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40" r:id="rId5"/>
    <p:sldMasterId id="2147483707" r:id="rId6"/>
  </p:sldMasterIdLst>
  <p:notesMasterIdLst>
    <p:notesMasterId r:id="rId16"/>
  </p:notesMasterIdLst>
  <p:handoutMasterIdLst>
    <p:handoutMasterId r:id="rId17"/>
  </p:handoutMasterIdLst>
  <p:sldIdLst>
    <p:sldId id="256" r:id="rId7"/>
    <p:sldId id="281" r:id="rId8"/>
    <p:sldId id="298" r:id="rId9"/>
    <p:sldId id="287" r:id="rId10"/>
    <p:sldId id="299" r:id="rId11"/>
    <p:sldId id="285" r:id="rId12"/>
    <p:sldId id="296" r:id="rId13"/>
    <p:sldId id="300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1F2F2"/>
    <a:srgbClr val="AAAAAA"/>
    <a:srgbClr val="929292"/>
    <a:srgbClr val="F9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3" autoAdjust="0"/>
    <p:restoredTop sz="93979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84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6-7743-A8E3-CB06C727B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86-7743-A8E3-CB06C727B3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86-7743-A8E3-CB06C727B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LID4096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LID4096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LID4096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E5-BC47-8800-5A9F6026E152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E5-BC47-8800-5A9F6026E152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E5-BC47-8800-5A9F6026E152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E5-BC47-8800-5A9F6026E15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E5-BC47-8800-5A9F6026E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B-6C47-972A-B110C8D37B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4B-6C47-972A-B110C8D37B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4B-6C47-972A-B110C8D37B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LID4096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LID4096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LID4096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8E-CD47-A703-74F3E808FEB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8E-CD47-A703-74F3E808FEB0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CD47-A703-74F3E808FEB0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CD47-A703-74F3E808FEB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8E-CD47-A703-74F3E808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8C3969-9E63-A345-BB21-C4F80F17B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AFF04-979D-ED46-A90F-3C0B9D5964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7756-703A-4C45-96D0-2261A4FADC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9E3F-2800-654D-A508-43B1B8C345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DB950-E412-6D41-986A-A4F7198885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D6D8-DF40-6D42-973A-CD331A9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7845-6E42-A54B-BDCA-C3518250E7B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41982-9C9C-C141-8575-EDABC034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62B305F-E454-6A49-BE5A-20AC4E248E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355" y="5837238"/>
            <a:ext cx="8854531" cy="400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Subantraštė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1952625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5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Dvi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83568EC-B77A-0E4D-9628-B5B410A3918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94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342900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277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-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3428998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36036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as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E84176-04FD-7E44-80FE-534E00AD6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A2479587-0613-014A-907C-7A6BD40A26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FAD5EC6-4199-5C46-B4E6-5A8F477342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3654EC9-44A8-5048-83C2-2359A000B8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87ED44B0-B49B-2E43-9448-B9CA2D9A13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753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7910-06FD-4846-B37B-91A91EE5B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719F9151-DC16-CE4F-9309-39250B29EA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C502A480-02A7-4745-AB98-DBF6178125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DD59F3E-D979-E24A-8E0A-3B87A2DA64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8037D3B-F9E1-394A-A1A9-880049C2F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1770696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kut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2909230"/>
            <a:ext cx="8854531" cy="3534526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7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968082D-F45E-1B49-9FC3-AAC24B3207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1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8BB3B5-113D-8548-9F2F-322C167FD2BE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6D6B95C-B687-614F-8DA6-5031F96661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5D01418-F6D6-EA49-BF7F-FFFFA2FDDC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Turinys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8C0BA-DBA4-9E4F-97DF-579214DE10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862C0A-2BED-074B-8AF0-3A7D2789C0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AF8862B-96D5-3A40-B92F-BAC6CDE874C0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29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73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6F870C-64A2-4745-A31D-1B11AEC206B2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8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B5F1E7A3-042D-1A41-A4EE-C4B741F2F9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393B77B-8341-1C44-8B13-EC418665B4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7791077-CFD2-474A-ADBD-B95943A919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9565FE-3CF5-C940-8534-EF27E7FE6B39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3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960C207-DFB8-7C44-BEFE-3C8BB4B229DC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1562306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3322117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298993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89915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419705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1911777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B4F772-2275-974B-AA4E-C0D2280B6421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CDE41A-C15A-8C4B-A12D-1A07B994E01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83733450"/>
              </p:ext>
            </p:extLst>
          </p:nvPr>
        </p:nvGraphicFramePr>
        <p:xfrm>
          <a:off x="988701" y="2767449"/>
          <a:ext cx="5988569" cy="389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189536-B994-8B44-9AD6-1E9B3000F8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1667176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310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Vienas skaiči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0052" y="0"/>
            <a:ext cx="381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D699B-062F-E34A-B8AF-6AF33D54CB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9640" t="58032" r="-170830" b="390"/>
          <a:stretch/>
        </p:blipFill>
        <p:spPr>
          <a:xfrm rot="5400000">
            <a:off x="1351336" y="52466"/>
            <a:ext cx="148773" cy="28514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7098" y="3668711"/>
            <a:ext cx="622249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E61C04-401B-A548-95BE-432EEC7539D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73481" y="1329925"/>
            <a:ext cx="1104900" cy="254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3BDE46-B3FD-934A-954D-8ED9ABBD06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ABD1B-A1CE-B243-B0AE-AFA3DF058648}"/>
              </a:ext>
            </a:extLst>
          </p:cNvPr>
          <p:cNvSpPr txBox="1"/>
          <p:nvPr userDrawn="1"/>
        </p:nvSpPr>
        <p:spPr>
          <a:xfrm>
            <a:off x="3467098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0045096-48AE-2F45-81DE-246F7A97B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282865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4796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22D502-64E2-DE49-8A59-1D3013B76A6E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E4845D-B78D-4A46-9763-62D727630EA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79793"/>
              </p:ext>
            </p:extLst>
          </p:nvPr>
        </p:nvGraphicFramePr>
        <p:xfrm>
          <a:off x="988701" y="2763075"/>
          <a:ext cx="5995285" cy="3903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CB8A1-1010-EC4F-B6C5-EFB7467F76E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5475880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1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4775A3-EB07-A141-A562-5216ADEA360A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CF25F-588F-FA48-A5FB-9F332A23BAD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31052889"/>
              </p:ext>
            </p:extLst>
          </p:nvPr>
        </p:nvGraphicFramePr>
        <p:xfrm>
          <a:off x="947737" y="2736570"/>
          <a:ext cx="10077314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63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72183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32166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87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245F59-08C9-D44E-AAB0-68B4A977944C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D29DF7-224A-0946-B65F-B6854B3ABD9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36463211"/>
              </p:ext>
            </p:extLst>
          </p:nvPr>
        </p:nvGraphicFramePr>
        <p:xfrm>
          <a:off x="947737" y="2736570"/>
          <a:ext cx="10279789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8366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25634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456509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Du skaičia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5EE49-EA86-604D-B79E-1835648D4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254768" t="1" r="-836988" b="29251"/>
          <a:stretch/>
        </p:blipFill>
        <p:spPr>
          <a:xfrm rot="5400000">
            <a:off x="2198923" y="-847734"/>
            <a:ext cx="454047" cy="48518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2844" y="0"/>
            <a:ext cx="381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C8245-A0B5-4343-A773-99B1AC5A1C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8535" y="1329925"/>
            <a:ext cx="1104900" cy="25400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7810" y="3668711"/>
            <a:ext cx="436113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FA2AC1-A86F-6246-9CF6-463924E7F5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0F5A-81CA-2F4B-BDD4-88D7FC1AE05F}"/>
              </a:ext>
            </a:extLst>
          </p:cNvPr>
          <p:cNvSpPr txBox="1"/>
          <p:nvPr userDrawn="1"/>
        </p:nvSpPr>
        <p:spPr>
          <a:xfrm>
            <a:off x="5477810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6224EDB-B787-DE4E-BE6F-8D8484097F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4832844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4483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DEC24-8D93-6D48-A79C-7BDDFFA2B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015AA5-A63A-AA42-ACD1-300F08FBDC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A3938-1C5A-734A-9AEB-AA2A81156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EE7EFB9-58EC-4E46-B135-D34F2910C58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2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28207-03C6-EB4F-8087-70DFE414C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3520C-4886-5844-B632-0EFDEEFA0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BDCAF9-A99D-AB48-B61A-DEA4A9FF6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705FAF-CC62-BB49-B817-BC45A057FA0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7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3A560-9403-BC49-A5F7-C015081D1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6B143-6BE1-0541-83D6-F872266723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044" y="696317"/>
            <a:ext cx="590984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E81F693-50CC-E74A-92F2-28556691589B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2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F165C-7173-9B41-9B41-5FC5C0B7D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47D6DC-D91B-A144-80BE-9E55BF0FD1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222" y="696316"/>
            <a:ext cx="590985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D405FBB-9895-7146-BF23-12D1784B464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62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Dvi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EC282FF-8A8E-4743-8FE6-0CBA9BBA69B5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37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4" r:id="rId3"/>
    <p:sldLayoutId id="2147483715" r:id="rId4"/>
    <p:sldLayoutId id="2147483716" r:id="rId5"/>
    <p:sldLayoutId id="2147483723" r:id="rId6"/>
    <p:sldLayoutId id="2147483737" r:id="rId7"/>
    <p:sldLayoutId id="2147483738" r:id="rId8"/>
    <p:sldLayoutId id="2147483717" r:id="rId9"/>
    <p:sldLayoutId id="2147483718" r:id="rId10"/>
    <p:sldLayoutId id="2147483719" r:id="rId11"/>
    <p:sldLayoutId id="2147483720" r:id="rId12"/>
    <p:sldLayoutId id="2147483677" r:id="rId13"/>
    <p:sldLayoutId id="2147483739" r:id="rId14"/>
    <p:sldLayoutId id="214748374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55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2" r:id="rId7"/>
    <p:sldLayoutId id="2147483732" r:id="rId8"/>
    <p:sldLayoutId id="2147483731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6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30BD58-9736-4453-AB65-94570C1C1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Darbą atliko: Žygimantas Marma EMEI-2 </a:t>
            </a:r>
            <a:r>
              <a:rPr lang="lt-LT" dirty="0" err="1"/>
              <a:t>gr</a:t>
            </a:r>
            <a:r>
              <a:rPr lang="lt-LT" dirty="0"/>
              <a:t>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30909-92B3-47BF-BA3E-E881976538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Garso signalų įrašymas ir </a:t>
            </a:r>
            <a:r>
              <a:rPr lang="lt-LT" dirty="0"/>
              <a:t>filtravimas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664CE-BBC5-407D-AA85-32B043D6A2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lt-LT" dirty="0"/>
              <a:t>UŽ KIEKVIENOS TECHNOLOGIJOS - ŽMOGUS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4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84DCE6-E262-1230-7871-6B4883A5CE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Miego apnėjos aptikimas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0A483-58AE-21C1-A147-63D60ACCC7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61019" y="1124661"/>
            <a:ext cx="3314700" cy="1618539"/>
          </a:xfrm>
        </p:spPr>
        <p:txBody>
          <a:bodyPr/>
          <a:lstStyle/>
          <a:p>
            <a:r>
              <a:rPr lang="lt-LT" sz="3000" dirty="0"/>
              <a:t>Polisomnografija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t-L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7D9BB-9CB2-FE7F-E029-419AD36DF98D}"/>
              </a:ext>
            </a:extLst>
          </p:cNvPr>
          <p:cNvSpPr txBox="1"/>
          <p:nvPr/>
        </p:nvSpPr>
        <p:spPr>
          <a:xfrm>
            <a:off x="11477297" y="6299901"/>
            <a:ext cx="304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B5EE783-3FBB-6C39-A3C4-CB2360B15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54" y="3042746"/>
            <a:ext cx="6479257" cy="3515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6B1D3D-C5A8-B927-575D-C01AB490F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878" y="2743199"/>
            <a:ext cx="2248964" cy="41148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D9A4B0F-A4D2-8D06-8347-60CF12B8FCE6}"/>
              </a:ext>
            </a:extLst>
          </p:cNvPr>
          <p:cNvSpPr txBox="1">
            <a:spLocks/>
          </p:cNvSpPr>
          <p:nvPr/>
        </p:nvSpPr>
        <p:spPr>
          <a:xfrm>
            <a:off x="616281" y="1130352"/>
            <a:ext cx="3314700" cy="1618539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3000" dirty="0"/>
              <a:t>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0885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233870-7BC0-7362-1E76-46246CEAD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Darbo uždaviniai ir tikslas</a:t>
            </a:r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0A9CE-EF62-E008-1944-2708EED942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6840" y="2085975"/>
            <a:ext cx="11171595" cy="4414578"/>
          </a:xfrm>
        </p:spPr>
        <p:txBody>
          <a:bodyPr/>
          <a:lstStyle/>
          <a:p>
            <a:r>
              <a:rPr lang="lt-LT" sz="3000" dirty="0"/>
              <a:t>Darbo tikslas: </a:t>
            </a:r>
            <a:r>
              <a:rPr lang="lt-LT" sz="3000" b="0" dirty="0"/>
              <a:t>sukurti garso signalų įrašymas ir filtravimas sistemos maketą.</a:t>
            </a:r>
          </a:p>
          <a:p>
            <a:endParaRPr lang="lt-LT" sz="3000" b="0" dirty="0"/>
          </a:p>
          <a:p>
            <a:r>
              <a:rPr lang="lt-LT" sz="3000" dirty="0"/>
              <a:t>Darbo uždaviniai:</a:t>
            </a:r>
          </a:p>
          <a:p>
            <a:r>
              <a:rPr lang="lt-LT" sz="3000" b="0" dirty="0"/>
              <a:t>1.	Išanalizuoti rinkoje esančius sprendimus.</a:t>
            </a:r>
          </a:p>
          <a:p>
            <a:r>
              <a:rPr lang="lt-LT" sz="3000" b="0" dirty="0"/>
              <a:t>2.	Suprojektuoti bei sukurti garsus gebančią įrašyti sistemą.</a:t>
            </a:r>
          </a:p>
          <a:p>
            <a:r>
              <a:rPr lang="lt-LT" sz="3000" b="0" dirty="0"/>
              <a:t>3.	Atlikti </a:t>
            </a:r>
            <a:r>
              <a:rPr lang="lt-LT" sz="3000" b="0" dirty="0" err="1"/>
              <a:t>audio</a:t>
            </a:r>
            <a:r>
              <a:rPr lang="lt-LT" sz="3000" b="0" dirty="0"/>
              <a:t> signalo filtravimą.</a:t>
            </a:r>
          </a:p>
          <a:p>
            <a:endParaRPr lang="lt-LT" sz="3000" dirty="0"/>
          </a:p>
        </p:txBody>
      </p:sp>
    </p:spTree>
    <p:extLst>
      <p:ext uri="{BB962C8B-B14F-4D97-AF65-F5344CB8AC3E}">
        <p14:creationId xmlns:p14="http://schemas.microsoft.com/office/powerpoint/2010/main" val="75590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Egiztuojantis sprendimai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456338" y="1341727"/>
            <a:ext cx="11073673" cy="1012659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3000" dirty="0"/>
              <a:t>    Elektrodai/akselerometras                     Audio siganai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64FD6-0AD7-3E93-0448-2AC6873DA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2746"/>
            <a:ext cx="7658100" cy="3795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D27F9-B143-C7E1-C994-BD025CB72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599" y="3113521"/>
            <a:ext cx="3712413" cy="3744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041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Egiztuojantis sprendimai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456339" y="1341727"/>
            <a:ext cx="8978606" cy="1012659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    Akselerometro pagrindu (pastebimas SD kortelių naudojimas)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DD6E6B-A183-E71B-4230-F288B77ED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585740"/>
            <a:ext cx="11126188" cy="4272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28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BlueCoin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81CBFC1-8E86-EF10-217B-FE4F89D7F802}"/>
              </a:ext>
            </a:extLst>
          </p:cNvPr>
          <p:cNvSpPr txBox="1">
            <a:spLocks/>
          </p:cNvSpPr>
          <p:nvPr/>
        </p:nvSpPr>
        <p:spPr>
          <a:xfrm>
            <a:off x="405245" y="1609859"/>
            <a:ext cx="11639117" cy="1919154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Mikrofonų matrica - reikalinga pozicija, nes nemiegam vieni dažniausiai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Integruota SD kortelė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STM32F446  pagrindu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t-LT" dirty="0"/>
          </a:p>
        </p:txBody>
      </p:sp>
      <p:pic>
        <p:nvPicPr>
          <p:cNvPr id="4" name="Picture 3" descr="BlueCoin Hearing &amp; Motion Sensing - STMicro | Mouser">
            <a:extLst>
              <a:ext uri="{FF2B5EF4-FFF2-40B4-BE49-F238E27FC236}">
                <a16:creationId xmlns:a16="http://schemas.microsoft.com/office/drawing/2014/main" id="{5CC1C922-5C27-FB8E-8BCA-1A644D523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3" y="3404523"/>
            <a:ext cx="5853428" cy="278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FF6A2-AFEF-DD3A-9280-A178F3D6A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54" y="3429000"/>
            <a:ext cx="5495608" cy="27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1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>
                <a:solidFill>
                  <a:srgbClr val="FF0000"/>
                </a:solidFill>
              </a:rPr>
              <a:t>Video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459102" y="1606494"/>
            <a:ext cx="10603850" cy="3905664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b="0" dirty="0"/>
              <a:t>GALIMAI</a:t>
            </a:r>
          </a:p>
        </p:txBody>
      </p:sp>
    </p:spTree>
    <p:extLst>
      <p:ext uri="{BB962C8B-B14F-4D97-AF65-F5344CB8AC3E}">
        <p14:creationId xmlns:p14="http://schemas.microsoft.com/office/powerpoint/2010/main" val="140060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233870-7BC0-7362-1E76-46246CEAD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Tolimesni darbai</a:t>
            </a:r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0A9CE-EF62-E008-1944-2708EED942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6841" y="2085975"/>
            <a:ext cx="9884422" cy="33283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3000" dirty="0"/>
              <a:t>Failų sistemos integravimas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3000" dirty="0"/>
              <a:t>Vartotojo sąsaja ar paprastas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3000" dirty="0" err="1"/>
              <a:t>Audio</a:t>
            </a:r>
            <a:r>
              <a:rPr lang="lt-LT" sz="3000" dirty="0"/>
              <a:t> signalų filtravimas ir įrašymas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t-LT" sz="3000" dirty="0"/>
          </a:p>
        </p:txBody>
      </p:sp>
    </p:spTree>
    <p:extLst>
      <p:ext uri="{BB962C8B-B14F-4D97-AF65-F5344CB8AC3E}">
        <p14:creationId xmlns:p14="http://schemas.microsoft.com/office/powerpoint/2010/main" val="310182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85B3EA-6800-F198-91B2-B228B8C9A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sz="6000" dirty="0"/>
              <a:t>Ačiū už dėmesį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15A5C-F222-70BC-CE09-C91DE0A513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57419248"/>
      </p:ext>
    </p:extLst>
  </p:cSld>
  <p:clrMapOvr>
    <a:masterClrMapping/>
  </p:clrMapOvr>
</p:sld>
</file>

<file path=ppt/theme/theme1.xml><?xml version="1.0" encoding="utf-8"?>
<a:theme xmlns:a="http://schemas.openxmlformats.org/drawingml/2006/main" name="TEK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GRAMA_LENTEL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401305528F941B7F919CF206008D5" ma:contentTypeVersion="2" ma:contentTypeDescription="Create a new document." ma:contentTypeScope="" ma:versionID="9973b19f01044293d410bb82258551ab">
  <xsd:schema xmlns:xsd="http://www.w3.org/2001/XMLSchema" xmlns:xs="http://www.w3.org/2001/XMLSchema" xmlns:p="http://schemas.microsoft.com/office/2006/metadata/properties" xmlns:ns2="ee097895-e7e0-4b56-9c0e-04651de527be" targetNamespace="http://schemas.microsoft.com/office/2006/metadata/properties" ma:root="true" ma:fieldsID="9580db55c14d557bfb1d1c5fdb00ef98" ns2:_="">
    <xsd:import namespace="ee097895-e7e0-4b56-9c0e-04651de527b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097895-e7e0-4b56-9c0e-04651de527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1B4FF6-ECEF-4A47-8BF1-7E426D167504}">
  <ds:schemaRefs>
    <ds:schemaRef ds:uri="ee097895-e7e0-4b56-9c0e-04651de527b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2A91504-6B63-487F-B4E0-D2A59BC01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097895-e7e0-4b56-9c0e-04651de527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CE523A-E427-4152-AC03-E687966255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6498</TotalTime>
  <Words>126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Aharoni</vt:lpstr>
      <vt:lpstr>Arial</vt:lpstr>
      <vt:lpstr>Calibri</vt:lpstr>
      <vt:lpstr>Inter Medium</vt:lpstr>
      <vt:lpstr>Inter Semi Bold</vt:lpstr>
      <vt:lpstr>TEKSTAS</vt:lpstr>
      <vt:lpstr>FOTO</vt:lpstr>
      <vt:lpstr>DIAGRAMA_LENTELĖ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Žygimantas Marma</cp:lastModifiedBy>
  <cp:revision>172</cp:revision>
  <dcterms:created xsi:type="dcterms:W3CDTF">2020-12-23T08:59:48Z</dcterms:created>
  <dcterms:modified xsi:type="dcterms:W3CDTF">2023-11-13T22:19:57Z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0x010100186401305528F941B7F919CF206008D5</vt:lpwstr>
  </property>
</Properties>
</file>