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40" r:id="rId5"/>
    <p:sldMasterId id="2147483707" r:id="rId6"/>
  </p:sldMasterIdLst>
  <p:notesMasterIdLst>
    <p:notesMasterId r:id="rId16"/>
  </p:notesMasterIdLst>
  <p:handoutMasterIdLst>
    <p:handoutMasterId r:id="rId17"/>
  </p:handoutMasterIdLst>
  <p:sldIdLst>
    <p:sldId id="256" r:id="rId7"/>
    <p:sldId id="283" r:id="rId8"/>
    <p:sldId id="281" r:id="rId9"/>
    <p:sldId id="299" r:id="rId10"/>
    <p:sldId id="298" r:id="rId11"/>
    <p:sldId id="287" r:id="rId12"/>
    <p:sldId id="28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1F2F2"/>
    <a:srgbClr val="AAAAAA"/>
    <a:srgbClr val="92929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3" autoAdjust="0"/>
    <p:restoredTop sz="93979" autoAdjust="0"/>
  </p:normalViewPr>
  <p:slideViewPr>
    <p:cSldViewPr snapToGrid="0" snapToObjects="1" showGuides="1">
      <p:cViewPr>
        <p:scale>
          <a:sx n="57" d="100"/>
          <a:sy n="57" d="100"/>
        </p:scale>
        <p:origin x="714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23" r:id="rId6"/>
    <p:sldLayoutId id="2147483737" r:id="rId7"/>
    <p:sldLayoutId id="2147483738" r:id="rId8"/>
    <p:sldLayoutId id="2147483717" r:id="rId9"/>
    <p:sldLayoutId id="2147483718" r:id="rId10"/>
    <p:sldLayoutId id="2147483719" r:id="rId11"/>
    <p:sldLayoutId id="2147483720" r:id="rId12"/>
    <p:sldLayoutId id="2147483677" r:id="rId13"/>
    <p:sldLayoutId id="2147483739" r:id="rId14"/>
    <p:sldLayoutId id="214748374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0BD58-9736-4453-AB65-94570C1C1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lt-LT" dirty="0"/>
              <a:t>Darbą atliko: Žygimantas Marma EMEI-2 </a:t>
            </a:r>
            <a:r>
              <a:rPr lang="lt-LT" dirty="0" err="1"/>
              <a:t>gr</a:t>
            </a:r>
            <a:r>
              <a:rPr lang="lt-LT" dirty="0"/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0909-92B3-47BF-BA3E-E881976538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Garso signalų įrašymas ir filtravimas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64CE-BBC5-407D-AA85-32B043D6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lt-LT" dirty="0"/>
              <a:t>UŽ KIEKVIENOS TECHNOLOGIJOS - ŽMOGUS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5F7608-D836-9C3F-CB46-EF4B9E14C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  <a:p>
            <a:endParaRPr lang="lt-L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06F5C-5881-8ED6-A73F-DCEC115061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45" y="1841326"/>
            <a:ext cx="9830290" cy="32982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/>
              <a:t>Mano tema -</a:t>
            </a:r>
            <a:endParaRPr lang="lt-LT" b="0" dirty="0"/>
          </a:p>
        </p:txBody>
      </p:sp>
    </p:spTree>
    <p:extLst>
      <p:ext uri="{BB962C8B-B14F-4D97-AF65-F5344CB8AC3E}">
        <p14:creationId xmlns:p14="http://schemas.microsoft.com/office/powerpoint/2010/main" val="35276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84DCE6-E262-1230-7871-6B4883A5CE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Miego apnėja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A483-58AE-21C1-A147-63D60ACCC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2430" y="1753643"/>
            <a:ext cx="6236839" cy="30402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800" dirty="0"/>
              <a:t>Žemės stebėjimas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800" dirty="0"/>
              <a:t>Duomenų perdavimas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2800" dirty="0"/>
              <a:t>Naujų technologijų testavimas /  mokslinio pobūdžio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7D9BB-9CB2-FE7F-E029-419AD36DF98D}"/>
              </a:ext>
            </a:extLst>
          </p:cNvPr>
          <p:cNvSpPr txBox="1"/>
          <p:nvPr/>
        </p:nvSpPr>
        <p:spPr>
          <a:xfrm>
            <a:off x="11477297" y="6299901"/>
            <a:ext cx="30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885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PSG aptikinas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9" y="1641764"/>
            <a:ext cx="8978606" cy="101265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Kas yra ir kokie drawbacks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BBA8F-A360-2C4F-2C1E-6E9FEB6C8E5E}"/>
              </a:ext>
            </a:extLst>
          </p:cNvPr>
          <p:cNvSpPr txBox="1"/>
          <p:nvPr/>
        </p:nvSpPr>
        <p:spPr>
          <a:xfrm>
            <a:off x="11477297" y="6299901"/>
            <a:ext cx="30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6262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233870-7BC0-7362-1E76-46246CEAD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Darbo uždaviniai ir tikslas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0A9CE-EF62-E008-1944-2708EED942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841" y="1627573"/>
            <a:ext cx="7640226" cy="4629690"/>
          </a:xfrm>
        </p:spPr>
        <p:txBody>
          <a:bodyPr/>
          <a:lstStyle/>
          <a:p>
            <a:r>
              <a:rPr lang="lt-LT" dirty="0"/>
              <a:t>Darbo tikslas: sukurti sarso signalų įrašymas ir filtravimas sitemos maketą</a:t>
            </a:r>
          </a:p>
          <a:p>
            <a:r>
              <a:rPr lang="lt-LT" dirty="0"/>
              <a:t>Darbo uždaviniai:</a:t>
            </a:r>
          </a:p>
          <a:p>
            <a:r>
              <a:rPr lang="lt-LT" dirty="0"/>
              <a:t>1.	Išanalizuoti rinkoje esančius sperndimus.</a:t>
            </a:r>
          </a:p>
          <a:p>
            <a:r>
              <a:rPr lang="lt-LT" dirty="0"/>
              <a:t>2.	Suprojektuoti bei sukurti garsus gebančią įrašyti sistemą.</a:t>
            </a:r>
          </a:p>
          <a:p>
            <a:r>
              <a:rPr lang="lt-LT" dirty="0"/>
              <a:t>3.	Atliklikti filtravimą.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90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Egiztuojantis sprendimai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6339" y="1641764"/>
            <a:ext cx="8978606" cy="101265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Kas yra ir kokios pagrindinės veiklos sritys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4ADE6AA-E2DA-99A0-DE14-EBD535625A50}"/>
              </a:ext>
            </a:extLst>
          </p:cNvPr>
          <p:cNvSpPr txBox="1">
            <a:spLocks/>
          </p:cNvSpPr>
          <p:nvPr/>
        </p:nvSpPr>
        <p:spPr>
          <a:xfrm>
            <a:off x="456339" y="3335482"/>
            <a:ext cx="4868002" cy="273046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0" dirty="0"/>
              <a:t>Žymiausios misjos: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>
                <a:solidFill>
                  <a:srgbClr val="FF0000"/>
                </a:solidFill>
              </a:rPr>
              <a:t>Vibracijų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>
                <a:solidFill>
                  <a:srgbClr val="FF0000"/>
                </a:solidFill>
              </a:rPr>
              <a:t>Radiacijos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>
                <a:solidFill>
                  <a:srgbClr val="FF0000"/>
                </a:solidFill>
              </a:rPr>
              <a:t>Šiluminio vakuumo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>
                <a:solidFill>
                  <a:srgbClr val="FF0000"/>
                </a:solidFill>
              </a:rPr>
              <a:t>Modeliavimas/simuliacijos (HIL)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sz="1600" b="0" i="1" dirty="0">
                <a:solidFill>
                  <a:srgbClr val="FF0000"/>
                </a:solidFill>
              </a:rPr>
              <a:t>Standartiniai elektronikos (elektromagnetinio suderinamumo ir komunikacijos antenos testai</a:t>
            </a:r>
            <a:r>
              <a:rPr lang="lt-LT" sz="1600" b="0" i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BBA8F-A360-2C4F-2C1E-6E9FEB6C8E5E}"/>
              </a:ext>
            </a:extLst>
          </p:cNvPr>
          <p:cNvSpPr txBox="1"/>
          <p:nvPr/>
        </p:nvSpPr>
        <p:spPr>
          <a:xfrm>
            <a:off x="11477297" y="6299901"/>
            <a:ext cx="304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2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4041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/>
              <a:t>BlueCoin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81CBFC1-8E86-EF10-217B-FE4F89D7F802}"/>
              </a:ext>
            </a:extLst>
          </p:cNvPr>
          <p:cNvSpPr txBox="1">
            <a:spLocks/>
          </p:cNvSpPr>
          <p:nvPr/>
        </p:nvSpPr>
        <p:spPr>
          <a:xfrm>
            <a:off x="405246" y="1609859"/>
            <a:ext cx="6108288" cy="1603067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dirty="0"/>
              <a:t>Reikalinga pozicija, nes nemiegam vieni dažniausiai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8051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41ED2-32ED-3FBD-3714-A5B7C2499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dirty="0">
                <a:solidFill>
                  <a:srgbClr val="FF0000"/>
                </a:solidFill>
              </a:rPr>
              <a:t>Išvados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F8870-B73B-27B6-5FF2-A04C8774E1AA}"/>
              </a:ext>
            </a:extLst>
          </p:cNvPr>
          <p:cNvSpPr txBox="1">
            <a:spLocks/>
          </p:cNvSpPr>
          <p:nvPr/>
        </p:nvSpPr>
        <p:spPr>
          <a:xfrm>
            <a:off x="459102" y="1606494"/>
            <a:ext cx="10603850" cy="390566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1. Darbe buv apžvelgti miego apnėjos problematika ir egiztuojantis sprendimo metodai.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2.	Sukurta, sistema galinti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3.	Duomenų įrašymas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b="0" dirty="0"/>
              <a:t>4.	Signalų filtravimas</a:t>
            </a:r>
          </a:p>
        </p:txBody>
      </p:sp>
    </p:spTree>
    <p:extLst>
      <p:ext uri="{BB962C8B-B14F-4D97-AF65-F5344CB8AC3E}">
        <p14:creationId xmlns:p14="http://schemas.microsoft.com/office/powerpoint/2010/main" val="140060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5B3EA-6800-F198-91B2-B228B8C9A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t-LT" sz="6000" dirty="0"/>
              <a:t>Ačiū už dėmesį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5A5C-F222-70BC-CE09-C91DE0A51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57419248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401305528F941B7F919CF206008D5" ma:contentTypeVersion="2" ma:contentTypeDescription="Create a new document." ma:contentTypeScope="" ma:versionID="9973b19f01044293d410bb82258551ab">
  <xsd:schema xmlns:xsd="http://www.w3.org/2001/XMLSchema" xmlns:xs="http://www.w3.org/2001/XMLSchema" xmlns:p="http://schemas.microsoft.com/office/2006/metadata/properties" xmlns:ns2="ee097895-e7e0-4b56-9c0e-04651de527be" targetNamespace="http://schemas.microsoft.com/office/2006/metadata/properties" ma:root="true" ma:fieldsID="9580db55c14d557bfb1d1c5fdb00ef98" ns2:_="">
    <xsd:import namespace="ee097895-e7e0-4b56-9c0e-04651de527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97895-e7e0-4b56-9c0e-04651de527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A91504-6B63-487F-B4E0-D2A59BC01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097895-e7e0-4b56-9c0e-04651de52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1B4FF6-ECEF-4A47-8BF1-7E426D167504}">
  <ds:schemaRefs>
    <ds:schemaRef ds:uri="ee097895-e7e0-4b56-9c0e-04651de527b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CCE523A-E427-4152-AC03-E687966255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161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Žygimantas Marma</cp:lastModifiedBy>
  <cp:revision>168</cp:revision>
  <dcterms:created xsi:type="dcterms:W3CDTF">2020-12-23T08:59:48Z</dcterms:created>
  <dcterms:modified xsi:type="dcterms:W3CDTF">2023-11-11T22:30:58Z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0x010100186401305528F941B7F919CF206008D5</vt:lpwstr>
  </property>
</Properties>
</file>