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6"/>
  </p:notesMasterIdLst>
  <p:handoutMasterIdLst>
    <p:handoutMasterId r:id="rId17"/>
  </p:handoutMasterIdLst>
  <p:sldIdLst>
    <p:sldId id="256" r:id="rId7"/>
    <p:sldId id="281" r:id="rId8"/>
    <p:sldId id="298" r:id="rId9"/>
    <p:sldId id="287" r:id="rId10"/>
    <p:sldId id="299" r:id="rId11"/>
    <p:sldId id="285" r:id="rId12"/>
    <p:sldId id="296" r:id="rId13"/>
    <p:sldId id="300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3" autoAdjust="0"/>
    <p:restoredTop sz="93979" autoAdjust="0"/>
  </p:normalViewPr>
  <p:slideViewPr>
    <p:cSldViewPr snapToGrid="0" snapToObjects="1" showGuides="1">
      <p:cViewPr varScale="1">
        <p:scale>
          <a:sx n="58" d="100"/>
          <a:sy n="58" d="100"/>
        </p:scale>
        <p:origin x="90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0BD58-9736-4453-AB65-94570C1C1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Darbą atliko: Žygimantas Marma EMEI-2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0909-92B3-47BF-BA3E-E88197653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Garso signalų įrašymas ir filtravimas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4CE-BBC5-407D-AA85-32B043D6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UŽ KIEKVIENOS TECHNOLOGIJOS - ŽMOGUS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4DCE6-E262-1230-7871-6B4883A5C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Miego apnėjos aptikimas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A483-58AE-21C1-A147-63D60ACCC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61019" y="1124661"/>
            <a:ext cx="3314700" cy="1618539"/>
          </a:xfrm>
        </p:spPr>
        <p:txBody>
          <a:bodyPr/>
          <a:lstStyle/>
          <a:p>
            <a:r>
              <a:rPr lang="lt-LT" sz="3000" dirty="0"/>
              <a:t>Polisomnografija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D9BB-9CB2-FE7F-E029-419AD36DF98D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B5EE783-3FBB-6C39-A3C4-CB2360B1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4" y="3042746"/>
            <a:ext cx="6479257" cy="3515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B1D3D-C5A8-B927-575D-C01AB490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878" y="2743199"/>
            <a:ext cx="2248964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D9A4B0F-A4D2-8D06-8347-60CF12B8FCE6}"/>
              </a:ext>
            </a:extLst>
          </p:cNvPr>
          <p:cNvSpPr txBox="1">
            <a:spLocks/>
          </p:cNvSpPr>
          <p:nvPr/>
        </p:nvSpPr>
        <p:spPr>
          <a:xfrm>
            <a:off x="616281" y="1130352"/>
            <a:ext cx="3314700" cy="16185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3000" dirty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088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3870-7BC0-7362-1E76-46246CEA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Darbo uždaviniai ir tikslas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A9CE-EF62-E008-1944-2708EED94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40" y="2085975"/>
            <a:ext cx="11171595" cy="4414578"/>
          </a:xfrm>
        </p:spPr>
        <p:txBody>
          <a:bodyPr/>
          <a:lstStyle/>
          <a:p>
            <a:r>
              <a:rPr lang="lt-LT" sz="3000" dirty="0"/>
              <a:t>Darbo tikslas: </a:t>
            </a:r>
            <a:r>
              <a:rPr lang="lt-LT" sz="3000" b="0" dirty="0"/>
              <a:t>sukurti sarso signalų įrašymas ir filtravimas sitemos maketą</a:t>
            </a:r>
          </a:p>
          <a:p>
            <a:endParaRPr lang="lt-LT" sz="3000" b="0" dirty="0"/>
          </a:p>
          <a:p>
            <a:r>
              <a:rPr lang="lt-LT" sz="3000" dirty="0"/>
              <a:t>Darbo uždaviniai:</a:t>
            </a:r>
          </a:p>
          <a:p>
            <a:r>
              <a:rPr lang="lt-LT" sz="3000" b="0" dirty="0"/>
              <a:t>1.	Išanalizuoti rinkoje esančius sperndimus.</a:t>
            </a:r>
          </a:p>
          <a:p>
            <a:r>
              <a:rPr lang="lt-LT" sz="3000" b="0" dirty="0"/>
              <a:t>2.	Suprojektuoti bei sukurti garsus gebančią įrašyti sistemą.</a:t>
            </a:r>
          </a:p>
          <a:p>
            <a:r>
              <a:rPr lang="lt-LT" sz="3000" b="0" dirty="0"/>
              <a:t>3.	Atliklikti filtravimą.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5590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Egiztuojantis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8" y="1341727"/>
            <a:ext cx="11073673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3000" dirty="0"/>
              <a:t>    Elektrodai/akselerometras                     Audio siganai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64FD6-0AD7-3E93-0448-2AC6873D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2746"/>
            <a:ext cx="7658100" cy="37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D27F9-B143-C7E1-C994-BD025CB72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99" y="3113521"/>
            <a:ext cx="3712413" cy="3744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4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Egiztuojantis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341727"/>
            <a:ext cx="8978606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    Akselerometro pagrindu (pastebimas SD kortelių naudojimas)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D6E6B-A183-E71B-4230-F288B77ED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585740"/>
            <a:ext cx="11126188" cy="427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28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BlueCoin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1CBFC1-8E86-EF10-217B-FE4F89D7F802}"/>
              </a:ext>
            </a:extLst>
          </p:cNvPr>
          <p:cNvSpPr txBox="1">
            <a:spLocks/>
          </p:cNvSpPr>
          <p:nvPr/>
        </p:nvSpPr>
        <p:spPr>
          <a:xfrm>
            <a:off x="405245" y="1609859"/>
            <a:ext cx="11639117" cy="191915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Mikrofonų matrica - reikalinga pozicija, nes nemiegam vieni dažniausiai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Integruoda SD kortelė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STM32F446  pagrindu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pic>
        <p:nvPicPr>
          <p:cNvPr id="4" name="Picture 3" descr="BlueCoin Hearing &amp; Motion Sensing - STMicro | Mouser">
            <a:extLst>
              <a:ext uri="{FF2B5EF4-FFF2-40B4-BE49-F238E27FC236}">
                <a16:creationId xmlns:a16="http://schemas.microsoft.com/office/drawing/2014/main" id="{5CC1C922-5C27-FB8E-8BCA-1A644D52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3" y="3404523"/>
            <a:ext cx="5853428" cy="27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FF6A2-AFEF-DD3A-9280-A178F3D6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4" y="3429000"/>
            <a:ext cx="5495608" cy="2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Video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4"/>
            <a:ext cx="10603850" cy="390566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GALIMAI</a:t>
            </a:r>
          </a:p>
        </p:txBody>
      </p:sp>
    </p:spTree>
    <p:extLst>
      <p:ext uri="{BB962C8B-B14F-4D97-AF65-F5344CB8AC3E}">
        <p14:creationId xmlns:p14="http://schemas.microsoft.com/office/powerpoint/2010/main" val="1400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3870-7BC0-7362-1E76-46246CEA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Tolimesni darbai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A9CE-EF62-E008-1944-2708EED94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41" y="2085975"/>
            <a:ext cx="9884422" cy="3328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/>
              <a:t>Failų sistemos integravimas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/>
              <a:t>Vartotojo sąsaja ar paprastas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/>
              <a:t>Audio signalų filtravimas ir įrašymas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0182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5B3EA-6800-F198-91B2-B228B8C9A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sz="6000" dirty="0"/>
              <a:t>Ačiū už dėmesį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5A5C-F222-70BC-CE09-C91DE0A51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741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401305528F941B7F919CF206008D5" ma:contentTypeVersion="2" ma:contentTypeDescription="Create a new document." ma:contentTypeScope="" ma:versionID="9973b19f01044293d410bb82258551ab">
  <xsd:schema xmlns:xsd="http://www.w3.org/2001/XMLSchema" xmlns:xs="http://www.w3.org/2001/XMLSchema" xmlns:p="http://schemas.microsoft.com/office/2006/metadata/properties" xmlns:ns2="ee097895-e7e0-4b56-9c0e-04651de527be" targetNamespace="http://schemas.microsoft.com/office/2006/metadata/properties" ma:root="true" ma:fieldsID="9580db55c14d557bfb1d1c5fdb00ef98" ns2:_="">
    <xsd:import namespace="ee097895-e7e0-4b56-9c0e-04651de527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7895-e7e0-4b56-9c0e-04651de5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91504-6B63-487F-B4E0-D2A59BC01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7895-e7e0-4b56-9c0e-04651de5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1B4FF6-ECEF-4A47-8BF1-7E426D167504}">
  <ds:schemaRefs>
    <ds:schemaRef ds:uri="ee097895-e7e0-4b56-9c0e-04651de527b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123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Žygimantas Marma</cp:lastModifiedBy>
  <cp:revision>170</cp:revision>
  <dcterms:created xsi:type="dcterms:W3CDTF">2020-12-23T08:59:48Z</dcterms:created>
  <dcterms:modified xsi:type="dcterms:W3CDTF">2023-11-13T21:34:41Z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0x010100186401305528F941B7F919CF206008D5</vt:lpwstr>
  </property>
</Properties>
</file>