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2995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2"/>
    <p:restoredTop sz="94579"/>
  </p:normalViewPr>
  <p:slideViewPr>
    <p:cSldViewPr snapToGrid="0" snapToObjects="1">
      <p:cViewPr varScale="1">
        <p:scale>
          <a:sx n="86" d="100"/>
          <a:sy n="86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68" y="1122363"/>
            <a:ext cx="790463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447" y="3602038"/>
            <a:ext cx="69746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009" y="365125"/>
            <a:ext cx="200522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346" y="365125"/>
            <a:ext cx="589941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03" y="1709740"/>
            <a:ext cx="8020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503" y="4589465"/>
            <a:ext cx="8020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346" y="1825625"/>
            <a:ext cx="395231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910" y="1825625"/>
            <a:ext cx="395231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365127"/>
            <a:ext cx="802088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558" y="1681163"/>
            <a:ext cx="3934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58" y="2505075"/>
            <a:ext cx="3934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7910" y="1681163"/>
            <a:ext cx="39535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7910" y="2505075"/>
            <a:ext cx="395353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457200"/>
            <a:ext cx="29993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531" y="987427"/>
            <a:ext cx="4707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557" y="2057400"/>
            <a:ext cx="29993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7" y="457200"/>
            <a:ext cx="29993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3531" y="987427"/>
            <a:ext cx="4707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557" y="2057400"/>
            <a:ext cx="29993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346" y="365127"/>
            <a:ext cx="8020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346" y="1825625"/>
            <a:ext cx="8020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346" y="6356352"/>
            <a:ext cx="2092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0757-7AB9-584F-9F12-A944F55F6C5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0484" y="6356352"/>
            <a:ext cx="313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825" y="6356352"/>
            <a:ext cx="2092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E8CC-C047-7B45-A27B-4E1D7217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7563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78504" y="1558977"/>
            <a:ext cx="1439057" cy="55463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83890" y="1184223"/>
            <a:ext cx="1347285" cy="1748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8150" y="1439058"/>
            <a:ext cx="1451549" cy="79447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3258" y="1941146"/>
            <a:ext cx="3478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Structural direction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1</cp:revision>
  <dcterms:created xsi:type="dcterms:W3CDTF">2017-10-05T14:58:19Z</dcterms:created>
  <dcterms:modified xsi:type="dcterms:W3CDTF">2017-10-05T15:01:24Z</dcterms:modified>
</cp:coreProperties>
</file>