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Kunzler" initials="MK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F08F00"/>
    <a:srgbClr val="F49100"/>
    <a:srgbClr val="F3C200"/>
    <a:srgbClr val="FF9801"/>
    <a:srgbClr val="FACA00"/>
    <a:srgbClr val="FFD319"/>
    <a:srgbClr val="00D072"/>
    <a:srgbClr val="007E44"/>
    <a:srgbClr val="8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81116" autoAdjust="0"/>
  </p:normalViewPr>
  <p:slideViewPr>
    <p:cSldViewPr snapToGrid="0" snapToObjects="1">
      <p:cViewPr varScale="1">
        <p:scale>
          <a:sx n="123" d="100"/>
          <a:sy n="123" d="100"/>
        </p:scale>
        <p:origin x="546" y="90"/>
      </p:cViewPr>
      <p:guideLst>
        <p:guide orient="horz" pos="1620"/>
        <p:guide pos="2880"/>
        <p:guide orient="horz"/>
        <p:guide orient="horz" pos="3240"/>
      </p:guideLst>
    </p:cSldViewPr>
  </p:slideViewPr>
  <p:outlineViewPr>
    <p:cViewPr>
      <p:scale>
        <a:sx n="33" d="100"/>
        <a:sy n="33" d="100"/>
      </p:scale>
      <p:origin x="0" y="-20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0" d="100"/>
          <a:sy n="70" d="100"/>
        </p:scale>
        <p:origin x="-5008" y="-10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A634A2-27A0-4D51-826B-9ED9F70F1B73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3961E2-3C3F-4F55-B547-C954E6B4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5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CE98BA-5E62-1C44-BF37-0CA1CF4ECD6C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68A8CD-8A15-484C-9D81-AA8C956E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8A8CD-8A15-484C-9D81-AA8C956E7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45" y="727336"/>
            <a:ext cx="8014055" cy="2996168"/>
          </a:xfrm>
        </p:spPr>
        <p:txBody>
          <a:bodyPr>
            <a:noAutofit/>
          </a:bodyPr>
          <a:lstStyle>
            <a:lvl1pPr algn="l">
              <a:defRPr sz="4000" b="1" i="0" cap="all" baseline="0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9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- grey">
    <p:bg>
      <p:bgPr>
        <a:solidFill>
          <a:srgbClr val="A1A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204"/>
            <a:ext cx="8229600" cy="1758076"/>
          </a:xfrm>
          <a:effectLst/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conte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459651"/>
          </a:xfrm>
        </p:spPr>
        <p:txBody>
          <a:bodyPr>
            <a:normAutofit/>
          </a:bodyPr>
          <a:lstStyle>
            <a:lvl1pPr>
              <a:defRPr sz="3200" b="1" i="0" cap="all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292"/>
            <a:ext cx="8229600" cy="2477084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Secd</a:t>
            </a:r>
            <a:r>
              <a:rPr lang="en-US" dirty="0" smtClean="0"/>
              <a:t> </a:t>
            </a:r>
            <a:r>
              <a:rPr lang="en-US" dirty="0" err="1" smtClean="0"/>
              <a:t>onlevel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459651"/>
          </a:xfrm>
        </p:spPr>
        <p:txBody>
          <a:bodyPr>
            <a:normAutofit/>
          </a:bodyPr>
          <a:lstStyle>
            <a:lvl1pPr>
              <a:defRPr sz="3200" b="1" i="0" cap="all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629"/>
            <a:ext cx="8229600" cy="2928993"/>
          </a:xfrm>
          <a:prstGeom prst="rect">
            <a:avLst/>
          </a:prstGeom>
        </p:spPr>
        <p:txBody>
          <a:bodyPr/>
          <a:lstStyle>
            <a:lvl1pPr>
              <a:defRPr sz="2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Secd</a:t>
            </a:r>
            <a:r>
              <a:rPr lang="en-US" dirty="0" smtClean="0"/>
              <a:t> </a:t>
            </a:r>
            <a:r>
              <a:rPr lang="en-US" dirty="0" err="1" smtClean="0"/>
              <a:t>onlevel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459651"/>
          </a:xfrm>
        </p:spPr>
        <p:txBody>
          <a:bodyPr>
            <a:normAutofit/>
          </a:bodyPr>
          <a:lstStyle>
            <a:lvl1pPr>
              <a:defRPr sz="3200" b="1" i="0" cap="all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629"/>
            <a:ext cx="3897086" cy="2928993"/>
          </a:xfrm>
          <a:prstGeom prst="rect">
            <a:avLst/>
          </a:prstGeom>
        </p:spPr>
        <p:txBody>
          <a:bodyPr/>
          <a:lstStyle>
            <a:lvl1pPr>
              <a:defRPr sz="2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Secd</a:t>
            </a:r>
            <a:r>
              <a:rPr lang="en-US" dirty="0" smtClean="0"/>
              <a:t> </a:t>
            </a:r>
            <a:r>
              <a:rPr lang="en-US" dirty="0" err="1" smtClean="0"/>
              <a:t>onlevel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54881" y="1665629"/>
            <a:ext cx="4068288" cy="2928993"/>
          </a:xfrm>
          <a:prstGeom prst="rect">
            <a:avLst/>
          </a:prstGeom>
        </p:spPr>
        <p:txBody>
          <a:bodyPr/>
          <a:lstStyle>
            <a:lvl1pPr>
              <a:defRPr sz="2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1pPr>
            <a:lvl2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2pPr>
            <a:lvl3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3pPr>
            <a:lvl4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4pPr>
            <a:lvl5pPr>
              <a:defR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Secd</a:t>
            </a:r>
            <a:r>
              <a:rPr lang="en-US" dirty="0" smtClean="0"/>
              <a:t> </a:t>
            </a:r>
            <a:r>
              <a:rPr lang="en-US" dirty="0" err="1" smtClean="0"/>
              <a:t>onlevel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8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7829"/>
            <a:ext cx="8229600" cy="1758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0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45" y="727336"/>
            <a:ext cx="8014055" cy="2996168"/>
          </a:xfrm>
        </p:spPr>
        <p:txBody>
          <a:bodyPr>
            <a:noAutofit/>
          </a:bodyPr>
          <a:lstStyle>
            <a:lvl1pPr algn="l">
              <a:defRPr sz="4000" b="1" i="0" cap="all" baseline="0">
                <a:solidFill>
                  <a:schemeClr val="bg1">
                    <a:lumMod val="50000"/>
                  </a:schemeClr>
                </a:solidFill>
                <a:effectLst/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2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459651"/>
          </a:xfrm>
        </p:spPr>
        <p:txBody>
          <a:bodyPr>
            <a:normAutofit/>
          </a:bodyPr>
          <a:lstStyle>
            <a:lvl1pPr>
              <a:defRPr sz="3600" b="1" i="0" cap="all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227"/>
            <a:ext cx="8229600" cy="2716395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1pPr>
            <a:lvl2pPr>
              <a:defRPr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2pPr>
            <a:lvl3pPr>
              <a:defRPr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3pPr>
            <a:lvl4pPr>
              <a:defRPr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4pPr>
            <a:lvl5pPr>
              <a:defRPr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err="1" smtClean="0"/>
              <a:t>Secd</a:t>
            </a:r>
            <a:r>
              <a:rPr lang="en-US" dirty="0" smtClean="0"/>
              <a:t> </a:t>
            </a:r>
            <a:r>
              <a:rPr lang="en-US" dirty="0" err="1" smtClean="0"/>
              <a:t>onlevel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45" y="727336"/>
            <a:ext cx="8014055" cy="2996168"/>
          </a:xfrm>
        </p:spPr>
        <p:txBody>
          <a:bodyPr>
            <a:noAutofit/>
          </a:bodyPr>
          <a:lstStyle>
            <a:lvl1pPr algn="l">
              <a:defRPr sz="4000" b="1" i="0" cap="all" baseline="0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ood fla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45" y="727336"/>
            <a:ext cx="8014055" cy="2996168"/>
          </a:xfrm>
        </p:spPr>
        <p:txBody>
          <a:bodyPr>
            <a:noAutofit/>
          </a:bodyPr>
          <a:lstStyle>
            <a:lvl1pPr algn="l">
              <a:defRPr sz="4000" b="1" i="0" cap="all" baseline="0">
                <a:latin typeface="Montserra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yellow">
    <p:bg>
      <p:bgPr>
        <a:solidFill>
          <a:srgbClr val="F3C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204"/>
            <a:ext cx="8229600" cy="1758076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- red">
    <p:bg>
      <p:bgPr>
        <a:solidFill>
          <a:srgbClr val="8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204"/>
            <a:ext cx="8229600" cy="1758076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5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range">
    <p:bg>
      <p:bgPr>
        <a:solidFill>
          <a:srgbClr val="F38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204"/>
            <a:ext cx="8229600" cy="1758076"/>
          </a:xfrm>
          <a:effectLst/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- orange">
    <p:bg>
      <p:bgPr>
        <a:solidFill>
          <a:srgbClr val="259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204"/>
            <a:ext cx="8229600" cy="1758076"/>
          </a:xfrm>
          <a:effectLst/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8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34692"/>
            <a:ext cx="8229600" cy="175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412177" y="5334494"/>
            <a:ext cx="1257795" cy="375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8" y="4420830"/>
            <a:ext cx="1983780" cy="4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cap="all" baseline="0">
          <a:solidFill>
            <a:srgbClr val="FFFF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Montserrat"/>
          <a:ea typeface="+mj-ea"/>
          <a:cs typeface="Montserrat-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Montserrat-Bold"/>
          <a:ea typeface="+mn-ea"/>
          <a:cs typeface="Montserrat-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Montserrat-Bold"/>
          <a:ea typeface="+mn-ea"/>
          <a:cs typeface="Montserrat-Bol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Montserrat-Bold"/>
          <a:ea typeface="+mn-ea"/>
          <a:cs typeface="Montserrat-Bol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Montserrat-Bold"/>
          <a:ea typeface="+mn-ea"/>
          <a:cs typeface="Montserrat-Bol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Montserrat-Bold"/>
          <a:ea typeface="+mn-ea"/>
          <a:cs typeface="Montserrat-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8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71" y="6145427"/>
            <a:ext cx="9181070" cy="155454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Montserrat-Bold"/>
              </a:rPr>
              <a:t>Lorem</a:t>
            </a:r>
            <a:r>
              <a:rPr lang="en-US" sz="3200" dirty="0" smtClean="0">
                <a:solidFill>
                  <a:schemeClr val="bg1"/>
                </a:solidFill>
                <a:latin typeface="Montserrat-Bold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Montserrat-Bold"/>
              </a:rPr>
              <a:t>ispar</a:t>
            </a:r>
            <a:r>
              <a:rPr lang="en-US" sz="3200" dirty="0" smtClean="0">
                <a:solidFill>
                  <a:schemeClr val="bg1"/>
                </a:solidFill>
                <a:latin typeface="Montserrat-Bold"/>
              </a:rPr>
              <a:t> dolor sit </a:t>
            </a:r>
            <a:r>
              <a:rPr lang="en-US" sz="3200" dirty="0" err="1" smtClean="0">
                <a:solidFill>
                  <a:schemeClr val="bg1"/>
                </a:solidFill>
                <a:latin typeface="Montserrat-Bold"/>
              </a:rPr>
              <a:t>amet</a:t>
            </a:r>
            <a:r>
              <a:rPr lang="en-US" sz="3200" dirty="0" smtClean="0">
                <a:solidFill>
                  <a:schemeClr val="bg1"/>
                </a:solidFill>
                <a:latin typeface="Montserrat-Bold"/>
              </a:rPr>
              <a:t> </a:t>
            </a:r>
            <a:endParaRPr lang="en-US" sz="3200" dirty="0">
              <a:solidFill>
                <a:schemeClr val="bg1"/>
              </a:solidFill>
              <a:latin typeface="Montserrat-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1785" r="-833" b="-3093"/>
          <a:stretch/>
        </p:blipFill>
        <p:spPr>
          <a:xfrm>
            <a:off x="2548336" y="870220"/>
            <a:ext cx="4081063" cy="258127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123228"/>
            <a:ext cx="8229600" cy="147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 baseline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/>
                <a:ea typeface="+mj-ea"/>
                <a:cs typeface="Montserrat-Bold"/>
              </a:defRPr>
            </a:lvl1pPr>
          </a:lstStyle>
          <a:p>
            <a:pPr algn="ctr"/>
            <a:endParaRPr lang="en-US" sz="3200" b="0" cap="none" dirty="0"/>
          </a:p>
        </p:txBody>
      </p:sp>
    </p:spTree>
    <p:extLst>
      <p:ext uri="{BB962C8B-B14F-4D97-AF65-F5344CB8AC3E}">
        <p14:creationId xmlns:p14="http://schemas.microsoft.com/office/powerpoint/2010/main" val="37347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23801</TotalTime>
  <Words>7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Montserrat</vt:lpstr>
      <vt:lpstr>Montserrat-Bold</vt:lpstr>
      <vt:lpstr>Office Theme</vt:lpstr>
      <vt:lpstr>Lorem ispar dolor sit amet </vt:lpstr>
    </vt:vector>
  </TitlesOfParts>
  <Company>The C2 Media Production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CONTENT</dc:title>
  <dc:creator>Nick Fuller</dc:creator>
  <cp:lastModifiedBy>Paul Shope</cp:lastModifiedBy>
  <cp:revision>395</cp:revision>
  <cp:lastPrinted>2015-04-25T23:33:33Z</cp:lastPrinted>
  <dcterms:created xsi:type="dcterms:W3CDTF">2015-04-03T19:17:38Z</dcterms:created>
  <dcterms:modified xsi:type="dcterms:W3CDTF">2016-04-12T00:07:44Z</dcterms:modified>
</cp:coreProperties>
</file>