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58" r:id="rId6"/>
    <p:sldId id="259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4575" y="760095"/>
            <a:ext cx="10586720" cy="1176020"/>
          </a:xfrm>
        </p:spPr>
        <p:txBody>
          <a:bodyPr>
            <a:noAutofit/>
          </a:bodyPr>
          <a:p>
            <a:r>
              <a:rPr lang="zh-CN" altLang="en-US" sz="3600"/>
              <a:t>基于</a:t>
            </a:r>
            <a:r>
              <a:rPr lang="en-US" altLang="zh-CN" sz="3600"/>
              <a:t>Web</a:t>
            </a:r>
            <a:r>
              <a:rPr lang="zh-CN" altLang="en-US" sz="3600"/>
              <a:t>的即时通讯系统的设计与实现</a:t>
            </a:r>
            <a:endParaRPr lang="zh-CN" altLang="en-US" sz="36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45285" y="2733675"/>
            <a:ext cx="10071735" cy="2446655"/>
          </a:xfrm>
        </p:spPr>
        <p:txBody>
          <a:bodyPr>
            <a:normAutofit/>
          </a:bodyPr>
          <a:p>
            <a:pPr algn="ctr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学院：计算机科学与技术学院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班级：计科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14-1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作者：郑富城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指导老师：李富星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09930"/>
            <a:ext cx="10515600" cy="554355"/>
          </a:xfrm>
        </p:spPr>
        <p:txBody>
          <a:bodyPr>
            <a:noAutofit/>
          </a:bodyPr>
          <a:p>
            <a:pPr algn="ctr"/>
            <a:r>
              <a:rPr lang="zh-CN" altLang="en-US" sz="2400"/>
              <a:t>实现目标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7415" y="1745615"/>
            <a:ext cx="10515600" cy="4474845"/>
          </a:xfrm>
        </p:spPr>
        <p:txBody>
          <a:bodyPr/>
          <a:p>
            <a:pPr marL="0" indent="0" algn="ctr">
              <a:buNone/>
            </a:pPr>
            <a:r>
              <a:rPr lang="zh-CN" altLang="en-US" sz="3200"/>
              <a:t>系统整体功能实现围绕以下五点</a:t>
            </a:r>
            <a:endParaRPr lang="zh-CN" altLang="en-US" sz="3200"/>
          </a:p>
          <a:p>
            <a:pPr marL="0" indent="0" algn="ctr">
              <a:buNone/>
            </a:pPr>
            <a:endParaRPr lang="en-US" altLang="zh-CN"/>
          </a:p>
          <a:p>
            <a:pPr marL="0" indent="0" algn="ctr">
              <a:buNone/>
            </a:pPr>
            <a:r>
              <a:rPr lang="en-US" altLang="zh-CN" sz="2000"/>
              <a:t>1. </a:t>
            </a:r>
            <a:r>
              <a:rPr lang="zh-CN" altLang="en-US" sz="2000"/>
              <a:t>实现简洁友好的用户界面；</a:t>
            </a:r>
            <a:endParaRPr lang="zh-CN" altLang="en-US" sz="2000"/>
          </a:p>
          <a:p>
            <a:pPr marL="0" indent="0" algn="ctr">
              <a:buNone/>
            </a:pPr>
            <a:r>
              <a:rPr lang="en-US" altLang="zh-CN" sz="2000"/>
              <a:t>2. </a:t>
            </a:r>
            <a:r>
              <a:rPr lang="zh-CN" altLang="en-US" sz="2000"/>
              <a:t>简洁的文字对话方式；</a:t>
            </a:r>
            <a:endParaRPr lang="zh-CN" altLang="en-US" sz="2000"/>
          </a:p>
          <a:p>
            <a:pPr marL="0" indent="0" algn="ctr">
              <a:buNone/>
            </a:pPr>
            <a:r>
              <a:rPr lang="en-US" altLang="zh-CN" sz="2000"/>
              <a:t>3. </a:t>
            </a:r>
            <a:r>
              <a:rPr lang="zh-CN" altLang="en-US" sz="2000"/>
              <a:t>贯彻 </a:t>
            </a:r>
            <a:r>
              <a:rPr lang="en-US" altLang="zh-CN" sz="2000"/>
              <a:t>B/S </a:t>
            </a:r>
            <a:r>
              <a:rPr lang="zh-CN" altLang="en-US" sz="2000"/>
              <a:t>的轻；</a:t>
            </a:r>
            <a:endParaRPr lang="zh-CN" altLang="en-US" sz="2000"/>
          </a:p>
          <a:p>
            <a:pPr marL="0" indent="0" algn="ctr">
              <a:buNone/>
            </a:pPr>
            <a:r>
              <a:rPr lang="en-US" altLang="zh-CN" sz="2000"/>
              <a:t>4. </a:t>
            </a:r>
            <a:r>
              <a:rPr lang="zh-CN" altLang="en-US" sz="2000"/>
              <a:t>单对单通讯；</a:t>
            </a:r>
            <a:endParaRPr lang="zh-CN" altLang="en-US" sz="2000"/>
          </a:p>
          <a:p>
            <a:pPr marL="0" indent="0" algn="ctr">
              <a:buNone/>
            </a:pPr>
            <a:r>
              <a:rPr lang="en-US" altLang="zh-CN" sz="2000"/>
              <a:t>5. </a:t>
            </a:r>
            <a:r>
              <a:rPr lang="zh-CN" altLang="en-US" sz="2000"/>
              <a:t>群组通讯；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41400"/>
            <a:ext cx="10515600" cy="4474845"/>
          </a:xfrm>
        </p:spPr>
        <p:txBody>
          <a:bodyPr/>
          <a:p>
            <a:pPr marL="0" indent="0">
              <a:buNone/>
            </a:pPr>
            <a:r>
              <a:rPr lang="zh-CN" altLang="en-US"/>
              <a:t>系统架构简介：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 sz="2000"/>
              <a:t>后端：通讯基于</a:t>
            </a:r>
            <a:r>
              <a:rPr lang="en-US" altLang="zh-CN" sz="2000"/>
              <a:t>WebSocket</a:t>
            </a:r>
            <a:r>
              <a:rPr lang="zh-CN" altLang="en-US" sz="2000"/>
              <a:t>的异步</a:t>
            </a:r>
            <a:r>
              <a:rPr lang="en-US" altLang="zh-CN" sz="2000"/>
              <a:t>I/O</a:t>
            </a:r>
            <a:r>
              <a:rPr lang="zh-CN" altLang="en-US" sz="2000"/>
              <a:t>事件模型，并采用 </a:t>
            </a:r>
            <a:r>
              <a:rPr lang="en-US" altLang="zh-CN" sz="2000"/>
              <a:t>REST </a:t>
            </a:r>
            <a:r>
              <a:rPr lang="zh-CN" altLang="en-US" sz="2000"/>
              <a:t>架构；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zh-CN" altLang="en-US" sz="2000"/>
              <a:t>前端：采用</a:t>
            </a:r>
            <a:r>
              <a:rPr lang="en-US" altLang="zh-CN" sz="2000"/>
              <a:t>MVVM</a:t>
            </a:r>
            <a:r>
              <a:rPr lang="zh-CN" altLang="en-US" sz="2000"/>
              <a:t>模式；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 sz="2000"/>
              <a:t>数据库：</a:t>
            </a:r>
            <a:r>
              <a:rPr lang="en-US" altLang="zh-CN" sz="2000"/>
              <a:t>NoSQL</a:t>
            </a:r>
            <a:r>
              <a:rPr lang="zh-CN" altLang="en-US" sz="2000"/>
              <a:t>数据库处理多变的数据结构；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400"/>
              <a:t>具体实现采用的技术：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z="2000"/>
              <a:t>Vue + Ajax + Express + Socoket.io + MongoDB</a:t>
            </a:r>
            <a:endParaRPr lang="en-US" altLang="zh-CN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985"/>
            <a:ext cx="10515600" cy="106807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zh-CN" altLang="en-US"/>
              <a:t>功能部分简介：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 sz="1800"/>
              <a:t>登录、注册、修改个人</a:t>
            </a:r>
            <a:r>
              <a:rPr lang="en-US" altLang="zh-CN" sz="1800"/>
              <a:t>/</a:t>
            </a:r>
            <a:r>
              <a:rPr lang="zh-CN" altLang="en-US" sz="1800"/>
              <a:t>群组信息、</a:t>
            </a:r>
            <a:r>
              <a:rPr lang="zh-CN" altLang="en-US" sz="1800">
                <a:sym typeface="+mn-ea"/>
              </a:rPr>
              <a:t>管理</a:t>
            </a:r>
            <a:r>
              <a:rPr lang="zh-CN" altLang="en-US" sz="1800"/>
              <a:t>好友</a:t>
            </a:r>
            <a:r>
              <a:rPr lang="en-US" altLang="zh-CN" sz="1800"/>
              <a:t>/</a:t>
            </a:r>
            <a:r>
              <a:rPr lang="zh-CN" altLang="en-US" sz="1800"/>
              <a:t>群组、单对单通讯、群组通讯。功能结构如下图所示：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</p:txBody>
      </p:sp>
      <p:pic>
        <p:nvPicPr>
          <p:cNvPr id="-2147482496" name="图片 -2147482497" descr="1526793771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8615" y="1202055"/>
            <a:ext cx="5400675" cy="54178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69900"/>
            <a:ext cx="10515600" cy="5777230"/>
          </a:xfrm>
        </p:spPr>
        <p:txBody>
          <a:bodyPr/>
          <a:p>
            <a:pPr marL="0" indent="0">
              <a:buNone/>
            </a:pPr>
            <a:r>
              <a:rPr lang="zh-CN" altLang="en-US"/>
              <a:t>接下来按以下顺序展示项目：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 sz="2400"/>
              <a:t>1. </a:t>
            </a:r>
            <a:r>
              <a:rPr lang="zh-CN" altLang="en-US" sz="2400"/>
              <a:t>注册  </a:t>
            </a:r>
            <a:r>
              <a:rPr lang="en-US" altLang="zh-CN" sz="2400"/>
              <a:t>			2. </a:t>
            </a:r>
            <a:r>
              <a:rPr lang="zh-CN" altLang="en-US" sz="2400"/>
              <a:t>登录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3. </a:t>
            </a:r>
            <a:r>
              <a:rPr lang="zh-CN" altLang="en-US" sz="2400"/>
              <a:t>修改信息  </a:t>
            </a:r>
            <a:r>
              <a:rPr lang="en-US" altLang="zh-CN" sz="2400"/>
              <a:t>			4. </a:t>
            </a:r>
            <a:r>
              <a:rPr lang="zh-CN" altLang="en-US" sz="2400"/>
              <a:t>添加好友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5. </a:t>
            </a:r>
            <a:r>
              <a:rPr lang="zh-CN" altLang="en-US" sz="2400"/>
              <a:t>给好友发送消息  </a:t>
            </a:r>
            <a:r>
              <a:rPr lang="en-US" altLang="zh-CN" sz="2400"/>
              <a:t>		6. </a:t>
            </a:r>
            <a:r>
              <a:rPr lang="zh-CN" altLang="en-US" sz="2400"/>
              <a:t>接收好友消息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7. </a:t>
            </a:r>
            <a:r>
              <a:rPr lang="zh-CN" altLang="en-US" sz="2400"/>
              <a:t>修改群组信息  </a:t>
            </a:r>
            <a:r>
              <a:rPr lang="en-US" altLang="zh-CN" sz="2400"/>
              <a:t>		8. </a:t>
            </a:r>
            <a:r>
              <a:rPr lang="zh-CN" altLang="en-US" sz="2400"/>
              <a:t>添加群组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9. </a:t>
            </a:r>
            <a:r>
              <a:rPr lang="zh-CN" altLang="en-US" sz="2400"/>
              <a:t>群组通讯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</Words>
  <Application>WPS 演示</Application>
  <PresentationFormat>宽屏</PresentationFormat>
  <Paragraphs>38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微软雅黑 Light</vt:lpstr>
      <vt:lpstr>微软雅黑</vt:lpstr>
      <vt:lpstr>Arial Unicode MS</vt:lpstr>
      <vt:lpstr>Calibri</vt:lpstr>
      <vt:lpstr>Office 主题</vt:lpstr>
      <vt:lpstr>基于Web的即时通讯系统的设计与实现</vt:lpstr>
      <vt:lpstr>实现目标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zfc</dc:creator>
  <cp:lastModifiedBy>Silver</cp:lastModifiedBy>
  <cp:revision>127</cp:revision>
  <dcterms:created xsi:type="dcterms:W3CDTF">2017-08-03T09:01:00Z</dcterms:created>
  <dcterms:modified xsi:type="dcterms:W3CDTF">2018-05-22T10:36:25Z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