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CB6B9-72C8-FFC0-0174-543EC0F4A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B004AE-02B5-3A76-1545-A8D90FEFE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190AF-E6F0-C583-E01F-8F4EAABB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440-DD3D-439A-AD40-3676FE363DC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34623-8498-5108-21D9-55D81220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71878-D3D7-857F-9C1B-39C46F50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1C44-4521-4C22-BBDE-AD1A5F55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87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B188D-2C40-0810-7077-06E599B5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A7DD79-DA74-5F1C-F69B-B8817A236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42306-1BD1-3337-7E3E-252B6574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440-DD3D-439A-AD40-3676FE363DC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BA68A-A81B-4A25-1020-6A7B3121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EAF53-8862-7088-9FAB-7F4468BA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1C44-4521-4C22-BBDE-AD1A5F55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2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0E14F-2D7D-C42B-332D-5C6AA423C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8C42F-FE40-9B29-6767-6C3411879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907F5-FF33-ADBF-1C0D-A2F2E45B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440-DD3D-439A-AD40-3676FE363DC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AB17B-A697-110F-3CC9-D36505A9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66ABD-CEFB-534A-642C-9237CC98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1C44-4521-4C22-BBDE-AD1A5F55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88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B888-A746-FE85-F5C1-71BA4B29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B3202-0C17-9465-4761-18804286D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E4C76-87E9-0D99-9CBC-AF6C1C63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440-DD3D-439A-AD40-3676FE363DC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19508-06CB-1F70-4353-EF735F96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898D6-0D38-E312-ECB2-A2684CA2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1C44-4521-4C22-BBDE-AD1A5F55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0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1767D-9A06-4A53-0491-544E1841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C503C-87ED-0415-0539-19813638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24E9F-9CDA-61D2-05D0-9A14C35B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440-DD3D-439A-AD40-3676FE363DC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0D44E-03F4-EA0A-5000-236CB0DB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7D81D-66B9-B19D-0415-07408531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1C44-4521-4C22-BBDE-AD1A5F55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9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5965C-424D-4148-F796-50AFCEF5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0E730-C2BB-6287-3C90-A9F3A1A1B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D77BB-DFFB-72A2-6C43-E737935D0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343C3-8085-EA76-0018-AC723719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440-DD3D-439A-AD40-3676FE363DC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2B479-9579-1BBF-20F0-5B675628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FC6B6E-4B57-F5F0-E425-39BC9A3A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1C44-4521-4C22-BBDE-AD1A5F55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2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9703F-B620-6D81-7D98-F497B8B4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599878-72E8-646C-C216-2D3633E2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936C3-2CD6-720E-B5B2-938CD5E07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C37316-925C-D00C-6DD9-399FAA5B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9C5022-36FA-D2F6-26F0-257604C7E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03EC75-27FC-38AA-41A0-70D33B85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440-DD3D-439A-AD40-3676FE363DC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93BA6-FE6B-84B3-46CD-04D5AAE6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68B53B-E955-CCDE-289F-FAF58199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1C44-4521-4C22-BBDE-AD1A5F55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8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E0360-ECFD-C6BA-D43B-30EE7D5E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5AAA0B-D2FD-83CD-EC7A-525FC991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440-DD3D-439A-AD40-3676FE363DC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57EEC-60C3-6F5F-7D85-49358B27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FAA06-58E5-5EAB-E873-D9A1D431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1C44-4521-4C22-BBDE-AD1A5F55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6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F02F25-FD63-F1E5-042D-700178F5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440-DD3D-439A-AD40-3676FE363DC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C4916-5FFE-20D7-627D-F3674406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6BC34D-A35D-1CAF-5976-E730A194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1C44-4521-4C22-BBDE-AD1A5F55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42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CC9EE-FB94-F349-D4BD-10AD5614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8FE70-CE81-475A-06F0-EF8A988D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74C677-D0CA-1A33-66DA-9C0212B3D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B0F55-5EEC-C3DD-9836-54BD72B4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440-DD3D-439A-AD40-3676FE363DC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C32C3-2908-1AF6-4150-96425C30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99EB89-7C75-25F4-6808-1FD666F5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1C44-4521-4C22-BBDE-AD1A5F55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9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980B7-F152-4068-E1E3-DCDFAB59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2FA761-6796-0D22-74DC-86725509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E0D7A-96C4-EFE8-9BBD-D03B0F59F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3E868-BE0E-8194-7922-E8C30A09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440-DD3D-439A-AD40-3676FE363DC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59C999-04E3-9580-20CB-AAE30528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B7A9B-12FA-CE36-6C70-3192CFEF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1C44-4521-4C22-BBDE-AD1A5F55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9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A1723-9D38-C6A4-0E6D-BBAD69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B3404-E161-2A6D-2196-BA1E52DE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170B7-0BEF-44F5-8997-0027DF044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26440-DD3D-439A-AD40-3676FE363DC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F36F6-1B9F-C00F-5C15-78CB86084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3B266-D77B-06B3-290C-5D65CA4E2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41C44-4521-4C22-BBDE-AD1A5F55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3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ubleDeltas/doubledeltas.github.io" TargetMode="External"/><Relationship Id="rId2" Type="http://schemas.openxmlformats.org/officeDocument/2006/relationships/hyperlink" Target="https://doubledeltas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njol.ch/" TargetMode="External"/><Relationship Id="rId2" Type="http://schemas.openxmlformats.org/officeDocument/2006/relationships/hyperlink" Target="https://pnll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08986-1A02-A6A8-F99E-13DE761D2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사용자인터페이스</a:t>
            </a:r>
            <a:br>
              <a:rPr lang="en-US" altLang="ko-KR" dirty="0"/>
            </a:br>
            <a:r>
              <a:rPr lang="ko-KR" altLang="en-US" dirty="0"/>
              <a:t>웹페이지 </a:t>
            </a:r>
            <a:r>
              <a:rPr lang="ko-KR" altLang="en-US" dirty="0" err="1"/>
              <a:t>레포트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B57972-C7F0-EAC5-0A8D-91344BA0D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20203134 </a:t>
            </a:r>
            <a:r>
              <a:rPr lang="ko-KR" altLang="en-US" dirty="0"/>
              <a:t>구본웅</a:t>
            </a:r>
          </a:p>
        </p:txBody>
      </p:sp>
    </p:spTree>
    <p:extLst>
      <p:ext uri="{BB962C8B-B14F-4D97-AF65-F5344CB8AC3E}">
        <p14:creationId xmlns:p14="http://schemas.microsoft.com/office/powerpoint/2010/main" val="4041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50F61-8057-AA2A-68F1-CC96581E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8448"/>
            <a:ext cx="10515600" cy="1603375"/>
          </a:xfrm>
        </p:spPr>
        <p:txBody>
          <a:bodyPr/>
          <a:lstStyle/>
          <a:p>
            <a:r>
              <a:rPr lang="ko-KR" altLang="en-US" dirty="0"/>
              <a:t>웹사이트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https://doubledeltas.github.io</a:t>
            </a:r>
            <a:endParaRPr lang="en-US" altLang="ko-KR" dirty="0"/>
          </a:p>
          <a:p>
            <a:r>
              <a:rPr lang="en-US" altLang="ko-KR" dirty="0"/>
              <a:t>GitHub: </a:t>
            </a:r>
            <a:r>
              <a:rPr lang="en-US" altLang="ko-KR" dirty="0">
                <a:hlinkClick r:id="rId3"/>
              </a:rPr>
              <a:t>https://github.com/DoubleDeltas/doubledeltas.github.io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946581-5CBA-CA2C-887A-5CB893C2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667" y="336177"/>
            <a:ext cx="7704666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7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AFD75-8A79-CD77-8CA5-1F75BD14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내비게이션 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4FF95-1154-C1F3-3C1F-053C3E63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8847"/>
            <a:ext cx="10515600" cy="1058115"/>
          </a:xfrm>
        </p:spPr>
        <p:txBody>
          <a:bodyPr/>
          <a:lstStyle/>
          <a:p>
            <a:r>
              <a:rPr lang="ko-KR" altLang="en-US" dirty="0"/>
              <a:t>문단 간 빠른 이동을 위해 화면 상단에 고정</a:t>
            </a:r>
            <a:endParaRPr lang="en-US" altLang="ko-KR" dirty="0"/>
          </a:p>
          <a:p>
            <a:r>
              <a:rPr lang="en-US" altLang="ko-KR" dirty="0"/>
              <a:t>position: fixed</a:t>
            </a:r>
            <a:r>
              <a:rPr lang="ko-KR" altLang="en-US" dirty="0"/>
              <a:t>와 </a:t>
            </a:r>
            <a:r>
              <a:rPr lang="en-US" altLang="ko-KR" dirty="0"/>
              <a:t>float </a:t>
            </a:r>
            <a:r>
              <a:rPr lang="ko-KR" altLang="en-US" dirty="0"/>
              <a:t>속성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4E501B-811E-CB97-8908-E596F9BA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2836"/>
            <a:ext cx="10408024" cy="11363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E9F273D-9799-DBB5-0C4E-C1A55E2FBA8A}"/>
              </a:ext>
            </a:extLst>
          </p:cNvPr>
          <p:cNvSpPr/>
          <p:nvPr/>
        </p:nvSpPr>
        <p:spPr>
          <a:xfrm>
            <a:off x="1470212" y="2139880"/>
            <a:ext cx="1855694" cy="6813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2B0FC-690B-7A9A-40B3-EB6E7E7AC975}"/>
              </a:ext>
            </a:extLst>
          </p:cNvPr>
          <p:cNvSpPr txBox="1"/>
          <p:nvPr/>
        </p:nvSpPr>
        <p:spPr>
          <a:xfrm>
            <a:off x="1900517" y="3000526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타이틀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클릭 시 </a:t>
            </a:r>
            <a:r>
              <a:rPr lang="ko-KR" altLang="en-US" dirty="0" err="1">
                <a:solidFill>
                  <a:srgbClr val="FF0000"/>
                </a:solidFill>
              </a:rPr>
              <a:t>새로고침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3A700-BFCA-8DCD-45BB-15395F2DF3F9}"/>
              </a:ext>
            </a:extLst>
          </p:cNvPr>
          <p:cNvSpPr txBox="1"/>
          <p:nvPr/>
        </p:nvSpPr>
        <p:spPr>
          <a:xfrm>
            <a:off x="7593105" y="2980733"/>
            <a:ext cx="219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내비게이션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각 블록을 클릭하면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해당 문단으로 이동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F96CEE-ECFD-47E0-57BF-7804CD096FD3}"/>
              </a:ext>
            </a:extLst>
          </p:cNvPr>
          <p:cNvSpPr/>
          <p:nvPr/>
        </p:nvSpPr>
        <p:spPr>
          <a:xfrm>
            <a:off x="6266330" y="1910393"/>
            <a:ext cx="4455458" cy="9480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7E3FB7-8794-8419-9475-FB987B8F4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338" y="3904063"/>
            <a:ext cx="1577599" cy="5145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8D50AF-8776-E6A1-F350-54AEDB874959}"/>
              </a:ext>
            </a:extLst>
          </p:cNvPr>
          <p:cNvSpPr txBox="1"/>
          <p:nvPr/>
        </p:nvSpPr>
        <p:spPr>
          <a:xfrm>
            <a:off x="8483579" y="4500664"/>
            <a:ext cx="103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hovered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67F8CB9-5960-3C6E-2143-BC9D73B9C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350" y="3857828"/>
            <a:ext cx="1705989" cy="560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798169-0E66-DBB3-0A3F-D17978290D77}"/>
              </a:ext>
            </a:extLst>
          </p:cNvPr>
          <p:cNvSpPr txBox="1"/>
          <p:nvPr/>
        </p:nvSpPr>
        <p:spPr>
          <a:xfrm>
            <a:off x="10337185" y="4500664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active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8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A5B53E-AD40-6F61-6045-08352D82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헤더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E76575-6DB8-DAB2-99A7-CA93A1A12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200" y="1621212"/>
            <a:ext cx="7379599" cy="249966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D52BE84-B66D-1110-4C91-B4E9505053E2}"/>
              </a:ext>
            </a:extLst>
          </p:cNvPr>
          <p:cNvGrpSpPr/>
          <p:nvPr/>
        </p:nvGrpSpPr>
        <p:grpSpPr>
          <a:xfrm>
            <a:off x="1653470" y="4288898"/>
            <a:ext cx="2703825" cy="1809265"/>
            <a:chOff x="1653470" y="4288898"/>
            <a:chExt cx="2703825" cy="1809265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713E940A-BF92-64EF-07FF-54164856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470" y="4288898"/>
              <a:ext cx="1571625" cy="1143000"/>
            </a:xfrm>
            <a:prstGeom prst="rect">
              <a:avLst/>
            </a:prstGeom>
            <a:noFill/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7305F79-BC20-4922-0889-AC78E036DACC}"/>
                </a:ext>
              </a:extLst>
            </p:cNvPr>
            <p:cNvSpPr/>
            <p:nvPr/>
          </p:nvSpPr>
          <p:spPr>
            <a:xfrm>
              <a:off x="1653470" y="4288898"/>
              <a:ext cx="1571625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</a:rPr>
                <a:t>&lt;header&gt;    </a:t>
              </a:r>
            </a:p>
            <a:p>
              <a:endParaRPr lang="en-US" altLang="ko-KR" sz="1100" dirty="0">
                <a:solidFill>
                  <a:schemeClr val="tx1"/>
                </a:solidFill>
              </a:endParaRPr>
            </a:p>
            <a:p>
              <a:endParaRPr lang="en-US" altLang="ko-KR" sz="1100" dirty="0">
                <a:solidFill>
                  <a:schemeClr val="tx1"/>
                </a:solidFill>
              </a:endParaRPr>
            </a:p>
            <a:p>
              <a:endParaRPr lang="en-US" altLang="ko-KR" sz="1100" dirty="0">
                <a:solidFill>
                  <a:schemeClr val="tx1"/>
                </a:solidFill>
              </a:endParaRPr>
            </a:p>
            <a:p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71C7D4-4C20-3656-3A5C-E06CAEC2F05E}"/>
                </a:ext>
              </a:extLst>
            </p:cNvPr>
            <p:cNvSpPr/>
            <p:nvPr/>
          </p:nvSpPr>
          <p:spPr>
            <a:xfrm>
              <a:off x="2146818" y="4602535"/>
              <a:ext cx="1663183" cy="1143000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&lt;div class=“darken”&gt;</a:t>
              </a:r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61CCD13-1DC4-5412-D887-F5C720AE587C}"/>
                </a:ext>
              </a:extLst>
            </p:cNvPr>
            <p:cNvSpPr/>
            <p:nvPr/>
          </p:nvSpPr>
          <p:spPr>
            <a:xfrm>
              <a:off x="2541712" y="4955163"/>
              <a:ext cx="1815583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&lt;div class=“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slogun</a:t>
              </a:r>
              <a:r>
                <a:rPr lang="en-US" altLang="ko-KR" sz="1100" dirty="0">
                  <a:solidFill>
                    <a:schemeClr val="tx1"/>
                  </a:solidFill>
                </a:rPr>
                <a:t>”&gt;</a:t>
              </a:r>
            </a:p>
            <a:p>
              <a:pPr algn="ctr"/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DoubleDeltas</a:t>
              </a:r>
              <a:endPara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~~~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CC43A75-C81C-7BC3-27EC-C8B9B61AC6EA}"/>
              </a:ext>
            </a:extLst>
          </p:cNvPr>
          <p:cNvSpPr txBox="1"/>
          <p:nvPr/>
        </p:nvSpPr>
        <p:spPr>
          <a:xfrm>
            <a:off x="2450330" y="6135452"/>
            <a:ext cx="381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background-color: </a:t>
            </a:r>
            <a:r>
              <a:rPr lang="en-US" altLang="ko-KR" dirty="0" err="1">
                <a:solidFill>
                  <a:srgbClr val="FF0000"/>
                </a:solidFill>
              </a:rPr>
              <a:t>rgb</a:t>
            </a:r>
            <a:r>
              <a:rPr lang="en-US" altLang="ko-KR" dirty="0">
                <a:solidFill>
                  <a:srgbClr val="FF0000"/>
                </a:solidFill>
              </a:rPr>
              <a:t>(0, 0, 0, 0.5);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45C7EB-C0EB-539E-5F69-32606B6E96F9}"/>
              </a:ext>
            </a:extLst>
          </p:cNvPr>
          <p:cNvCxnSpPr/>
          <p:nvPr/>
        </p:nvCxnSpPr>
        <p:spPr>
          <a:xfrm flipH="1" flipV="1">
            <a:off x="2312894" y="5818094"/>
            <a:ext cx="126388" cy="502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4E2866B-97C0-C385-D242-89FBC12E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213" y="4664584"/>
            <a:ext cx="3519095" cy="581158"/>
          </a:xfrm>
        </p:spPr>
        <p:txBody>
          <a:bodyPr/>
          <a:lstStyle/>
          <a:p>
            <a:r>
              <a:rPr lang="ko-KR" altLang="en-US" dirty="0"/>
              <a:t>여러 블록을 겹침</a:t>
            </a:r>
          </a:p>
        </p:txBody>
      </p:sp>
    </p:spTree>
    <p:extLst>
      <p:ext uri="{BB962C8B-B14F-4D97-AF65-F5344CB8AC3E}">
        <p14:creationId xmlns:p14="http://schemas.microsoft.com/office/powerpoint/2010/main" val="203227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04633F-DEE5-A462-A452-92E72AB0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1" y="1976447"/>
            <a:ext cx="10470776" cy="221780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590E2E6-98FE-E59F-A186-E8D41396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7751A3-CE78-CA1B-A5D5-22678648BE7C}"/>
              </a:ext>
            </a:extLst>
          </p:cNvPr>
          <p:cNvSpPr/>
          <p:nvPr/>
        </p:nvSpPr>
        <p:spPr>
          <a:xfrm>
            <a:off x="838199" y="2068162"/>
            <a:ext cx="10125635" cy="513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8B3A3-74BD-595C-BC4C-981C05F73196}"/>
              </a:ext>
            </a:extLst>
          </p:cNvPr>
          <p:cNvSpPr txBox="1"/>
          <p:nvPr/>
        </p:nvSpPr>
        <p:spPr>
          <a:xfrm>
            <a:off x="1595717" y="1607115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&lt;div class=“center-align”&gt;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BDFB9-3375-E258-F674-0E76B13685EC}"/>
              </a:ext>
            </a:extLst>
          </p:cNvPr>
          <p:cNvSpPr txBox="1"/>
          <p:nvPr/>
        </p:nvSpPr>
        <p:spPr>
          <a:xfrm>
            <a:off x="6992470" y="214033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&lt;h1&gt;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921273-FAB4-4B14-E45D-0AF942860B4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714565" y="2324998"/>
            <a:ext cx="277905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4A6174-A917-8483-ED13-DDE368FC5B27}"/>
              </a:ext>
            </a:extLst>
          </p:cNvPr>
          <p:cNvSpPr/>
          <p:nvPr/>
        </p:nvSpPr>
        <p:spPr>
          <a:xfrm>
            <a:off x="838199" y="2730543"/>
            <a:ext cx="5159190" cy="130357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CDA0A-6370-79DD-53A5-09947158E818}"/>
              </a:ext>
            </a:extLst>
          </p:cNvPr>
          <p:cNvSpPr txBox="1"/>
          <p:nvPr/>
        </p:nvSpPr>
        <p:spPr>
          <a:xfrm>
            <a:off x="2214282" y="4182826"/>
            <a:ext cx="249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&lt;div class=“content”&gt;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01012B-62BD-1BFC-A031-81DC2DC721F6}"/>
              </a:ext>
            </a:extLst>
          </p:cNvPr>
          <p:cNvSpPr/>
          <p:nvPr/>
        </p:nvSpPr>
        <p:spPr>
          <a:xfrm>
            <a:off x="884420" y="3382330"/>
            <a:ext cx="4826098" cy="51731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3755E-DEE2-BC09-CAC9-45D99EB20BF8}"/>
              </a:ext>
            </a:extLst>
          </p:cNvPr>
          <p:cNvSpPr txBox="1"/>
          <p:nvPr/>
        </p:nvSpPr>
        <p:spPr>
          <a:xfrm>
            <a:off x="4116119" y="3027748"/>
            <a:ext cx="815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</a:rPr>
              <a:t>&lt;span&gt;</a:t>
            </a:r>
            <a:endParaRPr lang="ko-KR" alt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1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01DA50-6B2F-3A3F-4FFD-8E6FAC2F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843283"/>
            <a:ext cx="9267825" cy="229493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DC4FE5B-6C48-F7B5-8C37-536B0864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‘Contact Me’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141B036-C628-C7E6-021E-D681B52F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8848"/>
            <a:ext cx="7143750" cy="586628"/>
          </a:xfrm>
        </p:spPr>
        <p:txBody>
          <a:bodyPr/>
          <a:lstStyle/>
          <a:p>
            <a:r>
              <a:rPr lang="en-US" altLang="ko-KR" dirty="0"/>
              <a:t>table, input(type=text, submit),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35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6C1B5-5E53-ACA4-C925-6B79A1A1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528F1-FA66-937F-942A-2E289EC3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디자인 참고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2"/>
              </a:rPr>
              <a:t>https://pnll.github.io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https://en.njol.ch/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986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148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 Bold</vt:lpstr>
      <vt:lpstr>맑은 고딕</vt:lpstr>
      <vt:lpstr>Arial</vt:lpstr>
      <vt:lpstr>Office 테마</vt:lpstr>
      <vt:lpstr>사용자인터페이스 웹페이지 레포트</vt:lpstr>
      <vt:lpstr>PowerPoint 프레젠테이션</vt:lpstr>
      <vt:lpstr>내비게이션 바</vt:lpstr>
      <vt:lpstr>헤더 화면</vt:lpstr>
      <vt:lpstr>section</vt:lpstr>
      <vt:lpstr>section ‘Contact Me’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사용자인터페이스 웹페이지 레포트</dc:title>
  <dc:creator>구 본웅</dc:creator>
  <cp:lastModifiedBy>구 본웅</cp:lastModifiedBy>
  <cp:revision>2</cp:revision>
  <dcterms:created xsi:type="dcterms:W3CDTF">2022-06-13T03:27:24Z</dcterms:created>
  <dcterms:modified xsi:type="dcterms:W3CDTF">2022-06-13T04:04:46Z</dcterms:modified>
</cp:coreProperties>
</file>