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79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9" r:id="rId25"/>
    <p:sldId id="288" r:id="rId26"/>
    <p:sldId id="264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gey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488" y="-8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pPr/>
              <a:t>21.03.15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pPr/>
              <a:t>21.03.15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 cstate="print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серверную разработку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Сергей </a:t>
            </a:r>
            <a:r>
              <a:rPr lang="ru-RU" dirty="0" err="1" smtClean="0"/>
              <a:t>Лихобабин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087" y="258971"/>
            <a:ext cx="7479785" cy="868987"/>
          </a:xfrm>
        </p:spPr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Cookie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Установка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import Cookie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cookie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Cookie.SimpleCookie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cookie['name'] = '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cookie['name']['path'] = '/path‘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Чтение</a:t>
            </a:r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cookie.load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('a=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b;c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=d')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name in cookie: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print '%s =&gt; %s' % (name, cookie[name])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607" y="258971"/>
            <a:ext cx="7518266" cy="868987"/>
          </a:xfrm>
        </p:spPr>
        <p:txBody>
          <a:bodyPr/>
          <a:lstStyle/>
          <a:p>
            <a:r>
              <a:rPr lang="ru-RU" dirty="0" err="1" smtClean="0"/>
              <a:t>Шаблонизаторы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'''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&lt;html&gt;&lt;body&gt;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&lt;h1&gt;%s&lt;/h1&gt;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&lt;/body&gt;&lt;/html&gt;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'''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% name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context =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'user' 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get_user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(form['name']),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'friends' 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get_friends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(form['name'])</a:t>
            </a:r>
          </a:p>
          <a:p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render('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tpl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/home.html', context)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607" y="258971"/>
            <a:ext cx="7518266" cy="868987"/>
          </a:xfrm>
        </p:spPr>
        <p:txBody>
          <a:bodyPr/>
          <a:lstStyle/>
          <a:p>
            <a:r>
              <a:rPr lang="ru-RU" dirty="0" smtClean="0"/>
              <a:t>Пример шаблона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{% extends "layout.html" %}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{% block body %}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{% for user in users %}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{% include helper %}&lt;/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{%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%}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{%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endblock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%}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Фреймворки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ru-RU" sz="2800" dirty="0" smtClean="0"/>
          </a:p>
          <a:p>
            <a:pPr>
              <a:buFont typeface="Arial" pitchFamily="34" charset="0"/>
              <a:buChar char="•"/>
            </a:pPr>
            <a:endParaRPr lang="ru-RU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Готовая архитектура проекта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Решения для часто-встречающихся задач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Все их используют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607" y="258971"/>
            <a:ext cx="7518266" cy="868987"/>
          </a:xfrm>
        </p:spPr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Flask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app = Flask(__name__)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('/')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index_page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get_db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cur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(“select title, text from entries”)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entries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cur.fetchall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'show_entries.html', entries=entries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('/contact/')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contact_page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('contact_page.html')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примеры </a:t>
            </a:r>
            <a:r>
              <a:rPr lang="ru-RU" dirty="0" err="1" smtClean="0"/>
              <a:t>фреймворков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PHP - </a:t>
            </a:r>
            <a:r>
              <a:rPr lang="en-US" dirty="0" err="1" smtClean="0"/>
              <a:t>CodeIgniter</a:t>
            </a:r>
            <a:r>
              <a:rPr lang="en-US" dirty="0" smtClean="0"/>
              <a:t>, </a:t>
            </a:r>
            <a:r>
              <a:rPr lang="en-US" dirty="0" err="1" smtClean="0"/>
              <a:t>Yii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err="1" smtClean="0"/>
              <a:t>ASP.Net</a:t>
            </a:r>
            <a:r>
              <a:rPr lang="en-US" dirty="0" smtClean="0"/>
              <a:t> MVC Framework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Perl - Catalyst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Python - Django, Pyramid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Ruby - Ruby on Rails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ru-RU" dirty="0"/>
          </a:p>
        </p:txBody>
      </p:sp>
      <p:pic>
        <p:nvPicPr>
          <p:cNvPr id="9" name="Рисунок 8" descr="mvc.pn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968500" y="1601795"/>
            <a:ext cx="4762500" cy="449580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Django?</a:t>
            </a:r>
            <a:endParaRPr lang="ru-RU" dirty="0"/>
          </a:p>
        </p:txBody>
      </p:sp>
      <p:pic>
        <p:nvPicPr>
          <p:cNvPr id="5" name="Рисунок 4" descr="django1.pn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t="3341" b="3341"/>
          <a:stretch>
            <a:fillRect/>
          </a:stretch>
        </p:blipFill>
        <p:spPr/>
      </p:pic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Django?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Instagram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40+ миллионов пользователей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100+ виртуальных серверов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1 миллион регистраций за 12 часов после</a:t>
            </a:r>
            <a:r>
              <a:rPr lang="en-US" dirty="0" smtClean="0"/>
              <a:t> </a:t>
            </a:r>
            <a:r>
              <a:rPr lang="ru-RU" dirty="0" smtClean="0"/>
              <a:t>запуска </a:t>
            </a:r>
            <a:r>
              <a:rPr lang="en-US" dirty="0" smtClean="0"/>
              <a:t>Android </a:t>
            </a:r>
            <a:r>
              <a:rPr lang="ru-RU" dirty="0" smtClean="0"/>
              <a:t>версии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5 разработчиков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Django?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Pinterest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3 миллиона посетителей в день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4 по популярности в США после </a:t>
            </a:r>
            <a:r>
              <a:rPr lang="ru-RU" dirty="0" err="1" smtClean="0"/>
              <a:t>Facebook</a:t>
            </a:r>
            <a:r>
              <a:rPr lang="ru-RU" dirty="0" smtClean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Twitter, LinkedIn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410 ТБ пользовательских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3200" dirty="0" smtClean="0"/>
              <a:t> Основные задачи серверной разработки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Фреймворки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en-US" sz="3200" dirty="0" smtClean="0"/>
              <a:t>Django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Django?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Disqus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500 миллионов уникальных пользователей в</a:t>
            </a:r>
            <a:r>
              <a:rPr lang="en-US" dirty="0" smtClean="0"/>
              <a:t> </a:t>
            </a:r>
            <a:r>
              <a:rPr lang="ru-RU" dirty="0" smtClean="0"/>
              <a:t>месяц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750 тысяч сайтов используют </a:t>
            </a:r>
            <a:r>
              <a:rPr lang="ru-RU" dirty="0" err="1" smtClean="0"/>
              <a:t>Disqus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165 тысяч сообщений в секунду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8 инженеров-разработчиков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Django?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Гибкая </a:t>
            </a:r>
            <a:r>
              <a:rPr lang="en-US" dirty="0" smtClean="0"/>
              <a:t>ORM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Интерфейс администрирования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Диспетчер URL на основе регулярных</a:t>
            </a:r>
            <a:r>
              <a:rPr lang="en-US" dirty="0" smtClean="0"/>
              <a:t> </a:t>
            </a:r>
            <a:r>
              <a:rPr lang="ru-RU" dirty="0" smtClean="0"/>
              <a:t>выражений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err="1" smtClean="0"/>
              <a:t>Шаблонизатор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Кэширующий фреймворк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Интернационализация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Обширное </a:t>
            </a:r>
            <a:r>
              <a:rPr lang="ru-RU" dirty="0" err="1" smtClean="0"/>
              <a:t>комьюнити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MVC</a:t>
            </a:r>
            <a:endParaRPr lang="ru-RU" dirty="0"/>
          </a:p>
        </p:txBody>
      </p:sp>
      <p:pic>
        <p:nvPicPr>
          <p:cNvPr id="6" name="Рисунок 5" descr="django-mvc.pn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2360385" y="1523859"/>
            <a:ext cx="3987302" cy="471111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ru-RU" sz="2800" dirty="0" smtClean="0"/>
          </a:p>
          <a:p>
            <a:pPr>
              <a:buFont typeface="Arial" pitchFamily="34" charset="0"/>
              <a:buChar char="•"/>
            </a:pPr>
            <a:endParaRPr lang="ru-RU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ru-RU" sz="2800" dirty="0" smtClean="0"/>
              <a:t>Проект состоит из приложений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Приложения – </a:t>
            </a:r>
            <a:r>
              <a:rPr lang="en-US" sz="2800" dirty="0" smtClean="0"/>
              <a:t>Python </a:t>
            </a:r>
            <a:r>
              <a:rPr lang="ru-RU" sz="2800" dirty="0" smtClean="0"/>
              <a:t>модули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</a:t>
            </a:r>
            <a:r>
              <a:rPr lang="en-US" sz="2800" dirty="0" smtClean="0"/>
              <a:t>Pluggable-</a:t>
            </a:r>
            <a:r>
              <a:rPr lang="ru-RU" sz="2800" dirty="0" smtClean="0"/>
              <a:t>приложения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23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Чеклист</a:t>
            </a:r>
            <a:r>
              <a:rPr lang="ru-RU" dirty="0" smtClean="0"/>
              <a:t> создания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Virtualenv</a:t>
            </a:r>
            <a:r>
              <a:rPr lang="ru-RU" dirty="0" smtClean="0"/>
              <a:t>, установка пакетов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Создание проекта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err="1" smtClean="0"/>
              <a:t>MySQL</a:t>
            </a:r>
            <a:r>
              <a:rPr lang="ru-RU" dirty="0" smtClean="0"/>
              <a:t>, установка, настройки в </a:t>
            </a:r>
            <a:r>
              <a:rPr lang="en-US" dirty="0" smtClean="0"/>
              <a:t>Django settings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Миграции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err="1" smtClean="0"/>
              <a:t>Gunicorn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err="1" smtClean="0"/>
              <a:t>Админка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Nginx, </a:t>
            </a:r>
            <a:r>
              <a:rPr lang="ru-RU" dirty="0" smtClean="0"/>
              <a:t>отдача статических </a:t>
            </a:r>
            <a:r>
              <a:rPr lang="ru-RU" dirty="0" err="1" smtClean="0"/>
              <a:t>фаилов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https://docs.djangoproject.com/en/1.7/intro/tutorial01/</a:t>
            </a:r>
            <a:endParaRPr lang="ru-RU" dirty="0" smtClean="0"/>
          </a:p>
          <a:p>
            <a:r>
              <a:rPr lang="en-US" dirty="0" smtClean="0"/>
              <a:t>http://docs.djangoproject.com/</a:t>
            </a:r>
          </a:p>
          <a:p>
            <a:r>
              <a:rPr lang="en-US" dirty="0" smtClean="0"/>
              <a:t>http://www.djangosites.org/with-source/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Сергей </a:t>
            </a:r>
            <a:r>
              <a:rPr lang="ru-RU" dirty="0" err="1" smtClean="0"/>
              <a:t>Лихобабин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s.lihobabin@corp.mail.ru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6691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Типичные задачи серверной разработки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3200" dirty="0" smtClean="0"/>
              <a:t> Отображение и изменение объектов на сервере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Предоставление API и взаимодействие </a:t>
            </a:r>
            <a:r>
              <a:rPr lang="ru-RU" sz="3200" dirty="0" err="1" smtClean="0"/>
              <a:t>c</a:t>
            </a:r>
            <a:r>
              <a:rPr lang="ru-RU" sz="3200" dirty="0" smtClean="0"/>
              <a:t> API других сервисов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07847" y="258971"/>
            <a:ext cx="7499026" cy="868987"/>
          </a:xfrm>
        </p:spPr>
        <p:txBody>
          <a:bodyPr/>
          <a:lstStyle/>
          <a:p>
            <a:r>
              <a:rPr lang="ru-RU" dirty="0" smtClean="0"/>
              <a:t>Обработка форм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request = Request(environ)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error = None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''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request.method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'POST':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request.form.get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is_valid_url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error = 'Please enter a valid URL'</a:t>
            </a:r>
          </a:p>
          <a:p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short_id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insert_url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redirect('/%s' %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short_id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'new_url.html', error=error,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форм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3200" dirty="0" smtClean="0"/>
              <a:t> Отображение формы и изменение через один обработчик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Сообщение об ошибке и успехе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Проверка данных на сервере и клиенте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327" y="258971"/>
            <a:ext cx="7460545" cy="868987"/>
          </a:xfrm>
        </p:spPr>
        <p:txBody>
          <a:bodyPr/>
          <a:lstStyle/>
          <a:p>
            <a:r>
              <a:rPr lang="ru-RU" dirty="0" smtClean="0"/>
              <a:t>А</a:t>
            </a:r>
            <a:r>
              <a:rPr lang="en-US" dirty="0" err="1" smtClean="0"/>
              <a:t>jax</a:t>
            </a:r>
            <a:r>
              <a:rPr lang="en-US" dirty="0" smtClean="0"/>
              <a:t> Frontend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request = $.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ajax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”/like/",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type: "POST",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data: {id 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itemId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json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request.done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(function(result)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result.status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 $("#log").html( result.msg ); }</a:t>
            </a:r>
          </a:p>
          <a:p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request.fail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(function(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jqXHR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textStatus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alert("Request failed: "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textStatus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})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885" y="258971"/>
            <a:ext cx="7575987" cy="868987"/>
          </a:xfrm>
        </p:spPr>
        <p:txBody>
          <a:bodyPr/>
          <a:lstStyle/>
          <a:p>
            <a:r>
              <a:rPr lang="en-US" dirty="0" smtClean="0"/>
              <a:t>Ajax Backend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json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request = Request(environ)</a:t>
            </a: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json_data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json.dumps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'status': True,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'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': u'</a:t>
            </a:r>
            <a:r>
              <a:rPr lang="ru-RU" sz="1800" dirty="0" err="1" smtClean="0">
                <a:latin typeface="Courier New" pitchFamily="49" charset="0"/>
                <a:cs typeface="Courier New" pitchFamily="49" charset="0"/>
              </a:rPr>
              <a:t>Лайк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})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response = Response(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json_data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mimetype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='text/plain‘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return response(environ,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start_response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данных на клиенте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Что нужно знать о пользователе?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Авторизацию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Временную информацию</a:t>
            </a: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</a:t>
            </a:r>
            <a:r>
              <a:rPr lang="ru-RU" dirty="0" smtClean="0"/>
              <a:t>и сессии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sz="2800" dirty="0" smtClean="0"/>
              <a:t>Cookie </a:t>
            </a:r>
            <a:r>
              <a:rPr lang="ru-RU" sz="2800" dirty="0" smtClean="0"/>
              <a:t>передаются вместе запросом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Сессии хранятся на сервере (в файлах, в базе), идентификатор сессии передаются в </a:t>
            </a:r>
            <a:r>
              <a:rPr lang="ru-RU" sz="2800" dirty="0" err="1" smtClean="0"/>
              <a:t>куках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9058</TotalTime>
  <Words>904</Words>
  <Application>Microsoft Macintosh PowerPoint</Application>
  <PresentationFormat>On-screen Show (4:3)</PresentationFormat>
  <Paragraphs>199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Тема Office</vt:lpstr>
      <vt:lpstr>Введение в серверную разработку</vt:lpstr>
      <vt:lpstr>План лекции</vt:lpstr>
      <vt:lpstr>Типичные задачи серверной разработки</vt:lpstr>
      <vt:lpstr>Обработка форм</vt:lpstr>
      <vt:lpstr>Обработка форм</vt:lpstr>
      <vt:lpstr>Аjax Frontend</vt:lpstr>
      <vt:lpstr>Ajax Backend</vt:lpstr>
      <vt:lpstr>Хранение данных на клиенте</vt:lpstr>
      <vt:lpstr>Cookie и сессии</vt:lpstr>
      <vt:lpstr>Работа с Cookie</vt:lpstr>
      <vt:lpstr>Шаблонизаторы</vt:lpstr>
      <vt:lpstr>Пример шаблона</vt:lpstr>
      <vt:lpstr>Фреймворки</vt:lpstr>
      <vt:lpstr>Пример: Flask</vt:lpstr>
      <vt:lpstr>Другие примеры фреймворков</vt:lpstr>
      <vt:lpstr>MVC</vt:lpstr>
      <vt:lpstr>Почему Django?</vt:lpstr>
      <vt:lpstr>Почему Django?</vt:lpstr>
      <vt:lpstr>Почему Django?</vt:lpstr>
      <vt:lpstr>Почему Django?</vt:lpstr>
      <vt:lpstr>Почему Django?</vt:lpstr>
      <vt:lpstr>Django MVC</vt:lpstr>
      <vt:lpstr>Структура проекта</vt:lpstr>
      <vt:lpstr>Чеклист создания проекта</vt:lpstr>
      <vt:lpstr>Полезные ссылки</vt:lpstr>
      <vt:lpstr>PowerPoint Presentation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Grey</dc:creator>
  <cp:lastModifiedBy>Сергей Лихобабин</cp:lastModifiedBy>
  <cp:revision>36</cp:revision>
  <dcterms:created xsi:type="dcterms:W3CDTF">2015-02-12T06:43:08Z</dcterms:created>
  <dcterms:modified xsi:type="dcterms:W3CDTF">2015-03-27T12:02:05Z</dcterms:modified>
</cp:coreProperties>
</file>