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7" r:id="rId16"/>
    <p:sldId id="278" r:id="rId17"/>
    <p:sldId id="280" r:id="rId18"/>
    <p:sldId id="281" r:id="rId19"/>
    <p:sldId id="283" r:id="rId20"/>
    <p:sldId id="282" r:id="rId21"/>
    <p:sldId id="284" r:id="rId22"/>
    <p:sldId id="26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940" y="-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Фронтэнд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</a:t>
            </a:r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HTML </a:t>
            </a:r>
            <a:r>
              <a:rPr lang="en-US" dirty="0" smtClean="0"/>
              <a:t>― </a:t>
            </a:r>
            <a:r>
              <a:rPr lang="ru-RU" dirty="0" smtClean="0"/>
              <a:t>набор тэгов + семантика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минимальные </a:t>
            </a:r>
            <a:r>
              <a:rPr lang="ru-RU" dirty="0" smtClean="0"/>
              <a:t>возможности стилизации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&lt;font&gt; ― </a:t>
            </a:r>
            <a:r>
              <a:rPr lang="ru-RU" dirty="0" smtClean="0"/>
              <a:t>неудобно.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.mid-play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padding:13px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0px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0px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13px;</a:t>
            </a:r>
          </a:p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p.inner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-play a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:#3c3c3c;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text-decoration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underline;</a:t>
            </a:r>
          </a:p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.big-top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background-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image:url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/pc/220_130_top.gif);</a:t>
            </a:r>
          </a:p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Универсальный селектор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 { margin: 0px; padding: 0px; border: 0px; }</a:t>
            </a:r>
          </a:p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Имена тэгов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 { margin-top: 10px; }</a:t>
            </a:r>
          </a:p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Имена классов (с точки)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.btn { border: solid 1px gray;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тэгов (с решетки)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userpic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padding: 10px }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контекстные (вложенные)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div.article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 { text-decoration: underline }</a:t>
            </a:r>
          </a:p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дочерние (вложенность = 1 уровень)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 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 border: 2px }</a:t>
            </a:r>
          </a:p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соседние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h2.sic + p { margin-left: 30px }</a:t>
            </a:r>
          </a:p>
          <a:p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группировка</a:t>
            </a:r>
          </a:p>
          <a:p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h1, h2, h3, h4, h5 { color: red }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селекторов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Каждый тип селектора имеет «вес»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При комбинации веса складываются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smtClean="0"/>
              <a:t>!important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Псевдоклассы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a:visited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посещенная ссылка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a:link ―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непосещенная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ссылка</a:t>
            </a:r>
          </a:p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div:hover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― элемент при наведении мыши</a:t>
            </a:r>
          </a:p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input:focus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― элемент при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полчении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фокуса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li:first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-child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выбирает первого потомка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определяются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Стили </a:t>
            </a:r>
            <a:r>
              <a:rPr lang="ru-RU" sz="3200" dirty="0" smtClean="0"/>
              <a:t>браузера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Стили </a:t>
            </a:r>
            <a:r>
              <a:rPr lang="ru-RU" sz="3200" dirty="0" smtClean="0"/>
              <a:t>пользователя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3200" dirty="0" smtClean="0"/>
              <a:t>Стили </a:t>
            </a:r>
            <a:r>
              <a:rPr lang="ru-RU" sz="3200" dirty="0" smtClean="0"/>
              <a:t>автора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элементов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display:none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display:block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display:inline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en-US" sz="3200" dirty="0" err="1" smtClean="0"/>
              <a:t>display:table</a:t>
            </a:r>
            <a:r>
              <a:rPr lang="en-US" sz="3200" dirty="0" smtClean="0"/>
              <a:t>-cell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моменты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ru-RU" sz="6600" dirty="0" smtClean="0"/>
          </a:p>
          <a:p>
            <a:pPr algn="ctr"/>
            <a:r>
              <a:rPr lang="en-US" sz="6600" dirty="0" smtClean="0"/>
              <a:t>DIV </a:t>
            </a:r>
            <a:r>
              <a:rPr lang="en-US" sz="6600" dirty="0" err="1" smtClean="0"/>
              <a:t>vs</a:t>
            </a:r>
            <a:r>
              <a:rPr lang="en-US" sz="6600" dirty="0" smtClean="0"/>
              <a:t> SPAN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элементов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position:static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position:relative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position:absolute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position:fixed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Основы </a:t>
            </a:r>
            <a:r>
              <a:rPr lang="ru-RU" dirty="0" smtClean="0"/>
              <a:t>верстки. Типы элементов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Позиционирование </a:t>
            </a:r>
            <a:r>
              <a:rPr lang="ru-RU" dirty="0" smtClean="0"/>
              <a:t>элементов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Семантика </a:t>
            </a:r>
            <a:r>
              <a:rPr lang="ru-RU" dirty="0" smtClean="0"/>
              <a:t>элементов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Представление </a:t>
            </a:r>
            <a:r>
              <a:rPr lang="ru-RU" dirty="0" smtClean="0"/>
              <a:t>элементов. </a:t>
            </a:r>
            <a:r>
              <a:rPr lang="en-US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Селекторы</a:t>
            </a:r>
            <a:r>
              <a:rPr lang="ru-RU" dirty="0" smtClean="0"/>
              <a:t>. Приоритеты и </a:t>
            </a:r>
            <a:r>
              <a:rPr lang="ru-RU" dirty="0" smtClean="0"/>
              <a:t>каскадирование стилей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моменты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Float &amp; Clear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Определиться с темой проекта</a:t>
            </a:r>
          </a:p>
          <a:p>
            <a:r>
              <a:rPr lang="ru-RU" dirty="0" smtClean="0"/>
              <a:t>Сверстать не менее 5 страниц своего проекта</a:t>
            </a:r>
            <a:r>
              <a:rPr lang="en-US" dirty="0" smtClean="0"/>
              <a:t>. </a:t>
            </a:r>
            <a:r>
              <a:rPr lang="ru-RU" dirty="0" smtClean="0"/>
              <a:t>Например: список постов, страница отдельного поста, страница </a:t>
            </a:r>
            <a:r>
              <a:rPr lang="ru-RU" dirty="0" err="1" smtClean="0"/>
              <a:t>юзера</a:t>
            </a:r>
            <a:r>
              <a:rPr lang="ru-RU" dirty="0" smtClean="0"/>
              <a:t>, список </a:t>
            </a:r>
            <a:r>
              <a:rPr lang="ru-RU" dirty="0" err="1" smtClean="0"/>
              <a:t>юзеров</a:t>
            </a:r>
            <a:endParaRPr lang="ru-RU" dirty="0" smtClean="0"/>
          </a:p>
          <a:p>
            <a:r>
              <a:rPr lang="ru-RU" dirty="0" smtClean="0"/>
              <a:t>Использовать для этого </a:t>
            </a:r>
            <a:r>
              <a:rPr lang="en-US" dirty="0" smtClean="0"/>
              <a:t>Bootstrap http://getbootstrap.com/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11 апреля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131176" y="427623"/>
            <a:ext cx="2051910" cy="748033"/>
          </a:xfrm>
        </p:spPr>
        <p:txBody>
          <a:bodyPr/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Лихобабин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s.lihobabin@corp.mail.ru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DOCTYPE 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Страница&lt;/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meta http-equiv=”Content-Type”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content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=”text/html;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=utf-8”&gt;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meta name=”description”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”Сайт о создании сайтов”&gt;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=”./style.css”&gt;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id=”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class=”article”&gt;...&lt;/p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верхнего уровня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html </a:t>
            </a:r>
            <a:r>
              <a:rPr lang="en-US" dirty="0" smtClean="0"/>
              <a:t>― </a:t>
            </a:r>
            <a:r>
              <a:rPr lang="ru-RU" dirty="0" smtClean="0"/>
              <a:t>обертка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head</a:t>
            </a:r>
            <a:r>
              <a:rPr lang="ru-RU" dirty="0" smtClean="0"/>
              <a:t> </a:t>
            </a:r>
            <a:r>
              <a:rPr lang="ru-RU" dirty="0" smtClean="0"/>
              <a:t>― заголовок страницы, не отображается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body </a:t>
            </a:r>
            <a:r>
              <a:rPr lang="en-US" dirty="0" smtClean="0"/>
              <a:t>― </a:t>
            </a:r>
            <a:r>
              <a:rPr lang="ru-RU" dirty="0" smtClean="0"/>
              <a:t>тело страницы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Заголовочные тэги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&gt; ― отображается в заголовке окна.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&lt;meta&gt; ―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информация для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user-agent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ов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="./style.css"&gt; ―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загрузка стилей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="./jquery.js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―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загрузка 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скриптов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&lt;meta name="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description“ 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"Сайт об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HTML"&gt;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&lt;meta http-equiv="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Content-Type“                                                	content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text/html;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=utf-8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Блочные тэги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&lt;h1&gt; - &lt;h6&gt; ― различные уровни заголовков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&gt; ― разбиение текста на параграфы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&lt;hr&gt;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горизонтальная линия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&lt;pre&gt;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блок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преформатированного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текста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&gt; ― цитирование длинного блока текста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&lt;div&gt;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абстрактный блочный контейнер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гиперссылки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акцентирование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&lt;strong&gt;&lt;b&gt;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выделение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=”..”&gt;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вставка изображений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&lt;sub&gt;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нижний индекс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&lt;sup&gt;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верхний индекс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&lt;span&gt; ―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абстрактный строчный контейнер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=”URL” target=”_blank” </a:t>
            </a:r>
            <a:r>
              <a:rPr lang="en-US" sz="2000" dirty="0" err="1" smtClean="0"/>
              <a:t>rel</a:t>
            </a:r>
            <a:r>
              <a:rPr lang="en-US" sz="2000" dirty="0" smtClean="0"/>
              <a:t>=”</a:t>
            </a:r>
            <a:r>
              <a:rPr lang="en-US" sz="2000" dirty="0" err="1" smtClean="0"/>
              <a:t>nofollow</a:t>
            </a:r>
            <a:r>
              <a:rPr lang="en-US" sz="2000" dirty="0" smtClean="0"/>
              <a:t>”&gt;</a:t>
            </a:r>
          </a:p>
          <a:p>
            <a:r>
              <a:rPr lang="en-US" sz="2000" dirty="0" smtClean="0"/>
              <a:t>    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=”nice.jpg”&gt;</a:t>
            </a:r>
          </a:p>
          <a:p>
            <a:r>
              <a:rPr lang="en-US" sz="2000" dirty="0" smtClean="0"/>
              <a:t>&lt;/a&gt;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smtClean="0"/>
              <a:t>Поведение браузера </a:t>
            </a:r>
            <a:r>
              <a:rPr lang="ru-RU" sz="2000" dirty="0" smtClean="0"/>
              <a:t>зависит от протокола URL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err="1" smtClean="0"/>
              <a:t>http</a:t>
            </a:r>
            <a:r>
              <a:rPr lang="ru-RU" sz="2000" dirty="0" smtClean="0"/>
              <a:t>(</a:t>
            </a:r>
            <a:r>
              <a:rPr lang="ru-RU" sz="2000" dirty="0" err="1" smtClean="0"/>
              <a:t>s</a:t>
            </a:r>
            <a:r>
              <a:rPr lang="ru-RU" sz="2000" dirty="0" smtClean="0"/>
              <a:t>), </a:t>
            </a:r>
            <a:r>
              <a:rPr lang="ru-RU" sz="2000" dirty="0" err="1" smtClean="0"/>
              <a:t>ftp</a:t>
            </a:r>
            <a:r>
              <a:rPr lang="ru-RU" sz="2000" dirty="0" smtClean="0"/>
              <a:t> ― переход по ссылке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mailto </a:t>
            </a:r>
            <a:r>
              <a:rPr lang="en-US" sz="2000" dirty="0" smtClean="0"/>
              <a:t>― </a:t>
            </a:r>
            <a:r>
              <a:rPr lang="ru-RU" sz="2000" dirty="0" smtClean="0"/>
              <a:t>запуск почтовой программы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 </a:t>
            </a:r>
            <a:r>
              <a:rPr lang="ru-RU" sz="2000" dirty="0" smtClean="0"/>
              <a:t>― </a:t>
            </a:r>
            <a:r>
              <a:rPr lang="ru-RU" sz="2000" dirty="0" err="1" smtClean="0"/>
              <a:t>запуст</a:t>
            </a:r>
            <a:r>
              <a:rPr lang="ru-RU" sz="2000" dirty="0" smtClean="0"/>
              <a:t> JS </a:t>
            </a:r>
            <a:r>
              <a:rPr lang="ru-RU" sz="2000" dirty="0" err="1" smtClean="0"/>
              <a:t>скрипта</a:t>
            </a:r>
            <a:r>
              <a:rPr lang="ru-RU" sz="2000" dirty="0" smtClean="0"/>
              <a:t>, указанного в URL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Якоря</a:t>
            </a:r>
            <a:r>
              <a:rPr lang="en-US" sz="2000" dirty="0" smtClean="0"/>
              <a:t>: &lt;a name=”chapter1”&gt;</a:t>
            </a:r>
            <a:r>
              <a:rPr lang="en-US" sz="2000" dirty="0" err="1" smtClean="0"/>
              <a:t>Глава</a:t>
            </a:r>
            <a:r>
              <a:rPr lang="en-US" sz="2000" dirty="0" smtClean="0"/>
              <a:t> 1&lt;/a&gt;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&lt;form method="post" action="/add/"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="multipart/form-data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input name="image" type="file"&gt;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input name="id" type="hidden" value="3"&gt;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input name="nick" type="text"&gt;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input type="submit" value="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Отправить"&gt;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button type="submit"&gt;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Все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равно отправить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9243</TotalTime>
  <Words>754</Words>
  <Application>Microsoft Office PowerPoint</Application>
  <PresentationFormat>Экран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Фронтэнд</vt:lpstr>
      <vt:lpstr>План лекции</vt:lpstr>
      <vt:lpstr>HTML</vt:lpstr>
      <vt:lpstr>Тэги верхнего уровня</vt:lpstr>
      <vt:lpstr>Заголовочные тэги</vt:lpstr>
      <vt:lpstr>Блочные тэги</vt:lpstr>
      <vt:lpstr>Слайд 7</vt:lpstr>
      <vt:lpstr>Ссылки</vt:lpstr>
      <vt:lpstr>Формы</vt:lpstr>
      <vt:lpstr>CSS</vt:lpstr>
      <vt:lpstr>Пример</vt:lpstr>
      <vt:lpstr>Селекторы</vt:lpstr>
      <vt:lpstr>Селекторы</vt:lpstr>
      <vt:lpstr>Приоритеты селекторов</vt:lpstr>
      <vt:lpstr>Псевдоклассы</vt:lpstr>
      <vt:lpstr>Где определяются</vt:lpstr>
      <vt:lpstr>Отображение элементов</vt:lpstr>
      <vt:lpstr>Важные моменты</vt:lpstr>
      <vt:lpstr>Позиционирование элементов</vt:lpstr>
      <vt:lpstr>Важные моменты</vt:lpstr>
      <vt:lpstr>Слайд 21</vt:lpstr>
      <vt:lpstr>Слайд 22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Grey</dc:creator>
  <cp:lastModifiedBy>Sergey</cp:lastModifiedBy>
  <cp:revision>55</cp:revision>
  <dcterms:created xsi:type="dcterms:W3CDTF">2015-02-12T06:43:08Z</dcterms:created>
  <dcterms:modified xsi:type="dcterms:W3CDTF">2015-03-28T10:17:37Z</dcterms:modified>
</cp:coreProperties>
</file>