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279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64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gey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2872" y="-10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pPr/>
              <a:t>08.04.15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pPr/>
              <a:t>08.04.15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 cstate="print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Django</a:t>
            </a:r>
            <a:r>
              <a:rPr lang="en-US" dirty="0" smtClean="0"/>
              <a:t> ORM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Сергей </a:t>
            </a:r>
            <a:r>
              <a:rPr lang="ru-RU" dirty="0" err="1" smtClean="0"/>
              <a:t>Лихобабин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и типы данных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class Post(</a:t>
            </a:r>
            <a:r>
              <a:rPr lang="en-US" sz="1600" dirty="0" err="1"/>
              <a:t>models.Model</a:t>
            </a:r>
            <a:r>
              <a:rPr lang="en-US" sz="1600" dirty="0"/>
              <a:t>):</a:t>
            </a:r>
          </a:p>
          <a:p>
            <a:r>
              <a:rPr lang="en-US" sz="1600" dirty="0"/>
              <a:t>    title = </a:t>
            </a:r>
            <a:r>
              <a:rPr lang="en-US" sz="1600" dirty="0" err="1"/>
              <a:t>models.CharField</a:t>
            </a:r>
            <a:r>
              <a:rPr lang="en-US" sz="1600" dirty="0"/>
              <a:t>(</a:t>
            </a:r>
            <a:r>
              <a:rPr lang="en-US" sz="1600" dirty="0" err="1"/>
              <a:t>max_length</a:t>
            </a:r>
            <a:r>
              <a:rPr lang="en-US" sz="1600" dirty="0"/>
              <a:t>=255)</a:t>
            </a:r>
          </a:p>
          <a:p>
            <a:r>
              <a:rPr lang="en-US" sz="1600" dirty="0"/>
              <a:t>    content = </a:t>
            </a:r>
            <a:r>
              <a:rPr lang="en-US" sz="1600" dirty="0" err="1"/>
              <a:t>models.TextField</a:t>
            </a:r>
            <a:r>
              <a:rPr lang="en-US" sz="1600" dirty="0"/>
              <a:t>()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creation_date</a:t>
            </a:r>
            <a:r>
              <a:rPr lang="en-US" sz="1600" dirty="0"/>
              <a:t> = </a:t>
            </a:r>
            <a:r>
              <a:rPr lang="en-US" sz="1600" dirty="0" err="1"/>
              <a:t>models.DateTimeField</a:t>
            </a:r>
            <a:r>
              <a:rPr lang="en-US" sz="1600" dirty="0"/>
              <a:t>(</a:t>
            </a:r>
          </a:p>
          <a:p>
            <a:r>
              <a:rPr lang="en-US" sz="1600" dirty="0"/>
              <a:t>        default=</a:t>
            </a:r>
            <a:r>
              <a:rPr lang="en-US" sz="1600" dirty="0" err="1"/>
              <a:t>datetime.datetime.now</a:t>
            </a:r>
            <a:endParaRPr lang="en-US" sz="1600" dirty="0"/>
          </a:p>
          <a:p>
            <a:r>
              <a:rPr lang="en-US" sz="1600" dirty="0"/>
              <a:t>    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__</a:t>
            </a:r>
            <a:r>
              <a:rPr lang="en-US" sz="1600" dirty="0" err="1"/>
              <a:t>unicode</a:t>
            </a:r>
            <a:r>
              <a:rPr lang="en-US" sz="1600" dirty="0"/>
              <a:t>__(self):</a:t>
            </a:r>
          </a:p>
          <a:p>
            <a:r>
              <a:rPr lang="en-US" sz="1600" dirty="0"/>
              <a:t>        return </a:t>
            </a:r>
            <a:r>
              <a:rPr lang="en-US" sz="1600" dirty="0" err="1"/>
              <a:t>self.title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get_absolute_url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   return '/post/%d/' % </a:t>
            </a:r>
            <a:r>
              <a:rPr lang="en-US" sz="1600" dirty="0" err="1"/>
              <a:t>self.pk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class Meta:</a:t>
            </a:r>
          </a:p>
          <a:p>
            <a:r>
              <a:rPr lang="en-US" sz="1600" dirty="0"/>
              <a:t>        ordering = ['-</a:t>
            </a:r>
            <a:r>
              <a:rPr lang="en-US" sz="1600" dirty="0" err="1"/>
              <a:t>creation_date</a:t>
            </a:r>
            <a:r>
              <a:rPr lang="en-US" sz="1600" dirty="0"/>
              <a:t>’]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244327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Связи между моделями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/>
              <a:t>class Post(</a:t>
            </a:r>
            <a:r>
              <a:rPr lang="en-US" sz="1800" dirty="0" err="1"/>
              <a:t>models.Model</a:t>
            </a:r>
            <a:r>
              <a:rPr lang="en-US" sz="1800" dirty="0"/>
              <a:t>):</a:t>
            </a:r>
          </a:p>
          <a:p>
            <a:r>
              <a:rPr lang="en-US" sz="1800" dirty="0"/>
              <a:t>    title = </a:t>
            </a:r>
            <a:r>
              <a:rPr lang="en-US" sz="1800" dirty="0" err="1"/>
              <a:t>models.CharField</a:t>
            </a:r>
            <a:r>
              <a:rPr lang="en-US" sz="1800" dirty="0"/>
              <a:t>(</a:t>
            </a:r>
            <a:r>
              <a:rPr lang="en-US" sz="1800" dirty="0" err="1"/>
              <a:t>max_length</a:t>
            </a:r>
            <a:r>
              <a:rPr lang="en-US" sz="1800" dirty="0"/>
              <a:t>=255)</a:t>
            </a:r>
          </a:p>
          <a:p>
            <a:r>
              <a:rPr lang="en-US" sz="1800" dirty="0"/>
              <a:t>    content = </a:t>
            </a:r>
            <a:r>
              <a:rPr lang="en-US" sz="1800" dirty="0" err="1"/>
              <a:t>models.TextField</a:t>
            </a:r>
            <a:r>
              <a:rPr lang="en-US" sz="1800" dirty="0"/>
              <a:t>()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creation_date</a:t>
            </a:r>
            <a:r>
              <a:rPr lang="en-US" sz="1800" dirty="0"/>
              <a:t> = </a:t>
            </a:r>
            <a:r>
              <a:rPr lang="en-US" sz="1800" dirty="0" err="1"/>
              <a:t>models.DateTimeField</a:t>
            </a:r>
            <a:r>
              <a:rPr lang="en-US" sz="1800" dirty="0"/>
              <a:t>(</a:t>
            </a:r>
          </a:p>
          <a:p>
            <a:r>
              <a:rPr lang="en-US" sz="1800" dirty="0"/>
              <a:t>        default=</a:t>
            </a:r>
            <a:r>
              <a:rPr lang="en-US" sz="1800" dirty="0" err="1"/>
              <a:t>datetime.datetime.now</a:t>
            </a:r>
            <a:endParaRPr lang="en-US" sz="1800" dirty="0"/>
          </a:p>
          <a:p>
            <a:r>
              <a:rPr lang="en-US" sz="1800" dirty="0"/>
              <a:t>    )</a:t>
            </a:r>
          </a:p>
          <a:p>
            <a:r>
              <a:rPr lang="en-US" sz="1800" dirty="0"/>
              <a:t>    category = </a:t>
            </a:r>
            <a:r>
              <a:rPr lang="en-US" sz="1800" dirty="0" err="1"/>
              <a:t>models.ForeignKey</a:t>
            </a:r>
            <a:r>
              <a:rPr lang="en-US" sz="1800" dirty="0"/>
              <a:t>(</a:t>
            </a:r>
          </a:p>
          <a:p>
            <a:r>
              <a:rPr lang="en-US" sz="1800" dirty="0"/>
              <a:t>        Category, </a:t>
            </a:r>
            <a:r>
              <a:rPr lang="en-US" sz="1800" dirty="0" err="1"/>
              <a:t>on_delete</a:t>
            </a:r>
            <a:r>
              <a:rPr lang="en-US" sz="1800" dirty="0"/>
              <a:t>=</a:t>
            </a:r>
            <a:r>
              <a:rPr lang="en-US" sz="1800" dirty="0" err="1"/>
              <a:t>models.SET_NULL</a:t>
            </a:r>
            <a:endParaRPr lang="en-US" sz="1800" dirty="0"/>
          </a:p>
          <a:p>
            <a:r>
              <a:rPr lang="en-US" sz="1800" dirty="0"/>
              <a:t>    )</a:t>
            </a:r>
          </a:p>
          <a:p>
            <a:r>
              <a:rPr lang="en-US" sz="1800" dirty="0"/>
              <a:t>    tags = </a:t>
            </a:r>
            <a:r>
              <a:rPr lang="en-US" sz="1800" dirty="0" err="1"/>
              <a:t>models.ManyToManyField</a:t>
            </a:r>
            <a:r>
              <a:rPr lang="en-US" sz="1800" dirty="0"/>
              <a:t>(Tag)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6953248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ForeignKey</a:t>
            </a:r>
            <a:r>
              <a:rPr lang="en-US" dirty="0" smtClean="0"/>
              <a:t>, </a:t>
            </a:r>
            <a:r>
              <a:rPr lang="en-US" dirty="0" err="1" smtClean="0"/>
              <a:t>OneToOne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ForeignKey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IntegerField</a:t>
            </a:r>
            <a:r>
              <a:rPr lang="en-US" dirty="0"/>
              <a:t> + Constraint </a:t>
            </a:r>
            <a:r>
              <a:rPr lang="en-US" dirty="0" err="1"/>
              <a:t>OneToOneField</a:t>
            </a:r>
            <a:r>
              <a:rPr lang="en-US" dirty="0"/>
              <a:t> = </a:t>
            </a:r>
            <a:r>
              <a:rPr lang="en-US" dirty="0" err="1"/>
              <a:t>ForeignKey</a:t>
            </a:r>
            <a:r>
              <a:rPr lang="en-US" dirty="0"/>
              <a:t> + unique </a:t>
            </a:r>
          </a:p>
          <a:p>
            <a:r>
              <a:rPr lang="en-US" dirty="0" err="1" smtClean="0"/>
              <a:t>Обратная</a:t>
            </a:r>
            <a:r>
              <a:rPr lang="en-US" dirty="0" smtClean="0"/>
              <a:t> </a:t>
            </a:r>
            <a:r>
              <a:rPr lang="en-US" dirty="0" err="1"/>
              <a:t>связь</a:t>
            </a:r>
            <a:r>
              <a:rPr lang="en-US" dirty="0"/>
              <a:t> - </a:t>
            </a:r>
            <a:r>
              <a:rPr lang="en-US" dirty="0" err="1"/>
              <a:t>category.post_set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10373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Обращение по внешнему ключу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ru-RU" sz="4000" dirty="0" smtClean="0"/>
          </a:p>
          <a:p>
            <a:pPr algn="ctr"/>
            <a:r>
              <a:rPr lang="en-US" sz="4000" dirty="0" err="1" smtClean="0"/>
              <a:t>post.category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algn="ctr"/>
            <a:endParaRPr lang="ru-RU" sz="4000" dirty="0" smtClean="0"/>
          </a:p>
          <a:p>
            <a:pPr algn="ctr"/>
            <a:r>
              <a:rPr lang="en-US" sz="3600" b="1" dirty="0" smtClean="0"/>
              <a:t>VS </a:t>
            </a:r>
            <a:endParaRPr lang="ru-RU" sz="3600" b="1" dirty="0" smtClean="0"/>
          </a:p>
          <a:p>
            <a:pPr algn="ctr"/>
            <a:endParaRPr lang="ru-RU" sz="3600" b="1" dirty="0" smtClean="0"/>
          </a:p>
          <a:p>
            <a:pPr algn="ctr"/>
            <a:r>
              <a:rPr lang="en-US" sz="4000" dirty="0" err="1" smtClean="0"/>
              <a:t>post.category_id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176025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Обратные связи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Автоматические - </a:t>
            </a:r>
            <a:r>
              <a:rPr lang="en-US" dirty="0" err="1" smtClean="0"/>
              <a:t>category.post_set</a:t>
            </a:r>
            <a:r>
              <a:rPr lang="en-US" dirty="0" smtClean="0"/>
              <a:t> 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Конфигурируемые – </a:t>
            </a:r>
            <a:r>
              <a:rPr lang="en-US" dirty="0" err="1"/>
              <a:t>models.ForeignKey</a:t>
            </a:r>
            <a:r>
              <a:rPr lang="en-US" dirty="0"/>
              <a:t>(</a:t>
            </a:r>
          </a:p>
          <a:p>
            <a:r>
              <a:rPr lang="en-US" dirty="0"/>
              <a:t>        Category, </a:t>
            </a:r>
            <a:r>
              <a:rPr lang="en-US" dirty="0" err="1" smtClean="0"/>
              <a:t>related_name</a:t>
            </a:r>
            <a:r>
              <a:rPr lang="en-US" dirty="0" smtClean="0"/>
              <a:t>=‘posts’</a:t>
            </a:r>
            <a:endParaRPr lang="en-US" dirty="0"/>
          </a:p>
          <a:p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216281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/>
              <a:t>python </a:t>
            </a:r>
            <a:r>
              <a:rPr lang="en-US" sz="1800" dirty="0" err="1"/>
              <a:t>manage.py</a:t>
            </a:r>
            <a:r>
              <a:rPr lang="en-US" sz="1800" dirty="0"/>
              <a:t> shell</a:t>
            </a:r>
          </a:p>
          <a:p>
            <a:r>
              <a:rPr lang="en-US" sz="1800" dirty="0"/>
              <a:t>&gt;&gt;&gt; from </a:t>
            </a:r>
            <a:r>
              <a:rPr lang="en-US" sz="1800" dirty="0" err="1"/>
              <a:t>blog.models</a:t>
            </a:r>
            <a:r>
              <a:rPr lang="en-US" sz="1800" dirty="0"/>
              <a:t> import Category, Post</a:t>
            </a:r>
          </a:p>
          <a:p>
            <a:r>
              <a:rPr lang="en-US" sz="1800" dirty="0"/>
              <a:t>&gt;&gt;&gt; from </a:t>
            </a:r>
            <a:r>
              <a:rPr lang="en-US" sz="1800" dirty="0" err="1"/>
              <a:t>django.db</a:t>
            </a:r>
            <a:r>
              <a:rPr lang="en-US" sz="1800" dirty="0"/>
              <a:t> import connection</a:t>
            </a:r>
          </a:p>
          <a:p>
            <a:r>
              <a:rPr lang="en-US" sz="1800" dirty="0"/>
              <a:t>&gt;&gt;&gt; # </a:t>
            </a:r>
            <a:r>
              <a:rPr lang="en-US" sz="1800" dirty="0" err="1"/>
              <a:t>Вставка</a:t>
            </a:r>
            <a:r>
              <a:rPr lang="en-US" sz="1800" dirty="0"/>
              <a:t> </a:t>
            </a:r>
            <a:r>
              <a:rPr lang="en-US" sz="1800" dirty="0" err="1"/>
              <a:t>и</a:t>
            </a:r>
            <a:r>
              <a:rPr lang="en-US" sz="1800" dirty="0"/>
              <a:t> </a:t>
            </a:r>
            <a:r>
              <a:rPr lang="en-US" sz="1800" dirty="0" err="1"/>
              <a:t>замена</a:t>
            </a:r>
            <a:endParaRPr lang="en-US" sz="1800" dirty="0"/>
          </a:p>
          <a:p>
            <a:r>
              <a:rPr lang="en-US" sz="1800" dirty="0"/>
              <a:t>&gt;&gt;&gt; c = Category(title="Python")</a:t>
            </a:r>
          </a:p>
          <a:p>
            <a:r>
              <a:rPr lang="en-US" sz="1800" dirty="0"/>
              <a:t>&gt;&gt;&gt; </a:t>
            </a:r>
            <a:r>
              <a:rPr lang="en-US" sz="1800" dirty="0" err="1"/>
              <a:t>c.save</a:t>
            </a:r>
            <a:r>
              <a:rPr lang="en-US" sz="1800" dirty="0"/>
              <a:t>()</a:t>
            </a:r>
          </a:p>
          <a:p>
            <a:r>
              <a:rPr lang="en-US" sz="1800" dirty="0"/>
              <a:t>&gt;&gt;&gt; </a:t>
            </a:r>
            <a:r>
              <a:rPr lang="en-US" sz="1800" dirty="0" err="1"/>
              <a:t>c.id</a:t>
            </a:r>
            <a:endParaRPr lang="en-US" sz="1800" dirty="0"/>
          </a:p>
          <a:p>
            <a:r>
              <a:rPr lang="en-US" sz="1800" dirty="0"/>
              <a:t>1</a:t>
            </a:r>
          </a:p>
          <a:p>
            <a:r>
              <a:rPr lang="en-US" sz="1800" dirty="0"/>
              <a:t>&gt;&gt;&gt; </a:t>
            </a:r>
            <a:r>
              <a:rPr lang="en-US" sz="1800" dirty="0" err="1"/>
              <a:t>c.title</a:t>
            </a:r>
            <a:r>
              <a:rPr lang="en-US" sz="1800" dirty="0"/>
              <a:t>="About Python"</a:t>
            </a:r>
          </a:p>
          <a:p>
            <a:r>
              <a:rPr lang="en-US" sz="1800" dirty="0"/>
              <a:t>&gt;&gt;&gt; </a:t>
            </a:r>
            <a:r>
              <a:rPr lang="en-US" sz="1800" dirty="0" err="1"/>
              <a:t>c.save</a:t>
            </a:r>
            <a:r>
              <a:rPr lang="en-US" sz="1800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427178"/>
      </p:ext>
    </p:extLst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&gt;&gt;&gt; </a:t>
            </a:r>
            <a:r>
              <a:rPr lang="en-US" sz="1600" dirty="0" err="1"/>
              <a:t>Category.objects.all</a:t>
            </a:r>
            <a:r>
              <a:rPr lang="en-US" sz="1600" dirty="0"/>
              <a:t>()</a:t>
            </a:r>
          </a:p>
          <a:p>
            <a:r>
              <a:rPr lang="en-US" sz="1600" dirty="0" smtClean="0"/>
              <a:t>[&lt;Category</a:t>
            </a:r>
            <a:r>
              <a:rPr lang="en-US" sz="1600" dirty="0"/>
              <a:t>: About </a:t>
            </a:r>
            <a:r>
              <a:rPr lang="en-US" sz="1600" dirty="0" smtClean="0"/>
              <a:t>Python</a:t>
            </a:r>
            <a:r>
              <a:rPr lang="en-US" sz="1600" dirty="0"/>
              <a:t>&gt;</a:t>
            </a:r>
            <a:r>
              <a:rPr lang="en-US" sz="1600" dirty="0" smtClean="0"/>
              <a:t>]</a:t>
            </a:r>
            <a:endParaRPr lang="en-US" sz="1600" dirty="0"/>
          </a:p>
          <a:p>
            <a:r>
              <a:rPr lang="en-US" sz="1600" dirty="0"/>
              <a:t>&gt;&gt;&gt; print </a:t>
            </a:r>
            <a:r>
              <a:rPr lang="en-US" sz="1600" dirty="0" err="1"/>
              <a:t>Category.objects.all</a:t>
            </a:r>
            <a:r>
              <a:rPr lang="en-US" sz="1600" dirty="0"/>
              <a:t>().query</a:t>
            </a:r>
          </a:p>
          <a:p>
            <a:r>
              <a:rPr lang="en-US" sz="1600" dirty="0" smtClean="0"/>
              <a:t> SELECT </a:t>
            </a:r>
            <a:r>
              <a:rPr lang="en-US" sz="1600" dirty="0"/>
              <a:t>`</a:t>
            </a:r>
            <a:r>
              <a:rPr lang="en-US" sz="1600" dirty="0" err="1"/>
              <a:t>blog_category`.`id</a:t>
            </a:r>
            <a:r>
              <a:rPr lang="en-US" sz="1600" dirty="0"/>
              <a:t>`,</a:t>
            </a:r>
          </a:p>
          <a:p>
            <a:r>
              <a:rPr lang="en-US" sz="1600" dirty="0" smtClean="0"/>
              <a:t>   `</a:t>
            </a:r>
            <a:r>
              <a:rPr lang="en-US" sz="1600" dirty="0" err="1"/>
              <a:t>blog_category`.`title</a:t>
            </a:r>
            <a:r>
              <a:rPr lang="en-US" sz="1600" dirty="0"/>
              <a:t>`,</a:t>
            </a:r>
          </a:p>
          <a:p>
            <a:r>
              <a:rPr lang="en-US" sz="1600" dirty="0" smtClean="0"/>
              <a:t>   `</a:t>
            </a:r>
            <a:r>
              <a:rPr lang="en-US" sz="1600" dirty="0" err="1"/>
              <a:t>blog_category`.`description</a:t>
            </a:r>
            <a:r>
              <a:rPr lang="en-US" sz="1600" dirty="0"/>
              <a:t>` FROM `</a:t>
            </a:r>
            <a:r>
              <a:rPr lang="en-US" sz="1600" dirty="0" err="1"/>
              <a:t>blog_category</a:t>
            </a:r>
            <a:r>
              <a:rPr lang="en-US" sz="1600" dirty="0"/>
              <a:t>`</a:t>
            </a:r>
          </a:p>
          <a:p>
            <a:r>
              <a:rPr lang="en-US" sz="1600" dirty="0"/>
              <a:t>&gt;&gt;&gt; </a:t>
            </a:r>
            <a:r>
              <a:rPr lang="en-US" sz="1600" dirty="0" err="1"/>
              <a:t>Category.objects.filter</a:t>
            </a:r>
            <a:r>
              <a:rPr lang="en-US" sz="1600" dirty="0"/>
              <a:t>(id=1)</a:t>
            </a:r>
          </a:p>
          <a:p>
            <a:r>
              <a:rPr lang="en-US" sz="1600" dirty="0"/>
              <a:t>[&amp;</a:t>
            </a:r>
            <a:r>
              <a:rPr lang="en-US" sz="1600" dirty="0" err="1"/>
              <a:t>lt;Category</a:t>
            </a:r>
            <a:r>
              <a:rPr lang="en-US" sz="1600" dirty="0"/>
              <a:t>: About </a:t>
            </a:r>
            <a:r>
              <a:rPr lang="en-US" sz="1600" dirty="0" err="1"/>
              <a:t>Python&amp;gt</a:t>
            </a:r>
            <a:r>
              <a:rPr lang="en-US" sz="1600" dirty="0"/>
              <a:t>;]</a:t>
            </a:r>
          </a:p>
          <a:p>
            <a:r>
              <a:rPr lang="en-US" sz="1600" dirty="0"/>
              <a:t>&gt;&gt;&gt; c = </a:t>
            </a:r>
            <a:r>
              <a:rPr lang="en-US" sz="1600" dirty="0" err="1"/>
              <a:t>Category.objects.get</a:t>
            </a:r>
            <a:r>
              <a:rPr lang="en-US" sz="1600" dirty="0"/>
              <a:t>(id=1)</a:t>
            </a:r>
          </a:p>
          <a:p>
            <a:r>
              <a:rPr lang="en-US" sz="1600" dirty="0"/>
              <a:t>&gt;&gt;&gt; c</a:t>
            </a:r>
          </a:p>
          <a:p>
            <a:r>
              <a:rPr lang="en-US" sz="1600" dirty="0"/>
              <a:t>&lt;</a:t>
            </a:r>
            <a:r>
              <a:rPr lang="en-US" sz="1600" dirty="0" smtClean="0"/>
              <a:t>Category</a:t>
            </a:r>
            <a:r>
              <a:rPr lang="en-US" sz="1600" dirty="0"/>
              <a:t>: About </a:t>
            </a:r>
            <a:r>
              <a:rPr lang="en-US" sz="1600" dirty="0" smtClean="0"/>
              <a:t>Python</a:t>
            </a:r>
            <a:r>
              <a:rPr lang="en-US" sz="1600" dirty="0"/>
              <a:t>&gt;</a:t>
            </a:r>
          </a:p>
          <a:p>
            <a:r>
              <a:rPr lang="en-US" sz="1600" dirty="0"/>
              <a:t>&gt;&gt;&gt; </a:t>
            </a:r>
            <a:r>
              <a:rPr lang="en-US" sz="1600" dirty="0" err="1"/>
              <a:t>c.post_set.all</a:t>
            </a:r>
            <a:r>
              <a:rPr lang="en-US" sz="1600" dirty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225782"/>
      </p:ext>
    </p:extLst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c.post_set.create</a:t>
            </a:r>
            <a:r>
              <a:rPr lang="en-US" dirty="0"/>
              <a:t>(title="New post", content="Many words")</a:t>
            </a:r>
          </a:p>
          <a:p>
            <a:r>
              <a:rPr lang="en-US" dirty="0"/>
              <a:t>&lt;</a:t>
            </a:r>
            <a:r>
              <a:rPr lang="en-US" dirty="0" smtClean="0"/>
              <a:t>Post</a:t>
            </a:r>
            <a:r>
              <a:rPr lang="en-US" dirty="0"/>
              <a:t>: New </a:t>
            </a:r>
            <a:r>
              <a:rPr lang="en-US" dirty="0" smtClean="0"/>
              <a:t>post</a:t>
            </a:r>
            <a:r>
              <a:rPr lang="en-US" dirty="0"/>
              <a:t>&gt;</a:t>
            </a:r>
          </a:p>
          <a:p>
            <a:r>
              <a:rPr lang="en-US" dirty="0"/>
              <a:t>&gt;&gt;&gt; </a:t>
            </a:r>
            <a:r>
              <a:rPr lang="en-US" dirty="0" err="1"/>
              <a:t>c.post_set.count</a:t>
            </a:r>
            <a:r>
              <a:rPr lang="en-US" dirty="0"/>
              <a:t>()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&gt;&gt;&gt; p = </a:t>
            </a:r>
            <a:r>
              <a:rPr lang="en-US" dirty="0" err="1"/>
              <a:t>Post.objects.get</a:t>
            </a:r>
            <a:r>
              <a:rPr lang="en-US" dirty="0"/>
              <a:t>(title="New post")</a:t>
            </a:r>
          </a:p>
          <a:p>
            <a:r>
              <a:rPr lang="en-US" dirty="0"/>
              <a:t>&gt;&gt;&gt; </a:t>
            </a:r>
            <a:r>
              <a:rPr lang="en-US" dirty="0" err="1"/>
              <a:t>p.category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smtClean="0"/>
              <a:t>Category</a:t>
            </a:r>
            <a:r>
              <a:rPr lang="en-US" dirty="0"/>
              <a:t>: About </a:t>
            </a:r>
            <a:r>
              <a:rPr lang="en-US" dirty="0" smtClean="0"/>
              <a:t>Python</a:t>
            </a:r>
            <a:r>
              <a:rPr lang="en-US" dirty="0"/>
              <a:t>&gt;</a:t>
            </a:r>
          </a:p>
          <a:p>
            <a:r>
              <a:rPr lang="en-US" dirty="0"/>
              <a:t>&gt;&gt;&gt; </a:t>
            </a:r>
            <a:r>
              <a:rPr lang="en-US" dirty="0" err="1"/>
              <a:t>p.category_id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&gt;&gt;&gt; </a:t>
            </a:r>
            <a:r>
              <a:rPr lang="en-US" dirty="0" err="1"/>
              <a:t>Post.objects.filter</a:t>
            </a:r>
            <a:r>
              <a:rPr lang="en-US" dirty="0"/>
              <a:t>(</a:t>
            </a:r>
            <a:r>
              <a:rPr lang="en-US" dirty="0" err="1"/>
              <a:t>category__title</a:t>
            </a:r>
            <a:r>
              <a:rPr lang="en-US" dirty="0"/>
              <a:t>="About Python")</a:t>
            </a:r>
          </a:p>
          <a:p>
            <a:r>
              <a:rPr lang="en-US" dirty="0"/>
              <a:t>&lt;</a:t>
            </a:r>
            <a:r>
              <a:rPr lang="en-US" dirty="0" smtClean="0"/>
              <a:t>Post</a:t>
            </a:r>
            <a:r>
              <a:rPr lang="en-US" dirty="0"/>
              <a:t>: New </a:t>
            </a:r>
            <a:r>
              <a:rPr lang="en-US" dirty="0" smtClean="0"/>
              <a:t>post</a:t>
            </a:r>
            <a:r>
              <a:rPr lang="en-US" dirty="0"/>
              <a:t>&gt;</a:t>
            </a:r>
          </a:p>
          <a:p>
            <a:r>
              <a:rPr lang="en-US" dirty="0"/>
              <a:t>&gt;&gt;&gt; </a:t>
            </a:r>
            <a:r>
              <a:rPr lang="en-US" dirty="0" err="1"/>
              <a:t>c.delete</a:t>
            </a:r>
            <a:r>
              <a:rPr lang="en-US" dirty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8494198"/>
      </p:ext>
    </p:extLst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Debug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&gt;&gt;&gt; print '\</a:t>
            </a:r>
            <a:r>
              <a:rPr lang="en-US" dirty="0" err="1"/>
              <a:t>n'.join</a:t>
            </a:r>
            <a:r>
              <a:rPr lang="en-US" dirty="0"/>
              <a:t>(q['</a:t>
            </a:r>
            <a:r>
              <a:rPr lang="en-US" dirty="0" err="1"/>
              <a:t>sql</a:t>
            </a:r>
            <a:r>
              <a:rPr lang="en-US" dirty="0"/>
              <a:t>'] for q in </a:t>
            </a:r>
            <a:r>
              <a:rPr lang="en-US" dirty="0" err="1"/>
              <a:t>connection.queries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INSERT INTO `</a:t>
            </a:r>
            <a:r>
              <a:rPr lang="en-US" dirty="0" err="1"/>
              <a:t>blog_category</a:t>
            </a:r>
            <a:r>
              <a:rPr lang="en-US" dirty="0"/>
              <a:t>` (`title`,</a:t>
            </a:r>
          </a:p>
          <a:p>
            <a:r>
              <a:rPr lang="en-US" dirty="0"/>
              <a:t>`description`) VALUES ('Python', '')</a:t>
            </a:r>
          </a:p>
          <a:p>
            <a:endParaRPr lang="en-US" dirty="0"/>
          </a:p>
          <a:p>
            <a:r>
              <a:rPr lang="en-US" dirty="0"/>
              <a:t>SELECT (1) AS `a` FROM `</a:t>
            </a:r>
            <a:r>
              <a:rPr lang="en-US" dirty="0" err="1"/>
              <a:t>blog_category</a:t>
            </a:r>
            <a:r>
              <a:rPr lang="en-US" dirty="0"/>
              <a:t>` WHERE</a:t>
            </a:r>
          </a:p>
          <a:p>
            <a:r>
              <a:rPr lang="en-US" dirty="0"/>
              <a:t>`</a:t>
            </a:r>
            <a:r>
              <a:rPr lang="en-US" dirty="0" err="1"/>
              <a:t>blog_category`.`id</a:t>
            </a:r>
            <a:r>
              <a:rPr lang="en-US" dirty="0"/>
              <a:t>` = 1 LIMIT 1</a:t>
            </a:r>
          </a:p>
          <a:p>
            <a:endParaRPr lang="en-US" dirty="0"/>
          </a:p>
          <a:p>
            <a:r>
              <a:rPr lang="en-US" dirty="0"/>
              <a:t>UPDATE `</a:t>
            </a:r>
            <a:r>
              <a:rPr lang="en-US" dirty="0" err="1"/>
              <a:t>blog_category</a:t>
            </a:r>
            <a:r>
              <a:rPr lang="en-US" dirty="0"/>
              <a:t>` SET `title` = 'About</a:t>
            </a:r>
          </a:p>
          <a:p>
            <a:r>
              <a:rPr lang="en-US" dirty="0"/>
              <a:t>Python', `description` = '' WHERE</a:t>
            </a:r>
          </a:p>
          <a:p>
            <a:r>
              <a:rPr lang="en-US" dirty="0"/>
              <a:t>`</a:t>
            </a:r>
            <a:r>
              <a:rPr lang="en-US" dirty="0" err="1"/>
              <a:t>blog_category`.`id</a:t>
            </a:r>
            <a:r>
              <a:rPr lang="en-US" dirty="0"/>
              <a:t>` =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178152"/>
      </p:ext>
    </p:extLst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Debug Toolbar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django</a:t>
            </a:r>
            <a:r>
              <a:rPr lang="en-US" dirty="0"/>
              <a:t>-debug-toolbar/</a:t>
            </a:r>
            <a:r>
              <a:rPr lang="en-US" dirty="0" err="1"/>
              <a:t>django</a:t>
            </a:r>
            <a:r>
              <a:rPr lang="en-US" dirty="0"/>
              <a:t>-debug-toolbar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768909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sz="3200" dirty="0"/>
              <a:t>Работа с БД в </a:t>
            </a:r>
            <a:r>
              <a:rPr lang="en-US" sz="3200" dirty="0" smtClean="0"/>
              <a:t>Python</a:t>
            </a:r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Классы в </a:t>
            </a:r>
            <a:r>
              <a:rPr lang="en-US" sz="3200" dirty="0" smtClean="0"/>
              <a:t>Python</a:t>
            </a:r>
            <a:endParaRPr lang="ru-RU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Django</a:t>
            </a:r>
            <a:r>
              <a:rPr lang="en-US" sz="3200" dirty="0" smtClean="0"/>
              <a:t> ORM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Б</a:t>
            </a:r>
            <a:r>
              <a:rPr lang="ru-RU" sz="3200" dirty="0" err="1" smtClean="0"/>
              <a:t>азовые</a:t>
            </a:r>
            <a:r>
              <a:rPr lang="ru-RU" sz="3200" dirty="0" smtClean="0"/>
              <a:t> приемы улучшения производительности</a:t>
            </a:r>
            <a:endParaRPr lang="en-US" sz="32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879691"/>
      </p:ext>
    </p:extLst>
  </p:cSld>
  <p:clrMapOvr>
    <a:masterClrMapping/>
  </p:clrMapOvr>
  <p:transition xmlns:p14="http://schemas.microsoft.com/office/powerpoint/2010/main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Manager, </a:t>
            </a:r>
            <a:r>
              <a:rPr lang="en-US" dirty="0" err="1" smtClean="0"/>
              <a:t>RelatedManager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endParaRPr lang="ru-RU" dirty="0" smtClean="0"/>
          </a:p>
          <a:p>
            <a:pPr marL="342900" indent="-342900">
              <a:buFont typeface="Arial"/>
              <a:buChar char="•"/>
            </a:pPr>
            <a:endParaRPr lang="ru-RU" dirty="0"/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Содержат логику фильтрацию объектов модели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Генерируют </a:t>
            </a:r>
            <a:r>
              <a:rPr lang="en-US" dirty="0" err="1" smtClean="0"/>
              <a:t>QuerySet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Поддерживают наследование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954022"/>
      </p:ext>
    </p:extLst>
  </p:cSld>
  <p:clrMapOvr>
    <a:masterClrMapping/>
  </p:clrMapOvr>
  <p:transition xmlns:p14="http://schemas.microsoft.com/office/powerpoint/2010/main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«Ленивое» выполнение </a:t>
            </a:r>
            <a:r>
              <a:rPr lang="en-US" dirty="0" err="1" smtClean="0"/>
              <a:t>QuerySet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qs</a:t>
            </a:r>
            <a:r>
              <a:rPr lang="en-US" dirty="0"/>
              <a:t> = </a:t>
            </a:r>
            <a:r>
              <a:rPr lang="en-US" dirty="0" err="1"/>
              <a:t>Category.objects.all</a:t>
            </a:r>
            <a:r>
              <a:rPr lang="en-US" dirty="0"/>
              <a:t>()</a:t>
            </a:r>
          </a:p>
          <a:p>
            <a:r>
              <a:rPr lang="en-US" dirty="0"/>
              <a:t>if not </a:t>
            </a:r>
            <a:r>
              <a:rPr lang="en-US" dirty="0" err="1"/>
              <a:t>user.is_admin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qs</a:t>
            </a:r>
            <a:r>
              <a:rPr lang="en-US" dirty="0"/>
              <a:t> = </a:t>
            </a:r>
            <a:r>
              <a:rPr lang="en-US" dirty="0" err="1"/>
              <a:t>qs.filter</a:t>
            </a:r>
            <a:r>
              <a:rPr lang="en-US" dirty="0"/>
              <a:t>(active=True)</a:t>
            </a:r>
          </a:p>
          <a:p>
            <a:r>
              <a:rPr lang="en-US" dirty="0"/>
              <a:t>print </a:t>
            </a:r>
            <a:r>
              <a:rPr lang="en-US" dirty="0" err="1"/>
              <a:t>qs.count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369867"/>
      </p:ext>
    </p:extLst>
  </p:cSld>
  <p:clrMapOvr>
    <a:masterClrMapping/>
  </p:clrMapOvr>
  <p:transition xmlns:p14="http://schemas.microsoft.com/office/powerpoint/2010/main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Избегайте лишних запросов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 err="1"/>
              <a:t>qs</a:t>
            </a:r>
            <a:r>
              <a:rPr lang="en-US" sz="2400" dirty="0"/>
              <a:t> = </a:t>
            </a:r>
            <a:r>
              <a:rPr lang="en-US" sz="2400" dirty="0" err="1"/>
              <a:t>Category.objects.all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en-US" sz="2400" dirty="0" err="1"/>
              <a:t>c</a:t>
            </a:r>
            <a:r>
              <a:rPr lang="en-US" sz="2400" dirty="0" err="1" smtClean="0"/>
              <a:t>at_count</a:t>
            </a:r>
            <a:r>
              <a:rPr lang="en-US" sz="2400" dirty="0" smtClean="0"/>
              <a:t> = </a:t>
            </a:r>
            <a:r>
              <a:rPr lang="en-US" sz="2400" dirty="0" err="1" smtClean="0"/>
              <a:t>len</a:t>
            </a:r>
            <a:r>
              <a:rPr lang="en-US" sz="2400" dirty="0" smtClean="0"/>
              <a:t>(</a:t>
            </a:r>
            <a:r>
              <a:rPr lang="en-US" sz="2400" dirty="0" err="1" smtClean="0"/>
              <a:t>qs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err="1" smtClean="0"/>
              <a:t>qs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qs.filter</a:t>
            </a:r>
            <a:r>
              <a:rPr lang="en-US" sz="2400" dirty="0"/>
              <a:t>(active=True</a:t>
            </a:r>
            <a:r>
              <a:rPr lang="en-US" sz="2400" dirty="0" smtClean="0"/>
              <a:t>)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ctive_cat_count</a:t>
            </a:r>
            <a:r>
              <a:rPr lang="en-US" sz="2400" dirty="0" smtClean="0"/>
              <a:t> = </a:t>
            </a:r>
            <a:r>
              <a:rPr lang="en-US" sz="2400" dirty="0" err="1" smtClean="0"/>
              <a:t>len</a:t>
            </a:r>
            <a:r>
              <a:rPr lang="en-US" sz="2400" dirty="0" smtClean="0"/>
              <a:t>(</a:t>
            </a:r>
            <a:r>
              <a:rPr lang="en-US" sz="2400" dirty="0" err="1" smtClean="0"/>
              <a:t>qs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160681"/>
      </p:ext>
    </p:extLst>
  </p:cSld>
  <p:clrMapOvr>
    <a:masterClrMapping/>
  </p:clrMapOvr>
  <p:transition xmlns:p14="http://schemas.microsoft.com/office/powerpoint/2010/main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Кэширование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 err="1"/>
              <a:t>q</a:t>
            </a:r>
            <a:r>
              <a:rPr lang="en-US" sz="2400" dirty="0" err="1" smtClean="0"/>
              <a:t>s</a:t>
            </a:r>
            <a:r>
              <a:rPr lang="en-US" sz="2400" dirty="0" smtClean="0"/>
              <a:t> = </a:t>
            </a:r>
            <a:r>
              <a:rPr lang="en-US" sz="2400" dirty="0" err="1" smtClean="0"/>
              <a:t>Category.objects.all</a:t>
            </a:r>
            <a:r>
              <a:rPr lang="en-US" sz="2400" dirty="0" smtClean="0"/>
              <a:t>()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or post in </a:t>
            </a:r>
            <a:r>
              <a:rPr lang="en-US" sz="2400" dirty="0" err="1" smtClean="0"/>
              <a:t>qs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print post</a:t>
            </a:r>
          </a:p>
          <a:p>
            <a:r>
              <a:rPr lang="en-US" sz="2400" dirty="0" err="1"/>
              <a:t>q</a:t>
            </a:r>
            <a:r>
              <a:rPr lang="en-US" sz="2400" dirty="0" err="1" smtClean="0"/>
              <a:t>s_count</a:t>
            </a:r>
            <a:r>
              <a:rPr lang="en-US" sz="2400" dirty="0" smtClean="0"/>
              <a:t> = </a:t>
            </a:r>
            <a:r>
              <a:rPr lang="en-US" sz="2400" dirty="0" err="1" smtClean="0"/>
              <a:t>len</a:t>
            </a:r>
            <a:r>
              <a:rPr lang="en-US" sz="2400" dirty="0" smtClean="0"/>
              <a:t>(</a:t>
            </a:r>
            <a:r>
              <a:rPr lang="en-US" sz="2400" dirty="0" err="1" smtClean="0"/>
              <a:t>qs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Post = </a:t>
            </a:r>
            <a:r>
              <a:rPr lang="en-US" sz="2400" dirty="0" err="1" smtClean="0"/>
              <a:t>Post.objects.get</a:t>
            </a:r>
            <a:r>
              <a:rPr lang="en-US" sz="2400" dirty="0" smtClean="0"/>
              <a:t>(id=1)</a:t>
            </a:r>
          </a:p>
          <a:p>
            <a:r>
              <a:rPr lang="en-US" sz="2400" dirty="0" smtClean="0"/>
              <a:t>if </a:t>
            </a:r>
            <a:r>
              <a:rPr lang="en-US" sz="2400" dirty="0" err="1" smtClean="0"/>
              <a:t>post.category.is_active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print </a:t>
            </a:r>
            <a:r>
              <a:rPr lang="en-US" sz="2400" dirty="0" err="1" smtClean="0"/>
              <a:t>post.category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414929"/>
      </p:ext>
    </p:extLst>
  </p:cSld>
  <p:clrMapOvr>
    <a:masterClrMapping/>
  </p:clrMapOvr>
  <p:transition xmlns:p14="http://schemas.microsoft.com/office/powerpoint/2010/main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Атомарное обновление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 sz="2000" dirty="0" smtClean="0"/>
          </a:p>
          <a:p>
            <a:r>
              <a:rPr lang="en-US" sz="2000" dirty="0" err="1" smtClean="0"/>
              <a:t>qs</a:t>
            </a:r>
            <a:r>
              <a:rPr lang="en-US" sz="2000" dirty="0" smtClean="0"/>
              <a:t> = </a:t>
            </a:r>
            <a:r>
              <a:rPr lang="en-US" sz="2000" dirty="0" err="1" smtClean="0"/>
              <a:t>Question.objects.filter</a:t>
            </a:r>
            <a:r>
              <a:rPr lang="en-US" sz="2000" dirty="0"/>
              <a:t>(</a:t>
            </a:r>
            <a:r>
              <a:rPr lang="en-US" sz="2000" dirty="0" err="1"/>
              <a:t>pk</a:t>
            </a:r>
            <a:r>
              <a:rPr lang="en-US" sz="2000" dirty="0"/>
              <a:t>=10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err="1" smtClean="0"/>
              <a:t>qs.update</a:t>
            </a:r>
            <a:r>
              <a:rPr lang="en-US" sz="2000" dirty="0"/>
              <a:t>(rating=</a:t>
            </a:r>
            <a:r>
              <a:rPr lang="en-US" sz="2000" dirty="0" err="1"/>
              <a:t>models.F</a:t>
            </a:r>
            <a:r>
              <a:rPr lang="en-US" sz="2000" dirty="0"/>
              <a:t>('rating') + 1)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073170"/>
      </p:ext>
    </p:extLst>
  </p:cSld>
  <p:clrMapOvr>
    <a:masterClrMapping/>
  </p:clrMapOvr>
  <p:transition xmlns:p14="http://schemas.microsoft.com/office/powerpoint/2010/main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Миграции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dirty="0" smtClean="0"/>
              <a:t>Прозрачный перенос изменений структуры базы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Возможность отката изменений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Упрощение сопровождения изменений базы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887902"/>
      </p:ext>
    </p:extLst>
  </p:cSld>
  <p:clrMapOvr>
    <a:masterClrMapping/>
  </p:clrMapOvr>
  <p:transition xmlns:p14="http://schemas.microsoft.com/office/powerpoint/2010/main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1" dirty="0" err="1" smtClean="0"/>
              <a:t>Mysqldb</a:t>
            </a:r>
            <a:r>
              <a:rPr lang="en-US" dirty="0" smtClean="0"/>
              <a:t> </a:t>
            </a:r>
            <a:r>
              <a:rPr lang="en-US" dirty="0"/>
              <a:t>http://</a:t>
            </a:r>
            <a:r>
              <a:rPr lang="en-US" dirty="0" err="1"/>
              <a:t>mysql</a:t>
            </a:r>
            <a:r>
              <a:rPr lang="en-US" dirty="0"/>
              <a:t>- </a:t>
            </a:r>
            <a:r>
              <a:rPr lang="en-US" dirty="0" err="1"/>
              <a:t>python.sourceforge.net</a:t>
            </a:r>
            <a:r>
              <a:rPr lang="en-US" dirty="0"/>
              <a:t>/</a:t>
            </a:r>
            <a:r>
              <a:rPr lang="en-US" dirty="0" err="1"/>
              <a:t>MySQLdb.html</a:t>
            </a:r>
            <a:r>
              <a:rPr lang="en-US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 smtClean="0"/>
              <a:t>Django</a:t>
            </a:r>
            <a:r>
              <a:rPr lang="en-US" b="1" dirty="0" smtClean="0"/>
              <a:t> </a:t>
            </a:r>
            <a:r>
              <a:rPr lang="en-US" b="1" dirty="0"/>
              <a:t>Debug Toolbar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django</a:t>
            </a:r>
            <a:r>
              <a:rPr lang="en-US" dirty="0"/>
              <a:t>- debug-toolbar/</a:t>
            </a:r>
            <a:r>
              <a:rPr lang="en-US" dirty="0" err="1"/>
              <a:t>django</a:t>
            </a:r>
            <a:r>
              <a:rPr lang="en-US" dirty="0"/>
              <a:t>-debug-toolbar </a:t>
            </a:r>
            <a:endParaRPr lang="ru-RU" dirty="0" smtClean="0"/>
          </a:p>
          <a:p>
            <a:pPr marL="342900" indent="-342900">
              <a:buFont typeface="Arial"/>
              <a:buChar char="•"/>
            </a:pPr>
            <a:r>
              <a:rPr lang="en-US" b="1" dirty="0" err="1"/>
              <a:t>Django</a:t>
            </a:r>
            <a:r>
              <a:rPr lang="en-US" dirty="0"/>
              <a:t> http://</a:t>
            </a:r>
            <a:r>
              <a:rPr lang="en-US" dirty="0" err="1"/>
              <a:t>docs.djangoproject.com</a:t>
            </a:r>
            <a:r>
              <a:rPr lang="en-US" dirty="0"/>
              <a:t>/en/</a:t>
            </a:r>
            <a:r>
              <a:rPr lang="en-US" dirty="0" err="1"/>
              <a:t>dev</a:t>
            </a:r>
            <a:r>
              <a:rPr lang="en-US" dirty="0"/>
              <a:t>/ 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137343"/>
      </p:ext>
    </p:extLst>
  </p:cSld>
  <p:clrMapOvr>
    <a:masterClrMapping/>
  </p:clrMapOvr>
  <p:transition xmlns:p14="http://schemas.microsoft.com/office/powerpoint/2010/main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Сергей </a:t>
            </a:r>
            <a:r>
              <a:rPr lang="ru-RU" dirty="0" err="1" smtClean="0"/>
              <a:t>Лихобабин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s.lihobabin@corp.mail.ru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6691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БД в </a:t>
            </a:r>
            <a:r>
              <a:rPr lang="en-US" dirty="0" smtClean="0"/>
              <a:t>Python. </a:t>
            </a:r>
            <a:r>
              <a:rPr lang="en-US" dirty="0" err="1" smtClean="0"/>
              <a:t>MySQLdb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/>
              <a:t>import </a:t>
            </a:r>
            <a:r>
              <a:rPr lang="en-US" sz="2400" dirty="0" err="1"/>
              <a:t>MySQLdb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db</a:t>
            </a:r>
            <a:r>
              <a:rPr lang="en-US" sz="2400" dirty="0"/>
              <a:t> = </a:t>
            </a:r>
            <a:r>
              <a:rPr lang="en-US" sz="2400" dirty="0" err="1"/>
              <a:t>MySQLdb.connect</a:t>
            </a:r>
            <a:r>
              <a:rPr lang="en-US" sz="2400" dirty="0"/>
              <a:t>(</a:t>
            </a:r>
          </a:p>
          <a:p>
            <a:r>
              <a:rPr lang="en-US" sz="2400" dirty="0"/>
              <a:t>    host="</a:t>
            </a:r>
            <a:r>
              <a:rPr lang="en-US" sz="2400" dirty="0" err="1"/>
              <a:t>localhost</a:t>
            </a:r>
            <a:r>
              <a:rPr lang="en-US" sz="2400" dirty="0"/>
              <a:t>", user="bob",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passwd</a:t>
            </a:r>
            <a:r>
              <a:rPr lang="en-US" sz="2400" dirty="0"/>
              <a:t>="secret", </a:t>
            </a:r>
            <a:r>
              <a:rPr lang="en-US" sz="2400" dirty="0" err="1"/>
              <a:t>db</a:t>
            </a:r>
            <a:r>
              <a:rPr lang="en-US" sz="2400" dirty="0"/>
              <a:t>="goodies"</a:t>
            </a:r>
          </a:p>
          <a:p>
            <a:r>
              <a:rPr lang="en-US" sz="2400" dirty="0"/>
              <a:t>)</a:t>
            </a:r>
          </a:p>
          <a:p>
            <a:r>
              <a:rPr lang="en-US" sz="2400" dirty="0"/>
              <a:t>cursor = </a:t>
            </a:r>
            <a:r>
              <a:rPr lang="en-US" sz="2400" dirty="0" err="1"/>
              <a:t>db.cursor</a:t>
            </a:r>
            <a:r>
              <a:rPr lang="en-US" sz="2400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592249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cursor.execute</a:t>
            </a:r>
            <a:r>
              <a:rPr lang="en-US" dirty="0"/>
              <a:t>(</a:t>
            </a:r>
          </a:p>
          <a:p>
            <a:r>
              <a:rPr lang="en-US" dirty="0"/>
              <a:t>    'update users set age = age + 1 where name = %s', (name,)</a:t>
            </a:r>
          </a:p>
          <a:p>
            <a:r>
              <a:rPr lang="en-US" dirty="0"/>
              <a:t>)</a:t>
            </a:r>
          </a:p>
          <a:p>
            <a:r>
              <a:rPr lang="en-US" dirty="0" err="1"/>
              <a:t>cursor.execute</a:t>
            </a:r>
            <a:r>
              <a:rPr lang="en-US" dirty="0"/>
              <a:t>('select * from users')</a:t>
            </a:r>
          </a:p>
          <a:p>
            <a:r>
              <a:rPr lang="en-US" dirty="0"/>
              <a:t>users = </a:t>
            </a:r>
            <a:r>
              <a:rPr lang="en-US" dirty="0" err="1"/>
              <a:t>cursor.fetchall</a:t>
            </a:r>
            <a:r>
              <a:rPr lang="en-US" dirty="0"/>
              <a:t>()</a:t>
            </a:r>
          </a:p>
          <a:p>
            <a:r>
              <a:rPr lang="en-US" dirty="0" err="1"/>
              <a:t>cursor.execute</a:t>
            </a:r>
            <a:r>
              <a:rPr lang="en-US" dirty="0"/>
              <a:t>(</a:t>
            </a:r>
          </a:p>
          <a:p>
            <a:r>
              <a:rPr lang="en-US" dirty="0"/>
              <a:t>    'select * from users where name = %s', (name,)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user = </a:t>
            </a:r>
            <a:r>
              <a:rPr lang="en-US" dirty="0" err="1"/>
              <a:t>cursor.fetchone</a:t>
            </a:r>
            <a:r>
              <a:rPr lang="en-US" dirty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924218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cursor.executemany</a:t>
            </a:r>
            <a:r>
              <a:rPr lang="en-US" dirty="0"/>
              <a:t>(</a:t>
            </a:r>
          </a:p>
          <a:p>
            <a:r>
              <a:rPr lang="en-US" dirty="0"/>
              <a:t>    "INSERT INTO users (name, age) VALUES (%s, %s)",</a:t>
            </a:r>
          </a:p>
          <a:p>
            <a:r>
              <a:rPr lang="en-US" dirty="0"/>
              <a:t>    [</a:t>
            </a:r>
          </a:p>
          <a:p>
            <a:r>
              <a:rPr lang="en-US" dirty="0"/>
              <a:t>        ("Igor", 18 ),</a:t>
            </a:r>
          </a:p>
          <a:p>
            <a:r>
              <a:rPr lang="en-US" dirty="0"/>
              <a:t>        ("</a:t>
            </a:r>
            <a:r>
              <a:rPr lang="en-US" dirty="0" err="1"/>
              <a:t>Petr</a:t>
            </a:r>
            <a:r>
              <a:rPr lang="en-US" dirty="0"/>
              <a:t>", 16 ),</a:t>
            </a:r>
          </a:p>
          <a:p>
            <a:r>
              <a:rPr lang="en-US" dirty="0"/>
              <a:t>        ("</a:t>
            </a:r>
            <a:r>
              <a:rPr lang="en-US" dirty="0" err="1"/>
              <a:t>Dasha</a:t>
            </a:r>
            <a:r>
              <a:rPr lang="en-US" dirty="0"/>
              <a:t>", 17 )</a:t>
            </a:r>
          </a:p>
          <a:p>
            <a:r>
              <a:rPr lang="en-US" dirty="0"/>
              <a:t>    ]</a:t>
            </a:r>
          </a:p>
          <a:p>
            <a:r>
              <a:rPr lang="en-US" dirty="0"/>
              <a:t>)</a:t>
            </a:r>
          </a:p>
          <a:p>
            <a:r>
              <a:rPr lang="en-US" dirty="0" err="1"/>
              <a:t>db.close</a:t>
            </a:r>
            <a:r>
              <a:rPr lang="en-US" dirty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4144883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Экранирование и </a:t>
            </a:r>
            <a:r>
              <a:rPr lang="ru-RU" dirty="0" err="1" smtClean="0"/>
              <a:t>плейсхолдеры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email = "' OR '1'='1"</a:t>
            </a:r>
          </a:p>
          <a:p>
            <a:r>
              <a:rPr lang="en-US" dirty="0" err="1"/>
              <a:t>cursor.execute</a:t>
            </a:r>
            <a:r>
              <a:rPr lang="en-US" dirty="0"/>
              <a:t>(</a:t>
            </a:r>
          </a:p>
          <a:p>
            <a:r>
              <a:rPr lang="en-US" dirty="0"/>
              <a:t>    "SELECT * FROM users WHERE email = '%s'" % email</a:t>
            </a:r>
          </a:p>
          <a:p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669217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Классы в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class Employee(object):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__</a:t>
            </a:r>
            <a:r>
              <a:rPr lang="en-US" sz="1600" dirty="0" err="1"/>
              <a:t>init</a:t>
            </a:r>
            <a:r>
              <a:rPr lang="en-US" sz="1600" dirty="0"/>
              <a:t>__(self, name, salary):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self.name</a:t>
            </a:r>
            <a:r>
              <a:rPr lang="en-US" sz="1600" dirty="0"/>
              <a:t> = name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self.salary</a:t>
            </a:r>
            <a:r>
              <a:rPr lang="en-US" sz="1600" dirty="0"/>
              <a:t> = salary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get_info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   return "Name : %s, Salary: %s" % </a:t>
            </a:r>
            <a:r>
              <a:rPr lang="en-US" sz="1600" dirty="0" smtClean="0"/>
              <a:t>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</a:t>
            </a:r>
            <a:r>
              <a:rPr lang="en-US" sz="1600" dirty="0" err="1" smtClean="0"/>
              <a:t>self.name</a:t>
            </a:r>
            <a:r>
              <a:rPr lang="en-US" sz="1600" dirty="0"/>
              <a:t>, </a:t>
            </a:r>
            <a:r>
              <a:rPr lang="en-US" sz="1600" dirty="0" err="1" smtClean="0"/>
              <a:t>self.salary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)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class Programmer(Employee):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__</a:t>
            </a:r>
            <a:r>
              <a:rPr lang="en-US" sz="1600" dirty="0" err="1"/>
              <a:t>init</a:t>
            </a:r>
            <a:r>
              <a:rPr lang="en-US" sz="1600" dirty="0"/>
              <a:t>__(self, name, salary, </a:t>
            </a:r>
            <a:r>
              <a:rPr lang="en-US" sz="1600" dirty="0" err="1"/>
              <a:t>lang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super(Programmer, self).__</a:t>
            </a:r>
            <a:r>
              <a:rPr lang="en-US" sz="1600" dirty="0" err="1"/>
              <a:t>init</a:t>
            </a:r>
            <a:r>
              <a:rPr lang="en-US" sz="1600" dirty="0"/>
              <a:t>__(name, salary)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self.lang</a:t>
            </a:r>
            <a:r>
              <a:rPr lang="en-US" sz="1600" dirty="0"/>
              <a:t> = </a:t>
            </a:r>
            <a:r>
              <a:rPr lang="en-US" sz="1600" dirty="0" err="1"/>
              <a:t>lang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063174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&gt;&gt;&gt; e1 = Programmer(</a:t>
            </a:r>
            <a:r>
              <a:rPr lang="en-US" dirty="0" err="1"/>
              <a:t>u'Vasya</a:t>
            </a:r>
            <a:r>
              <a:rPr lang="en-US" dirty="0"/>
              <a:t>', 100, 'VB')</a:t>
            </a:r>
          </a:p>
          <a:p>
            <a:r>
              <a:rPr lang="en-US" dirty="0"/>
              <a:t>&gt;&gt;&gt; print </a:t>
            </a:r>
            <a:r>
              <a:rPr lang="en-US" dirty="0" err="1"/>
              <a:t>u'Welcome</a:t>
            </a:r>
            <a:r>
              <a:rPr lang="en-US" dirty="0"/>
              <a:t> %s' % e1</a:t>
            </a:r>
          </a:p>
          <a:p>
            <a:r>
              <a:rPr lang="en-US" dirty="0"/>
              <a:t>Welcome </a:t>
            </a:r>
            <a:r>
              <a:rPr lang="en-US" dirty="0" err="1"/>
              <a:t>Vasya</a:t>
            </a:r>
            <a:endParaRPr lang="en-US" dirty="0"/>
          </a:p>
          <a:p>
            <a:r>
              <a:rPr lang="en-US" dirty="0"/>
              <a:t>&gt;&gt;&gt; e1.get_info()</a:t>
            </a:r>
          </a:p>
          <a:p>
            <a:r>
              <a:rPr lang="en-US" dirty="0" err="1"/>
              <a:t>u'Name</a:t>
            </a:r>
            <a:r>
              <a:rPr lang="en-US" dirty="0"/>
              <a:t> : </a:t>
            </a:r>
            <a:r>
              <a:rPr lang="en-US" dirty="0" err="1"/>
              <a:t>Vasya</a:t>
            </a:r>
            <a:r>
              <a:rPr lang="en-US" dirty="0"/>
              <a:t>, Salary: 100'</a:t>
            </a:r>
          </a:p>
          <a:p>
            <a:r>
              <a:rPr lang="en-US" dirty="0"/>
              <a:t>&gt;&gt;&gt; e1.lang</a:t>
            </a:r>
          </a:p>
          <a:p>
            <a:r>
              <a:rPr lang="en-US" dirty="0"/>
              <a:t>'VB'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111828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SQL </a:t>
            </a:r>
            <a:r>
              <a:rPr lang="en-US" dirty="0" err="1" smtClean="0"/>
              <a:t>vs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 err="1"/>
              <a:t>cursor.execute</a:t>
            </a:r>
            <a:r>
              <a:rPr lang="en-US" sz="1600" dirty="0"/>
              <a:t>('select * from users where age &gt; 18')</a:t>
            </a:r>
          </a:p>
          <a:p>
            <a:endParaRPr lang="en-US" sz="1600" dirty="0"/>
          </a:p>
          <a:p>
            <a:r>
              <a:rPr lang="en-US" sz="1600" dirty="0"/>
              <a:t>for user in </a:t>
            </a:r>
            <a:r>
              <a:rPr lang="en-US" sz="1600" dirty="0" err="1"/>
              <a:t>cursor.fetchall</a:t>
            </a:r>
            <a:r>
              <a:rPr lang="en-US" sz="1600" dirty="0"/>
              <a:t>():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pk</a:t>
            </a:r>
            <a:r>
              <a:rPr lang="en-US" sz="1600" dirty="0"/>
              <a:t>, name, age = user</a:t>
            </a:r>
          </a:p>
          <a:p>
            <a:r>
              <a:rPr lang="en-US" sz="1600" dirty="0"/>
              <a:t>    print </a:t>
            </a:r>
            <a:r>
              <a:rPr lang="en-US" sz="1600" dirty="0" smtClean="0"/>
              <a:t>name</a:t>
            </a:r>
          </a:p>
          <a:p>
            <a:endParaRPr lang="en-US" sz="1600" dirty="0"/>
          </a:p>
          <a:p>
            <a:r>
              <a:rPr lang="en-US" sz="2400" b="1" dirty="0" smtClean="0"/>
              <a:t>VS</a:t>
            </a:r>
          </a:p>
          <a:p>
            <a:endParaRPr lang="en-US" sz="1600" dirty="0"/>
          </a:p>
          <a:p>
            <a:r>
              <a:rPr lang="en-US" sz="1600" dirty="0"/>
              <a:t>for user in </a:t>
            </a:r>
            <a:r>
              <a:rPr lang="en-US" sz="1600" dirty="0" err="1"/>
              <a:t>User.objects.filter</a:t>
            </a:r>
            <a:r>
              <a:rPr lang="en-US" sz="1600" dirty="0"/>
              <a:t>(age__</a:t>
            </a:r>
            <a:r>
              <a:rPr lang="en-US" sz="1600" dirty="0" err="1"/>
              <a:t>gt</a:t>
            </a:r>
            <a:r>
              <a:rPr lang="en-US" sz="1600" dirty="0"/>
              <a:t>=18):</a:t>
            </a:r>
          </a:p>
          <a:p>
            <a:r>
              <a:rPr lang="en-US" sz="1600" dirty="0"/>
              <a:t>    print </a:t>
            </a:r>
            <a:r>
              <a:rPr lang="en-US" sz="1600" dirty="0" err="1"/>
              <a:t>user.name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388919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Тема Office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9370</TotalTime>
  <Words>1185</Words>
  <Application>Microsoft Macintosh PowerPoint</Application>
  <PresentationFormat>On-screen Show (4:3)</PresentationFormat>
  <Paragraphs>238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Тема Office</vt:lpstr>
      <vt:lpstr>Django ORM</vt:lpstr>
      <vt:lpstr>План лекции</vt:lpstr>
      <vt:lpstr>Работа с БД в Python. MySQLdb</vt:lpstr>
      <vt:lpstr>MySQLdb</vt:lpstr>
      <vt:lpstr>MySQLdb</vt:lpstr>
      <vt:lpstr>Экранирование и плейсхолдеры</vt:lpstr>
      <vt:lpstr> Классы в Python</vt:lpstr>
      <vt:lpstr>Классы в Python</vt:lpstr>
      <vt:lpstr>Raw SQL vs ORM</vt:lpstr>
      <vt:lpstr>Модели и типы данных</vt:lpstr>
      <vt:lpstr>Связи между моделями</vt:lpstr>
      <vt:lpstr>ForeignKey, OneToOne</vt:lpstr>
      <vt:lpstr>Обращение по внешнему ключу</vt:lpstr>
      <vt:lpstr>Обратные связи</vt:lpstr>
      <vt:lpstr>ORM API</vt:lpstr>
      <vt:lpstr>ORM API</vt:lpstr>
      <vt:lpstr>ORM API</vt:lpstr>
      <vt:lpstr>ORM Debug</vt:lpstr>
      <vt:lpstr>Django Debug Toolbar</vt:lpstr>
      <vt:lpstr>Manager, RelatedManager</vt:lpstr>
      <vt:lpstr>«Ленивое» выполнение QuerySet</vt:lpstr>
      <vt:lpstr>Избегайте лишних запросов</vt:lpstr>
      <vt:lpstr>Кэширование</vt:lpstr>
      <vt:lpstr>Атомарное обновление</vt:lpstr>
      <vt:lpstr>Миграции</vt:lpstr>
      <vt:lpstr>Полезные ссылки</vt:lpstr>
      <vt:lpstr>PowerPoint Presentation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Grey</dc:creator>
  <cp:lastModifiedBy>Сергей Лихобабин</cp:lastModifiedBy>
  <cp:revision>73</cp:revision>
  <dcterms:created xsi:type="dcterms:W3CDTF">2015-02-12T06:43:08Z</dcterms:created>
  <dcterms:modified xsi:type="dcterms:W3CDTF">2015-04-08T11:42:31Z</dcterms:modified>
</cp:coreProperties>
</file>