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-RU"/>
              <a:t>см. слайд 8, число pk передается парметром, пытаемся достать объект с этим id.</a:t>
            </a:r>
          </a:p>
        </p:txBody>
      </p:sp>
      <p:sp>
        <p:nvSpPr>
          <p:cNvPr id="317" name="Shape 317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-RU"/>
              <a:t>через (\d+) передаем id, неименованый параметр</a:t>
            </a:r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-RU"/>
              <a:t>В request.META лежит словарь, в котором находятся все заголовки запроса</a:t>
            </a:r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/>
              <a:t>полный путь - с доменом</a:t>
            </a:r>
          </a:p>
          <a:p>
            <a:pPr rtl="0">
              <a:spcBef>
                <a:spcPts val="0"/>
              </a:spcBef>
              <a:buNone/>
            </a:pPr>
            <a:r>
              <a:rPr lang="ru-RU"/>
              <a:t>абсолютный - без</a:t>
            </a:r>
          </a:p>
          <a:p>
            <a:pPr rtl="0">
              <a:spcBef>
                <a:spcPts val="0"/>
              </a:spcBef>
              <a:buNone/>
            </a:pPr>
            <a:r>
              <a:rPr lang="ru-RU"/>
              <a:t>is_ajax возращает boolean</a:t>
            </a:r>
          </a:p>
          <a:p>
            <a:pPr rtl="0">
              <a:spcBef>
                <a:spcPts val="0"/>
              </a:spcBef>
              <a:buNone/>
            </a:pPr>
            <a:r>
              <a:rPr lang="ru-RU"/>
              <a:t>get_signed_cookie достает и расшифровывает cookie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-RU"/>
              <a:t>предопределенные классы для частых запросов</a:t>
            </a:r>
          </a:p>
        </p:txBody>
      </p:sp>
      <p:sp>
        <p:nvSpPr>
          <p:cNvPr id="362" name="Shape 362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-RU"/>
              <a:t>разделение проектных и сторонних </a:t>
            </a:r>
            <a:r>
              <a:rPr lang="ru-RU">
                <a:solidFill>
                  <a:schemeClr val="dk1"/>
                </a:solidFill>
              </a:rPr>
              <a:t>приложений </a:t>
            </a:r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/>
              <a:t>функция для settings.py, превращающая абсолютный путь к файлу в относительный </a:t>
            </a:r>
          </a:p>
          <a:p>
            <a:pPr rtl="0">
              <a:spcBef>
                <a:spcPts val="0"/>
              </a:spcBef>
              <a:buNone/>
            </a:pPr>
            <a:r>
              <a:rPr lang="ru-RU"/>
              <a:t>установленные для проекта модули следует записать в requirements.txt </a:t>
            </a:r>
          </a:p>
          <a:p>
            <a:pPr>
              <a:spcBef>
                <a:spcPts val="0"/>
              </a:spcBef>
              <a:buNone/>
            </a:pPr>
            <a:r>
              <a:rPr lang="ru-RU"/>
              <a:t>“pip install requirements.txt” умеет сам устанавливать все перечисленные в файле модули</a:t>
            </a:r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>
                <a:solidFill>
                  <a:schemeClr val="dk1"/>
                </a:solidFill>
              </a:rPr>
              <a:t>blog.views.home приложение blog, модуль views, функция home</a:t>
            </a:r>
          </a:p>
          <a:p>
            <a:pPr rtl="0">
              <a:spcBef>
                <a:spcPts val="0"/>
              </a:spcBef>
              <a:buNone/>
            </a:pPr>
            <a:r>
              <a:rPr lang="ru-RU">
                <a:solidFill>
                  <a:schemeClr val="dk1"/>
                </a:solidFill>
              </a:rPr>
              <a:t>есть url/category, перебираем все строчки на совпадения c ‘category’: первое не подходит, contacts.urls на след. слайде не подходят, третье не подходит =&gt; ошибка 404 (все проверки ссылок сохранились в логе) </a:t>
            </a:r>
          </a:p>
          <a:p>
            <a:pPr rtl="0">
              <a:spcBef>
                <a:spcPts val="0"/>
              </a:spcBef>
              <a:buNone/>
            </a:pPr>
            <a:r>
              <a:rPr lang="ru-RU">
                <a:solidFill>
                  <a:schemeClr val="dk1"/>
                </a:solidFill>
              </a:rPr>
              <a:t>(^ == что-нибудь)</a:t>
            </a:r>
          </a:p>
          <a:p>
            <a:pPr>
              <a:spcBef>
                <a:spcPts val="0"/>
              </a:spcBef>
              <a:buNone/>
            </a:pPr>
            <a:r>
              <a:rPr lang="ru-RU">
                <a:solidFill>
                  <a:schemeClr val="dk1"/>
                </a:solidFill>
              </a:rPr>
              <a:t>действие в url всегда идет последним: ^blog/post/add например</a:t>
            </a:r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-RU"/>
              <a:t>хорошая практика не задавать url в явном виде,</a:t>
            </a:r>
          </a:p>
          <a:p>
            <a:pPr>
              <a:spcBef>
                <a:spcPts val="0"/>
              </a:spcBef>
              <a:buNone/>
            </a:pPr>
            <a:r>
              <a:rPr lang="ru-RU"/>
              <a:t>сохранять в ней иерархию: mysite/blog_post_48 хуже, чем mysite/blog/post/48</a:t>
            </a:r>
          </a:p>
        </p:txBody>
      </p:sp>
      <p:sp>
        <p:nvSpPr>
          <p:cNvPr id="294" name="Shape 294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-RU"/>
              <a:t>распарсенный запрос: объект request получает функция обработчика на вход</a:t>
            </a:r>
          </a:p>
        </p:txBody>
      </p:sp>
      <p:sp>
        <p:nvSpPr>
          <p:cNvPr id="301" name="Shape 301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2" Type="http://schemas.openxmlformats.org/officeDocument/2006/relationships/image" Target="../media/image0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2" Type="http://schemas.openxmlformats.org/officeDocument/2006/relationships/image" Target="../media/image0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2" Type="http://schemas.openxmlformats.org/officeDocument/2006/relationships/image" Target="../media/image0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2" Type="http://schemas.openxmlformats.org/officeDocument/2006/relationships/image" Target="../media/image0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2" Type="http://schemas.openxmlformats.org/officeDocument/2006/relationships/image" Target="../media/image0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2" Type="http://schemas.openxmlformats.org/officeDocument/2006/relationships/image" Target="../media/image0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2" Type="http://schemas.openxmlformats.org/officeDocument/2006/relationships/image" Target="../media/image0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2" Type="http://schemas.openxmlformats.org/officeDocument/2006/relationships/image" Target="../media/image03.png"/><Relationship Id="rId1" Type="http://schemas.openxmlformats.org/officeDocument/2006/relationships/slideMaster" Target="../slideMasters/slideMaster1.xml"/><Relationship Id="rId3" Type="http://schemas.openxmlformats.org/officeDocument/2006/relationships/image" Target="../media/image04.png"/></Relationships>
</file>

<file path=ppt/slideLayouts/_rels/slideLayout2.xml.rels><?xml version="1.0" encoding="UTF-8" standalone="yes"?><Relationships xmlns="http://schemas.openxmlformats.org/package/2006/relationships"><Relationship Id="rId2" Type="http://schemas.openxmlformats.org/officeDocument/2006/relationships/image" Target="../media/image0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2" Type="http://schemas.openxmlformats.org/officeDocument/2006/relationships/image" Target="../media/image03.png"/><Relationship Id="rId1" Type="http://schemas.openxmlformats.org/officeDocument/2006/relationships/slideMaster" Target="../slideMasters/slideMaster1.xml"/><Relationship Id="rId3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2" Type="http://schemas.openxmlformats.org/officeDocument/2006/relationships/image" Target="../media/image0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2" Type="http://schemas.openxmlformats.org/officeDocument/2006/relationships/image" Target="../media/image0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2" Type="http://schemas.openxmlformats.org/officeDocument/2006/relationships/image" Target="../media/image0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2" Type="http://schemas.openxmlformats.org/officeDocument/2006/relationships/image" Target="../media/image0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2" Type="http://schemas.openxmlformats.org/officeDocument/2006/relationships/image" Target="../media/image0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2" Type="http://schemas.openxmlformats.org/officeDocument/2006/relationships/image" Target="../media/image0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Титул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7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>
            <p:ph type="title"/>
          </p:nvPr>
        </p:nvSpPr>
        <p:spPr>
          <a:xfrm>
            <a:off x="1059544" y="4056708"/>
            <a:ext cx="7766404" cy="17884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r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6191689" y="6289355"/>
            <a:ext cx="2634257" cy="476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 algn="r">
              <a:spcBef>
                <a:spcPts val="0"/>
              </a:spcBef>
              <a:buClr>
                <a:srgbClr val="262626"/>
              </a:buClr>
              <a:buFont typeface="Helvetica Neue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x="6745935" y="3445089"/>
            <a:ext cx="2080011" cy="476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 algn="r">
              <a:spcBef>
                <a:spcPts val="0"/>
              </a:spcBef>
              <a:buClr>
                <a:srgbClr val="262626"/>
              </a:buClr>
              <a:buFont typeface="Helvetica Neue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, текст и картинка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292146" y="258970"/>
            <a:ext cx="7514724" cy="868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125" name="Shape 125"/>
          <p:cNvCxnSpPr/>
          <p:nvPr/>
        </p:nvCxnSpPr>
        <p:spPr>
          <a:xfrm>
            <a:off x="292144" y="1222140"/>
            <a:ext cx="7514727" cy="428"/>
          </a:xfrm>
          <a:prstGeom prst="straightConnector1">
            <a:avLst/>
          </a:prstGeom>
          <a:noFill/>
          <a:ln cap="flat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26" name="Shape 126"/>
          <p:cNvPicPr preferRelativeResize="0"/>
          <p:nvPr/>
        </p:nvPicPr>
        <p:blipFill rotWithShape="1">
          <a:blip r:embed="rId2">
            <a:alphaModFix/>
          </a:blip>
          <a:srcRect b="0" l="4981" r="82644" t="-2910"/>
          <a:stretch/>
        </p:blipFill>
        <p:spPr>
          <a:xfrm>
            <a:off x="8310050" y="118566"/>
            <a:ext cx="609599" cy="100939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/>
          <p:nvPr/>
        </p:nvSpPr>
        <p:spPr>
          <a:xfrm>
            <a:off x="7806871" y="1179479"/>
            <a:ext cx="86178" cy="8617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8" name="Shape 128"/>
          <p:cNvCxnSpPr/>
          <p:nvPr/>
        </p:nvCxnSpPr>
        <p:spPr>
          <a:xfrm flipH="1" rot="10800000">
            <a:off x="7859671" y="819150"/>
            <a:ext cx="517565" cy="402990"/>
          </a:xfrm>
          <a:prstGeom prst="straightConnector1">
            <a:avLst/>
          </a:prstGeom>
          <a:noFill/>
          <a:ln cap="flat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9" name="Shape 129"/>
          <p:cNvSpPr/>
          <p:nvPr>
            <p:ph idx="2" type="pic"/>
          </p:nvPr>
        </p:nvSpPr>
        <p:spPr>
          <a:xfrm>
            <a:off x="4862076" y="1790707"/>
            <a:ext cx="3447972" cy="436245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47699" y="1808263"/>
            <a:ext cx="4047956" cy="4344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lnSpc>
                <a:spcPct val="90000"/>
              </a:lnSpc>
              <a:spcBef>
                <a:spcPts val="0"/>
              </a:spcBef>
              <a:buFont typeface="Helvetica Neue"/>
              <a:buNone/>
              <a:defRPr/>
            </a:lvl1pPr>
            <a:lvl2pPr indent="-50787" marL="533387" rtl="0">
              <a:lnSpc>
                <a:spcPct val="90000"/>
              </a:lnSpc>
              <a:spcBef>
                <a:spcPts val="0"/>
              </a:spcBef>
              <a:buFont typeface="Noto Symbol"/>
              <a:buChar char="▪"/>
              <a:defRPr/>
            </a:lvl2pPr>
            <a:lvl3pPr indent="-76177" marL="901677" rtl="0">
              <a:lnSpc>
                <a:spcPct val="90000"/>
              </a:lnSpc>
              <a:spcBef>
                <a:spcPts val="0"/>
              </a:spcBef>
              <a:buFont typeface="Noto Symbol"/>
              <a:buChar char="▪"/>
              <a:defRPr/>
            </a:lvl3pPr>
            <a:lvl4pPr indent="-76168" marL="1257269" rtl="0">
              <a:lnSpc>
                <a:spcPct val="90000"/>
              </a:lnSpc>
              <a:spcBef>
                <a:spcPts val="0"/>
              </a:spcBef>
              <a:buFont typeface="Noto Symbol"/>
              <a:buChar char="▪"/>
              <a:defRPr/>
            </a:lvl4pPr>
            <a:lvl5pPr indent="-76159" marL="1612860" rtl="0">
              <a:lnSpc>
                <a:spcPct val="90000"/>
              </a:lnSpc>
              <a:spcBef>
                <a:spcPts val="0"/>
              </a:spcBef>
              <a:buFont typeface="Noto Symbol"/>
              <a:buChar char="▪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1" name="Shape 131"/>
          <p:cNvSpPr/>
          <p:nvPr/>
        </p:nvSpPr>
        <p:spPr>
          <a:xfrm rot="3544513">
            <a:off x="8921296" y="6231424"/>
            <a:ext cx="86177" cy="86177"/>
          </a:xfrm>
          <a:prstGeom prst="ellipse">
            <a:avLst/>
          </a:prstGeom>
          <a:solidFill>
            <a:srgbClr val="BFBFBF"/>
          </a:solidFill>
          <a:ln cap="flat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2" name="Shape 132"/>
          <p:cNvCxnSpPr/>
          <p:nvPr/>
        </p:nvCxnSpPr>
        <p:spPr>
          <a:xfrm flipH="1">
            <a:off x="8821762" y="6282623"/>
            <a:ext cx="128927" cy="185890"/>
          </a:xfrm>
          <a:prstGeom prst="straightConnector1">
            <a:avLst/>
          </a:prstGeom>
          <a:noFill/>
          <a:ln cap="flat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133" name="Shape 133"/>
          <p:cNvGrpSpPr/>
          <p:nvPr/>
        </p:nvGrpSpPr>
        <p:grpSpPr>
          <a:xfrm rot="-600732">
            <a:off x="8016127" y="6185335"/>
            <a:ext cx="676151" cy="651092"/>
            <a:chOff x="8053770" y="5959370"/>
            <a:chExt cx="676151" cy="651092"/>
          </a:xfrm>
        </p:grpSpPr>
        <p:sp>
          <p:nvSpPr>
            <p:cNvPr id="134" name="Shape 134"/>
            <p:cNvSpPr/>
            <p:nvPr/>
          </p:nvSpPr>
          <p:spPr>
            <a:xfrm rot="3544513">
              <a:off x="8069789" y="6115272"/>
              <a:ext cx="86177" cy="86177"/>
            </a:xfrm>
            <a:prstGeom prst="ellipse">
              <a:avLst/>
            </a:prstGeom>
            <a:solidFill>
              <a:srgbClr val="BFBFBF"/>
            </a:solidFill>
            <a:ln cap="flat" w="12700">
              <a:solidFill>
                <a:srgbClr val="BFBFB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35" name="Shape 135"/>
            <p:cNvCxnSpPr/>
            <p:nvPr/>
          </p:nvCxnSpPr>
          <p:spPr>
            <a:xfrm flipH="1" rot="-7255485">
              <a:off x="8165295" y="6083420"/>
              <a:ext cx="517566" cy="402991"/>
            </a:xfrm>
            <a:prstGeom prst="straightConnector1">
              <a:avLst/>
            </a:prstGeom>
            <a:noFill/>
            <a:ln cap="flat" w="12700">
              <a:solidFill>
                <a:srgbClr val="BFBFBF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36" name="Shape 136"/>
          <p:cNvSpPr/>
          <p:nvPr/>
        </p:nvSpPr>
        <p:spPr>
          <a:xfrm rot="3544514">
            <a:off x="8621075" y="6435772"/>
            <a:ext cx="273436" cy="273436"/>
          </a:xfrm>
          <a:prstGeom prst="ellipse">
            <a:avLst/>
          </a:prstGeom>
          <a:solidFill>
            <a:schemeClr val="lt1"/>
          </a:solidFill>
          <a:ln cap="flat" w="28575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8564879" y="6385028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люсы и минусы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292146" y="258970"/>
            <a:ext cx="7514724" cy="868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140" name="Shape 140"/>
          <p:cNvCxnSpPr/>
          <p:nvPr/>
        </p:nvCxnSpPr>
        <p:spPr>
          <a:xfrm>
            <a:off x="292144" y="1222140"/>
            <a:ext cx="7514727" cy="428"/>
          </a:xfrm>
          <a:prstGeom prst="straightConnector1">
            <a:avLst/>
          </a:prstGeom>
          <a:noFill/>
          <a:ln cap="flat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41" name="Shape 141"/>
          <p:cNvPicPr preferRelativeResize="0"/>
          <p:nvPr/>
        </p:nvPicPr>
        <p:blipFill rotWithShape="1">
          <a:blip r:embed="rId2">
            <a:alphaModFix/>
          </a:blip>
          <a:srcRect b="0" l="4981" r="82644" t="-2910"/>
          <a:stretch/>
        </p:blipFill>
        <p:spPr>
          <a:xfrm>
            <a:off x="8310050" y="118566"/>
            <a:ext cx="609599" cy="100939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/>
          <p:nvPr/>
        </p:nvSpPr>
        <p:spPr>
          <a:xfrm>
            <a:off x="7806871" y="1179479"/>
            <a:ext cx="86178" cy="8617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3" name="Shape 143"/>
          <p:cNvCxnSpPr/>
          <p:nvPr/>
        </p:nvCxnSpPr>
        <p:spPr>
          <a:xfrm flipH="1" rot="10800000">
            <a:off x="7859671" y="819150"/>
            <a:ext cx="517565" cy="402990"/>
          </a:xfrm>
          <a:prstGeom prst="straightConnector1">
            <a:avLst/>
          </a:prstGeom>
          <a:noFill/>
          <a:ln cap="flat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4" name="Shape 144"/>
          <p:cNvSpPr txBox="1"/>
          <p:nvPr>
            <p:ph idx="1" type="body"/>
          </p:nvPr>
        </p:nvSpPr>
        <p:spPr>
          <a:xfrm>
            <a:off x="611460" y="1596530"/>
            <a:ext cx="3207516" cy="45335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6044" marL="285744" rtl="0">
              <a:lnSpc>
                <a:spcPct val="90000"/>
              </a:lnSpc>
              <a:spcBef>
                <a:spcPts val="0"/>
              </a:spcBef>
              <a:buFont typeface="Helvetica Neue"/>
              <a:buChar char="•"/>
              <a:defRPr/>
            </a:lvl1pPr>
            <a:lvl2pPr indent="-12690" marL="355591" rtl="0">
              <a:lnSpc>
                <a:spcPct val="90000"/>
              </a:lnSpc>
              <a:spcBef>
                <a:spcPts val="0"/>
              </a:spcBef>
              <a:buFont typeface="Noto Symbol"/>
              <a:buNone/>
              <a:defRPr/>
            </a:lvl2pPr>
            <a:lvl3pPr indent="-12681" marL="723882" rtl="0">
              <a:lnSpc>
                <a:spcPct val="90000"/>
              </a:lnSpc>
              <a:spcBef>
                <a:spcPts val="0"/>
              </a:spcBef>
              <a:buFont typeface="Noto Symbol"/>
              <a:buNone/>
              <a:defRPr/>
            </a:lvl3pPr>
            <a:lvl4pPr indent="-12672" marL="1079473" rtl="0">
              <a:lnSpc>
                <a:spcPct val="90000"/>
              </a:lnSpc>
              <a:spcBef>
                <a:spcPts val="0"/>
              </a:spcBef>
              <a:buFont typeface="Noto Symbol"/>
              <a:buNone/>
              <a:defRPr/>
            </a:lvl4pPr>
            <a:lvl5pPr indent="-12663" marL="1435064" rtl="0">
              <a:lnSpc>
                <a:spcPct val="90000"/>
              </a:lnSpc>
              <a:spcBef>
                <a:spcPts val="0"/>
              </a:spcBef>
              <a:buFont typeface="Noto Symbo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4931671" y="1596530"/>
            <a:ext cx="3207516" cy="45335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6044" marL="285744" rtl="0">
              <a:lnSpc>
                <a:spcPct val="90000"/>
              </a:lnSpc>
              <a:spcBef>
                <a:spcPts val="0"/>
              </a:spcBef>
              <a:buFont typeface="Helvetica Neue"/>
              <a:buChar char="•"/>
              <a:defRPr/>
            </a:lvl1pPr>
            <a:lvl2pPr indent="-12690" marL="355591" rtl="0">
              <a:lnSpc>
                <a:spcPct val="90000"/>
              </a:lnSpc>
              <a:spcBef>
                <a:spcPts val="0"/>
              </a:spcBef>
              <a:buFont typeface="Noto Symbol"/>
              <a:buNone/>
              <a:defRPr/>
            </a:lvl2pPr>
            <a:lvl3pPr indent="-12681" marL="723882" rtl="0">
              <a:lnSpc>
                <a:spcPct val="90000"/>
              </a:lnSpc>
              <a:spcBef>
                <a:spcPts val="0"/>
              </a:spcBef>
              <a:buFont typeface="Noto Symbol"/>
              <a:buNone/>
              <a:defRPr/>
            </a:lvl3pPr>
            <a:lvl4pPr indent="-12672" marL="1079473" rtl="0">
              <a:lnSpc>
                <a:spcPct val="90000"/>
              </a:lnSpc>
              <a:spcBef>
                <a:spcPts val="0"/>
              </a:spcBef>
              <a:buFont typeface="Noto Symbol"/>
              <a:buNone/>
              <a:defRPr/>
            </a:lvl4pPr>
            <a:lvl5pPr indent="-12663" marL="1435064" rtl="0">
              <a:lnSpc>
                <a:spcPct val="90000"/>
              </a:lnSpc>
              <a:spcBef>
                <a:spcPts val="0"/>
              </a:spcBef>
              <a:buFont typeface="Noto Symbo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146" name="Shape 146"/>
          <p:cNvCxnSpPr/>
          <p:nvPr/>
        </p:nvCxnSpPr>
        <p:spPr>
          <a:xfrm>
            <a:off x="4324117" y="1596570"/>
            <a:ext cx="0" cy="4533462"/>
          </a:xfrm>
          <a:prstGeom prst="straightConnector1">
            <a:avLst/>
          </a:prstGeom>
          <a:noFill/>
          <a:ln cap="flat" w="19050">
            <a:solidFill>
              <a:srgbClr val="4BA6C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7" name="Shape 147"/>
          <p:cNvSpPr/>
          <p:nvPr/>
        </p:nvSpPr>
        <p:spPr>
          <a:xfrm rot="3544513">
            <a:off x="8921296" y="6231424"/>
            <a:ext cx="86177" cy="86177"/>
          </a:xfrm>
          <a:prstGeom prst="ellipse">
            <a:avLst/>
          </a:prstGeom>
          <a:solidFill>
            <a:srgbClr val="BFBFBF"/>
          </a:solidFill>
          <a:ln cap="flat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8" name="Shape 148"/>
          <p:cNvCxnSpPr/>
          <p:nvPr/>
        </p:nvCxnSpPr>
        <p:spPr>
          <a:xfrm flipH="1">
            <a:off x="8821762" y="6282623"/>
            <a:ext cx="128927" cy="185890"/>
          </a:xfrm>
          <a:prstGeom prst="straightConnector1">
            <a:avLst/>
          </a:prstGeom>
          <a:noFill/>
          <a:ln cap="flat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149" name="Shape 149"/>
          <p:cNvGrpSpPr/>
          <p:nvPr/>
        </p:nvGrpSpPr>
        <p:grpSpPr>
          <a:xfrm rot="-600732">
            <a:off x="8016127" y="6185335"/>
            <a:ext cx="676151" cy="651092"/>
            <a:chOff x="8053770" y="5959370"/>
            <a:chExt cx="676151" cy="651092"/>
          </a:xfrm>
        </p:grpSpPr>
        <p:sp>
          <p:nvSpPr>
            <p:cNvPr id="150" name="Shape 150"/>
            <p:cNvSpPr/>
            <p:nvPr/>
          </p:nvSpPr>
          <p:spPr>
            <a:xfrm rot="3544513">
              <a:off x="8069789" y="6115272"/>
              <a:ext cx="86177" cy="86177"/>
            </a:xfrm>
            <a:prstGeom prst="ellipse">
              <a:avLst/>
            </a:prstGeom>
            <a:solidFill>
              <a:srgbClr val="BFBFBF"/>
            </a:solidFill>
            <a:ln cap="flat" w="12700">
              <a:solidFill>
                <a:srgbClr val="BFBFB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51" name="Shape 151"/>
            <p:cNvCxnSpPr/>
            <p:nvPr/>
          </p:nvCxnSpPr>
          <p:spPr>
            <a:xfrm flipH="1" rot="-7255485">
              <a:off x="8165295" y="6083420"/>
              <a:ext cx="517566" cy="402991"/>
            </a:xfrm>
            <a:prstGeom prst="straightConnector1">
              <a:avLst/>
            </a:prstGeom>
            <a:noFill/>
            <a:ln cap="flat" w="12700">
              <a:solidFill>
                <a:srgbClr val="BFBFBF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52" name="Shape 152"/>
          <p:cNvSpPr/>
          <p:nvPr/>
        </p:nvSpPr>
        <p:spPr>
          <a:xfrm rot="3544514">
            <a:off x="8621075" y="6435772"/>
            <a:ext cx="273436" cy="273436"/>
          </a:xfrm>
          <a:prstGeom prst="ellipse">
            <a:avLst/>
          </a:prstGeom>
          <a:solidFill>
            <a:schemeClr val="lt1"/>
          </a:solidFill>
          <a:ln cap="flat" w="28575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564879" y="6385028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Два вертикальных объекта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292146" y="258970"/>
            <a:ext cx="7514724" cy="868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156" name="Shape 156"/>
          <p:cNvCxnSpPr/>
          <p:nvPr/>
        </p:nvCxnSpPr>
        <p:spPr>
          <a:xfrm>
            <a:off x="292144" y="1222140"/>
            <a:ext cx="7514727" cy="428"/>
          </a:xfrm>
          <a:prstGeom prst="straightConnector1">
            <a:avLst/>
          </a:prstGeom>
          <a:noFill/>
          <a:ln cap="flat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57" name="Shape 157"/>
          <p:cNvPicPr preferRelativeResize="0"/>
          <p:nvPr/>
        </p:nvPicPr>
        <p:blipFill rotWithShape="1">
          <a:blip r:embed="rId2">
            <a:alphaModFix/>
          </a:blip>
          <a:srcRect b="0" l="4981" r="82644" t="-2910"/>
          <a:stretch/>
        </p:blipFill>
        <p:spPr>
          <a:xfrm>
            <a:off x="8310050" y="118566"/>
            <a:ext cx="609599" cy="100939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7806871" y="1179479"/>
            <a:ext cx="86178" cy="8617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9" name="Shape 159"/>
          <p:cNvCxnSpPr/>
          <p:nvPr/>
        </p:nvCxnSpPr>
        <p:spPr>
          <a:xfrm flipH="1" rot="10800000">
            <a:off x="7859671" y="819150"/>
            <a:ext cx="517565" cy="402990"/>
          </a:xfrm>
          <a:prstGeom prst="straightConnector1">
            <a:avLst/>
          </a:prstGeom>
          <a:noFill/>
          <a:ln cap="flat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60" name="Shape 160"/>
          <p:cNvSpPr txBox="1"/>
          <p:nvPr>
            <p:ph idx="1" type="body"/>
          </p:nvPr>
        </p:nvSpPr>
        <p:spPr>
          <a:xfrm>
            <a:off x="625975" y="1596958"/>
            <a:ext cx="3646173" cy="44990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1" name="Shape 161"/>
          <p:cNvSpPr txBox="1"/>
          <p:nvPr>
            <p:ph idx="2" type="body"/>
          </p:nvPr>
        </p:nvSpPr>
        <p:spPr>
          <a:xfrm>
            <a:off x="4554396" y="1596958"/>
            <a:ext cx="3646173" cy="44990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2" name="Shape 162"/>
          <p:cNvSpPr/>
          <p:nvPr/>
        </p:nvSpPr>
        <p:spPr>
          <a:xfrm rot="3544513">
            <a:off x="8921296" y="6231424"/>
            <a:ext cx="86177" cy="86177"/>
          </a:xfrm>
          <a:prstGeom prst="ellipse">
            <a:avLst/>
          </a:prstGeom>
          <a:solidFill>
            <a:srgbClr val="BFBFBF"/>
          </a:solidFill>
          <a:ln cap="flat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3" name="Shape 163"/>
          <p:cNvCxnSpPr/>
          <p:nvPr/>
        </p:nvCxnSpPr>
        <p:spPr>
          <a:xfrm flipH="1">
            <a:off x="8821762" y="6282623"/>
            <a:ext cx="128927" cy="185890"/>
          </a:xfrm>
          <a:prstGeom prst="straightConnector1">
            <a:avLst/>
          </a:prstGeom>
          <a:noFill/>
          <a:ln cap="flat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164" name="Shape 164"/>
          <p:cNvGrpSpPr/>
          <p:nvPr/>
        </p:nvGrpSpPr>
        <p:grpSpPr>
          <a:xfrm rot="-600732">
            <a:off x="8016127" y="6185335"/>
            <a:ext cx="676151" cy="651092"/>
            <a:chOff x="8053770" y="5959370"/>
            <a:chExt cx="676151" cy="651092"/>
          </a:xfrm>
        </p:grpSpPr>
        <p:sp>
          <p:nvSpPr>
            <p:cNvPr id="165" name="Shape 165"/>
            <p:cNvSpPr/>
            <p:nvPr/>
          </p:nvSpPr>
          <p:spPr>
            <a:xfrm rot="3544513">
              <a:off x="8069789" y="6115272"/>
              <a:ext cx="86177" cy="86177"/>
            </a:xfrm>
            <a:prstGeom prst="ellipse">
              <a:avLst/>
            </a:prstGeom>
            <a:solidFill>
              <a:srgbClr val="BFBFBF"/>
            </a:solidFill>
            <a:ln cap="flat" w="12700">
              <a:solidFill>
                <a:srgbClr val="BFBFB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66" name="Shape 166"/>
            <p:cNvCxnSpPr/>
            <p:nvPr/>
          </p:nvCxnSpPr>
          <p:spPr>
            <a:xfrm flipH="1" rot="-7255485">
              <a:off x="8165295" y="6083420"/>
              <a:ext cx="517566" cy="402991"/>
            </a:xfrm>
            <a:prstGeom prst="straightConnector1">
              <a:avLst/>
            </a:prstGeom>
            <a:noFill/>
            <a:ln cap="flat" w="12700">
              <a:solidFill>
                <a:srgbClr val="BFBFBF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67" name="Shape 167"/>
          <p:cNvSpPr/>
          <p:nvPr/>
        </p:nvSpPr>
        <p:spPr>
          <a:xfrm rot="3544514">
            <a:off x="8621075" y="6435772"/>
            <a:ext cx="273436" cy="273436"/>
          </a:xfrm>
          <a:prstGeom prst="ellipse">
            <a:avLst/>
          </a:prstGeom>
          <a:solidFill>
            <a:schemeClr val="lt1"/>
          </a:solidFill>
          <a:ln cap="flat" w="28575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8564879" y="6385028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Только заголовок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292146" y="258970"/>
            <a:ext cx="7514724" cy="868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171" name="Shape 171"/>
          <p:cNvCxnSpPr/>
          <p:nvPr/>
        </p:nvCxnSpPr>
        <p:spPr>
          <a:xfrm>
            <a:off x="292144" y="1222140"/>
            <a:ext cx="7514727" cy="428"/>
          </a:xfrm>
          <a:prstGeom prst="straightConnector1">
            <a:avLst/>
          </a:prstGeom>
          <a:noFill/>
          <a:ln cap="flat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72" name="Shape 172"/>
          <p:cNvPicPr preferRelativeResize="0"/>
          <p:nvPr/>
        </p:nvPicPr>
        <p:blipFill rotWithShape="1">
          <a:blip r:embed="rId2">
            <a:alphaModFix/>
          </a:blip>
          <a:srcRect b="0" l="4981" r="82644" t="-2910"/>
          <a:stretch/>
        </p:blipFill>
        <p:spPr>
          <a:xfrm>
            <a:off x="8310050" y="118566"/>
            <a:ext cx="609599" cy="100939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/>
          <p:nvPr/>
        </p:nvSpPr>
        <p:spPr>
          <a:xfrm>
            <a:off x="7806871" y="1179479"/>
            <a:ext cx="86178" cy="8617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4" name="Shape 174"/>
          <p:cNvCxnSpPr/>
          <p:nvPr/>
        </p:nvCxnSpPr>
        <p:spPr>
          <a:xfrm flipH="1" rot="10800000">
            <a:off x="7859671" y="819150"/>
            <a:ext cx="517565" cy="402990"/>
          </a:xfrm>
          <a:prstGeom prst="straightConnector1">
            <a:avLst/>
          </a:prstGeom>
          <a:noFill/>
          <a:ln cap="flat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75" name="Shape 175"/>
          <p:cNvSpPr/>
          <p:nvPr/>
        </p:nvSpPr>
        <p:spPr>
          <a:xfrm rot="3544513">
            <a:off x="8921296" y="6231424"/>
            <a:ext cx="86177" cy="86177"/>
          </a:xfrm>
          <a:prstGeom prst="ellipse">
            <a:avLst/>
          </a:prstGeom>
          <a:solidFill>
            <a:srgbClr val="BFBFBF"/>
          </a:solidFill>
          <a:ln cap="flat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6" name="Shape 176"/>
          <p:cNvCxnSpPr/>
          <p:nvPr/>
        </p:nvCxnSpPr>
        <p:spPr>
          <a:xfrm flipH="1">
            <a:off x="8821762" y="6282623"/>
            <a:ext cx="128927" cy="185890"/>
          </a:xfrm>
          <a:prstGeom prst="straightConnector1">
            <a:avLst/>
          </a:prstGeom>
          <a:noFill/>
          <a:ln cap="flat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177" name="Shape 177"/>
          <p:cNvGrpSpPr/>
          <p:nvPr/>
        </p:nvGrpSpPr>
        <p:grpSpPr>
          <a:xfrm rot="-600732">
            <a:off x="8016127" y="6185335"/>
            <a:ext cx="676151" cy="651092"/>
            <a:chOff x="8053770" y="5959370"/>
            <a:chExt cx="676151" cy="651092"/>
          </a:xfrm>
        </p:grpSpPr>
        <p:sp>
          <p:nvSpPr>
            <p:cNvPr id="178" name="Shape 178"/>
            <p:cNvSpPr/>
            <p:nvPr/>
          </p:nvSpPr>
          <p:spPr>
            <a:xfrm rot="3544513">
              <a:off x="8069789" y="6115272"/>
              <a:ext cx="86177" cy="86177"/>
            </a:xfrm>
            <a:prstGeom prst="ellipse">
              <a:avLst/>
            </a:prstGeom>
            <a:solidFill>
              <a:srgbClr val="BFBFBF"/>
            </a:solidFill>
            <a:ln cap="flat" w="12700">
              <a:solidFill>
                <a:srgbClr val="BFBFB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79" name="Shape 179"/>
            <p:cNvCxnSpPr/>
            <p:nvPr/>
          </p:nvCxnSpPr>
          <p:spPr>
            <a:xfrm flipH="1" rot="-7255485">
              <a:off x="8165295" y="6083420"/>
              <a:ext cx="517566" cy="402991"/>
            </a:xfrm>
            <a:prstGeom prst="straightConnector1">
              <a:avLst/>
            </a:prstGeom>
            <a:noFill/>
            <a:ln cap="flat" w="12700">
              <a:solidFill>
                <a:srgbClr val="BFBFBF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80" name="Shape 180"/>
          <p:cNvSpPr/>
          <p:nvPr/>
        </p:nvSpPr>
        <p:spPr>
          <a:xfrm rot="3544514">
            <a:off x="8621075" y="6435772"/>
            <a:ext cx="273436" cy="273436"/>
          </a:xfrm>
          <a:prstGeom prst="ellipse">
            <a:avLst/>
          </a:prstGeom>
          <a:solidFill>
            <a:schemeClr val="lt1"/>
          </a:solidFill>
          <a:ln cap="flat" w="28575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8564879" y="6385028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устой слайд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Shape 183"/>
          <p:cNvPicPr preferRelativeResize="0"/>
          <p:nvPr/>
        </p:nvPicPr>
        <p:blipFill rotWithShape="1">
          <a:blip r:embed="rId2">
            <a:alphaModFix/>
          </a:blip>
          <a:srcRect b="0" l="4981" r="82644" t="-2910"/>
          <a:stretch/>
        </p:blipFill>
        <p:spPr>
          <a:xfrm>
            <a:off x="8310050" y="118566"/>
            <a:ext cx="609599" cy="100939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/>
          <p:nvPr/>
        </p:nvSpPr>
        <p:spPr>
          <a:xfrm rot="3544513">
            <a:off x="8921296" y="6231424"/>
            <a:ext cx="86177" cy="86177"/>
          </a:xfrm>
          <a:prstGeom prst="ellipse">
            <a:avLst/>
          </a:prstGeom>
          <a:solidFill>
            <a:srgbClr val="BFBFBF"/>
          </a:solidFill>
          <a:ln cap="flat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5" name="Shape 185"/>
          <p:cNvCxnSpPr/>
          <p:nvPr/>
        </p:nvCxnSpPr>
        <p:spPr>
          <a:xfrm flipH="1">
            <a:off x="8821762" y="6282623"/>
            <a:ext cx="128927" cy="185890"/>
          </a:xfrm>
          <a:prstGeom prst="straightConnector1">
            <a:avLst/>
          </a:prstGeom>
          <a:noFill/>
          <a:ln cap="flat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186" name="Shape 186"/>
          <p:cNvGrpSpPr/>
          <p:nvPr/>
        </p:nvGrpSpPr>
        <p:grpSpPr>
          <a:xfrm rot="-600732">
            <a:off x="8016127" y="6185335"/>
            <a:ext cx="676151" cy="651092"/>
            <a:chOff x="8053770" y="5959370"/>
            <a:chExt cx="676151" cy="651092"/>
          </a:xfrm>
        </p:grpSpPr>
        <p:sp>
          <p:nvSpPr>
            <p:cNvPr id="187" name="Shape 187"/>
            <p:cNvSpPr/>
            <p:nvPr/>
          </p:nvSpPr>
          <p:spPr>
            <a:xfrm rot="3544513">
              <a:off x="8069789" y="6115272"/>
              <a:ext cx="86177" cy="86177"/>
            </a:xfrm>
            <a:prstGeom prst="ellipse">
              <a:avLst/>
            </a:prstGeom>
            <a:solidFill>
              <a:srgbClr val="BFBFBF"/>
            </a:solidFill>
            <a:ln cap="flat" w="12700">
              <a:solidFill>
                <a:srgbClr val="BFBFB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88" name="Shape 188"/>
            <p:cNvCxnSpPr/>
            <p:nvPr/>
          </p:nvCxnSpPr>
          <p:spPr>
            <a:xfrm flipH="1" rot="-7255485">
              <a:off x="8165295" y="6083420"/>
              <a:ext cx="517566" cy="402991"/>
            </a:xfrm>
            <a:prstGeom prst="straightConnector1">
              <a:avLst/>
            </a:prstGeom>
            <a:noFill/>
            <a:ln cap="flat" w="12700">
              <a:solidFill>
                <a:srgbClr val="BFBFBF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89" name="Shape 189"/>
          <p:cNvSpPr/>
          <p:nvPr/>
        </p:nvSpPr>
        <p:spPr>
          <a:xfrm rot="3544514">
            <a:off x="8621075" y="6435772"/>
            <a:ext cx="273436" cy="273436"/>
          </a:xfrm>
          <a:prstGeom prst="ellipse">
            <a:avLst/>
          </a:prstGeom>
          <a:solidFill>
            <a:schemeClr val="lt1"/>
          </a:solidFill>
          <a:ln cap="flat" w="28575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8564879" y="6385028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Домашнее задание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11460" y="1582444"/>
            <a:ext cx="7527726" cy="32217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marL="342900" rtl="0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/>
            </a:lvl1pPr>
            <a:lvl2pPr indent="-50787" marL="533387" rtl="0">
              <a:lnSpc>
                <a:spcPct val="90000"/>
              </a:lnSpc>
              <a:spcBef>
                <a:spcPts val="0"/>
              </a:spcBef>
              <a:buFont typeface="Noto Symbol"/>
              <a:buChar char="▪"/>
              <a:defRPr/>
            </a:lvl2pPr>
            <a:lvl3pPr indent="-76177" marL="901677" rtl="0">
              <a:lnSpc>
                <a:spcPct val="90000"/>
              </a:lnSpc>
              <a:spcBef>
                <a:spcPts val="0"/>
              </a:spcBef>
              <a:buFont typeface="Noto Symbol"/>
              <a:buChar char="▪"/>
              <a:defRPr/>
            </a:lvl3pPr>
            <a:lvl4pPr indent="-76168" marL="1257269" rtl="0">
              <a:lnSpc>
                <a:spcPct val="90000"/>
              </a:lnSpc>
              <a:spcBef>
                <a:spcPts val="0"/>
              </a:spcBef>
              <a:buFont typeface="Noto Symbol"/>
              <a:buChar char="▪"/>
              <a:defRPr/>
            </a:lvl4pPr>
            <a:lvl5pPr indent="-76159" marL="1612860" rtl="0">
              <a:lnSpc>
                <a:spcPct val="90000"/>
              </a:lnSpc>
              <a:spcBef>
                <a:spcPts val="0"/>
              </a:spcBef>
              <a:buFont typeface="Noto Symbol"/>
              <a:buChar char="▪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193" name="Shape 193"/>
          <p:cNvCxnSpPr/>
          <p:nvPr/>
        </p:nvCxnSpPr>
        <p:spPr>
          <a:xfrm>
            <a:off x="292144" y="1222140"/>
            <a:ext cx="7514727" cy="428"/>
          </a:xfrm>
          <a:prstGeom prst="straightConnector1">
            <a:avLst/>
          </a:prstGeom>
          <a:noFill/>
          <a:ln cap="flat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94" name="Shape 194"/>
          <p:cNvPicPr preferRelativeResize="0"/>
          <p:nvPr/>
        </p:nvPicPr>
        <p:blipFill rotWithShape="1">
          <a:blip r:embed="rId2">
            <a:alphaModFix/>
          </a:blip>
          <a:srcRect b="0" l="4981" r="82644" t="-2910"/>
          <a:stretch/>
        </p:blipFill>
        <p:spPr>
          <a:xfrm>
            <a:off x="8310050" y="118566"/>
            <a:ext cx="609599" cy="100939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/>
          <p:nvPr/>
        </p:nvSpPr>
        <p:spPr>
          <a:xfrm>
            <a:off x="7806871" y="1179479"/>
            <a:ext cx="86178" cy="8617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6" name="Shape 196"/>
          <p:cNvCxnSpPr/>
          <p:nvPr/>
        </p:nvCxnSpPr>
        <p:spPr>
          <a:xfrm flipH="1" rot="10800000">
            <a:off x="7859671" y="819150"/>
            <a:ext cx="517565" cy="402990"/>
          </a:xfrm>
          <a:prstGeom prst="straightConnector1">
            <a:avLst/>
          </a:prstGeom>
          <a:noFill/>
          <a:ln cap="flat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97" name="Shape 197"/>
          <p:cNvSpPr/>
          <p:nvPr/>
        </p:nvSpPr>
        <p:spPr>
          <a:xfrm>
            <a:off x="217354" y="465987"/>
            <a:ext cx="4099198" cy="481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b="1" baseline="0" i="0" lang="ru-RU" sz="2812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Домашнее задание №</a:t>
            </a:r>
          </a:p>
        </p:txBody>
      </p:sp>
      <p:sp>
        <p:nvSpPr>
          <p:cNvPr id="198" name="Shape 198"/>
          <p:cNvSpPr txBox="1"/>
          <p:nvPr>
            <p:ph idx="2" type="body"/>
          </p:nvPr>
        </p:nvSpPr>
        <p:spPr>
          <a:xfrm>
            <a:off x="4131176" y="427624"/>
            <a:ext cx="1406022" cy="476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 algn="l">
              <a:spcBef>
                <a:spcPts val="0"/>
              </a:spcBef>
              <a:buClr>
                <a:schemeClr val="accent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9" name="Shape 199"/>
          <p:cNvSpPr/>
          <p:nvPr/>
        </p:nvSpPr>
        <p:spPr>
          <a:xfrm>
            <a:off x="611460" y="5001267"/>
            <a:ext cx="191943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Срок сдачи</a:t>
            </a:r>
          </a:p>
        </p:txBody>
      </p:sp>
      <p:sp>
        <p:nvSpPr>
          <p:cNvPr id="200" name="Shape 200"/>
          <p:cNvSpPr txBox="1"/>
          <p:nvPr>
            <p:ph idx="3" type="body"/>
          </p:nvPr>
        </p:nvSpPr>
        <p:spPr>
          <a:xfrm>
            <a:off x="611460" y="5449050"/>
            <a:ext cx="3397790" cy="519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lnSpc>
                <a:spcPct val="90000"/>
              </a:lnSpc>
              <a:spcBef>
                <a:spcPts val="0"/>
              </a:spcBef>
              <a:buFont typeface="Noto Symbol"/>
              <a:buNone/>
              <a:defRPr/>
            </a:lvl1pPr>
            <a:lvl2pPr indent="-241283" marL="698483" rtl="0">
              <a:lnSpc>
                <a:spcPct val="90000"/>
              </a:lnSpc>
              <a:spcBef>
                <a:spcPts val="0"/>
              </a:spcBef>
              <a:buFont typeface="Helvetica Neue"/>
              <a:buAutoNum type="arabicPeriod"/>
              <a:defRPr/>
            </a:lvl2pPr>
            <a:lvl3pPr indent="-253972" marL="1066773" rtl="0">
              <a:lnSpc>
                <a:spcPct val="90000"/>
              </a:lnSpc>
              <a:spcBef>
                <a:spcPts val="0"/>
              </a:spcBef>
              <a:buFont typeface="Helvetica Neue"/>
              <a:buAutoNum type="arabicPeriod"/>
              <a:defRPr/>
            </a:lvl3pPr>
            <a:lvl4pPr indent="-253963" marL="1422364" rtl="0">
              <a:lnSpc>
                <a:spcPct val="90000"/>
              </a:lnSpc>
              <a:spcBef>
                <a:spcPts val="0"/>
              </a:spcBef>
              <a:buFont typeface="Helvetica Neue"/>
              <a:buAutoNum type="arabicPeriod"/>
              <a:defRPr/>
            </a:lvl4pPr>
            <a:lvl5pPr indent="-253956" marL="1777956" rtl="0">
              <a:lnSpc>
                <a:spcPct val="90000"/>
              </a:lnSpc>
              <a:spcBef>
                <a:spcPts val="0"/>
              </a:spcBef>
              <a:buFont typeface="Helvetica Neue"/>
              <a:buAutoNum type="arabicPeriod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1" name="Shape 201"/>
          <p:cNvSpPr/>
          <p:nvPr/>
        </p:nvSpPr>
        <p:spPr>
          <a:xfrm rot="3544513">
            <a:off x="8921296" y="6231424"/>
            <a:ext cx="86177" cy="86177"/>
          </a:xfrm>
          <a:prstGeom prst="ellipse">
            <a:avLst/>
          </a:prstGeom>
          <a:solidFill>
            <a:srgbClr val="BFBFBF"/>
          </a:solidFill>
          <a:ln cap="flat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2" name="Shape 202"/>
          <p:cNvCxnSpPr/>
          <p:nvPr/>
        </p:nvCxnSpPr>
        <p:spPr>
          <a:xfrm flipH="1">
            <a:off x="8821762" y="6282623"/>
            <a:ext cx="128927" cy="185890"/>
          </a:xfrm>
          <a:prstGeom prst="straightConnector1">
            <a:avLst/>
          </a:prstGeom>
          <a:noFill/>
          <a:ln cap="flat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203" name="Shape 203"/>
          <p:cNvGrpSpPr/>
          <p:nvPr/>
        </p:nvGrpSpPr>
        <p:grpSpPr>
          <a:xfrm rot="-600732">
            <a:off x="8016127" y="6185335"/>
            <a:ext cx="676151" cy="651092"/>
            <a:chOff x="8053770" y="5959370"/>
            <a:chExt cx="676151" cy="651092"/>
          </a:xfrm>
        </p:grpSpPr>
        <p:sp>
          <p:nvSpPr>
            <p:cNvPr id="204" name="Shape 204"/>
            <p:cNvSpPr/>
            <p:nvPr/>
          </p:nvSpPr>
          <p:spPr>
            <a:xfrm rot="3544513">
              <a:off x="8069789" y="6115272"/>
              <a:ext cx="86177" cy="86177"/>
            </a:xfrm>
            <a:prstGeom prst="ellipse">
              <a:avLst/>
            </a:prstGeom>
            <a:solidFill>
              <a:srgbClr val="BFBFBF"/>
            </a:solidFill>
            <a:ln cap="flat" w="12700">
              <a:solidFill>
                <a:srgbClr val="BFBFB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205" name="Shape 205"/>
            <p:cNvCxnSpPr/>
            <p:nvPr/>
          </p:nvCxnSpPr>
          <p:spPr>
            <a:xfrm flipH="1" rot="-7255485">
              <a:off x="8165295" y="6083420"/>
              <a:ext cx="517566" cy="402991"/>
            </a:xfrm>
            <a:prstGeom prst="straightConnector1">
              <a:avLst/>
            </a:prstGeom>
            <a:noFill/>
            <a:ln cap="flat" w="12700">
              <a:solidFill>
                <a:srgbClr val="BFBFBF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206" name="Shape 206"/>
          <p:cNvSpPr/>
          <p:nvPr/>
        </p:nvSpPr>
        <p:spPr>
          <a:xfrm rot="3544514">
            <a:off x="8621075" y="6435772"/>
            <a:ext cx="273436" cy="273436"/>
          </a:xfrm>
          <a:prstGeom prst="ellipse">
            <a:avLst/>
          </a:prstGeom>
          <a:solidFill>
            <a:schemeClr val="lt1"/>
          </a:solidFill>
          <a:ln cap="flat" w="28575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8564879" y="6385028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ояснения к шаблону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Shape 209"/>
          <p:cNvCxnSpPr/>
          <p:nvPr/>
        </p:nvCxnSpPr>
        <p:spPr>
          <a:xfrm>
            <a:off x="292144" y="1222140"/>
            <a:ext cx="7514727" cy="428"/>
          </a:xfrm>
          <a:prstGeom prst="straightConnector1">
            <a:avLst/>
          </a:prstGeom>
          <a:noFill/>
          <a:ln cap="flat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10" name="Shape 210"/>
          <p:cNvPicPr preferRelativeResize="0"/>
          <p:nvPr/>
        </p:nvPicPr>
        <p:blipFill rotWithShape="1">
          <a:blip r:embed="rId2">
            <a:alphaModFix/>
          </a:blip>
          <a:srcRect b="0" l="4981" r="82644" t="-2910"/>
          <a:stretch/>
        </p:blipFill>
        <p:spPr>
          <a:xfrm>
            <a:off x="8310050" y="118566"/>
            <a:ext cx="609599" cy="100939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/>
          <p:nvPr/>
        </p:nvSpPr>
        <p:spPr>
          <a:xfrm>
            <a:off x="7806871" y="1179479"/>
            <a:ext cx="86178" cy="8617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2" name="Shape 212"/>
          <p:cNvCxnSpPr/>
          <p:nvPr/>
        </p:nvCxnSpPr>
        <p:spPr>
          <a:xfrm flipH="1" rot="10800000">
            <a:off x="7859671" y="819150"/>
            <a:ext cx="517565" cy="402990"/>
          </a:xfrm>
          <a:prstGeom prst="straightConnector1">
            <a:avLst/>
          </a:prstGeom>
          <a:noFill/>
          <a:ln cap="flat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13" name="Shape 213"/>
          <p:cNvSpPr/>
          <p:nvPr/>
        </p:nvSpPr>
        <p:spPr>
          <a:xfrm>
            <a:off x="217354" y="465987"/>
            <a:ext cx="4099198" cy="481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b="1" baseline="0" i="0" lang="ru-RU" sz="2812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Пояснения к шаблону</a:t>
            </a:r>
          </a:p>
        </p:txBody>
      </p:sp>
      <p:sp>
        <p:nvSpPr>
          <p:cNvPr id="214" name="Shape 214"/>
          <p:cNvSpPr/>
          <p:nvPr/>
        </p:nvSpPr>
        <p:spPr>
          <a:xfrm>
            <a:off x="625972" y="1593013"/>
            <a:ext cx="3350942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 вашем распоряжении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есть следующие слайды: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656772" y="2297116"/>
            <a:ext cx="4321627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891" lvl="0" marL="342891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AutoNum type="arabicPeriod"/>
            </a:pPr>
            <a:r>
              <a:rPr b="0" baseline="0" i="0" lang="ru-RU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Титульный слайд</a:t>
            </a:r>
          </a:p>
          <a:p>
            <a:pPr indent="-342891" lvl="0" marL="34289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AutoNum type="arabicPeriod"/>
            </a:pPr>
            <a:r>
              <a:rPr b="0" baseline="0" i="0" lang="ru-RU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Заголовок и текст</a:t>
            </a:r>
          </a:p>
          <a:p>
            <a:pPr indent="-342891" lvl="0" marL="342891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AutoNum type="arabicPeriod"/>
            </a:pPr>
            <a:r>
              <a:rPr b="0" baseline="0" i="0" lang="ru-RU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Содержание</a:t>
            </a:r>
          </a:p>
          <a:p>
            <a:pPr indent="-342891" lvl="0" marL="342891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AutoNum type="arabicPeriod"/>
            </a:pPr>
            <a:r>
              <a:rPr b="0" baseline="0" i="0" lang="ru-RU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Терминология</a:t>
            </a:r>
          </a:p>
          <a:p>
            <a:pPr indent="-342891" lvl="0" marL="342891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AutoNum type="arabicPeriod"/>
            </a:pPr>
            <a:r>
              <a:rPr b="0" baseline="0" i="0" lang="ru-RU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Цитата</a:t>
            </a:r>
          </a:p>
          <a:p>
            <a:pPr indent="-342891" lvl="0" marL="342891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AutoNum type="arabicPeriod"/>
            </a:pPr>
            <a:r>
              <a:rPr b="0" baseline="0" i="0" lang="ru-RU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Заголовок, подзаголовок и текст</a:t>
            </a:r>
          </a:p>
          <a:p>
            <a:pPr indent="-342891" lvl="0" marL="342891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AutoNum type="arabicPeriod"/>
            </a:pPr>
            <a:r>
              <a:rPr b="0" baseline="0" i="0" lang="ru-RU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Заголовок и картинка</a:t>
            </a:r>
          </a:p>
          <a:p>
            <a:pPr indent="-342891" lvl="0" marL="342891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AutoNum type="arabicPeriod"/>
            </a:pPr>
            <a:r>
              <a:rPr b="0" baseline="0" i="0" lang="ru-RU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Заголовок, текст и картинка</a:t>
            </a:r>
          </a:p>
          <a:p>
            <a:pPr indent="-342891" lvl="0" marL="342891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AutoNum type="arabicPeriod"/>
            </a:pPr>
            <a:r>
              <a:rPr b="0" baseline="0" i="0" lang="ru-RU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Код</a:t>
            </a:r>
          </a:p>
          <a:p>
            <a:pPr indent="-342891" lvl="0" marL="342891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AutoNum type="arabicPeriod"/>
            </a:pPr>
            <a:r>
              <a:rPr b="0" baseline="0" i="0" lang="ru-RU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Плюсы и минусы</a:t>
            </a:r>
          </a:p>
          <a:p>
            <a:pPr indent="-342891" lvl="0" marL="342891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AutoNum type="arabicPeriod"/>
            </a:pPr>
            <a:r>
              <a:rPr b="0" baseline="0" i="0" lang="ru-RU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Два вертикальных объекта</a:t>
            </a:r>
          </a:p>
          <a:p>
            <a:pPr indent="-342891" lvl="0" marL="342891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AutoNum type="arabicPeriod"/>
            </a:pPr>
            <a:r>
              <a:rPr b="0" baseline="0" i="0" lang="ru-RU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Только заголовок</a:t>
            </a:r>
          </a:p>
          <a:p>
            <a:pPr indent="-342891" lvl="0" marL="342891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AutoNum type="arabicPeriod"/>
            </a:pPr>
            <a:r>
              <a:rPr b="0" baseline="0" i="0" lang="ru-RU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Пустой слайд</a:t>
            </a:r>
          </a:p>
          <a:p>
            <a:pPr indent="-342891" lvl="0" marL="342891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AutoNum type="arabicPeriod"/>
            </a:pPr>
            <a:r>
              <a:rPr b="0" baseline="0" i="0" lang="ru-RU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Домашнее задание</a:t>
            </a:r>
          </a:p>
          <a:p>
            <a:pPr indent="-342891" lvl="0" marL="342891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AutoNum type="arabicPeriod"/>
            </a:pPr>
            <a:r>
              <a:rPr b="0" baseline="0" i="0" lang="ru-RU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Контакты</a:t>
            </a:r>
          </a:p>
          <a:p>
            <a:pPr indent="-234940" lvl="0" marL="342891" marR="0" rtl="0" algn="l">
              <a:spcBef>
                <a:spcPts val="0"/>
              </a:spcBef>
              <a:buClr>
                <a:schemeClr val="dk1"/>
              </a:buClr>
              <a:buFont typeface="Helvetica Neue"/>
              <a:buNone/>
            </a:pPr>
            <a:r>
              <a:t/>
            </a:r>
            <a:endParaRPr b="0" baseline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6" name="Shape 216"/>
          <p:cNvCxnSpPr/>
          <p:nvPr/>
        </p:nvCxnSpPr>
        <p:spPr>
          <a:xfrm>
            <a:off x="4585373" y="1596570"/>
            <a:ext cx="0" cy="4796077"/>
          </a:xfrm>
          <a:prstGeom prst="straightConnector1">
            <a:avLst/>
          </a:prstGeom>
          <a:noFill/>
          <a:ln cap="flat" w="19050">
            <a:solidFill>
              <a:srgbClr val="4BA6C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17" name="Shape 217"/>
          <p:cNvSpPr txBox="1"/>
          <p:nvPr/>
        </p:nvSpPr>
        <p:spPr>
          <a:xfrm>
            <a:off x="4867096" y="1593013"/>
            <a:ext cx="3510141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Для акцентов в коде и тексте </a:t>
            </a:r>
            <a:br>
              <a:rPr b="1" baseline="0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baseline="0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на слайдах в настройках цвета </a:t>
            </a:r>
            <a:br>
              <a:rPr b="1" baseline="0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baseline="0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 вас есть готовая палитра: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4867096" y="3300262"/>
            <a:ext cx="3703151" cy="861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ru-RU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Используйте готовый набор </a:t>
            </a:r>
            <a:r>
              <a:rPr b="1" baseline="0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иконок</a:t>
            </a:r>
            <a:r>
              <a:rPr b="1" baseline="0" i="0" lang="ru-RU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и элементов для создания ориентиров на слайде:</a:t>
            </a:r>
          </a:p>
        </p:txBody>
      </p:sp>
      <p:grpSp>
        <p:nvGrpSpPr>
          <p:cNvPr id="219" name="Shape 219"/>
          <p:cNvGrpSpPr/>
          <p:nvPr/>
        </p:nvGrpSpPr>
        <p:grpSpPr>
          <a:xfrm>
            <a:off x="4978397" y="2598056"/>
            <a:ext cx="3377415" cy="420913"/>
            <a:chOff x="4978398" y="2598057"/>
            <a:chExt cx="2562184" cy="319314"/>
          </a:xfrm>
        </p:grpSpPr>
        <p:sp>
          <p:nvSpPr>
            <p:cNvPr id="220" name="Shape 220"/>
            <p:cNvSpPr/>
            <p:nvPr/>
          </p:nvSpPr>
          <p:spPr>
            <a:xfrm>
              <a:off x="4978398" y="2598057"/>
              <a:ext cx="319314" cy="3193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5427201" y="2598057"/>
              <a:ext cx="319314" cy="319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5876003" y="2598057"/>
              <a:ext cx="319314" cy="319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6324805" y="2598057"/>
              <a:ext cx="319314" cy="3193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6772465" y="2598057"/>
              <a:ext cx="319314" cy="3193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7221267" y="2598057"/>
              <a:ext cx="319314" cy="31931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26" name="Shape 226"/>
          <p:cNvSpPr/>
          <p:nvPr/>
        </p:nvSpPr>
        <p:spPr>
          <a:xfrm rot="3544513">
            <a:off x="8921296" y="6231424"/>
            <a:ext cx="86177" cy="86177"/>
          </a:xfrm>
          <a:prstGeom prst="ellipse">
            <a:avLst/>
          </a:prstGeom>
          <a:solidFill>
            <a:srgbClr val="BFBFBF"/>
          </a:solidFill>
          <a:ln cap="flat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27" name="Shape 227"/>
          <p:cNvCxnSpPr/>
          <p:nvPr/>
        </p:nvCxnSpPr>
        <p:spPr>
          <a:xfrm flipH="1">
            <a:off x="8821762" y="6282623"/>
            <a:ext cx="128927" cy="185890"/>
          </a:xfrm>
          <a:prstGeom prst="straightConnector1">
            <a:avLst/>
          </a:prstGeom>
          <a:noFill/>
          <a:ln cap="flat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228" name="Shape 228"/>
          <p:cNvGrpSpPr/>
          <p:nvPr/>
        </p:nvGrpSpPr>
        <p:grpSpPr>
          <a:xfrm rot="-600732">
            <a:off x="8016127" y="6185335"/>
            <a:ext cx="676151" cy="651092"/>
            <a:chOff x="8053770" y="5959370"/>
            <a:chExt cx="676151" cy="651092"/>
          </a:xfrm>
        </p:grpSpPr>
        <p:sp>
          <p:nvSpPr>
            <p:cNvPr id="229" name="Shape 229"/>
            <p:cNvSpPr/>
            <p:nvPr/>
          </p:nvSpPr>
          <p:spPr>
            <a:xfrm rot="3544513">
              <a:off x="8069789" y="6115272"/>
              <a:ext cx="86177" cy="86177"/>
            </a:xfrm>
            <a:prstGeom prst="ellipse">
              <a:avLst/>
            </a:prstGeom>
            <a:solidFill>
              <a:srgbClr val="BFBFBF"/>
            </a:solidFill>
            <a:ln cap="flat" w="12700">
              <a:solidFill>
                <a:srgbClr val="BFBFB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230" name="Shape 230"/>
            <p:cNvCxnSpPr/>
            <p:nvPr/>
          </p:nvCxnSpPr>
          <p:spPr>
            <a:xfrm flipH="1" rot="-7255485">
              <a:off x="8165295" y="6083420"/>
              <a:ext cx="517566" cy="402991"/>
            </a:xfrm>
            <a:prstGeom prst="straightConnector1">
              <a:avLst/>
            </a:prstGeom>
            <a:noFill/>
            <a:ln cap="flat" w="12700">
              <a:solidFill>
                <a:srgbClr val="BFBFBF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231" name="Shape 231"/>
          <p:cNvSpPr/>
          <p:nvPr/>
        </p:nvSpPr>
        <p:spPr>
          <a:xfrm rot="3544514">
            <a:off x="8621075" y="6435772"/>
            <a:ext cx="273436" cy="273436"/>
          </a:xfrm>
          <a:prstGeom prst="ellipse">
            <a:avLst/>
          </a:prstGeom>
          <a:solidFill>
            <a:schemeClr val="lt1"/>
          </a:solidFill>
          <a:ln cap="flat" w="28575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8564879" y="6385028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/>
              <a:t>‹#›</a:t>
            </a:fld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7448" y="4400921"/>
            <a:ext cx="3535578" cy="1797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и текст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292146" y="258970"/>
            <a:ext cx="7514724" cy="868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11460" y="1582444"/>
            <a:ext cx="7527726" cy="46006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lnSpc>
                <a:spcPct val="90000"/>
              </a:lnSpc>
              <a:spcBef>
                <a:spcPts val="0"/>
              </a:spcBef>
              <a:buFont typeface="Helvetica Neue"/>
              <a:buNone/>
              <a:defRPr/>
            </a:lvl1pPr>
            <a:lvl2pPr indent="-50787" marL="533387" rtl="0">
              <a:lnSpc>
                <a:spcPct val="90000"/>
              </a:lnSpc>
              <a:spcBef>
                <a:spcPts val="0"/>
              </a:spcBef>
              <a:buFont typeface="Noto Symbol"/>
              <a:buChar char="▪"/>
              <a:defRPr/>
            </a:lvl2pPr>
            <a:lvl3pPr indent="-76177" marL="901677" rtl="0">
              <a:lnSpc>
                <a:spcPct val="90000"/>
              </a:lnSpc>
              <a:spcBef>
                <a:spcPts val="0"/>
              </a:spcBef>
              <a:buFont typeface="Noto Symbol"/>
              <a:buChar char="▪"/>
              <a:defRPr/>
            </a:lvl3pPr>
            <a:lvl4pPr indent="-76168" marL="1257269" rtl="0">
              <a:lnSpc>
                <a:spcPct val="90000"/>
              </a:lnSpc>
              <a:spcBef>
                <a:spcPts val="0"/>
              </a:spcBef>
              <a:buFont typeface="Noto Symbol"/>
              <a:buChar char="▪"/>
              <a:defRPr/>
            </a:lvl4pPr>
            <a:lvl5pPr indent="-76159" marL="1612860" rtl="0">
              <a:lnSpc>
                <a:spcPct val="90000"/>
              </a:lnSpc>
              <a:spcBef>
                <a:spcPts val="0"/>
              </a:spcBef>
              <a:buFont typeface="Noto Symbol"/>
              <a:buChar char="▪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19" name="Shape 19"/>
          <p:cNvCxnSpPr/>
          <p:nvPr/>
        </p:nvCxnSpPr>
        <p:spPr>
          <a:xfrm>
            <a:off x="292144" y="1222140"/>
            <a:ext cx="7514727" cy="428"/>
          </a:xfrm>
          <a:prstGeom prst="straightConnector1">
            <a:avLst/>
          </a:prstGeom>
          <a:noFill/>
          <a:ln cap="flat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 b="0" l="4981" r="82644" t="-2910"/>
          <a:stretch/>
        </p:blipFill>
        <p:spPr>
          <a:xfrm>
            <a:off x="8310050" y="118566"/>
            <a:ext cx="609599" cy="100939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/>
          <p:nvPr/>
        </p:nvSpPr>
        <p:spPr>
          <a:xfrm>
            <a:off x="7806871" y="1179479"/>
            <a:ext cx="86178" cy="8617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2" name="Shape 22"/>
          <p:cNvCxnSpPr/>
          <p:nvPr/>
        </p:nvCxnSpPr>
        <p:spPr>
          <a:xfrm flipH="1" rot="10800000">
            <a:off x="7859671" y="819150"/>
            <a:ext cx="517565" cy="402990"/>
          </a:xfrm>
          <a:prstGeom prst="straightConnector1">
            <a:avLst/>
          </a:prstGeom>
          <a:noFill/>
          <a:ln cap="flat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3" name="Shape 23"/>
          <p:cNvSpPr/>
          <p:nvPr/>
        </p:nvSpPr>
        <p:spPr>
          <a:xfrm rot="3544513">
            <a:off x="8921296" y="6231424"/>
            <a:ext cx="86177" cy="86177"/>
          </a:xfrm>
          <a:prstGeom prst="ellipse">
            <a:avLst/>
          </a:prstGeom>
          <a:solidFill>
            <a:srgbClr val="BFBFBF"/>
          </a:solidFill>
          <a:ln cap="flat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4" name="Shape 24"/>
          <p:cNvCxnSpPr/>
          <p:nvPr/>
        </p:nvCxnSpPr>
        <p:spPr>
          <a:xfrm flipH="1">
            <a:off x="8821762" y="6282623"/>
            <a:ext cx="128927" cy="185890"/>
          </a:xfrm>
          <a:prstGeom prst="straightConnector1">
            <a:avLst/>
          </a:prstGeom>
          <a:noFill/>
          <a:ln cap="flat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25" name="Shape 25"/>
          <p:cNvGrpSpPr/>
          <p:nvPr/>
        </p:nvGrpSpPr>
        <p:grpSpPr>
          <a:xfrm rot="-600732">
            <a:off x="8016127" y="6185335"/>
            <a:ext cx="676151" cy="651092"/>
            <a:chOff x="8053770" y="5959370"/>
            <a:chExt cx="676151" cy="651092"/>
          </a:xfrm>
        </p:grpSpPr>
        <p:sp>
          <p:nvSpPr>
            <p:cNvPr id="26" name="Shape 26"/>
            <p:cNvSpPr/>
            <p:nvPr/>
          </p:nvSpPr>
          <p:spPr>
            <a:xfrm rot="3544513">
              <a:off x="8069789" y="6115272"/>
              <a:ext cx="86177" cy="86177"/>
            </a:xfrm>
            <a:prstGeom prst="ellipse">
              <a:avLst/>
            </a:prstGeom>
            <a:solidFill>
              <a:srgbClr val="BFBFBF"/>
            </a:solidFill>
            <a:ln cap="flat" w="12700">
              <a:solidFill>
                <a:srgbClr val="BFBFB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27" name="Shape 27"/>
            <p:cNvCxnSpPr/>
            <p:nvPr/>
          </p:nvCxnSpPr>
          <p:spPr>
            <a:xfrm flipH="1" rot="-7255485">
              <a:off x="8165295" y="6083420"/>
              <a:ext cx="517566" cy="402991"/>
            </a:xfrm>
            <a:prstGeom prst="straightConnector1">
              <a:avLst/>
            </a:prstGeom>
            <a:noFill/>
            <a:ln cap="flat" w="12700">
              <a:solidFill>
                <a:srgbClr val="BFBFBF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28" name="Shape 28"/>
          <p:cNvSpPr/>
          <p:nvPr/>
        </p:nvSpPr>
        <p:spPr>
          <a:xfrm rot="3544514">
            <a:off x="8621075" y="6435772"/>
            <a:ext cx="273436" cy="273436"/>
          </a:xfrm>
          <a:prstGeom prst="ellipse">
            <a:avLst/>
          </a:prstGeom>
          <a:solidFill>
            <a:schemeClr val="lt1"/>
          </a:solidFill>
          <a:ln cap="flat" w="28575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64879" y="6385028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Код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647699" y="2267100"/>
            <a:ext cx="7662350" cy="3955911"/>
          </a:xfrm>
          <a:prstGeom prst="rect">
            <a:avLst/>
          </a:prstGeom>
          <a:noFill/>
          <a:ln cap="flat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1059542" y="258970"/>
            <a:ext cx="6747329" cy="868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33" name="Shape 33"/>
          <p:cNvCxnSpPr/>
          <p:nvPr/>
        </p:nvCxnSpPr>
        <p:spPr>
          <a:xfrm>
            <a:off x="292144" y="1222140"/>
            <a:ext cx="7514727" cy="428"/>
          </a:xfrm>
          <a:prstGeom prst="straightConnector1">
            <a:avLst/>
          </a:prstGeom>
          <a:noFill/>
          <a:ln cap="flat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34" name="Shape 34"/>
          <p:cNvPicPr preferRelativeResize="0"/>
          <p:nvPr/>
        </p:nvPicPr>
        <p:blipFill rotWithShape="1">
          <a:blip r:embed="rId2">
            <a:alphaModFix/>
          </a:blip>
          <a:srcRect b="0" l="4981" r="82644" t="-2910"/>
          <a:stretch/>
        </p:blipFill>
        <p:spPr>
          <a:xfrm>
            <a:off x="8310050" y="118566"/>
            <a:ext cx="609599" cy="100939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/>
          <p:nvPr/>
        </p:nvSpPr>
        <p:spPr>
          <a:xfrm>
            <a:off x="7806871" y="1179479"/>
            <a:ext cx="86178" cy="8617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6" name="Shape 36"/>
          <p:cNvCxnSpPr/>
          <p:nvPr/>
        </p:nvCxnSpPr>
        <p:spPr>
          <a:xfrm flipH="1" rot="10800000">
            <a:off x="7859671" y="819150"/>
            <a:ext cx="517565" cy="402990"/>
          </a:xfrm>
          <a:prstGeom prst="straightConnector1">
            <a:avLst/>
          </a:prstGeom>
          <a:noFill/>
          <a:ln cap="flat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7" name="Shape 37"/>
          <p:cNvSpPr txBox="1"/>
          <p:nvPr>
            <p:ph idx="1" type="body"/>
          </p:nvPr>
        </p:nvSpPr>
        <p:spPr>
          <a:xfrm>
            <a:off x="647699" y="1474441"/>
            <a:ext cx="7662350" cy="611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lnSpc>
                <a:spcPct val="90000"/>
              </a:lnSpc>
              <a:spcBef>
                <a:spcPts val="0"/>
              </a:spcBef>
              <a:buFont typeface="Helvetica Neue"/>
              <a:buNone/>
              <a:defRPr/>
            </a:lvl1pPr>
            <a:lvl2pPr indent="-63487" marL="533387" rtl="0">
              <a:lnSpc>
                <a:spcPct val="90000"/>
              </a:lnSpc>
              <a:spcBef>
                <a:spcPts val="0"/>
              </a:spcBef>
              <a:buFont typeface="Noto Symbol"/>
              <a:buChar char="▪"/>
              <a:defRPr/>
            </a:lvl2pPr>
            <a:lvl3pPr indent="-76177" marL="901677" rtl="0">
              <a:lnSpc>
                <a:spcPct val="90000"/>
              </a:lnSpc>
              <a:spcBef>
                <a:spcPts val="0"/>
              </a:spcBef>
              <a:buFont typeface="Noto Symbol"/>
              <a:buChar char="▪"/>
              <a:defRPr/>
            </a:lvl3pPr>
            <a:lvl4pPr indent="-88868" marL="1257269" rtl="0">
              <a:lnSpc>
                <a:spcPct val="90000"/>
              </a:lnSpc>
              <a:spcBef>
                <a:spcPts val="0"/>
              </a:spcBef>
              <a:buFont typeface="Noto Symbol"/>
              <a:buChar char="▪"/>
              <a:defRPr/>
            </a:lvl4pPr>
            <a:lvl5pPr indent="-88859" marL="1612860" rtl="0">
              <a:lnSpc>
                <a:spcPct val="90000"/>
              </a:lnSpc>
              <a:spcBef>
                <a:spcPts val="0"/>
              </a:spcBef>
              <a:buFont typeface="Noto Symbol"/>
              <a:buChar char="▪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895040" y="2409371"/>
            <a:ext cx="7261989" cy="3686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61939" marL="450839" rtl="0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Font typeface="Helvetica Neue"/>
              <a:buAutoNum type="arabicPeriod"/>
              <a:defRPr/>
            </a:lvl1pPr>
            <a:lvl2pPr indent="-63487" marL="533387" rtl="0">
              <a:lnSpc>
                <a:spcPct val="90000"/>
              </a:lnSpc>
              <a:spcBef>
                <a:spcPts val="0"/>
              </a:spcBef>
              <a:buFont typeface="Noto Symbol"/>
              <a:buChar char="▪"/>
              <a:defRPr/>
            </a:lvl2pPr>
            <a:lvl3pPr indent="-76177" marL="901677" rtl="0">
              <a:lnSpc>
                <a:spcPct val="90000"/>
              </a:lnSpc>
              <a:spcBef>
                <a:spcPts val="0"/>
              </a:spcBef>
              <a:buFont typeface="Noto Symbol"/>
              <a:buChar char="▪"/>
              <a:defRPr/>
            </a:lvl3pPr>
            <a:lvl4pPr indent="-88868" marL="1257269" rtl="0">
              <a:lnSpc>
                <a:spcPct val="90000"/>
              </a:lnSpc>
              <a:spcBef>
                <a:spcPts val="0"/>
              </a:spcBef>
              <a:buFont typeface="Noto Symbol"/>
              <a:buChar char="▪"/>
              <a:defRPr/>
            </a:lvl4pPr>
            <a:lvl5pPr indent="-88859" marL="1612860" rtl="0">
              <a:lnSpc>
                <a:spcPct val="90000"/>
              </a:lnSpc>
              <a:spcBef>
                <a:spcPts val="0"/>
              </a:spcBef>
              <a:buFont typeface="Noto Symbol"/>
              <a:buChar char="▪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39" name="Shape 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852" y="414127"/>
            <a:ext cx="610643" cy="55867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/>
          <p:nvPr/>
        </p:nvSpPr>
        <p:spPr>
          <a:xfrm rot="3544513">
            <a:off x="8921296" y="6231424"/>
            <a:ext cx="86177" cy="86177"/>
          </a:xfrm>
          <a:prstGeom prst="ellipse">
            <a:avLst/>
          </a:prstGeom>
          <a:solidFill>
            <a:srgbClr val="BFBFBF"/>
          </a:solidFill>
          <a:ln cap="flat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1" name="Shape 41"/>
          <p:cNvCxnSpPr/>
          <p:nvPr/>
        </p:nvCxnSpPr>
        <p:spPr>
          <a:xfrm flipH="1">
            <a:off x="8821762" y="6282623"/>
            <a:ext cx="128927" cy="185890"/>
          </a:xfrm>
          <a:prstGeom prst="straightConnector1">
            <a:avLst/>
          </a:prstGeom>
          <a:noFill/>
          <a:ln cap="flat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42" name="Shape 42"/>
          <p:cNvGrpSpPr/>
          <p:nvPr/>
        </p:nvGrpSpPr>
        <p:grpSpPr>
          <a:xfrm rot="-600732">
            <a:off x="8016127" y="6185335"/>
            <a:ext cx="676151" cy="651092"/>
            <a:chOff x="8053770" y="5959370"/>
            <a:chExt cx="676151" cy="651092"/>
          </a:xfrm>
        </p:grpSpPr>
        <p:sp>
          <p:nvSpPr>
            <p:cNvPr id="43" name="Shape 43"/>
            <p:cNvSpPr/>
            <p:nvPr/>
          </p:nvSpPr>
          <p:spPr>
            <a:xfrm rot="3544513">
              <a:off x="8069789" y="6115272"/>
              <a:ext cx="86177" cy="86177"/>
            </a:xfrm>
            <a:prstGeom prst="ellipse">
              <a:avLst/>
            </a:prstGeom>
            <a:solidFill>
              <a:srgbClr val="BFBFBF"/>
            </a:solidFill>
            <a:ln cap="flat" w="12700">
              <a:solidFill>
                <a:srgbClr val="BFBFB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44" name="Shape 44"/>
            <p:cNvCxnSpPr/>
            <p:nvPr/>
          </p:nvCxnSpPr>
          <p:spPr>
            <a:xfrm flipH="1" rot="-7255485">
              <a:off x="8165295" y="6083420"/>
              <a:ext cx="517566" cy="402991"/>
            </a:xfrm>
            <a:prstGeom prst="straightConnector1">
              <a:avLst/>
            </a:prstGeom>
            <a:noFill/>
            <a:ln cap="flat" w="12700">
              <a:solidFill>
                <a:srgbClr val="BFBFBF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45" name="Shape 45"/>
          <p:cNvSpPr/>
          <p:nvPr/>
        </p:nvSpPr>
        <p:spPr>
          <a:xfrm rot="3544514">
            <a:off x="8621075" y="6435772"/>
            <a:ext cx="273436" cy="273436"/>
          </a:xfrm>
          <a:prstGeom prst="ellipse">
            <a:avLst/>
          </a:prstGeom>
          <a:solidFill>
            <a:schemeClr val="lt1"/>
          </a:solidFill>
          <a:ln cap="flat" w="28575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64879" y="6385028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Финал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7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/>
          <p:nvPr/>
        </p:nvSpPr>
        <p:spPr>
          <a:xfrm>
            <a:off x="0" y="4895850"/>
            <a:ext cx="9144000" cy="1962149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1639483" y="5122769"/>
            <a:ext cx="5865033" cy="476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 algn="ctr">
              <a:spcBef>
                <a:spcPts val="0"/>
              </a:spcBef>
              <a:buClr>
                <a:srgbClr val="262626"/>
              </a:buClr>
              <a:buFont typeface="Helvetica Neue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/>
        </p:nvSpPr>
        <p:spPr>
          <a:xfrm>
            <a:off x="1843313" y="2709966"/>
            <a:ext cx="7026175" cy="18854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Helvetica Neue"/>
              <a:buNone/>
            </a:pPr>
            <a:r>
              <a:rPr b="1" baseline="0" i="0" lang="ru-RU" sz="6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Спасибо за внимание!</a:t>
            </a:r>
          </a:p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1639483" y="5740357"/>
            <a:ext cx="5865033" cy="992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 algn="ctr">
              <a:spcBef>
                <a:spcPts val="0"/>
              </a:spcBef>
              <a:buClr>
                <a:srgbClr val="262626"/>
              </a:buClr>
              <a:buFont typeface="Helvetica Neue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/>
          <p:nvPr/>
        </p:nvSpPr>
        <p:spPr>
          <a:xfrm>
            <a:off x="0" y="4856094"/>
            <a:ext cx="9144000" cy="71438"/>
          </a:xfrm>
          <a:prstGeom prst="rect">
            <a:avLst/>
          </a:prstGeom>
          <a:solidFill>
            <a:srgbClr val="9FC4C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Содержание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292146" y="258970"/>
            <a:ext cx="7514724" cy="868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56" name="Shape 56"/>
          <p:cNvCxnSpPr/>
          <p:nvPr/>
        </p:nvCxnSpPr>
        <p:spPr>
          <a:xfrm>
            <a:off x="292144" y="1222140"/>
            <a:ext cx="7514727" cy="428"/>
          </a:xfrm>
          <a:prstGeom prst="straightConnector1">
            <a:avLst/>
          </a:prstGeom>
          <a:noFill/>
          <a:ln cap="flat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4981" r="82644" t="-2910"/>
          <a:stretch/>
        </p:blipFill>
        <p:spPr>
          <a:xfrm>
            <a:off x="8310050" y="118566"/>
            <a:ext cx="609599" cy="100939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/>
          <p:nvPr/>
        </p:nvSpPr>
        <p:spPr>
          <a:xfrm>
            <a:off x="7806871" y="1179479"/>
            <a:ext cx="86178" cy="8617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9" name="Shape 59"/>
          <p:cNvCxnSpPr/>
          <p:nvPr/>
        </p:nvCxnSpPr>
        <p:spPr>
          <a:xfrm flipH="1" rot="10800000">
            <a:off x="7859671" y="819150"/>
            <a:ext cx="517565" cy="402990"/>
          </a:xfrm>
          <a:prstGeom prst="straightConnector1">
            <a:avLst/>
          </a:prstGeom>
          <a:noFill/>
          <a:ln cap="flat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0" name="Shape 60"/>
          <p:cNvSpPr txBox="1"/>
          <p:nvPr>
            <p:ph idx="1" type="body"/>
          </p:nvPr>
        </p:nvSpPr>
        <p:spPr>
          <a:xfrm>
            <a:off x="611460" y="1582445"/>
            <a:ext cx="7527726" cy="46006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23839" marL="457189" rtl="0">
              <a:lnSpc>
                <a:spcPct val="90000"/>
              </a:lnSpc>
              <a:spcBef>
                <a:spcPts val="0"/>
              </a:spcBef>
              <a:buFont typeface="Helvetica Neue"/>
              <a:buAutoNum type="arabicPeriod"/>
              <a:defRPr/>
            </a:lvl1pPr>
            <a:lvl2pPr indent="-241283" marL="698483" rtl="0">
              <a:lnSpc>
                <a:spcPct val="90000"/>
              </a:lnSpc>
              <a:spcBef>
                <a:spcPts val="0"/>
              </a:spcBef>
              <a:buFont typeface="Helvetica Neue"/>
              <a:buAutoNum type="arabicPeriod"/>
              <a:defRPr/>
            </a:lvl2pPr>
            <a:lvl3pPr indent="-253972" marL="1066773" rtl="0">
              <a:lnSpc>
                <a:spcPct val="90000"/>
              </a:lnSpc>
              <a:spcBef>
                <a:spcPts val="0"/>
              </a:spcBef>
              <a:buFont typeface="Helvetica Neue"/>
              <a:buAutoNum type="arabicPeriod"/>
              <a:defRPr/>
            </a:lvl3pPr>
            <a:lvl4pPr indent="-253963" marL="1422364" rtl="0">
              <a:lnSpc>
                <a:spcPct val="90000"/>
              </a:lnSpc>
              <a:spcBef>
                <a:spcPts val="0"/>
              </a:spcBef>
              <a:buFont typeface="Helvetica Neue"/>
              <a:buAutoNum type="arabicPeriod"/>
              <a:defRPr/>
            </a:lvl4pPr>
            <a:lvl5pPr indent="-253956" marL="1777956" rtl="0">
              <a:lnSpc>
                <a:spcPct val="90000"/>
              </a:lnSpc>
              <a:spcBef>
                <a:spcPts val="0"/>
              </a:spcBef>
              <a:buFont typeface="Helvetica Neue"/>
              <a:buAutoNum type="arabicPeriod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/>
          <p:nvPr/>
        </p:nvSpPr>
        <p:spPr>
          <a:xfrm rot="3544513">
            <a:off x="8921296" y="6231424"/>
            <a:ext cx="86177" cy="86177"/>
          </a:xfrm>
          <a:prstGeom prst="ellipse">
            <a:avLst/>
          </a:prstGeom>
          <a:solidFill>
            <a:srgbClr val="BFBFBF"/>
          </a:solidFill>
          <a:ln cap="flat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2" name="Shape 62"/>
          <p:cNvCxnSpPr/>
          <p:nvPr/>
        </p:nvCxnSpPr>
        <p:spPr>
          <a:xfrm flipH="1">
            <a:off x="8821762" y="6282623"/>
            <a:ext cx="128927" cy="185890"/>
          </a:xfrm>
          <a:prstGeom prst="straightConnector1">
            <a:avLst/>
          </a:prstGeom>
          <a:noFill/>
          <a:ln cap="flat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63" name="Shape 63"/>
          <p:cNvGrpSpPr/>
          <p:nvPr/>
        </p:nvGrpSpPr>
        <p:grpSpPr>
          <a:xfrm rot="-600732">
            <a:off x="8016127" y="6185335"/>
            <a:ext cx="676151" cy="651092"/>
            <a:chOff x="8053770" y="5959370"/>
            <a:chExt cx="676151" cy="651092"/>
          </a:xfrm>
        </p:grpSpPr>
        <p:sp>
          <p:nvSpPr>
            <p:cNvPr id="64" name="Shape 64"/>
            <p:cNvSpPr/>
            <p:nvPr/>
          </p:nvSpPr>
          <p:spPr>
            <a:xfrm rot="3544513">
              <a:off x="8069789" y="6115272"/>
              <a:ext cx="86177" cy="86177"/>
            </a:xfrm>
            <a:prstGeom prst="ellipse">
              <a:avLst/>
            </a:prstGeom>
            <a:solidFill>
              <a:srgbClr val="BFBFBF"/>
            </a:solidFill>
            <a:ln cap="flat" w="12700">
              <a:solidFill>
                <a:srgbClr val="BFBFB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65" name="Shape 65"/>
            <p:cNvCxnSpPr/>
            <p:nvPr/>
          </p:nvCxnSpPr>
          <p:spPr>
            <a:xfrm flipH="1" rot="-7255485">
              <a:off x="8165295" y="6083420"/>
              <a:ext cx="517566" cy="402991"/>
            </a:xfrm>
            <a:prstGeom prst="straightConnector1">
              <a:avLst/>
            </a:prstGeom>
            <a:noFill/>
            <a:ln cap="flat" w="12700">
              <a:solidFill>
                <a:srgbClr val="BFBFBF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66" name="Shape 66"/>
          <p:cNvSpPr/>
          <p:nvPr/>
        </p:nvSpPr>
        <p:spPr>
          <a:xfrm rot="3544514">
            <a:off x="8621075" y="6435772"/>
            <a:ext cx="273436" cy="273436"/>
          </a:xfrm>
          <a:prstGeom prst="ellipse">
            <a:avLst/>
          </a:prstGeom>
          <a:solidFill>
            <a:schemeClr val="lt1"/>
          </a:solidFill>
          <a:ln cap="flat" w="28575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564879" y="6385028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Терминология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hape 69"/>
          <p:cNvCxnSpPr/>
          <p:nvPr/>
        </p:nvCxnSpPr>
        <p:spPr>
          <a:xfrm>
            <a:off x="292144" y="1222140"/>
            <a:ext cx="7514727" cy="428"/>
          </a:xfrm>
          <a:prstGeom prst="straightConnector1">
            <a:avLst/>
          </a:prstGeom>
          <a:noFill/>
          <a:ln cap="flat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70" name="Shape 70"/>
          <p:cNvPicPr preferRelativeResize="0"/>
          <p:nvPr/>
        </p:nvPicPr>
        <p:blipFill rotWithShape="1">
          <a:blip r:embed="rId2">
            <a:alphaModFix/>
          </a:blip>
          <a:srcRect b="0" l="4981" r="82644" t="-2910"/>
          <a:stretch/>
        </p:blipFill>
        <p:spPr>
          <a:xfrm>
            <a:off x="8310050" y="118566"/>
            <a:ext cx="609599" cy="100939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/>
          <p:nvPr/>
        </p:nvSpPr>
        <p:spPr>
          <a:xfrm>
            <a:off x="7806871" y="1179479"/>
            <a:ext cx="86178" cy="8617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2" name="Shape 72"/>
          <p:cNvCxnSpPr/>
          <p:nvPr/>
        </p:nvCxnSpPr>
        <p:spPr>
          <a:xfrm flipH="1" rot="10800000">
            <a:off x="7859671" y="819150"/>
            <a:ext cx="517565" cy="402990"/>
          </a:xfrm>
          <a:prstGeom prst="straightConnector1">
            <a:avLst/>
          </a:prstGeom>
          <a:noFill/>
          <a:ln cap="flat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3" name="Shape 73"/>
          <p:cNvSpPr txBox="1"/>
          <p:nvPr>
            <p:ph idx="1" type="body"/>
          </p:nvPr>
        </p:nvSpPr>
        <p:spPr>
          <a:xfrm>
            <a:off x="611462" y="1582445"/>
            <a:ext cx="7527726" cy="46006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23839" marL="457189" rtl="0">
              <a:lnSpc>
                <a:spcPct val="90000"/>
              </a:lnSpc>
              <a:spcBef>
                <a:spcPts val="0"/>
              </a:spcBef>
              <a:buFont typeface="Noto Symbol"/>
              <a:buChar char="▪"/>
              <a:defRPr/>
            </a:lvl1pPr>
            <a:lvl2pPr indent="-241283" marL="698483" rtl="0">
              <a:lnSpc>
                <a:spcPct val="90000"/>
              </a:lnSpc>
              <a:spcBef>
                <a:spcPts val="0"/>
              </a:spcBef>
              <a:buFont typeface="Helvetica Neue"/>
              <a:buAutoNum type="arabicPeriod"/>
              <a:defRPr/>
            </a:lvl2pPr>
            <a:lvl3pPr indent="-253972" marL="1066773" rtl="0">
              <a:lnSpc>
                <a:spcPct val="90000"/>
              </a:lnSpc>
              <a:spcBef>
                <a:spcPts val="0"/>
              </a:spcBef>
              <a:buFont typeface="Helvetica Neue"/>
              <a:buAutoNum type="arabicPeriod"/>
              <a:defRPr/>
            </a:lvl3pPr>
            <a:lvl4pPr indent="-253963" marL="1422364" rtl="0">
              <a:lnSpc>
                <a:spcPct val="90000"/>
              </a:lnSpc>
              <a:spcBef>
                <a:spcPts val="0"/>
              </a:spcBef>
              <a:buFont typeface="Helvetica Neue"/>
              <a:buAutoNum type="arabicPeriod"/>
              <a:defRPr/>
            </a:lvl4pPr>
            <a:lvl5pPr indent="-253956" marL="1777956" rtl="0">
              <a:lnSpc>
                <a:spcPct val="90000"/>
              </a:lnSpc>
              <a:spcBef>
                <a:spcPts val="0"/>
              </a:spcBef>
              <a:buFont typeface="Helvetica Neue"/>
              <a:buAutoNum type="arabicPeriod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/>
          <p:nvPr/>
        </p:nvSpPr>
        <p:spPr>
          <a:xfrm>
            <a:off x="217346" y="465987"/>
            <a:ext cx="4112023" cy="481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b="1" baseline="0" i="0" lang="ru-RU" sz="2812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Терминология</a:t>
            </a:r>
          </a:p>
        </p:txBody>
      </p:sp>
      <p:sp>
        <p:nvSpPr>
          <p:cNvPr id="75" name="Shape 75"/>
          <p:cNvSpPr/>
          <p:nvPr/>
        </p:nvSpPr>
        <p:spPr>
          <a:xfrm rot="3544513">
            <a:off x="8921296" y="6231424"/>
            <a:ext cx="86177" cy="86177"/>
          </a:xfrm>
          <a:prstGeom prst="ellipse">
            <a:avLst/>
          </a:prstGeom>
          <a:solidFill>
            <a:srgbClr val="BFBFBF"/>
          </a:solidFill>
          <a:ln cap="flat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6" name="Shape 76"/>
          <p:cNvCxnSpPr/>
          <p:nvPr/>
        </p:nvCxnSpPr>
        <p:spPr>
          <a:xfrm flipH="1">
            <a:off x="8821762" y="6282623"/>
            <a:ext cx="128927" cy="185890"/>
          </a:xfrm>
          <a:prstGeom prst="straightConnector1">
            <a:avLst/>
          </a:prstGeom>
          <a:noFill/>
          <a:ln cap="flat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77" name="Shape 77"/>
          <p:cNvGrpSpPr/>
          <p:nvPr/>
        </p:nvGrpSpPr>
        <p:grpSpPr>
          <a:xfrm rot="-600732">
            <a:off x="8016127" y="6185335"/>
            <a:ext cx="676151" cy="651092"/>
            <a:chOff x="8053770" y="5959370"/>
            <a:chExt cx="676151" cy="651092"/>
          </a:xfrm>
        </p:grpSpPr>
        <p:sp>
          <p:nvSpPr>
            <p:cNvPr id="78" name="Shape 78"/>
            <p:cNvSpPr/>
            <p:nvPr/>
          </p:nvSpPr>
          <p:spPr>
            <a:xfrm rot="3544513">
              <a:off x="8069789" y="6115272"/>
              <a:ext cx="86177" cy="86177"/>
            </a:xfrm>
            <a:prstGeom prst="ellipse">
              <a:avLst/>
            </a:prstGeom>
            <a:solidFill>
              <a:srgbClr val="BFBFBF"/>
            </a:solidFill>
            <a:ln cap="flat" w="12700">
              <a:solidFill>
                <a:srgbClr val="BFBFB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79" name="Shape 79"/>
            <p:cNvCxnSpPr/>
            <p:nvPr/>
          </p:nvCxnSpPr>
          <p:spPr>
            <a:xfrm flipH="1" rot="-7255485">
              <a:off x="8165295" y="6083420"/>
              <a:ext cx="517566" cy="402991"/>
            </a:xfrm>
            <a:prstGeom prst="straightConnector1">
              <a:avLst/>
            </a:prstGeom>
            <a:noFill/>
            <a:ln cap="flat" w="12700">
              <a:solidFill>
                <a:srgbClr val="BFBFBF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80" name="Shape 80"/>
          <p:cNvSpPr/>
          <p:nvPr/>
        </p:nvSpPr>
        <p:spPr>
          <a:xfrm rot="3544514">
            <a:off x="8621075" y="6435772"/>
            <a:ext cx="273436" cy="273436"/>
          </a:xfrm>
          <a:prstGeom prst="ellipse">
            <a:avLst/>
          </a:prstGeom>
          <a:solidFill>
            <a:schemeClr val="lt1"/>
          </a:solidFill>
          <a:ln cap="flat" w="28575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564879" y="6385028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Цитата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 rotWithShape="1">
          <a:blip r:embed="rId2">
            <a:alphaModFix/>
          </a:blip>
          <a:srcRect b="0" l="4981" r="82644" t="-2910"/>
          <a:stretch/>
        </p:blipFill>
        <p:spPr>
          <a:xfrm>
            <a:off x="8310050" y="118566"/>
            <a:ext cx="609599" cy="100939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122956" y="310014"/>
            <a:ext cx="1710762" cy="5386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ru-RU" sz="344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545559" y="2282611"/>
            <a:ext cx="7024688" cy="19446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Helvetica Neue"/>
              <a:buNone/>
              <a:defRPr/>
            </a:lvl1pPr>
            <a:lvl2pPr indent="-12689" marL="457189" rtl="0">
              <a:spcBef>
                <a:spcPts val="0"/>
              </a:spcBef>
              <a:buFont typeface="Helvetica Neue"/>
              <a:buNone/>
              <a:defRPr/>
            </a:lvl2pPr>
            <a:lvl3pPr indent="-12677" marL="914377" rtl="0">
              <a:spcBef>
                <a:spcPts val="0"/>
              </a:spcBef>
              <a:buFont typeface="Helvetica Neue"/>
              <a:buNone/>
              <a:defRPr/>
            </a:lvl3pPr>
            <a:lvl4pPr indent="-12665" marL="1371566" rtl="0">
              <a:spcBef>
                <a:spcPts val="0"/>
              </a:spcBef>
              <a:buFont typeface="Helvetica Neue"/>
              <a:buNone/>
              <a:defRPr/>
            </a:lvl4pPr>
            <a:lvl5pPr indent="-12654" marL="1828754" rtl="0">
              <a:spcBef>
                <a:spcPts val="0"/>
              </a:spcBef>
              <a:buFont typeface="Helvetica Neue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3331196" y="4647767"/>
            <a:ext cx="4978854" cy="621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 algn="r">
              <a:spcBef>
                <a:spcPts val="0"/>
              </a:spcBef>
              <a:buFont typeface="Helvetica Neue"/>
              <a:buNone/>
              <a:defRPr/>
            </a:lvl1pPr>
            <a:lvl2pPr indent="-12689" marL="457189" rtl="0">
              <a:spcBef>
                <a:spcPts val="0"/>
              </a:spcBef>
              <a:buFont typeface="Helvetica Neue"/>
              <a:buNone/>
              <a:defRPr/>
            </a:lvl2pPr>
            <a:lvl3pPr indent="-12677" marL="914377" rtl="0">
              <a:spcBef>
                <a:spcPts val="0"/>
              </a:spcBef>
              <a:buFont typeface="Helvetica Neue"/>
              <a:buNone/>
              <a:defRPr/>
            </a:lvl3pPr>
            <a:lvl4pPr indent="-12665" marL="1371566" rtl="0">
              <a:spcBef>
                <a:spcPts val="0"/>
              </a:spcBef>
              <a:buFont typeface="Helvetica Neue"/>
              <a:buNone/>
              <a:defRPr/>
            </a:lvl4pPr>
            <a:lvl5pPr indent="-12654" marL="1828754" rtl="0">
              <a:spcBef>
                <a:spcPts val="0"/>
              </a:spcBef>
              <a:buFont typeface="Helvetica Neue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/>
          <p:nvPr/>
        </p:nvSpPr>
        <p:spPr>
          <a:xfrm rot="3544513">
            <a:off x="8921296" y="6231424"/>
            <a:ext cx="86177" cy="86177"/>
          </a:xfrm>
          <a:prstGeom prst="ellipse">
            <a:avLst/>
          </a:prstGeom>
          <a:solidFill>
            <a:srgbClr val="BFBFBF"/>
          </a:solidFill>
          <a:ln cap="flat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8" name="Shape 88"/>
          <p:cNvCxnSpPr/>
          <p:nvPr/>
        </p:nvCxnSpPr>
        <p:spPr>
          <a:xfrm flipH="1">
            <a:off x="8821762" y="6282623"/>
            <a:ext cx="128927" cy="185890"/>
          </a:xfrm>
          <a:prstGeom prst="straightConnector1">
            <a:avLst/>
          </a:prstGeom>
          <a:noFill/>
          <a:ln cap="flat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89" name="Shape 89"/>
          <p:cNvGrpSpPr/>
          <p:nvPr/>
        </p:nvGrpSpPr>
        <p:grpSpPr>
          <a:xfrm rot="-600732">
            <a:off x="8016127" y="6185335"/>
            <a:ext cx="676151" cy="651092"/>
            <a:chOff x="8053770" y="5959370"/>
            <a:chExt cx="676151" cy="651092"/>
          </a:xfrm>
        </p:grpSpPr>
        <p:sp>
          <p:nvSpPr>
            <p:cNvPr id="90" name="Shape 90"/>
            <p:cNvSpPr/>
            <p:nvPr/>
          </p:nvSpPr>
          <p:spPr>
            <a:xfrm rot="3544513">
              <a:off x="8069789" y="6115272"/>
              <a:ext cx="86177" cy="86177"/>
            </a:xfrm>
            <a:prstGeom prst="ellipse">
              <a:avLst/>
            </a:prstGeom>
            <a:solidFill>
              <a:srgbClr val="BFBFBF"/>
            </a:solidFill>
            <a:ln cap="flat" w="12700">
              <a:solidFill>
                <a:srgbClr val="BFBFB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91" name="Shape 91"/>
            <p:cNvCxnSpPr/>
            <p:nvPr/>
          </p:nvCxnSpPr>
          <p:spPr>
            <a:xfrm flipH="1" rot="-7255485">
              <a:off x="8165295" y="6083420"/>
              <a:ext cx="517566" cy="402991"/>
            </a:xfrm>
            <a:prstGeom prst="straightConnector1">
              <a:avLst/>
            </a:prstGeom>
            <a:noFill/>
            <a:ln cap="flat" w="12700">
              <a:solidFill>
                <a:srgbClr val="BFBFBF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92" name="Shape 92"/>
          <p:cNvSpPr/>
          <p:nvPr/>
        </p:nvSpPr>
        <p:spPr>
          <a:xfrm rot="3544514">
            <a:off x="8621075" y="6435772"/>
            <a:ext cx="273436" cy="273436"/>
          </a:xfrm>
          <a:prstGeom prst="ellipse">
            <a:avLst/>
          </a:prstGeom>
          <a:solidFill>
            <a:schemeClr val="lt1"/>
          </a:solidFill>
          <a:ln cap="flat" w="28575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564879" y="6385028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, подзаголовок и текст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292146" y="258970"/>
            <a:ext cx="7514724" cy="868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96" name="Shape 96"/>
          <p:cNvCxnSpPr/>
          <p:nvPr/>
        </p:nvCxnSpPr>
        <p:spPr>
          <a:xfrm>
            <a:off x="292144" y="1222140"/>
            <a:ext cx="7514727" cy="428"/>
          </a:xfrm>
          <a:prstGeom prst="straightConnector1">
            <a:avLst/>
          </a:prstGeom>
          <a:noFill/>
          <a:ln cap="flat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97" name="Shape 97"/>
          <p:cNvPicPr preferRelativeResize="0"/>
          <p:nvPr/>
        </p:nvPicPr>
        <p:blipFill rotWithShape="1">
          <a:blip r:embed="rId2">
            <a:alphaModFix/>
          </a:blip>
          <a:srcRect b="0" l="4981" r="82644" t="-2910"/>
          <a:stretch/>
        </p:blipFill>
        <p:spPr>
          <a:xfrm>
            <a:off x="8310050" y="118566"/>
            <a:ext cx="609599" cy="100939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/>
          <p:nvPr/>
        </p:nvSpPr>
        <p:spPr>
          <a:xfrm>
            <a:off x="7806871" y="1179479"/>
            <a:ext cx="86178" cy="8617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9" name="Shape 99"/>
          <p:cNvCxnSpPr/>
          <p:nvPr/>
        </p:nvCxnSpPr>
        <p:spPr>
          <a:xfrm flipH="1" rot="10800000">
            <a:off x="7859671" y="819150"/>
            <a:ext cx="517565" cy="402990"/>
          </a:xfrm>
          <a:prstGeom prst="straightConnector1">
            <a:avLst/>
          </a:prstGeom>
          <a:noFill/>
          <a:ln cap="flat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0" name="Shape 100"/>
          <p:cNvSpPr txBox="1"/>
          <p:nvPr>
            <p:ph idx="1" type="body"/>
          </p:nvPr>
        </p:nvSpPr>
        <p:spPr>
          <a:xfrm>
            <a:off x="611460" y="2543455"/>
            <a:ext cx="7527726" cy="36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lnSpc>
                <a:spcPct val="90000"/>
              </a:lnSpc>
              <a:spcBef>
                <a:spcPts val="0"/>
              </a:spcBef>
              <a:buFont typeface="Helvetica Neue"/>
              <a:buNone/>
              <a:defRPr/>
            </a:lvl1pPr>
            <a:lvl2pPr indent="-50787" marL="533387" rtl="0">
              <a:lnSpc>
                <a:spcPct val="90000"/>
              </a:lnSpc>
              <a:spcBef>
                <a:spcPts val="0"/>
              </a:spcBef>
              <a:buFont typeface="Noto Symbol"/>
              <a:buChar char="▪"/>
              <a:defRPr/>
            </a:lvl2pPr>
            <a:lvl3pPr indent="-76177" marL="901677" rtl="0">
              <a:lnSpc>
                <a:spcPct val="90000"/>
              </a:lnSpc>
              <a:spcBef>
                <a:spcPts val="0"/>
              </a:spcBef>
              <a:buFont typeface="Noto Symbol"/>
              <a:buChar char="▪"/>
              <a:defRPr/>
            </a:lvl3pPr>
            <a:lvl4pPr indent="-76168" marL="1257269" rtl="0">
              <a:lnSpc>
                <a:spcPct val="90000"/>
              </a:lnSpc>
              <a:spcBef>
                <a:spcPts val="0"/>
              </a:spcBef>
              <a:buFont typeface="Noto Symbol"/>
              <a:buChar char="▪"/>
              <a:defRPr/>
            </a:lvl4pPr>
            <a:lvl5pPr indent="-76159" marL="1612860" rtl="0">
              <a:lnSpc>
                <a:spcPct val="90000"/>
              </a:lnSpc>
              <a:spcBef>
                <a:spcPts val="0"/>
              </a:spcBef>
              <a:buFont typeface="Noto Symbol"/>
              <a:buChar char="▪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611460" y="1582016"/>
            <a:ext cx="7527726" cy="7868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lnSpc>
                <a:spcPct val="90000"/>
              </a:lnSpc>
              <a:spcBef>
                <a:spcPts val="0"/>
              </a:spcBef>
              <a:buFont typeface="Helvetica Neue"/>
              <a:buNone/>
              <a:defRPr/>
            </a:lvl1pPr>
            <a:lvl2pPr indent="-63487" marL="533387" rtl="0">
              <a:lnSpc>
                <a:spcPct val="90000"/>
              </a:lnSpc>
              <a:spcBef>
                <a:spcPts val="0"/>
              </a:spcBef>
              <a:buFont typeface="Noto Symbol"/>
              <a:buChar char="▪"/>
              <a:defRPr/>
            </a:lvl2pPr>
            <a:lvl3pPr indent="-76177" marL="901677" rtl="0">
              <a:lnSpc>
                <a:spcPct val="90000"/>
              </a:lnSpc>
              <a:spcBef>
                <a:spcPts val="0"/>
              </a:spcBef>
              <a:buFont typeface="Noto Symbol"/>
              <a:buChar char="▪"/>
              <a:defRPr/>
            </a:lvl3pPr>
            <a:lvl4pPr indent="-88868" marL="1257269" rtl="0">
              <a:lnSpc>
                <a:spcPct val="90000"/>
              </a:lnSpc>
              <a:spcBef>
                <a:spcPts val="0"/>
              </a:spcBef>
              <a:buFont typeface="Noto Symbol"/>
              <a:buChar char="▪"/>
              <a:defRPr/>
            </a:lvl4pPr>
            <a:lvl5pPr indent="-88859" marL="1612860" rtl="0">
              <a:lnSpc>
                <a:spcPct val="90000"/>
              </a:lnSpc>
              <a:spcBef>
                <a:spcPts val="0"/>
              </a:spcBef>
              <a:buFont typeface="Noto Symbol"/>
              <a:buChar char="▪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/>
          <p:nvPr/>
        </p:nvSpPr>
        <p:spPr>
          <a:xfrm rot="3544513">
            <a:off x="8921296" y="6231424"/>
            <a:ext cx="86177" cy="86177"/>
          </a:xfrm>
          <a:prstGeom prst="ellipse">
            <a:avLst/>
          </a:prstGeom>
          <a:solidFill>
            <a:srgbClr val="BFBFBF"/>
          </a:solidFill>
          <a:ln cap="flat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3" name="Shape 103"/>
          <p:cNvCxnSpPr/>
          <p:nvPr/>
        </p:nvCxnSpPr>
        <p:spPr>
          <a:xfrm flipH="1">
            <a:off x="8821762" y="6282623"/>
            <a:ext cx="128927" cy="185890"/>
          </a:xfrm>
          <a:prstGeom prst="straightConnector1">
            <a:avLst/>
          </a:prstGeom>
          <a:noFill/>
          <a:ln cap="flat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104" name="Shape 104"/>
          <p:cNvGrpSpPr/>
          <p:nvPr/>
        </p:nvGrpSpPr>
        <p:grpSpPr>
          <a:xfrm rot="-600732">
            <a:off x="8016127" y="6185335"/>
            <a:ext cx="676151" cy="651092"/>
            <a:chOff x="8053770" y="5959370"/>
            <a:chExt cx="676151" cy="651092"/>
          </a:xfrm>
        </p:grpSpPr>
        <p:sp>
          <p:nvSpPr>
            <p:cNvPr id="105" name="Shape 105"/>
            <p:cNvSpPr/>
            <p:nvPr/>
          </p:nvSpPr>
          <p:spPr>
            <a:xfrm rot="3544513">
              <a:off x="8069789" y="6115272"/>
              <a:ext cx="86177" cy="86177"/>
            </a:xfrm>
            <a:prstGeom prst="ellipse">
              <a:avLst/>
            </a:prstGeom>
            <a:solidFill>
              <a:srgbClr val="BFBFBF"/>
            </a:solidFill>
            <a:ln cap="flat" w="12700">
              <a:solidFill>
                <a:srgbClr val="BFBFB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06" name="Shape 106"/>
            <p:cNvCxnSpPr/>
            <p:nvPr/>
          </p:nvCxnSpPr>
          <p:spPr>
            <a:xfrm flipH="1" rot="-7255485">
              <a:off x="8165295" y="6083420"/>
              <a:ext cx="517566" cy="402991"/>
            </a:xfrm>
            <a:prstGeom prst="straightConnector1">
              <a:avLst/>
            </a:prstGeom>
            <a:noFill/>
            <a:ln cap="flat" w="12700">
              <a:solidFill>
                <a:srgbClr val="BFBFBF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07" name="Shape 107"/>
          <p:cNvSpPr/>
          <p:nvPr/>
        </p:nvSpPr>
        <p:spPr>
          <a:xfrm rot="3544514">
            <a:off x="8621075" y="6435772"/>
            <a:ext cx="273436" cy="273436"/>
          </a:xfrm>
          <a:prstGeom prst="ellipse">
            <a:avLst/>
          </a:prstGeom>
          <a:solidFill>
            <a:schemeClr val="lt1"/>
          </a:solidFill>
          <a:ln cap="flat" w="28575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564879" y="6385028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и картинка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292146" y="258970"/>
            <a:ext cx="7514724" cy="868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111" name="Shape 111"/>
          <p:cNvCxnSpPr/>
          <p:nvPr/>
        </p:nvCxnSpPr>
        <p:spPr>
          <a:xfrm>
            <a:off x="292144" y="1222140"/>
            <a:ext cx="7514727" cy="428"/>
          </a:xfrm>
          <a:prstGeom prst="straightConnector1">
            <a:avLst/>
          </a:prstGeom>
          <a:noFill/>
          <a:ln cap="flat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12" name="Shape 112"/>
          <p:cNvPicPr preferRelativeResize="0"/>
          <p:nvPr/>
        </p:nvPicPr>
        <p:blipFill rotWithShape="1">
          <a:blip r:embed="rId2">
            <a:alphaModFix/>
          </a:blip>
          <a:srcRect b="0" l="4981" r="82644" t="-2910"/>
          <a:stretch/>
        </p:blipFill>
        <p:spPr>
          <a:xfrm>
            <a:off x="8310050" y="118566"/>
            <a:ext cx="609599" cy="100939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>
            <a:off x="7806871" y="1179479"/>
            <a:ext cx="86178" cy="8617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4" name="Shape 114"/>
          <p:cNvCxnSpPr/>
          <p:nvPr/>
        </p:nvCxnSpPr>
        <p:spPr>
          <a:xfrm flipH="1" rot="10800000">
            <a:off x="7859671" y="819150"/>
            <a:ext cx="517565" cy="402990"/>
          </a:xfrm>
          <a:prstGeom prst="straightConnector1">
            <a:avLst/>
          </a:prstGeom>
          <a:noFill/>
          <a:ln cap="flat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5" name="Shape 115"/>
          <p:cNvSpPr/>
          <p:nvPr>
            <p:ph idx="2" type="pic"/>
          </p:nvPr>
        </p:nvSpPr>
        <p:spPr>
          <a:xfrm>
            <a:off x="647700" y="1790707"/>
            <a:ext cx="7791450" cy="436245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Shape 116"/>
          <p:cNvSpPr/>
          <p:nvPr/>
        </p:nvSpPr>
        <p:spPr>
          <a:xfrm rot="3544513">
            <a:off x="8921296" y="6231424"/>
            <a:ext cx="86177" cy="86177"/>
          </a:xfrm>
          <a:prstGeom prst="ellipse">
            <a:avLst/>
          </a:prstGeom>
          <a:solidFill>
            <a:srgbClr val="BFBFBF"/>
          </a:solidFill>
          <a:ln cap="flat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7" name="Shape 117"/>
          <p:cNvCxnSpPr/>
          <p:nvPr/>
        </p:nvCxnSpPr>
        <p:spPr>
          <a:xfrm flipH="1">
            <a:off x="8821762" y="6282623"/>
            <a:ext cx="128927" cy="185890"/>
          </a:xfrm>
          <a:prstGeom prst="straightConnector1">
            <a:avLst/>
          </a:prstGeom>
          <a:noFill/>
          <a:ln cap="flat" w="12700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118" name="Shape 118"/>
          <p:cNvGrpSpPr/>
          <p:nvPr/>
        </p:nvGrpSpPr>
        <p:grpSpPr>
          <a:xfrm rot="-600732">
            <a:off x="8016127" y="6185335"/>
            <a:ext cx="676151" cy="651092"/>
            <a:chOff x="8053770" y="5959370"/>
            <a:chExt cx="676151" cy="651092"/>
          </a:xfrm>
        </p:grpSpPr>
        <p:sp>
          <p:nvSpPr>
            <p:cNvPr id="119" name="Shape 119"/>
            <p:cNvSpPr/>
            <p:nvPr/>
          </p:nvSpPr>
          <p:spPr>
            <a:xfrm rot="3544513">
              <a:off x="8069789" y="6115272"/>
              <a:ext cx="86177" cy="86177"/>
            </a:xfrm>
            <a:prstGeom prst="ellipse">
              <a:avLst/>
            </a:prstGeom>
            <a:solidFill>
              <a:srgbClr val="BFBFBF"/>
            </a:solidFill>
            <a:ln cap="flat" w="12700">
              <a:solidFill>
                <a:srgbClr val="BFBFB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20" name="Shape 120"/>
            <p:cNvCxnSpPr/>
            <p:nvPr/>
          </p:nvCxnSpPr>
          <p:spPr>
            <a:xfrm flipH="1" rot="-7255485">
              <a:off x="8165295" y="6083420"/>
              <a:ext cx="517566" cy="402991"/>
            </a:xfrm>
            <a:prstGeom prst="straightConnector1">
              <a:avLst/>
            </a:prstGeom>
            <a:noFill/>
            <a:ln cap="flat" w="12700">
              <a:solidFill>
                <a:srgbClr val="BFBFBF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21" name="Shape 121"/>
          <p:cNvSpPr/>
          <p:nvPr/>
        </p:nvSpPr>
        <p:spPr>
          <a:xfrm rot="3544514">
            <a:off x="8621075" y="6435772"/>
            <a:ext cx="273436" cy="273436"/>
          </a:xfrm>
          <a:prstGeom prst="ellipse">
            <a:avLst/>
          </a:prstGeom>
          <a:solidFill>
            <a:schemeClr val="lt1"/>
          </a:solidFill>
          <a:ln cap="flat" w="28575">
            <a:solidFill>
              <a:srgbClr val="BFBFB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564879" y="6385028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" Type="http://schemas.openxmlformats.org/officeDocument/2006/relationships/image" Target="../media/image02.jpg"/><Relationship Id="rId4" Type="http://schemas.openxmlformats.org/officeDocument/2006/relationships/slideLayout" Target="../slideLayouts/slideLayout3.xml"/><Relationship Id="rId10" Type="http://schemas.openxmlformats.org/officeDocument/2006/relationships/slideLayout" Target="../slideLayouts/slideLayout9.xml"/><Relationship Id="rId3" Type="http://schemas.openxmlformats.org/officeDocument/2006/relationships/slideLayout" Target="../slideLayouts/slideLayout2.xml"/><Relationship Id="rId11" Type="http://schemas.openxmlformats.org/officeDocument/2006/relationships/slideLayout" Target="../slideLayouts/slideLayout10.xml"/><Relationship Id="rId9" Type="http://schemas.openxmlformats.org/officeDocument/2006/relationships/slideLayout" Target="../slideLayouts/slideLayout8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Shape 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>
            <p:ph type="title"/>
          </p:nvPr>
        </p:nvSpPr>
        <p:spPr>
          <a:xfrm>
            <a:off x="1059544" y="4056708"/>
            <a:ext cx="7766404" cy="17884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Helvetica Neue"/>
              <a:buNone/>
            </a:pPr>
            <a:r>
              <a:rPr b="1" baseline="0" i="0" lang="ru-RU" sz="5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Обработка запросов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191689" y="6289355"/>
            <a:ext cx="2634257" cy="476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Arial"/>
              <a:buNone/>
            </a:pPr>
            <a:r>
              <a:rPr b="0" baseline="0" i="0" lang="ru-RU" sz="2200" u="none" cap="none" strike="noStrike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Сергей Лихобабин</a:t>
            </a:r>
          </a:p>
        </p:txBody>
      </p:sp>
      <p:sp>
        <p:nvSpPr>
          <p:cNvPr id="238" name="Shape 238"/>
          <p:cNvSpPr txBox="1"/>
          <p:nvPr>
            <p:ph idx="2" type="body"/>
          </p:nvPr>
        </p:nvSpPr>
        <p:spPr>
          <a:xfrm>
            <a:off x="6745935" y="3445089"/>
            <a:ext cx="2080011" cy="476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Arial"/>
              <a:buNone/>
            </a:pPr>
            <a:r>
              <a:rPr b="0" baseline="0" i="0" lang="ru-RU" sz="2531" u="none" cap="none" strike="noStrike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Лекция №7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1059542" y="258970"/>
            <a:ext cx="6747329" cy="868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b="1" baseline="0" i="0" lang="ru-RU" sz="2812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Пример обработчика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47699" y="1474441"/>
            <a:ext cx="7662350" cy="611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baseline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5" name="Shape 305"/>
          <p:cNvSpPr txBox="1"/>
          <p:nvPr>
            <p:ph idx="2" type="body"/>
          </p:nvPr>
        </p:nvSpPr>
        <p:spPr>
          <a:xfrm>
            <a:off x="895040" y="2409371"/>
            <a:ext cx="7261989" cy="3686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0839" lvl="0" marL="450839" marR="0" rtl="0" algn="l">
              <a:lnSpc>
                <a:spcPct val="8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20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def post_list(request):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20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object_list = Post.objects.all()[:20]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20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return render(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20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request, 'blog/post_list.html',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20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{'post_list' : object_list}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20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)</a:t>
            </a:r>
          </a:p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x="8564879" y="6385028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ru-RU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1059542" y="258970"/>
            <a:ext cx="6747329" cy="868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b="1" baseline="0" i="0" lang="ru-RU" sz="2812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Пример обработчика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47699" y="1474441"/>
            <a:ext cx="7662350" cy="611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baseline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3" name="Shape 313"/>
          <p:cNvSpPr txBox="1"/>
          <p:nvPr>
            <p:ph idx="2" type="body"/>
          </p:nvPr>
        </p:nvSpPr>
        <p:spPr>
          <a:xfrm>
            <a:off x="895040" y="2409371"/>
            <a:ext cx="7261989" cy="3686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0839" lvl="0" marL="450839" marR="0" rtl="0" algn="l">
              <a:lnSpc>
                <a:spcPct val="8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20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def post_detail(request, pk):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20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try: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20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object = Post.objects.get(pk=pk)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20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except Post.DoesNotExist: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20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raise Http404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20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return render(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20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request, 'blog/post_detail.html',</a:t>
            </a:r>
          </a:p>
          <a:p>
            <a:pPr indent="-450838" lvl="0" marL="450838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20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{'object': object}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42857"/>
              <a:buFont typeface="Helvetica Neue"/>
              <a:buAutoNum type="arabicPeriod"/>
            </a:pPr>
            <a:r>
              <a:rPr lang="ru-RU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#не надо называть object, это не круто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20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)</a:t>
            </a:r>
          </a:p>
        </p:txBody>
      </p:sp>
      <p:sp>
        <p:nvSpPr>
          <p:cNvPr id="314" name="Shape 314"/>
          <p:cNvSpPr txBox="1"/>
          <p:nvPr>
            <p:ph idx="12" type="sldNum"/>
          </p:nvPr>
        </p:nvSpPr>
        <p:spPr>
          <a:xfrm>
            <a:off x="8564879" y="6385028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ru-RU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1059542" y="258970"/>
            <a:ext cx="6747329" cy="868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b="1" baseline="0" i="0" lang="ru-RU" sz="2812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Пример обработчика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47699" y="1474441"/>
            <a:ext cx="7662350" cy="611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baseline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1" name="Shape 321"/>
          <p:cNvSpPr txBox="1"/>
          <p:nvPr>
            <p:ph idx="2" type="body"/>
          </p:nvPr>
        </p:nvSpPr>
        <p:spPr>
          <a:xfrm>
            <a:off x="895040" y="2409371"/>
            <a:ext cx="7261989" cy="3686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0839" lvl="0" marL="450839" marR="0" rtl="0" algn="l">
              <a:lnSpc>
                <a:spcPct val="8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def category(request, pk):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cat = get_object_or_404(Category, pk=pk) </a:t>
            </a:r>
            <a:r>
              <a:rPr lang="ru-RU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#&lt;3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post_list = Post.objects.filter(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category=cat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)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return render(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request, 'blog/category.html', {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'category': cat,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'post_list' : post_list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}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)</a:t>
            </a:r>
          </a:p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8564879" y="6385028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ru-RU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1059542" y="258970"/>
            <a:ext cx="6747329" cy="868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b="1" baseline="0" i="0" lang="ru-RU" sz="2812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Передача параметров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47699" y="1474441"/>
            <a:ext cx="7662350" cy="611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baseline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9" name="Shape 329"/>
          <p:cNvSpPr txBox="1"/>
          <p:nvPr>
            <p:ph idx="2" type="body"/>
          </p:nvPr>
        </p:nvSpPr>
        <p:spPr>
          <a:xfrm>
            <a:off x="895040" y="2409371"/>
            <a:ext cx="7261989" cy="3686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0839" lvl="0" marL="450839" marR="0" rtl="0" algn="l">
              <a:lnSpc>
                <a:spcPct val="8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url(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r'^category/(\d+)/$', 'category’,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name='post_list_by_category')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url(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r'^(?P</a:t>
            </a:r>
            <a:r>
              <a:rPr lang="ru-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&lt;</a:t>
            </a: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pk</a:t>
            </a:r>
            <a:r>
              <a:rPr lang="ru-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&gt;</a:t>
            </a: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\d+)/$', 'post_detail',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name='post_detail')</a:t>
            </a:r>
          </a:p>
          <a:p>
            <a:pPr indent="-3365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Font typeface="Helvetica Neue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def category(request, *args, **kwargs):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pk = args[0]</a:t>
            </a:r>
          </a:p>
          <a:p>
            <a:pPr indent="-3365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Font typeface="Helvetica Neue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def post_detail(request, pk=None):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if pk is None: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# возвращаем какую-то ошибку</a:t>
            </a:r>
          </a:p>
        </p:txBody>
      </p:sp>
      <p:sp>
        <p:nvSpPr>
          <p:cNvPr id="330" name="Shape 330"/>
          <p:cNvSpPr txBox="1"/>
          <p:nvPr>
            <p:ph idx="12" type="sldNum"/>
          </p:nvPr>
        </p:nvSpPr>
        <p:spPr>
          <a:xfrm>
            <a:off x="8564879" y="6385028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ru-RU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292146" y="258970"/>
            <a:ext cx="7514724" cy="868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b="1" baseline="0" i="0" lang="ru-RU" sz="2812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Свойства HttpRequest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11460" y="1582444"/>
            <a:ext cx="7527726" cy="4600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ru-RU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request.method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ru-RU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request.GET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ru-RU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request.POST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ru-RU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request.COOKIES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ru-RU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request.FILES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ru-RU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request.META 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7" name="Shape 337"/>
          <p:cNvSpPr txBox="1"/>
          <p:nvPr>
            <p:ph idx="12" type="sldNum"/>
          </p:nvPr>
        </p:nvSpPr>
        <p:spPr>
          <a:xfrm>
            <a:off x="8564879" y="6385028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ru-RU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292146" y="258970"/>
            <a:ext cx="7514724" cy="868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b="1" baseline="0" i="0" lang="ru-RU" sz="2812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Объект HttpRequest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11460" y="1582444"/>
            <a:ext cx="7527726" cy="4600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ru-RU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request.get_full_path()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ru-RU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request.build_absolute_uri()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ru-RU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request.is_ajax()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ru-RU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request.get_signed_cookie() 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4" name="Shape 344"/>
          <p:cNvSpPr txBox="1"/>
          <p:nvPr>
            <p:ph idx="12" type="sldNum"/>
          </p:nvPr>
        </p:nvSpPr>
        <p:spPr>
          <a:xfrm>
            <a:off x="8564879" y="6385028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ru-RU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1059542" y="258970"/>
            <a:ext cx="6747329" cy="868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b="1" baseline="0" i="0" lang="ru-RU" sz="2812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Объект HttpResponse</a:t>
            </a:r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47699" y="1474441"/>
            <a:ext cx="7662350" cy="611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baseline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1" name="Shape 351"/>
          <p:cNvSpPr txBox="1"/>
          <p:nvPr>
            <p:ph idx="2" type="body"/>
          </p:nvPr>
        </p:nvSpPr>
        <p:spPr>
          <a:xfrm>
            <a:off x="895040" y="2409371"/>
            <a:ext cx="7261989" cy="3686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0839" lvl="0" marL="450839" marR="0" rtl="0" algn="l">
              <a:lnSpc>
                <a:spcPct val="8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20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def get_time(request):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20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now = datetime.datetime.now()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20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return HttpResponse(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20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"It is now %s" % now,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20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content_type="text/plain"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20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)</a:t>
            </a:r>
          </a:p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8564879" y="6385028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ru-RU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292146" y="258970"/>
            <a:ext cx="7514724" cy="868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b="1" baseline="0" i="0" lang="ru-RU" sz="2812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Шорткаты ответов</a:t>
            </a: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11460" y="1582444"/>
            <a:ext cx="7527726" cy="4600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ru-RU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HttpResponseRedirect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ru-RU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HttpResponsePermanentRedirect </a:t>
            </a:r>
            <a:r>
              <a:rPr b="0" baseline="0" i="0" lang="ru-RU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плохо, </a:t>
            </a:r>
            <a:r>
              <a:rPr lang="ru-RU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конечно, помним, почему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ru-RU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HttpResponseForbidden 403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ru-RU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HttpResponseNotFound 404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9" name="Shape 359"/>
          <p:cNvSpPr txBox="1"/>
          <p:nvPr>
            <p:ph idx="12" type="sldNum"/>
          </p:nvPr>
        </p:nvSpPr>
        <p:spPr>
          <a:xfrm>
            <a:off x="8564879" y="6385028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ru-RU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1059542" y="258970"/>
            <a:ext cx="6747329" cy="868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b="1" baseline="0" i="0" lang="ru-RU" sz="2812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и POST параметры</a:t>
            </a: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47699" y="1474441"/>
            <a:ext cx="7662350" cy="611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baseline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6" name="Shape 366"/>
          <p:cNvSpPr txBox="1"/>
          <p:nvPr>
            <p:ph idx="2" type="body"/>
          </p:nvPr>
        </p:nvSpPr>
        <p:spPr>
          <a:xfrm>
            <a:off x="895040" y="2409371"/>
            <a:ext cx="7261989" cy="3686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0839" lvl="0" marL="450839" marR="0" rtl="0" algn="l">
              <a:lnSpc>
                <a:spcPct val="8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20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page = request.GET.get('page') or 1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20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try: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20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return int(page)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20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except ValueError: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20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raise Http404</a:t>
            </a:r>
          </a:p>
          <a:p>
            <a:pPr indent="-323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Font typeface="Helvetica Neue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20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order = request.GET.get('sort')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20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if order == 'rating':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20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queryset = queryset.order_by('rating')</a:t>
            </a:r>
          </a:p>
        </p:txBody>
      </p:sp>
      <p:sp>
        <p:nvSpPr>
          <p:cNvPr id="367" name="Shape 367"/>
          <p:cNvSpPr txBox="1"/>
          <p:nvPr>
            <p:ph idx="12" type="sldNum"/>
          </p:nvPr>
        </p:nvSpPr>
        <p:spPr>
          <a:xfrm>
            <a:off x="8564879" y="6385028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ru-RU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1059542" y="258970"/>
            <a:ext cx="6747329" cy="868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b="1" baseline="0" i="0" lang="ru-RU" sz="2812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и POST параметры</a:t>
            </a:r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47699" y="1474441"/>
            <a:ext cx="7662350" cy="611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baseline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4" name="Shape 374"/>
          <p:cNvSpPr txBox="1"/>
          <p:nvPr>
            <p:ph idx="2" type="body"/>
          </p:nvPr>
        </p:nvSpPr>
        <p:spPr>
          <a:xfrm>
            <a:off x="895040" y="2409371"/>
            <a:ext cx="7261989" cy="3686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0839" lvl="0" marL="450839" marR="0" rtl="0" algn="l">
              <a:lnSpc>
                <a:spcPct val="8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20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message = request.POST.get('message')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20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sender = request.POST.get('email')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20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if message and sender: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20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send_mail(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20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'[My Blog]', message,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20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sender, ['me@mail.ru']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20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)</a:t>
            </a:r>
          </a:p>
        </p:txBody>
      </p:sp>
      <p:sp>
        <p:nvSpPr>
          <p:cNvPr id="375" name="Shape 375"/>
          <p:cNvSpPr txBox="1"/>
          <p:nvPr>
            <p:ph idx="12" type="sldNum"/>
          </p:nvPr>
        </p:nvSpPr>
        <p:spPr>
          <a:xfrm>
            <a:off x="8564879" y="6385028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ru-RU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292146" y="258970"/>
            <a:ext cx="7514724" cy="868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b="1" baseline="0" i="0" lang="ru-RU" sz="2812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План лекции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11460" y="1582444"/>
            <a:ext cx="7527726" cy="4600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ru-RU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Дополнительная конфигурация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ru-RU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Маршрутизация URL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ru-RU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Обработчики. Django views</a:t>
            </a:r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8564879" y="6385028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ru-RU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1059542" y="258970"/>
            <a:ext cx="6747329" cy="868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b="1" baseline="0" i="0" lang="ru-RU" sz="2812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 заголовки</a:t>
            </a:r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47699" y="1474441"/>
            <a:ext cx="7662350" cy="611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baseline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2" name="Shape 382"/>
          <p:cNvSpPr txBox="1"/>
          <p:nvPr>
            <p:ph idx="2" type="body"/>
          </p:nvPr>
        </p:nvSpPr>
        <p:spPr>
          <a:xfrm>
            <a:off x="895040" y="2409371"/>
            <a:ext cx="7261989" cy="3686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0839" lvl="0" marL="450839" marR="0" rtl="0" algn="l">
              <a:lnSpc>
                <a:spcPct val="8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addr = request.META.get('REMOTE_ADDR', None)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If addr in INTERNAL_IPS: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response.content += debug_output</a:t>
            </a:r>
          </a:p>
          <a:p>
            <a:pPr indent="-3365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Font typeface="Helvetica Neue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response = HttpResponse(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my_data, content_type='application/vnd.ms-excel'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)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content_disp = 'attachment; filename="foo.xls"'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response['Content-Disposition'] = content_disp</a:t>
            </a:r>
          </a:p>
        </p:txBody>
      </p:sp>
      <p:sp>
        <p:nvSpPr>
          <p:cNvPr id="383" name="Shape 383"/>
          <p:cNvSpPr txBox="1"/>
          <p:nvPr>
            <p:ph idx="12" type="sldNum"/>
          </p:nvPr>
        </p:nvSpPr>
        <p:spPr>
          <a:xfrm>
            <a:off x="8564879" y="6385028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ru-RU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1059542" y="258970"/>
            <a:ext cx="6747329" cy="868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b="1" baseline="0" i="0" lang="ru-RU" sz="2812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Cookie</a:t>
            </a:r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47699" y="1474441"/>
            <a:ext cx="7662350" cy="611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baseline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0" name="Shape 390"/>
          <p:cNvSpPr txBox="1"/>
          <p:nvPr>
            <p:ph idx="2" type="body"/>
          </p:nvPr>
        </p:nvSpPr>
        <p:spPr>
          <a:xfrm>
            <a:off x="895040" y="2409371"/>
            <a:ext cx="7261989" cy="3686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0839" lvl="0" marL="450839" marR="0" rtl="0" algn="l">
              <a:lnSpc>
                <a:spcPct val="8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response = render(request, 'blog/index.html')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response.set_cookie('visited', '1')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return response</a:t>
            </a: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Font typeface="Helvetica Neue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if not request.COOKIES.get('visited'):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show_banner = True</a:t>
            </a:r>
          </a:p>
        </p:txBody>
      </p:sp>
      <p:sp>
        <p:nvSpPr>
          <p:cNvPr id="391" name="Shape 391"/>
          <p:cNvSpPr txBox="1"/>
          <p:nvPr>
            <p:ph idx="12" type="sldNum"/>
          </p:nvPr>
        </p:nvSpPr>
        <p:spPr>
          <a:xfrm>
            <a:off x="8564879" y="6385028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ru-RU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idx="1" type="body"/>
          </p:nvPr>
        </p:nvSpPr>
        <p:spPr>
          <a:xfrm>
            <a:off x="1639483" y="5122769"/>
            <a:ext cx="5865033" cy="476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Arial"/>
              <a:buNone/>
            </a:pPr>
            <a:r>
              <a:rPr b="1" baseline="0" i="0" lang="ru-RU" sz="2800" u="none" cap="none" strike="noStrike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Сергей Лихобабин</a:t>
            </a:r>
          </a:p>
        </p:txBody>
      </p:sp>
      <p:sp>
        <p:nvSpPr>
          <p:cNvPr id="397" name="Shape 397"/>
          <p:cNvSpPr txBox="1"/>
          <p:nvPr>
            <p:ph idx="2" type="body"/>
          </p:nvPr>
        </p:nvSpPr>
        <p:spPr>
          <a:xfrm>
            <a:off x="1639483" y="5740357"/>
            <a:ext cx="5865033" cy="992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Arial"/>
              <a:buNone/>
            </a:pPr>
            <a:r>
              <a:rPr b="0" baseline="0" i="0" lang="ru-RU" sz="2400" u="none" cap="none" strike="noStrike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s.lihobabin@corp.mail.ru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292146" y="258970"/>
            <a:ext cx="7514724" cy="868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b="1" baseline="0" i="0" lang="ru-RU" sz="2812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Опция Debug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11460" y="1582444"/>
            <a:ext cx="7527726" cy="4600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ru-RU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Отображение отладочных страниц вместо 404.html и 500.html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ru-RU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Отображение ошибок в логе вместо отправки на почту (настройки LOGGING)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ru-RU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Не учитывается ALLOWED_HOSTS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ru-RU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Лог запросов сохраняется в django.db.connection 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8564879" y="6385028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ru-RU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292146" y="258970"/>
            <a:ext cx="7514724" cy="868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b="1" baseline="0" i="0" lang="ru-RU" sz="2812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Другие важные настройки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11460" y="1582444"/>
            <a:ext cx="7527726" cy="4600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ru-RU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DATABASES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ru-RU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INSTALLED_APPS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ru-RU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TEMPLATE_DIRS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ru-RU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MEDIA_ROOT, MEDIA_URL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ru-RU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STATIC_ROOT, STATIC_URL 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8564879" y="6385028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ru-RU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1059542" y="258970"/>
            <a:ext cx="6747329" cy="868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b="1" baseline="0" i="0" lang="ru-RU" sz="2812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 settings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47699" y="1474441"/>
            <a:ext cx="7662350" cy="611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baseline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6" name="Shape 266"/>
          <p:cNvSpPr txBox="1"/>
          <p:nvPr>
            <p:ph idx="2" type="body"/>
          </p:nvPr>
        </p:nvSpPr>
        <p:spPr>
          <a:xfrm>
            <a:off x="895040" y="2409371"/>
            <a:ext cx="7261989" cy="3686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0839" lvl="0" marL="450839" marR="0" rtl="0" algn="l">
              <a:lnSpc>
                <a:spcPct val="8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20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try: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20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from myproject.local_settings import *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20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except ImportError: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20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pass</a:t>
            </a:r>
          </a:p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8564879" y="6385028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ru-RU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1059542" y="258970"/>
            <a:ext cx="6747329" cy="868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b="1" baseline="0" i="0" lang="ru-RU" sz="2812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Относительные пути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47699" y="1474441"/>
            <a:ext cx="7662350" cy="611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baseline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4" name="Shape 274"/>
          <p:cNvSpPr txBox="1"/>
          <p:nvPr>
            <p:ph idx="2" type="body"/>
          </p:nvPr>
        </p:nvSpPr>
        <p:spPr>
          <a:xfrm>
            <a:off x="895040" y="2409371"/>
            <a:ext cx="7261989" cy="3686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0839" lvl="0" marL="450839" marR="0" rtl="0" algn="l">
              <a:lnSpc>
                <a:spcPct val="8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import os.path</a:t>
            </a:r>
          </a:p>
          <a:p>
            <a:pPr indent="-3365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Font typeface="Helvetica Neue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def rel(*x):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return os.path.join(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os.path.abspath(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os.path.dirname(__file__)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),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*x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)</a:t>
            </a:r>
          </a:p>
          <a:p>
            <a:pPr indent="-3365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Font typeface="Helvetica Neue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TEMPLATE_DIRS = (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rel('../templates'),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)</a:t>
            </a:r>
          </a:p>
        </p:txBody>
      </p:sp>
      <p:sp>
        <p:nvSpPr>
          <p:cNvPr id="275" name="Shape 275"/>
          <p:cNvSpPr txBox="1"/>
          <p:nvPr>
            <p:ph idx="12" type="sldNum"/>
          </p:nvPr>
        </p:nvSpPr>
        <p:spPr>
          <a:xfrm>
            <a:off x="8564879" y="6385028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ru-RU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1059542" y="258970"/>
            <a:ext cx="6747329" cy="868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b="1" baseline="0" i="0" lang="ru-RU" sz="2812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Маршрутизация URL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47699" y="1474441"/>
            <a:ext cx="7662350" cy="611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baseline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" name="Shape 282"/>
          <p:cNvSpPr txBox="1"/>
          <p:nvPr>
            <p:ph idx="2" type="body"/>
          </p:nvPr>
        </p:nvSpPr>
        <p:spPr>
          <a:xfrm>
            <a:off x="895040" y="2409371"/>
            <a:ext cx="7261989" cy="3686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0839" lvl="0" marL="450839" marR="0" rtl="0" algn="l">
              <a:lnSpc>
                <a:spcPct val="8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urlpatterns = patterns('',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url(r'^$', 'blog.views.home', name='home'),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url(r'^', include(contacts.urls')),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url(r'^admin/', include(admin.site.urls)),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)</a:t>
            </a:r>
          </a:p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8564879" y="6385028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ru-RU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1059542" y="258970"/>
            <a:ext cx="6747329" cy="868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b="1" baseline="0" i="0" lang="ru-RU" sz="2812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Маршрутизация URL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47699" y="1474441"/>
            <a:ext cx="7662350" cy="611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baseline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" name="Shape 290"/>
          <p:cNvSpPr txBox="1"/>
          <p:nvPr>
            <p:ph idx="2" type="body"/>
          </p:nvPr>
        </p:nvSpPr>
        <p:spPr>
          <a:xfrm>
            <a:off x="895040" y="2409371"/>
            <a:ext cx="7261989" cy="3686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0839" lvl="0" marL="450839" marR="0" rtl="0" algn="l">
              <a:lnSpc>
                <a:spcPct val="8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urlpatterns = patterns('blog.views',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url(r'^$', 'post_list', name='post_list'),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url(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r'^category/(\d+)/$',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'category’, name='post_list_by_category'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),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url(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r'^(?P</a:t>
            </a:r>
            <a:r>
              <a:rPr lang="ru-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&lt;</a:t>
            </a: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pk</a:t>
            </a:r>
            <a:r>
              <a:rPr lang="ru-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&gt;</a:t>
            </a: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\d+)/$', </a:t>
            </a:r>
            <a:r>
              <a:rPr b="0" baseline="0" i="0" lang="ru-RU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#да-да я тут поправила</a:t>
            </a:r>
            <a:r>
              <a:rPr lang="ru-RU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, pk - имя переменной с id \d+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' post_detail', name='post_detail'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),</a:t>
            </a:r>
          </a:p>
          <a:p>
            <a:pPr indent="-450839" lvl="0" marL="450839" marR="0" rtl="0" algn="l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Helvetica Neue"/>
              <a:buAutoNum type="arabicPeriod"/>
            </a:pPr>
            <a:r>
              <a:rPr b="0" baseline="0" i="0" lang="ru-RU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)</a:t>
            </a:r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8564879" y="6385028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ru-RU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292146" y="258970"/>
            <a:ext cx="7514724" cy="868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b="1" baseline="0" i="0" lang="ru-RU" sz="2812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Обработчики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11460" y="1582444"/>
            <a:ext cx="7527726" cy="4600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8" name="Shape 298"/>
          <p:cNvSpPr txBox="1"/>
          <p:nvPr>
            <p:ph idx="12" type="sldNum"/>
          </p:nvPr>
        </p:nvSpPr>
        <p:spPr>
          <a:xfrm>
            <a:off x="8564879" y="6385028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ru-RU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хносфера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BA6C1"/>
      </a:accent1>
      <a:accent2>
        <a:srgbClr val="23A881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