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31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64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1059544" y="6289355"/>
            <a:ext cx="7766403" cy="476623"/>
          </a:xfrm>
        </p:spPr>
        <p:txBody>
          <a:bodyPr>
            <a:normAutofit/>
          </a:bodyPr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Проект «</a:t>
            </a:r>
            <a:r>
              <a:rPr lang="ru-RU" b="1" dirty="0" err="1" smtClean="0"/>
              <a:t>Маленькией</a:t>
            </a:r>
            <a:r>
              <a:rPr lang="ru-RU" b="1" dirty="0" smtClean="0"/>
              <a:t> </a:t>
            </a:r>
            <a:r>
              <a:rPr lang="en-US" b="1" dirty="0" err="1" smtClean="0"/>
              <a:t>nginx</a:t>
            </a:r>
            <a:r>
              <a:rPr lang="ru-RU" b="1" dirty="0" smtClean="0"/>
              <a:t>»</a:t>
            </a:r>
          </a:p>
          <a:p>
            <a:endParaRPr lang="ru-RU" dirty="0"/>
          </a:p>
          <a:p>
            <a:r>
              <a:rPr lang="ru-RU" dirty="0" smtClean="0"/>
              <a:t>Пишем </a:t>
            </a:r>
            <a:r>
              <a:rPr lang="en-US" dirty="0" smtClean="0"/>
              <a:t>web-</a:t>
            </a:r>
            <a:r>
              <a:rPr lang="ru-RU" dirty="0" smtClean="0"/>
              <a:t>сервер.</a:t>
            </a:r>
          </a:p>
          <a:p>
            <a:r>
              <a:rPr lang="ru-RU" dirty="0" smtClean="0"/>
              <a:t>Две контрольные точки – промежуточная (коллоквиум) и финальная.</a:t>
            </a:r>
          </a:p>
          <a:p>
            <a:r>
              <a:rPr lang="ru-RU" dirty="0" smtClean="0"/>
              <a:t>В промежуточную сдаем </a:t>
            </a:r>
            <a:r>
              <a:rPr lang="ru-RU" b="1" dirty="0" smtClean="0"/>
              <a:t>рабочий</a:t>
            </a:r>
            <a:r>
              <a:rPr lang="ru-RU" dirty="0" smtClean="0"/>
              <a:t> веб-сервер без многопоточности.</a:t>
            </a:r>
          </a:p>
          <a:p>
            <a:r>
              <a:rPr lang="ru-RU" dirty="0" smtClean="0"/>
              <a:t>К финальной сдаем многопоточность.</a:t>
            </a:r>
          </a:p>
          <a:p>
            <a:r>
              <a:rPr lang="ru-RU" dirty="0" smtClean="0"/>
              <a:t>По </a:t>
            </a:r>
            <a:r>
              <a:rPr lang="ru-RU" b="1" dirty="0" smtClean="0"/>
              <a:t>15 баллов </a:t>
            </a:r>
            <a:r>
              <a:rPr lang="ru-RU" dirty="0" smtClean="0"/>
              <a:t>за этап.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723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4800" dirty="0" smtClean="0"/>
              <a:t>«5» - 100</a:t>
            </a:r>
          </a:p>
          <a:p>
            <a:pPr algn="ctr"/>
            <a:r>
              <a:rPr lang="ru-RU" sz="4800" dirty="0" smtClean="0"/>
              <a:t>«4» - 80</a:t>
            </a:r>
          </a:p>
          <a:p>
            <a:pPr algn="ctr"/>
            <a:r>
              <a:rPr lang="ru-RU" sz="4800" dirty="0" smtClean="0"/>
              <a:t>«3» - 60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211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627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std</a:t>
            </a:r>
            <a:r>
              <a:rPr lang="en-US" sz="4800" dirty="0" smtClean="0"/>
              <a:t>::list&lt;</a:t>
            </a:r>
            <a:r>
              <a:rPr lang="en-US" sz="4800" dirty="0" err="1" smtClean="0"/>
              <a:t>int</a:t>
            </a:r>
            <a:r>
              <a:rPr lang="en-US" sz="4800" dirty="0" smtClean="0"/>
              <a:t>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6754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std</a:t>
            </a:r>
            <a:r>
              <a:rPr lang="en-US" sz="4800" dirty="0" smtClean="0"/>
              <a:t>::map&lt;</a:t>
            </a:r>
            <a:r>
              <a:rPr lang="en-US" sz="4800" dirty="0" err="1" smtClean="0"/>
              <a:t>int</a:t>
            </a:r>
            <a:r>
              <a:rPr lang="en-US" sz="4800" dirty="0" smtClean="0"/>
              <a:t>, </a:t>
            </a:r>
            <a:r>
              <a:rPr lang="en-US" sz="4800" dirty="0" err="1" smtClean="0"/>
              <a:t>int</a:t>
            </a:r>
            <a:r>
              <a:rPr lang="en-US" sz="4800" dirty="0" smtClean="0"/>
              <a:t>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4233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std</a:t>
            </a:r>
            <a:r>
              <a:rPr lang="en-US" sz="4800" dirty="0" smtClean="0"/>
              <a:t>::</a:t>
            </a:r>
            <a:r>
              <a:rPr lang="en-US" sz="4800" dirty="0" err="1" smtClean="0"/>
              <a:t>forward_list</a:t>
            </a:r>
            <a:r>
              <a:rPr lang="en-US" sz="4800" dirty="0" smtClean="0"/>
              <a:t>&lt;</a:t>
            </a:r>
            <a:r>
              <a:rPr lang="en-US" sz="4800" dirty="0" err="1" smtClean="0"/>
              <a:t>int</a:t>
            </a:r>
            <a:r>
              <a:rPr lang="en-US" sz="4800" dirty="0" smtClean="0"/>
              <a:t>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385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400" dirty="0" err="1" smtClean="0"/>
              <a:t>std</a:t>
            </a:r>
            <a:r>
              <a:rPr lang="en-US" sz="4400" dirty="0" smtClean="0"/>
              <a:t>::</a:t>
            </a:r>
            <a:r>
              <a:rPr lang="en-US" sz="4400" dirty="0" err="1" smtClean="0"/>
              <a:t>unordered_map</a:t>
            </a:r>
            <a:r>
              <a:rPr lang="en-US" sz="4400" dirty="0" smtClean="0"/>
              <a:t>&lt;</a:t>
            </a:r>
            <a:r>
              <a:rPr lang="en-US" sz="4400" dirty="0" err="1" smtClean="0"/>
              <a:t>int</a:t>
            </a:r>
            <a:r>
              <a:rPr lang="en-US" sz="4400" dirty="0" smtClean="0"/>
              <a:t>, </a:t>
            </a:r>
            <a:r>
              <a:rPr lang="en-US" sz="4400" dirty="0" err="1" smtClean="0"/>
              <a:t>int</a:t>
            </a:r>
            <a:r>
              <a:rPr lang="en-US" sz="4400" dirty="0" smtClean="0"/>
              <a:t>&gt;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305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boost::</a:t>
            </a:r>
            <a:r>
              <a:rPr lang="en-US" sz="4800" dirty="0" err="1" smtClean="0"/>
              <a:t>circular_buffer</a:t>
            </a:r>
            <a:r>
              <a:rPr lang="en-US" sz="4800" dirty="0" smtClean="0"/>
              <a:t>&lt;</a:t>
            </a:r>
            <a:r>
              <a:rPr lang="en-US" sz="4800" dirty="0" err="1" smtClean="0"/>
              <a:t>int</a:t>
            </a:r>
            <a:r>
              <a:rPr lang="en-US" sz="4800" dirty="0" smtClean="0"/>
              <a:t>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033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s</a:t>
            </a:r>
            <a:r>
              <a:rPr lang="en-US" sz="4800" dirty="0" err="1" smtClean="0"/>
              <a:t>td</a:t>
            </a:r>
            <a:r>
              <a:rPr lang="en-US" sz="4800" dirty="0" smtClean="0"/>
              <a:t>::</a:t>
            </a:r>
            <a:r>
              <a:rPr lang="en-US" sz="4800" dirty="0" err="1" smtClean="0"/>
              <a:t>auto_ptr</a:t>
            </a:r>
            <a:r>
              <a:rPr lang="en-US" sz="4800" dirty="0" smtClean="0"/>
              <a:t>&lt;Class&gt;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0681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s</a:t>
            </a:r>
            <a:r>
              <a:rPr lang="en-US" sz="4800" dirty="0" err="1" smtClean="0"/>
              <a:t>td</a:t>
            </a:r>
            <a:r>
              <a:rPr lang="en-US" sz="4800" dirty="0" smtClean="0"/>
              <a:t>::</a:t>
            </a:r>
            <a:r>
              <a:rPr lang="en-US" sz="4800" dirty="0" err="1" smtClean="0"/>
              <a:t>unique_ptr</a:t>
            </a:r>
            <a:r>
              <a:rPr lang="en-US" sz="4800" dirty="0" smtClean="0"/>
              <a:t>&lt;Class&gt;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5730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Преподаватели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Дмитрий Калугин-Балашов</a:t>
            </a:r>
          </a:p>
          <a:p>
            <a:r>
              <a:rPr lang="ru-RU" dirty="0" smtClean="0"/>
              <a:t>Руководитель группы разработки</a:t>
            </a:r>
          </a:p>
          <a:p>
            <a:endParaRPr lang="ru-RU" dirty="0"/>
          </a:p>
          <a:p>
            <a:r>
              <a:rPr lang="ru-RU" b="1" dirty="0" smtClean="0"/>
              <a:t>Виктор Стародуб</a:t>
            </a:r>
          </a:p>
          <a:p>
            <a:r>
              <a:rPr lang="ru-RU" dirty="0" smtClean="0"/>
              <a:t>Программист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3600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s</a:t>
            </a:r>
            <a:r>
              <a:rPr lang="en-US" sz="4800" dirty="0" err="1" smtClean="0"/>
              <a:t>td</a:t>
            </a:r>
            <a:r>
              <a:rPr lang="en-US" sz="4800" dirty="0" smtClean="0"/>
              <a:t>::</a:t>
            </a:r>
            <a:r>
              <a:rPr lang="en-US" sz="4800" dirty="0" err="1" smtClean="0"/>
              <a:t>shared_ptr</a:t>
            </a:r>
            <a:r>
              <a:rPr lang="en-US" sz="4800" dirty="0" smtClean="0"/>
              <a:t>&lt;Class&gt;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9878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s</a:t>
            </a:r>
            <a:r>
              <a:rPr lang="en-US" sz="4800" dirty="0" err="1" smtClean="0"/>
              <a:t>td</a:t>
            </a:r>
            <a:r>
              <a:rPr lang="en-US" sz="4800" dirty="0" smtClean="0"/>
              <a:t>::</a:t>
            </a:r>
            <a:r>
              <a:rPr lang="en-US" sz="4800" dirty="0" err="1" smtClean="0"/>
              <a:t>weak_ptr</a:t>
            </a:r>
            <a:r>
              <a:rPr lang="en-US" sz="4800" dirty="0" smtClean="0"/>
              <a:t>&lt;Class&gt;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3590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malloc</a:t>
            </a:r>
            <a:r>
              <a:rPr lang="en-US" sz="4800" dirty="0" smtClean="0"/>
              <a:t>(1024)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0883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calloc</a:t>
            </a:r>
            <a:r>
              <a:rPr lang="en-US" sz="4800" dirty="0" smtClean="0"/>
              <a:t>(128</a:t>
            </a:r>
            <a:r>
              <a:rPr lang="ru-RU" sz="4800" dirty="0" smtClean="0"/>
              <a:t>, 16)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102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realloc</a:t>
            </a:r>
            <a:r>
              <a:rPr lang="en-US" sz="4800" dirty="0" smtClean="0"/>
              <a:t>(pointer</a:t>
            </a:r>
            <a:r>
              <a:rPr lang="ru-RU" sz="4800" dirty="0" smtClean="0"/>
              <a:t>,</a:t>
            </a:r>
            <a:r>
              <a:rPr lang="en-US" sz="4800" dirty="0" smtClean="0"/>
              <a:t> 2048</a:t>
            </a:r>
            <a:r>
              <a:rPr lang="ru-RU" sz="4800" dirty="0" smtClean="0"/>
              <a:t>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794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f</a:t>
            </a:r>
            <a:r>
              <a:rPr lang="en-US" sz="4800" dirty="0" smtClean="0"/>
              <a:t>ree(</a:t>
            </a:r>
            <a:r>
              <a:rPr lang="en-US" sz="4800" dirty="0" err="1" smtClean="0"/>
              <a:t>ptr</a:t>
            </a:r>
            <a:r>
              <a:rPr lang="en-US" sz="4800" dirty="0"/>
              <a:t>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744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f</a:t>
            </a:r>
            <a:r>
              <a:rPr lang="en-US" sz="4800" dirty="0" smtClean="0"/>
              <a:t>ork()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9678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wait(&amp;status)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7728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waitpid</a:t>
            </a:r>
            <a:r>
              <a:rPr lang="en-US" sz="4800" dirty="0" smtClean="0"/>
              <a:t>(-1, &amp;status, 0)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709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kill(</a:t>
            </a:r>
            <a:r>
              <a:rPr lang="en-US" sz="4800" dirty="0" err="1" smtClean="0"/>
              <a:t>pid</a:t>
            </a:r>
            <a:r>
              <a:rPr lang="en-US" sz="4800" dirty="0" smtClean="0"/>
              <a:t>, SIGUSR1)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38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памятью (вводная лекция)</a:t>
            </a:r>
          </a:p>
          <a:p>
            <a:r>
              <a:rPr lang="ru-RU" dirty="0" smtClean="0"/>
              <a:t>Работа с сетью (2 лекции)</a:t>
            </a:r>
          </a:p>
          <a:p>
            <a:r>
              <a:rPr lang="ru-RU" dirty="0" smtClean="0"/>
              <a:t>Работа с процессами (2 лекции)</a:t>
            </a:r>
          </a:p>
          <a:p>
            <a:r>
              <a:rPr lang="ru-RU" dirty="0" smtClean="0"/>
              <a:t>Работа с потоками (1 лекция)</a:t>
            </a:r>
          </a:p>
          <a:p>
            <a:r>
              <a:rPr lang="ru-RU" dirty="0" smtClean="0"/>
              <a:t>Параллельное программирование (1 лекция)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9215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shmget</a:t>
            </a:r>
            <a:r>
              <a:rPr lang="en-US" sz="4800" dirty="0" smtClean="0"/>
              <a:t>(key, SHMSZ, IPC_CREAT | 666)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65328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socket(AF_INET, SOCK_STREAM, IPPROTO_TCP)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7797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pthread_create</a:t>
            </a:r>
            <a:r>
              <a:rPr lang="en-US" sz="4800" dirty="0" smtClean="0"/>
              <a:t>(&amp;thread, NULL, </a:t>
            </a:r>
            <a:r>
              <a:rPr lang="en-US" sz="4800" dirty="0" err="1" smtClean="0"/>
              <a:t>thread_func</a:t>
            </a:r>
            <a:r>
              <a:rPr lang="en-US" sz="4800" dirty="0" smtClean="0"/>
              <a:t>, NULL)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2376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pthred_mutex_t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07070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pthred_rwlock_t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8103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#pragma </a:t>
            </a:r>
            <a:r>
              <a:rPr lang="en-US" sz="4800" dirty="0" err="1" smtClean="0"/>
              <a:t>omp</a:t>
            </a:r>
            <a:r>
              <a:rPr lang="en-US" sz="4800" dirty="0" smtClean="0"/>
              <a:t> parallel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28147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tbb</a:t>
            </a:r>
            <a:r>
              <a:rPr lang="en-US" sz="4800" dirty="0" smtClean="0"/>
              <a:t>::</a:t>
            </a:r>
            <a:r>
              <a:rPr lang="en-US" sz="4800" dirty="0" err="1" smtClean="0"/>
              <a:t>parallel_for</a:t>
            </a:r>
            <a:r>
              <a:rPr lang="en-US" sz="4800" dirty="0" smtClean="0"/>
              <a:t>&lt;</a:t>
            </a:r>
            <a:r>
              <a:rPr lang="en-US" sz="4800" dirty="0" err="1" smtClean="0"/>
              <a:t>size_t</a:t>
            </a:r>
            <a:r>
              <a:rPr lang="en-US" sz="4800" dirty="0" smtClean="0"/>
              <a:t>&gt;(1, 10, 1, print)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4245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tbb</a:t>
            </a:r>
            <a:r>
              <a:rPr lang="en-US" sz="4800" dirty="0" smtClean="0"/>
              <a:t>::</a:t>
            </a:r>
            <a:r>
              <a:rPr lang="en-US" sz="4800" dirty="0" err="1" smtClean="0"/>
              <a:t>parallel_for</a:t>
            </a:r>
            <a:r>
              <a:rPr lang="en-US" sz="4800" dirty="0" smtClean="0"/>
              <a:t>&lt;</a:t>
            </a:r>
            <a:r>
              <a:rPr lang="en-US" sz="4800" dirty="0" err="1" smtClean="0"/>
              <a:t>size_t</a:t>
            </a:r>
            <a:r>
              <a:rPr lang="en-US" sz="4800" dirty="0" smtClean="0"/>
              <a:t>&gt;(1, 10, 1, print)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20736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000" dirty="0" smtClean="0"/>
              <a:t>g++ -o daemon daemon.cpp -</a:t>
            </a:r>
            <a:r>
              <a:rPr lang="en-US" sz="4000" dirty="0" err="1" smtClean="0"/>
              <a:t>lz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1663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(</a:t>
            </a:r>
            <a:r>
              <a:rPr lang="en-US" sz="4800" dirty="0" err="1" smtClean="0"/>
              <a:t>gdb</a:t>
            </a:r>
            <a:r>
              <a:rPr lang="en-US" sz="4800" dirty="0" smtClean="0"/>
              <a:t>) </a:t>
            </a:r>
            <a:r>
              <a:rPr lang="en-US" sz="4800" dirty="0" err="1" smtClean="0"/>
              <a:t>bt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98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Работа с памятью (вводная лекция)</a:t>
            </a:r>
          </a:p>
          <a:p>
            <a:r>
              <a:rPr lang="ru-RU" dirty="0" smtClean="0"/>
              <a:t>Работа с сетью (2 лекции)</a:t>
            </a:r>
          </a:p>
          <a:p>
            <a:r>
              <a:rPr lang="ru-RU" dirty="0" smtClean="0"/>
              <a:t>Работа с процессами (2 лекции)</a:t>
            </a:r>
          </a:p>
          <a:p>
            <a:r>
              <a:rPr lang="ru-RU" dirty="0" smtClean="0"/>
              <a:t>Работа с потоками (1 лекция)</a:t>
            </a:r>
          </a:p>
          <a:p>
            <a:r>
              <a:rPr lang="ru-RU" dirty="0" smtClean="0"/>
              <a:t>Параллельное программирование (1 лекция)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90389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(</a:t>
            </a:r>
            <a:r>
              <a:rPr lang="en-US" sz="4800" dirty="0" err="1" smtClean="0"/>
              <a:t>gdb</a:t>
            </a:r>
            <a:r>
              <a:rPr lang="en-US" sz="4800" dirty="0" smtClean="0"/>
              <a:t>) </a:t>
            </a:r>
            <a:r>
              <a:rPr lang="en-US" sz="4800" dirty="0" err="1" smtClean="0"/>
              <a:t>thr</a:t>
            </a:r>
            <a:r>
              <a:rPr lang="en-US" sz="4800" dirty="0" smtClean="0"/>
              <a:t> 22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84706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(</a:t>
            </a:r>
            <a:r>
              <a:rPr lang="en-US" sz="4800" dirty="0" err="1" smtClean="0"/>
              <a:t>gdb</a:t>
            </a:r>
            <a:r>
              <a:rPr lang="en-US" sz="4800" dirty="0" smtClean="0"/>
              <a:t>) make –j 8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17941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strace</a:t>
            </a:r>
            <a:r>
              <a:rPr lang="en-US" sz="4800" dirty="0" smtClean="0"/>
              <a:t> –p 1022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5662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lsof</a:t>
            </a:r>
            <a:r>
              <a:rPr lang="en-US" sz="4800" dirty="0" smtClean="0"/>
              <a:t> –p 1102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27632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htop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66175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3600" dirty="0" smtClean="0"/>
              <a:t>LD_PRELOAD=/usr/local/libaaa.so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3073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err="1" smtClean="0"/>
              <a:t>ldd</a:t>
            </a:r>
            <a:r>
              <a:rPr lang="en-US" sz="4800" dirty="0" smtClean="0"/>
              <a:t> ./bin/daemon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09672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err="1" smtClean="0"/>
              <a:t>ldconfig</a:t>
            </a:r>
            <a:r>
              <a:rPr lang="en-US" sz="4800" dirty="0" smtClean="0"/>
              <a:t> -p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8435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err="1" smtClean="0"/>
              <a:t>ulimit</a:t>
            </a:r>
            <a:r>
              <a:rPr lang="en-US" sz="4800" dirty="0" smtClean="0"/>
              <a:t> -c unlimited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8305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rvncerr@rvncerr.org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памятью (вводная лекция)</a:t>
            </a:r>
          </a:p>
          <a:p>
            <a:r>
              <a:rPr lang="ru-RU" b="1" dirty="0" smtClean="0"/>
              <a:t>Работа с сетью (2 лекции)</a:t>
            </a:r>
          </a:p>
          <a:p>
            <a:r>
              <a:rPr lang="ru-RU" dirty="0" smtClean="0"/>
              <a:t>Работа с процессами (2 лекции)</a:t>
            </a:r>
          </a:p>
          <a:p>
            <a:r>
              <a:rPr lang="ru-RU" dirty="0" smtClean="0"/>
              <a:t>Работа с потоками (1 лекция)</a:t>
            </a:r>
          </a:p>
          <a:p>
            <a:r>
              <a:rPr lang="ru-RU" dirty="0" smtClean="0"/>
              <a:t>Параллельное программирование (1 лекция)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256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памятью (вводная лекция)</a:t>
            </a:r>
          </a:p>
          <a:p>
            <a:r>
              <a:rPr lang="ru-RU" dirty="0" smtClean="0"/>
              <a:t>Работа с сетью (2 лекции)</a:t>
            </a:r>
          </a:p>
          <a:p>
            <a:r>
              <a:rPr lang="ru-RU" b="1" dirty="0" smtClean="0"/>
              <a:t>Работа с процессами (2 лекции)</a:t>
            </a:r>
          </a:p>
          <a:p>
            <a:r>
              <a:rPr lang="ru-RU" dirty="0" smtClean="0"/>
              <a:t>Работа с потоками (1 лекция)</a:t>
            </a:r>
          </a:p>
          <a:p>
            <a:r>
              <a:rPr lang="ru-RU" dirty="0" smtClean="0"/>
              <a:t>Параллельное программирование (1 лекция)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827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памятью (вводная лекция)</a:t>
            </a:r>
          </a:p>
          <a:p>
            <a:r>
              <a:rPr lang="ru-RU" dirty="0" smtClean="0"/>
              <a:t>Работа с сетью (2 лекции)</a:t>
            </a:r>
          </a:p>
          <a:p>
            <a:r>
              <a:rPr lang="ru-RU" dirty="0" smtClean="0"/>
              <a:t>Работа с процессами (2 лекции)</a:t>
            </a:r>
          </a:p>
          <a:p>
            <a:r>
              <a:rPr lang="ru-RU" b="1" dirty="0" smtClean="0"/>
              <a:t>Работа с потоками (1 лекция)</a:t>
            </a:r>
          </a:p>
          <a:p>
            <a:r>
              <a:rPr lang="ru-RU" dirty="0" smtClean="0"/>
              <a:t>Параллельное программирование (1 лекция)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3143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памятью (вводная лекция)</a:t>
            </a:r>
          </a:p>
          <a:p>
            <a:r>
              <a:rPr lang="ru-RU" dirty="0" smtClean="0"/>
              <a:t>Работа с сетью (2 лекции)</a:t>
            </a:r>
          </a:p>
          <a:p>
            <a:r>
              <a:rPr lang="ru-RU" dirty="0" smtClean="0"/>
              <a:t>Работа с процессами (2 лекции)</a:t>
            </a:r>
          </a:p>
          <a:p>
            <a:r>
              <a:rPr lang="ru-RU" dirty="0" smtClean="0"/>
              <a:t>Работа с потоками (1 лекция)</a:t>
            </a:r>
          </a:p>
          <a:p>
            <a:r>
              <a:rPr lang="ru-RU" b="1" dirty="0" smtClean="0"/>
              <a:t>Параллельное программирование (1 лекция)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052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занятия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После каждой лекции (и по теме лекции).</a:t>
            </a:r>
          </a:p>
          <a:p>
            <a:endParaRPr lang="ru-RU" b="1" dirty="0"/>
          </a:p>
          <a:p>
            <a:r>
              <a:rPr lang="ru-RU" b="1" dirty="0" smtClean="0"/>
              <a:t>Количество баллов за каждое занятие – 10.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77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598</TotalTime>
  <Words>560</Words>
  <Application>Microsoft Office PowerPoint</Application>
  <PresentationFormat>Экран (4:3)</PresentationFormat>
  <Paragraphs>255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Многопоточное программирование</vt:lpstr>
      <vt:lpstr>Преподаватели</vt:lpstr>
      <vt:lpstr>Лекции</vt:lpstr>
      <vt:lpstr>Лекции</vt:lpstr>
      <vt:lpstr>Лекции</vt:lpstr>
      <vt:lpstr>Лекции</vt:lpstr>
      <vt:lpstr>Лекции</vt:lpstr>
      <vt:lpstr>Лекции</vt:lpstr>
      <vt:lpstr>Практические занятия</vt:lpstr>
      <vt:lpstr>Домашнее задание</vt:lpstr>
      <vt:lpstr>Баллы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Тест</vt:lpstr>
      <vt:lpstr>Презентация PowerPoint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Dmitriy Kalugin-Balashov</dc:creator>
  <cp:lastModifiedBy>Dmitriy Kalugin-Balashov</cp:lastModifiedBy>
  <cp:revision>7</cp:revision>
  <dcterms:created xsi:type="dcterms:W3CDTF">2015-02-25T09:03:00Z</dcterms:created>
  <dcterms:modified xsi:type="dcterms:W3CDTF">2015-03-03T01:01:36Z</dcterms:modified>
</cp:coreProperties>
</file>