
<file path=[Content_Types].xml><?xml version="1.0" encoding="utf-8"?>
<Types xmlns="http://schemas.openxmlformats.org/package/2006/content-types">
  <Default Extension="xlsm" ContentType="application/vnd.ms-excel.sheet.macroEnabled.12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docm" ContentType="application/vnd.ms-word.document.macroEnabled.12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Лист1!$A$2:$A$5</c:f>
              <c:strCache>
                <c:ptCount val="4"/>
                <c:pt idx="0">
                  <c:v>код</c:v>
                </c:pt>
                <c:pt idx="1">
                  <c:v>отрисовка</c:v>
                </c:pt>
                <c:pt idx="2">
                  <c:v>изучение игры</c:v>
                </c:pt>
                <c:pt idx="3">
                  <c:v>тесты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силы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Лист1!$A$2:$A$5</c:f>
              <c:strCache>
                <c:ptCount val="4"/>
                <c:pt idx="0">
                  <c:v>код</c:v>
                </c:pt>
                <c:pt idx="1">
                  <c:v>отрисовка</c:v>
                </c:pt>
                <c:pt idx="2">
                  <c:v>изучение игры</c:v>
                </c:pt>
                <c:pt idx="3">
                  <c:v>тесты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интерес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Лист1!$A$2:$A$5</c:f>
              <c:strCache>
                <c:ptCount val="4"/>
                <c:pt idx="0">
                  <c:v>код</c:v>
                </c:pt>
                <c:pt idx="1">
                  <c:v>отрисовка</c:v>
                </c:pt>
                <c:pt idx="2">
                  <c:v>изучение игры</c:v>
                </c:pt>
                <c:pt idx="3">
                  <c:v>тесты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2406560"/>
        <c:axId val="79006528"/>
        <c:axId val="0"/>
      </c:bar3DChart>
      <c:catAx>
        <c:axId val="27240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006528"/>
        <c:crosses val="autoZero"/>
        <c:auto val="1"/>
        <c:lblAlgn val="ctr"/>
        <c:lblOffset val="100"/>
        <c:noMultiLvlLbl val="0"/>
      </c:catAx>
      <c:valAx>
        <c:axId val="7900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240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Амбиции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до</c:v>
                </c:pt>
                <c:pt idx="1">
                  <c:v>во время</c:v>
                </c:pt>
                <c:pt idx="2">
                  <c:v>после</c:v>
                </c:pt>
                <c:pt idx="3">
                  <c:v>сейчас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0C34D-6501-4082-AEA2-A6E928E75D01}" type="doc">
      <dgm:prSet loTypeId="urn:microsoft.com/office/officeart/2005/8/layout/cycle3" loCatId="cycle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A6BC2B19-D914-492D-A4AF-A30517E9F54D}">
      <dgm:prSet phldrT="[Текст]"/>
      <dgm:spPr/>
      <dgm:t>
        <a:bodyPr/>
        <a:lstStyle/>
        <a:p>
          <a:r>
            <a:rPr lang="ru-RU" dirty="0" smtClean="0"/>
            <a:t>Исследование</a:t>
          </a:r>
          <a:endParaRPr lang="ru-RU" dirty="0"/>
        </a:p>
      </dgm:t>
    </dgm:pt>
    <dgm:pt modelId="{E2EA12B2-FF21-4E95-A7B2-405EA8789242}" type="parTrans" cxnId="{A4D40640-772F-4A85-BE42-43B16D8EAAE2}">
      <dgm:prSet/>
      <dgm:spPr/>
      <dgm:t>
        <a:bodyPr/>
        <a:lstStyle/>
        <a:p>
          <a:endParaRPr lang="ru-RU"/>
        </a:p>
      </dgm:t>
    </dgm:pt>
    <dgm:pt modelId="{051BD665-A037-4721-8C48-BBA50AF36DC5}" type="sibTrans" cxnId="{A4D40640-772F-4A85-BE42-43B16D8EAAE2}">
      <dgm:prSet/>
      <dgm:spPr/>
      <dgm:t>
        <a:bodyPr/>
        <a:lstStyle/>
        <a:p>
          <a:endParaRPr lang="ru-RU"/>
        </a:p>
      </dgm:t>
    </dgm:pt>
    <dgm:pt modelId="{D59CCFAC-B84A-48AD-817D-A1AA963F22EA}">
      <dgm:prSet phldrT="[Текст]"/>
      <dgm:spPr/>
      <dgm:t>
        <a:bodyPr/>
        <a:lstStyle/>
        <a:p>
          <a:r>
            <a:rPr lang="ru-RU" dirty="0" smtClean="0"/>
            <a:t>Написание</a:t>
          </a:r>
          <a:endParaRPr lang="ru-RU" dirty="0"/>
        </a:p>
      </dgm:t>
    </dgm:pt>
    <dgm:pt modelId="{D0AE048A-EAF0-447B-AF31-52AAC6AB9C1E}" type="parTrans" cxnId="{D4185619-E0D7-4BD9-9AD6-56DBB23F3683}">
      <dgm:prSet/>
      <dgm:spPr/>
      <dgm:t>
        <a:bodyPr/>
        <a:lstStyle/>
        <a:p>
          <a:endParaRPr lang="ru-RU"/>
        </a:p>
      </dgm:t>
    </dgm:pt>
    <dgm:pt modelId="{1BF76B95-C14C-4765-ACEA-B79E75B92ADB}" type="sibTrans" cxnId="{D4185619-E0D7-4BD9-9AD6-56DBB23F3683}">
      <dgm:prSet/>
      <dgm:spPr/>
      <dgm:t>
        <a:bodyPr/>
        <a:lstStyle/>
        <a:p>
          <a:endParaRPr lang="ru-RU"/>
        </a:p>
      </dgm:t>
    </dgm:pt>
    <dgm:pt modelId="{ED035765-ADAA-4C64-84FF-FF13B802C4FB}">
      <dgm:prSet phldrT="[Текст]"/>
      <dgm:spPr/>
      <dgm:t>
        <a:bodyPr/>
        <a:lstStyle/>
        <a:p>
          <a:r>
            <a:rPr lang="ru-RU" dirty="0" err="1" smtClean="0"/>
            <a:t>Отрисовка</a:t>
          </a:r>
          <a:endParaRPr lang="ru-RU" dirty="0"/>
        </a:p>
      </dgm:t>
    </dgm:pt>
    <dgm:pt modelId="{0F47D304-C9F4-4B91-BB79-3EFECC0DD861}" type="parTrans" cxnId="{66274F10-1D64-4574-AE27-5F3CEC047297}">
      <dgm:prSet/>
      <dgm:spPr/>
      <dgm:t>
        <a:bodyPr/>
        <a:lstStyle/>
        <a:p>
          <a:endParaRPr lang="ru-RU"/>
        </a:p>
      </dgm:t>
    </dgm:pt>
    <dgm:pt modelId="{3358B985-6C5C-4EEF-BFB1-D69C53299117}" type="sibTrans" cxnId="{66274F10-1D64-4574-AE27-5F3CEC047297}">
      <dgm:prSet/>
      <dgm:spPr/>
      <dgm:t>
        <a:bodyPr/>
        <a:lstStyle/>
        <a:p>
          <a:endParaRPr lang="ru-RU"/>
        </a:p>
      </dgm:t>
    </dgm:pt>
    <dgm:pt modelId="{35C7245B-B306-43A5-8AED-CA8FA05E8945}">
      <dgm:prSet phldrT="[Текст]"/>
      <dgm:spPr/>
      <dgm:t>
        <a:bodyPr/>
        <a:lstStyle/>
        <a:p>
          <a:r>
            <a:rPr lang="ru-RU" dirty="0" smtClean="0"/>
            <a:t>Тест</a:t>
          </a:r>
          <a:endParaRPr lang="ru-RU" dirty="0"/>
        </a:p>
      </dgm:t>
    </dgm:pt>
    <dgm:pt modelId="{FE5A6E52-8766-487A-A3B9-B2509404BB61}" type="parTrans" cxnId="{E3AD5324-D8F7-4864-9732-B33AA3AF2CC4}">
      <dgm:prSet/>
      <dgm:spPr/>
      <dgm:t>
        <a:bodyPr/>
        <a:lstStyle/>
        <a:p>
          <a:endParaRPr lang="ru-RU"/>
        </a:p>
      </dgm:t>
    </dgm:pt>
    <dgm:pt modelId="{917920CB-571B-4B9F-81E6-153C4EF73E54}" type="sibTrans" cxnId="{E3AD5324-D8F7-4864-9732-B33AA3AF2CC4}">
      <dgm:prSet/>
      <dgm:spPr/>
      <dgm:t>
        <a:bodyPr/>
        <a:lstStyle/>
        <a:p>
          <a:endParaRPr lang="ru-RU"/>
        </a:p>
      </dgm:t>
    </dgm:pt>
    <dgm:pt modelId="{3A616DF1-3AF5-4252-8770-82E0603B45E3}" type="pres">
      <dgm:prSet presAssocID="{4D50C34D-6501-4082-AEA2-A6E928E75D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2BB03C8-2569-47F6-AED2-AA816BFD47C0}" type="pres">
      <dgm:prSet presAssocID="{4D50C34D-6501-4082-AEA2-A6E928E75D01}" presName="cycle" presStyleCnt="0"/>
      <dgm:spPr/>
    </dgm:pt>
    <dgm:pt modelId="{DE12818A-8DB9-4AF8-8BBD-7EB5DBC5F947}" type="pres">
      <dgm:prSet presAssocID="{A6BC2B19-D914-492D-A4AF-A30517E9F54D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0E4C4F-5846-489E-BE83-A0DC7C5FDF71}" type="pres">
      <dgm:prSet presAssocID="{051BD665-A037-4721-8C48-BBA50AF36DC5}" presName="sibTransFirstNode" presStyleLbl="bgShp" presStyleIdx="0" presStyleCnt="1"/>
      <dgm:spPr/>
      <dgm:t>
        <a:bodyPr/>
        <a:lstStyle/>
        <a:p>
          <a:endParaRPr lang="ru-RU"/>
        </a:p>
      </dgm:t>
    </dgm:pt>
    <dgm:pt modelId="{6DD7E8B4-9663-440E-90AC-E94B6E6FCC2A}" type="pres">
      <dgm:prSet presAssocID="{D59CCFAC-B84A-48AD-817D-A1AA963F22EA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780AFF-E801-45A5-B7DB-A8EE1C1ADA64}" type="pres">
      <dgm:prSet presAssocID="{ED035765-ADAA-4C64-84FF-FF13B802C4FB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38FADE-F6EA-4CD7-927B-BC03E6B23DB0}" type="pres">
      <dgm:prSet presAssocID="{35C7245B-B306-43A5-8AED-CA8FA05E8945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4D40640-772F-4A85-BE42-43B16D8EAAE2}" srcId="{4D50C34D-6501-4082-AEA2-A6E928E75D01}" destId="{A6BC2B19-D914-492D-A4AF-A30517E9F54D}" srcOrd="0" destOrd="0" parTransId="{E2EA12B2-FF21-4E95-A7B2-405EA8789242}" sibTransId="{051BD665-A037-4721-8C48-BBA50AF36DC5}"/>
    <dgm:cxn modelId="{749951B1-BE83-40A6-AAB2-F2BA003E175D}" type="presOf" srcId="{D59CCFAC-B84A-48AD-817D-A1AA963F22EA}" destId="{6DD7E8B4-9663-440E-90AC-E94B6E6FCC2A}" srcOrd="0" destOrd="0" presId="urn:microsoft.com/office/officeart/2005/8/layout/cycle3"/>
    <dgm:cxn modelId="{6F5AC6CF-5C28-4B9D-AA3B-FA2890D28BD5}" type="presOf" srcId="{051BD665-A037-4721-8C48-BBA50AF36DC5}" destId="{550E4C4F-5846-489E-BE83-A0DC7C5FDF71}" srcOrd="0" destOrd="0" presId="urn:microsoft.com/office/officeart/2005/8/layout/cycle3"/>
    <dgm:cxn modelId="{7F86E40F-6234-4B24-BC3F-4E1080BD100F}" type="presOf" srcId="{35C7245B-B306-43A5-8AED-CA8FA05E8945}" destId="{B238FADE-F6EA-4CD7-927B-BC03E6B23DB0}" srcOrd="0" destOrd="0" presId="urn:microsoft.com/office/officeart/2005/8/layout/cycle3"/>
    <dgm:cxn modelId="{E3AD5324-D8F7-4864-9732-B33AA3AF2CC4}" srcId="{4D50C34D-6501-4082-AEA2-A6E928E75D01}" destId="{35C7245B-B306-43A5-8AED-CA8FA05E8945}" srcOrd="3" destOrd="0" parTransId="{FE5A6E52-8766-487A-A3B9-B2509404BB61}" sibTransId="{917920CB-571B-4B9F-81E6-153C4EF73E54}"/>
    <dgm:cxn modelId="{74117B97-BEEE-4321-BE74-84C34F4A1456}" type="presOf" srcId="{ED035765-ADAA-4C64-84FF-FF13B802C4FB}" destId="{FC780AFF-E801-45A5-B7DB-A8EE1C1ADA64}" srcOrd="0" destOrd="0" presId="urn:microsoft.com/office/officeart/2005/8/layout/cycle3"/>
    <dgm:cxn modelId="{D6AD8915-6B4B-4803-B3E6-41FC54EB67D3}" type="presOf" srcId="{4D50C34D-6501-4082-AEA2-A6E928E75D01}" destId="{3A616DF1-3AF5-4252-8770-82E0603B45E3}" srcOrd="0" destOrd="0" presId="urn:microsoft.com/office/officeart/2005/8/layout/cycle3"/>
    <dgm:cxn modelId="{EE06C97A-616A-4541-88EA-C2C2311CD9DA}" type="presOf" srcId="{A6BC2B19-D914-492D-A4AF-A30517E9F54D}" destId="{DE12818A-8DB9-4AF8-8BBD-7EB5DBC5F947}" srcOrd="0" destOrd="0" presId="urn:microsoft.com/office/officeart/2005/8/layout/cycle3"/>
    <dgm:cxn modelId="{66274F10-1D64-4574-AE27-5F3CEC047297}" srcId="{4D50C34D-6501-4082-AEA2-A6E928E75D01}" destId="{ED035765-ADAA-4C64-84FF-FF13B802C4FB}" srcOrd="2" destOrd="0" parTransId="{0F47D304-C9F4-4B91-BB79-3EFECC0DD861}" sibTransId="{3358B985-6C5C-4EEF-BFB1-D69C53299117}"/>
    <dgm:cxn modelId="{D4185619-E0D7-4BD9-9AD6-56DBB23F3683}" srcId="{4D50C34D-6501-4082-AEA2-A6E928E75D01}" destId="{D59CCFAC-B84A-48AD-817D-A1AA963F22EA}" srcOrd="1" destOrd="0" parTransId="{D0AE048A-EAF0-447B-AF31-52AAC6AB9C1E}" sibTransId="{1BF76B95-C14C-4765-ACEA-B79E75B92ADB}"/>
    <dgm:cxn modelId="{6CA95EE3-DB9E-46D6-A8F0-1DF41365FEF9}" type="presParOf" srcId="{3A616DF1-3AF5-4252-8770-82E0603B45E3}" destId="{F2BB03C8-2569-47F6-AED2-AA816BFD47C0}" srcOrd="0" destOrd="0" presId="urn:microsoft.com/office/officeart/2005/8/layout/cycle3"/>
    <dgm:cxn modelId="{97F79360-5C2A-452C-B912-2AEEBB08155B}" type="presParOf" srcId="{F2BB03C8-2569-47F6-AED2-AA816BFD47C0}" destId="{DE12818A-8DB9-4AF8-8BBD-7EB5DBC5F947}" srcOrd="0" destOrd="0" presId="urn:microsoft.com/office/officeart/2005/8/layout/cycle3"/>
    <dgm:cxn modelId="{A581AA85-ECB8-4482-9BDB-9645930A5679}" type="presParOf" srcId="{F2BB03C8-2569-47F6-AED2-AA816BFD47C0}" destId="{550E4C4F-5846-489E-BE83-A0DC7C5FDF71}" srcOrd="1" destOrd="0" presId="urn:microsoft.com/office/officeart/2005/8/layout/cycle3"/>
    <dgm:cxn modelId="{B8B53C85-83F0-42B9-B460-5BD8984EFE0E}" type="presParOf" srcId="{F2BB03C8-2569-47F6-AED2-AA816BFD47C0}" destId="{6DD7E8B4-9663-440E-90AC-E94B6E6FCC2A}" srcOrd="2" destOrd="0" presId="urn:microsoft.com/office/officeart/2005/8/layout/cycle3"/>
    <dgm:cxn modelId="{156A9835-65ED-4413-8358-D4E48D2002E3}" type="presParOf" srcId="{F2BB03C8-2569-47F6-AED2-AA816BFD47C0}" destId="{FC780AFF-E801-45A5-B7DB-A8EE1C1ADA64}" srcOrd="3" destOrd="0" presId="urn:microsoft.com/office/officeart/2005/8/layout/cycle3"/>
    <dgm:cxn modelId="{81914690-1979-4E66-8F3E-623CEB7BBF59}" type="presParOf" srcId="{F2BB03C8-2569-47F6-AED2-AA816BFD47C0}" destId="{B238FADE-F6EA-4CD7-927B-BC03E6B23DB0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E4C4F-5846-489E-BE83-A0DC7C5FDF71}">
      <dsp:nvSpPr>
        <dsp:cNvPr id="0" name=""/>
        <dsp:cNvSpPr/>
      </dsp:nvSpPr>
      <dsp:spPr>
        <a:xfrm>
          <a:off x="2945187" y="-102156"/>
          <a:ext cx="3829887" cy="3829887"/>
        </a:xfrm>
        <a:prstGeom prst="circularArrow">
          <a:avLst>
            <a:gd name="adj1" fmla="val 4668"/>
            <a:gd name="adj2" fmla="val 272909"/>
            <a:gd name="adj3" fmla="val 12840887"/>
            <a:gd name="adj4" fmla="val 18024390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E12818A-8DB9-4AF8-8BBD-7EB5DBC5F947}">
      <dsp:nvSpPr>
        <dsp:cNvPr id="0" name=""/>
        <dsp:cNvSpPr/>
      </dsp:nvSpPr>
      <dsp:spPr>
        <a:xfrm>
          <a:off x="3588143" y="184"/>
          <a:ext cx="2543974" cy="1271987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Исследование</a:t>
          </a:r>
          <a:endParaRPr lang="ru-RU" sz="2800" kern="1200" dirty="0"/>
        </a:p>
      </dsp:txBody>
      <dsp:txXfrm>
        <a:off x="3650236" y="62277"/>
        <a:ext cx="2419788" cy="1147801"/>
      </dsp:txXfrm>
    </dsp:sp>
    <dsp:sp modelId="{6DD7E8B4-9663-440E-90AC-E94B6E6FCC2A}">
      <dsp:nvSpPr>
        <dsp:cNvPr id="0" name=""/>
        <dsp:cNvSpPr/>
      </dsp:nvSpPr>
      <dsp:spPr>
        <a:xfrm>
          <a:off x="4963327" y="1375368"/>
          <a:ext cx="2543974" cy="1271987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48730"/>
                <a:satOff val="-3019"/>
                <a:lumOff val="10226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148730"/>
                <a:satOff val="-3019"/>
                <a:lumOff val="10226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Написание</a:t>
          </a:r>
          <a:endParaRPr lang="ru-RU" sz="2800" kern="1200" dirty="0"/>
        </a:p>
      </dsp:txBody>
      <dsp:txXfrm>
        <a:off x="5025420" y="1437461"/>
        <a:ext cx="2419788" cy="1147801"/>
      </dsp:txXfrm>
    </dsp:sp>
    <dsp:sp modelId="{FC780AFF-E801-45A5-B7DB-A8EE1C1ADA64}">
      <dsp:nvSpPr>
        <dsp:cNvPr id="0" name=""/>
        <dsp:cNvSpPr/>
      </dsp:nvSpPr>
      <dsp:spPr>
        <a:xfrm>
          <a:off x="3588143" y="2750552"/>
          <a:ext cx="2543974" cy="1271987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97461"/>
                <a:satOff val="-6039"/>
                <a:lumOff val="20451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297461"/>
                <a:satOff val="-6039"/>
                <a:lumOff val="20451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err="1" smtClean="0"/>
            <a:t>Отрисовка</a:t>
          </a:r>
          <a:endParaRPr lang="ru-RU" sz="2800" kern="1200" dirty="0"/>
        </a:p>
      </dsp:txBody>
      <dsp:txXfrm>
        <a:off x="3650236" y="2812645"/>
        <a:ext cx="2419788" cy="1147801"/>
      </dsp:txXfrm>
    </dsp:sp>
    <dsp:sp modelId="{B238FADE-F6EA-4CD7-927B-BC03E6B23DB0}">
      <dsp:nvSpPr>
        <dsp:cNvPr id="0" name=""/>
        <dsp:cNvSpPr/>
      </dsp:nvSpPr>
      <dsp:spPr>
        <a:xfrm>
          <a:off x="2212959" y="1375368"/>
          <a:ext cx="2543974" cy="1271987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446191"/>
                <a:satOff val="-9058"/>
                <a:lumOff val="30677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446191"/>
                <a:satOff val="-9058"/>
                <a:lumOff val="30677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Тест</a:t>
          </a:r>
          <a:endParaRPr lang="ru-RU" sz="2800" kern="1200" dirty="0"/>
        </a:p>
      </dsp:txBody>
      <dsp:txXfrm>
        <a:off x="2275052" y="1437461"/>
        <a:ext cx="2419788" cy="1147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0.15103</cdr:y>
    </cdr:from>
    <cdr:to>
      <cdr:x>0.31434</cdr:x>
      <cdr:y>0.5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1023938" y="607565"/>
          <a:ext cx="3055513" cy="14037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0.09075</cdr:x>
      <cdr:y>0.12646</cdr:y>
    </cdr:from>
    <cdr:to>
      <cdr:x>0.35044</cdr:x>
      <cdr:y>0.32495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882135" y="508715"/>
          <a:ext cx="2524259" cy="7984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800" dirty="0" smtClean="0"/>
            <a:t>В итоге все оказалось не так и плохо…</a:t>
          </a:r>
        </a:p>
        <a:p xmlns:a="http://schemas.openxmlformats.org/drawingml/2006/main">
          <a:endParaRPr lang="ru-RU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218B4F5-F0BC-42CB-AC67-1F466A63F056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BD70-0FD3-4001-8DE2-0E4B0DAF70C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5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4F5-F0BC-42CB-AC67-1F466A63F056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BD70-0FD3-4001-8DE2-0E4B0DAF7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70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4F5-F0BC-42CB-AC67-1F466A63F056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BD70-0FD3-4001-8DE2-0E4B0DAF70C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3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4F5-F0BC-42CB-AC67-1F466A63F056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BD70-0FD3-4001-8DE2-0E4B0DAF7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6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4F5-F0BC-42CB-AC67-1F466A63F056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BD70-0FD3-4001-8DE2-0E4B0DAF70C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6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4F5-F0BC-42CB-AC67-1F466A63F056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BD70-0FD3-4001-8DE2-0E4B0DAF7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0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4F5-F0BC-42CB-AC67-1F466A63F056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BD70-0FD3-4001-8DE2-0E4B0DAF7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73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4F5-F0BC-42CB-AC67-1F466A63F056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BD70-0FD3-4001-8DE2-0E4B0DAF7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74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4F5-F0BC-42CB-AC67-1F466A63F056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BD70-0FD3-4001-8DE2-0E4B0DAF7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58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4F5-F0BC-42CB-AC67-1F466A63F056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BD70-0FD3-4001-8DE2-0E4B0DAF7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7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4F5-F0BC-42CB-AC67-1F466A63F056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BD70-0FD3-4001-8DE2-0E4B0DAF70C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1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18B4F5-F0BC-42CB-AC67-1F466A63F056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EC8BD70-0FD3-4001-8DE2-0E4B0DAF70C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98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______________________4.doc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______________________3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y%20stuff\&#1042;&#1052;&#1050;\&#1057;&#1087;&#1077;&#1094;&#1082;&#1091;&#1088;&#1089;%20-%20&#1086;&#1092;&#1080;&#1089;&#1085;&#1086;&#1077;%20&#1087;&#1088;&#1086;&#1075;&#1088;&#1072;&#1084;&#1084;&#1080;&#1088;&#1086;&#1074;&#1072;&#1085;&#1080;&#1077;\powerpoint\tetris4.xls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Тетрис на</a:t>
            </a:r>
            <a:r>
              <a:rPr lang="en-US" dirty="0" smtClean="0"/>
              <a:t> VBA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Вместе с </a:t>
            </a:r>
            <a:r>
              <a:rPr lang="en-US" dirty="0" smtClean="0"/>
              <a:t>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51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 еще мы делали проект в </a:t>
            </a:r>
            <a:r>
              <a:rPr lang="en-US" dirty="0" smtClean="0"/>
              <a:t>word</a:t>
            </a:r>
            <a:r>
              <a:rPr lang="ru-RU" dirty="0" smtClean="0"/>
              <a:t>, но это уже совсем другая история...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791447"/>
              </p:ext>
            </p:extLst>
          </p:nvPr>
        </p:nvGraphicFramePr>
        <p:xfrm>
          <a:off x="3673475" y="2314575"/>
          <a:ext cx="4451350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Шаблон с поддержкой макросов" r:id="rId3" imgW="5925852" imgH="5318830" progId="Word.DocumentMacroEnabled.12">
                  <p:embed/>
                </p:oleObj>
              </mc:Choice>
              <mc:Fallback>
                <p:oleObj name="Шаблон с поддержкой макросов" r:id="rId3" imgW="5925852" imgH="5318830" progId="Word.Documen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3475" y="2314575"/>
                        <a:ext cx="4451350" cy="399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868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47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-7.40741E-7 L -2.77556E-17 -7.40741E-7 C 0.01706 0.02662 0.00209 0.00092 0.02344 0.05324 C 0.04102 0.09583 0.02279 0.05023 0.04167 0.10277 C 0.04401 0.10926 0.04675 0.11527 0.04922 0.12176 C 0.05183 0.1287 0.05404 0.13588 0.05677 0.14259 C 0.06081 0.15301 0.06537 0.16296 0.06953 0.17314 C 0.07136 0.17754 0.07279 0.18264 0.07487 0.18657 C 0.07813 0.19213 0.08151 0.19768 0.08451 0.2037 C 0.08698 0.20833 0.0888 0.21389 0.09102 0.21898 C 0.09479 0.22731 0.09922 0.23495 0.10274 0.24352 C 0.10508 0.2493 0.11276 0.26898 0.11667 0.27592 C 0.12097 0.28356 0.12552 0.29074 0.12956 0.29884 C 0.13203 0.30393 0.13451 0.30902 0.13711 0.31412 C 0.13906 0.31805 0.14141 0.32152 0.14349 0.32546 C 0.14974 0.33773 0.16029 0.36227 0.1681 0.37314 L 0.17774 0.38634 C 0.17956 0.38889 0.18151 0.3912 0.18308 0.39398 C 0.18412 0.39606 0.18516 0.39814 0.18633 0.39977 C 0.19518 0.41157 0.18828 0.40162 0.19492 0.4074 C 0.19675 0.40902 0.19844 0.41111 0.20026 0.41319 C 0.20339 0.41666 0.20404 0.41828 0.20768 0.42083 C 0.20912 0.42152 0.21068 0.42176 0.21198 0.42268 C 0.21419 0.4243 0.21628 0.42662 0.21849 0.42824 C 0.21953 0.42916 0.22058 0.42939 0.22162 0.43032 C 0.22318 0.43125 0.22448 0.4331 0.22591 0.43402 C 0.22735 0.43495 0.22891 0.43495 0.23021 0.43588 C 0.23177 0.43703 0.23294 0.43889 0.23451 0.43981 C 0.2362 0.44074 0.23815 0.44097 0.23985 0.44166 C 0.24102 0.44213 0.24206 0.44282 0.2431 0.44352 C 0.24623 0.4456 0.25169 0.45 0.25482 0.45115 C 0.25847 0.45254 0.26211 0.45347 0.26563 0.45509 C 0.26875 0.45648 0.27318 0.45856 0.2763 0.45879 C 0.28347 0.45926 0.29063 0.45879 0.29779 0.45879 L 0.28919 0.46273 " pathEditMode="relative" ptsTypes="AAAAAAAAAAAAAAAAAAAAAAAAAAAAAAAAA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тетрис?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Квадратики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Много квадратиков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u-RU" dirty="0" smtClean="0"/>
              <a:t>Очень много квадратиков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Легко закрашивать ячейки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Модно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Стильно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err="1" smtClean="0"/>
              <a:t>Молодежно</a:t>
            </a:r>
            <a:endParaRPr lang="ru-RU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Круто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u-RU" dirty="0" smtClean="0"/>
              <a:t>Честно </a:t>
            </a:r>
            <a:r>
              <a:rPr lang="ru-RU" dirty="0" err="1" smtClean="0"/>
              <a:t>честно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Интуитивная понятность в реализации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1041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250" autoRev="1" fill="remov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4" dur="250" autoRev="1" fill="remov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250" autoRev="1" fill="remov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50" autoRev="1" fill="remov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9" dur="250" autoRev="1" fill="remov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250" autoRev="1" fill="remov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4" dur="250" autoRev="1" fill="remov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50" autoRev="1" fill="remov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50" autoRev="1" fill="remov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4" dur="250" autoRev="1" fill="remov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50" autoRev="1" fill="remov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1" dur="250" autoRev="1" fill="remov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250" autoRev="1" fill="remov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50" autoRev="1" fill="remov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8" grpId="1" build="p"/>
      <p:bldP spid="8" grpId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ru-RU" dirty="0" smtClean="0"/>
              <a:t>И вот пришла мне в голову идея написать тетрис. Задания такого в списке не было, да и пришло оно мне в голову случайно. Так почему нет? Очень вдохновляли друзья года 3 назад, хваставшиеся что написали змейку. И вот пришел и мой черед, но вместо змейки я выбрал тетрис. Идеальная возможность представилась только сейчас. Сделать его на простом и понятным языке – </a:t>
            </a:r>
            <a:r>
              <a:rPr lang="en-US" dirty="0" smtClean="0"/>
              <a:t>VBA</a:t>
            </a:r>
            <a:r>
              <a:rPr lang="ru-RU" dirty="0" smtClean="0"/>
              <a:t>, да еще и без дополнительных усилий в виде качания крутых графических сред разработки казалось нереально круто ( эксель к тому моменту у меня уже был ). С высоты проделанной работы хочется сказать, что самое напряжённое было именно прорисовка всех этих фигурок. Как хорошо, что их оказалось всего 7. Больше бы я не смог. Но зато были облегчения в виде, например, квадратика, которого и поворачивать не надо, и двигать его довольно просто.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9759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23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  <p:bldP spid="10" grpId="1" build="p"/>
      <p:bldP spid="10" grpId="2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64" y="327294"/>
            <a:ext cx="5647799" cy="5589273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Перед тем, как начать. Пришлось </a:t>
            </a:r>
            <a:r>
              <a:rPr lang="ru-RU" dirty="0" err="1" smtClean="0"/>
              <a:t>погуглить</a:t>
            </a:r>
            <a:r>
              <a:rPr lang="ru-RU" dirty="0" smtClean="0"/>
              <a:t> изрядно, да поиграть, чтобы понять как там что крутится и вертится. Много вопросов возникало по ходу. Обычный человек даже не задумывается, а вот когда именно делаешь похожее, приходится…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5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ресурсам…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312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79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  <p:bldGraphic spid="9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написания	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05906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04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4" grpId="1">
        <p:bldAsOne/>
      </p:bldGraphic>
      <p:bldGraphic spid="4" grpId="2">
        <p:bldAsOne/>
      </p:bldGraphic>
      <p:bldGraphic spid="4" grpId="3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76467"/>
              </p:ext>
            </p:extLst>
          </p:nvPr>
        </p:nvGraphicFramePr>
        <p:xfrm>
          <a:off x="1242879" y="2234485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2770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выглядит (</a:t>
            </a:r>
            <a:r>
              <a:rPr lang="ru-RU" dirty="0" err="1" smtClean="0"/>
              <a:t>несвязано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539700"/>
              </p:ext>
            </p:extLst>
          </p:nvPr>
        </p:nvGraphicFramePr>
        <p:xfrm>
          <a:off x="1982118" y="2406290"/>
          <a:ext cx="8762082" cy="870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Лист с поддержкой макросов" r:id="rId3" imgW="11896543" imgH="11820477" progId="Excel.SheetMacroEnabled.12">
                  <p:embed/>
                </p:oleObj>
              </mc:Choice>
              <mc:Fallback>
                <p:oleObj name="Лист с поддержкой макросов" r:id="rId3" imgW="11896543" imgH="1182047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2118" y="2406290"/>
                        <a:ext cx="8762082" cy="8707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5033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выглядит (связано)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987592"/>
              </p:ext>
            </p:extLst>
          </p:nvPr>
        </p:nvGraphicFramePr>
        <p:xfrm>
          <a:off x="2223596" y="2084832"/>
          <a:ext cx="8182533" cy="8131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Лист с поддержкой макросов" r:id="rId3" imgW="11896543" imgH="11820477" progId="Excel.SheetMacroEnabled.12">
                  <p:link updateAutomatic="1"/>
                </p:oleObj>
              </mc:Choice>
              <mc:Fallback>
                <p:oleObj name="Лист с поддержкой макросов" r:id="rId3" imgW="11896543" imgH="1182047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3596" y="2084832"/>
                        <a:ext cx="8182533" cy="8131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44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</TotalTime>
  <Words>276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10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Связи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Calibri</vt:lpstr>
      <vt:lpstr>Tw Cen MT</vt:lpstr>
      <vt:lpstr>Tw Cen MT Condensed</vt:lpstr>
      <vt:lpstr>Wingdings</vt:lpstr>
      <vt:lpstr>Wingdings 3</vt:lpstr>
      <vt:lpstr>Интеграл</vt:lpstr>
      <vt:lpstr>F:\my stuff\ВМК\Спецкурс - офисное программирование\powerpoint\tetris4.xlsm</vt:lpstr>
      <vt:lpstr>Лист Microsoft Excel с поддержкой макросов</vt:lpstr>
      <vt:lpstr>Документ Microsoft Word с поддержкой макросов</vt:lpstr>
      <vt:lpstr>Тетрис на VBA </vt:lpstr>
      <vt:lpstr>Почему тетрис?</vt:lpstr>
      <vt:lpstr>Модель</vt:lpstr>
      <vt:lpstr>Исследование</vt:lpstr>
      <vt:lpstr>По ресурсам…</vt:lpstr>
      <vt:lpstr>Процесс написания </vt:lpstr>
      <vt:lpstr>Итоги</vt:lpstr>
      <vt:lpstr>Как это выглядит (несвязано)</vt:lpstr>
      <vt:lpstr>Как это выглядит (связано)</vt:lpstr>
      <vt:lpstr>А еще мы делали проект в word, но это уже совсем другая история...</vt:lpstr>
      <vt:lpstr>Конец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Дорожкин</dc:creator>
  <cp:lastModifiedBy>Денис Дорожкин</cp:lastModifiedBy>
  <cp:revision>9</cp:revision>
  <dcterms:created xsi:type="dcterms:W3CDTF">2016-05-30T20:46:07Z</dcterms:created>
  <dcterms:modified xsi:type="dcterms:W3CDTF">2016-05-30T21:44:59Z</dcterms:modified>
</cp:coreProperties>
</file>