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4" r:id="rId4"/>
    <p:sldId id="276" r:id="rId5"/>
    <p:sldId id="288" r:id="rId6"/>
    <p:sldId id="290" r:id="rId7"/>
    <p:sldId id="268" r:id="rId8"/>
    <p:sldId id="270" r:id="rId9"/>
    <p:sldId id="289" r:id="rId10"/>
    <p:sldId id="273" r:id="rId11"/>
    <p:sldId id="274" r:id="rId12"/>
    <p:sldId id="271" r:id="rId13"/>
    <p:sldId id="281" r:id="rId14"/>
    <p:sldId id="278" r:id="rId15"/>
    <p:sldId id="259" r:id="rId16"/>
    <p:sldId id="275" r:id="rId17"/>
    <p:sldId id="279" r:id="rId18"/>
    <p:sldId id="267" r:id="rId19"/>
    <p:sldId id="269" r:id="rId20"/>
    <p:sldId id="266" r:id="rId21"/>
    <p:sldId id="272" r:id="rId22"/>
    <p:sldId id="282" r:id="rId23"/>
    <p:sldId id="277" r:id="rId24"/>
    <p:sldId id="263" r:id="rId25"/>
    <p:sldId id="285" r:id="rId2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624B"/>
    <a:srgbClr val="EAE8E9"/>
    <a:srgbClr val="ECEAEB"/>
    <a:srgbClr val="F8F6F9"/>
    <a:srgbClr val="EFEDEE"/>
    <a:srgbClr val="F1EFF0"/>
    <a:srgbClr val="003760"/>
    <a:srgbClr val="005898"/>
    <a:srgbClr val="BFEA1F"/>
    <a:srgbClr val="FEC9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70" autoAdjust="0"/>
    <p:restoredTop sz="94613"/>
  </p:normalViewPr>
  <p:slideViewPr>
    <p:cSldViewPr snapToGrid="0">
      <p:cViewPr varScale="1">
        <p:scale>
          <a:sx n="96" d="100"/>
          <a:sy n="96" d="100"/>
        </p:scale>
        <p:origin x="240" y="17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FC5A7E-65D1-4E41-AAD0-C20F639838B7}" type="doc">
      <dgm:prSet loTypeId="urn:microsoft.com/office/officeart/2005/8/layout/chevronAccent+Icon" loCatId="process" qsTypeId="urn:microsoft.com/office/officeart/2005/8/quickstyle/simple5" qsCatId="simple" csTypeId="urn:microsoft.com/office/officeart/2005/8/colors/accent1_2" csCatId="accent1" phldr="1"/>
      <dgm:spPr/>
    </dgm:pt>
    <dgm:pt modelId="{A15BDFA3-E2EB-4135-83F1-0CE03768D0DA}">
      <dgm:prSet phldrT="[Text]" custT="1"/>
      <dgm:spPr/>
      <dgm:t>
        <a:bodyPr/>
        <a:lstStyle/>
        <a:p>
          <a:r>
            <a:rPr kumimoji="1" lang="zh-CN" altLang="en-US" sz="1200" dirty="0">
              <a:solidFill>
                <a:schemeClr val="tx1">
                  <a:lumMod val="75000"/>
                  <a:lumOff val="25000"/>
                </a:schemeClr>
              </a:solidFill>
            </a:rPr>
            <a:t>将</a:t>
          </a:r>
          <a:r>
            <a:rPr kumimoji="1" lang="en-US" altLang="zh-CN" sz="1200" dirty="0">
              <a:solidFill>
                <a:schemeClr val="tx1">
                  <a:lumMod val="75000"/>
                  <a:lumOff val="25000"/>
                </a:schemeClr>
              </a:solidFill>
            </a:rPr>
            <a:t>RSVP</a:t>
          </a:r>
          <a:r>
            <a:rPr kumimoji="1" lang="zh-CN" altLang="en-US" sz="1200" dirty="0">
              <a:solidFill>
                <a:schemeClr val="tx1">
                  <a:lumMod val="75000"/>
                  <a:lumOff val="25000"/>
                </a:schemeClr>
              </a:solidFill>
            </a:rPr>
            <a:t>各指标标准化</a:t>
          </a:r>
          <a:endParaRPr lang="en-US" sz="1200" dirty="0">
            <a:solidFill>
              <a:schemeClr val="tx1">
                <a:lumMod val="75000"/>
                <a:lumOff val="25000"/>
              </a:schemeClr>
            </a:solidFill>
          </a:endParaRPr>
        </a:p>
      </dgm:t>
    </dgm:pt>
    <dgm:pt modelId="{3C32D49C-1043-4E97-8BAA-58DA40E147E6}" type="parTrans" cxnId="{1B566E85-9047-46EE-BB4A-5367B09CBA0D}">
      <dgm:prSet/>
      <dgm:spPr/>
      <dgm:t>
        <a:bodyPr/>
        <a:lstStyle/>
        <a:p>
          <a:endParaRPr lang="en-US" sz="1200">
            <a:solidFill>
              <a:schemeClr val="tx1">
                <a:lumMod val="75000"/>
                <a:lumOff val="25000"/>
              </a:schemeClr>
            </a:solidFill>
          </a:endParaRPr>
        </a:p>
      </dgm:t>
    </dgm:pt>
    <dgm:pt modelId="{C7B14902-F888-4DB7-91F1-EE7F8715588A}" type="sibTrans" cxnId="{1B566E85-9047-46EE-BB4A-5367B09CBA0D}">
      <dgm:prSet/>
      <dgm:spPr/>
      <dgm:t>
        <a:bodyPr/>
        <a:lstStyle/>
        <a:p>
          <a:endParaRPr lang="en-US" sz="1200">
            <a:solidFill>
              <a:schemeClr val="tx1">
                <a:lumMod val="75000"/>
                <a:lumOff val="25000"/>
              </a:schemeClr>
            </a:solidFill>
          </a:endParaRPr>
        </a:p>
      </dgm:t>
    </dgm:pt>
    <dgm:pt modelId="{977B5C23-B09A-4606-97E6-5BB6EDCD6BCD}">
      <dgm:prSet phldrT="[Text]" custT="1"/>
      <dgm:spPr/>
      <dgm:t>
        <a:bodyPr/>
        <a:lstStyle/>
        <a:p>
          <a:r>
            <a:rPr kumimoji="1" lang="zh-CN" altLang="en-US" sz="1200" dirty="0">
              <a:solidFill>
                <a:schemeClr val="tx1">
                  <a:lumMod val="75000"/>
                  <a:lumOff val="25000"/>
                </a:schemeClr>
              </a:solidFill>
            </a:rPr>
            <a:t>确定各个指标的权重</a:t>
          </a:r>
          <a:r>
            <a:rPr kumimoji="1" lang="en-US" altLang="zh-CN" sz="1200" dirty="0">
              <a:solidFill>
                <a:schemeClr val="tx1">
                  <a:lumMod val="75000"/>
                  <a:lumOff val="25000"/>
                </a:schemeClr>
              </a:solidFill>
            </a:rPr>
            <a:t>,</a:t>
          </a:r>
          <a:r>
            <a:rPr kumimoji="1" lang="zh-CN" altLang="en-US" sz="1200" dirty="0">
              <a:solidFill>
                <a:schemeClr val="tx1">
                  <a:lumMod val="75000"/>
                  <a:lumOff val="25000"/>
                </a:schemeClr>
              </a:solidFill>
            </a:rPr>
            <a:t>并将各个指标加权</a:t>
          </a:r>
          <a:endParaRPr lang="en-US" sz="1200" dirty="0">
            <a:solidFill>
              <a:schemeClr val="tx1">
                <a:lumMod val="75000"/>
                <a:lumOff val="25000"/>
              </a:schemeClr>
            </a:solidFill>
          </a:endParaRPr>
        </a:p>
      </dgm:t>
    </dgm:pt>
    <dgm:pt modelId="{64105704-5268-4D44-B569-55507AF65E71}" type="parTrans" cxnId="{5F92C28C-FE4E-4129-8809-C6663361AA92}">
      <dgm:prSet/>
      <dgm:spPr/>
      <dgm:t>
        <a:bodyPr/>
        <a:lstStyle/>
        <a:p>
          <a:endParaRPr lang="en-US" sz="1200">
            <a:solidFill>
              <a:schemeClr val="tx1">
                <a:lumMod val="75000"/>
                <a:lumOff val="25000"/>
              </a:schemeClr>
            </a:solidFill>
          </a:endParaRPr>
        </a:p>
      </dgm:t>
    </dgm:pt>
    <dgm:pt modelId="{72D4F62B-7B25-4570-B116-737F3602C030}" type="sibTrans" cxnId="{5F92C28C-FE4E-4129-8809-C6663361AA92}">
      <dgm:prSet/>
      <dgm:spPr/>
      <dgm:t>
        <a:bodyPr/>
        <a:lstStyle/>
        <a:p>
          <a:endParaRPr lang="en-US" sz="1200">
            <a:solidFill>
              <a:schemeClr val="tx1">
                <a:lumMod val="75000"/>
                <a:lumOff val="25000"/>
              </a:schemeClr>
            </a:solidFill>
          </a:endParaRPr>
        </a:p>
      </dgm:t>
    </dgm:pt>
    <dgm:pt modelId="{1229782A-DC38-4FFD-975D-EE62036BBAB3}">
      <dgm:prSet phldrT="[Text]" custT="1"/>
      <dgm:spPr/>
      <dgm:t>
        <a:bodyPr/>
        <a:lstStyle/>
        <a:p>
          <a:r>
            <a:rPr kumimoji="1" lang="zh-CN" altLang="en-US" sz="1200" dirty="0">
              <a:solidFill>
                <a:schemeClr val="tx1">
                  <a:lumMod val="75000"/>
                  <a:lumOff val="25000"/>
                </a:schemeClr>
              </a:solidFill>
            </a:rPr>
            <a:t>确定聚类的类别数量</a:t>
          </a:r>
          <a:r>
            <a:rPr kumimoji="1" lang="en-US" altLang="zh-CN" sz="1200" dirty="0">
              <a:solidFill>
                <a:schemeClr val="tx1">
                  <a:lumMod val="75000"/>
                  <a:lumOff val="25000"/>
                </a:schemeClr>
              </a:solidFill>
            </a:rPr>
            <a:t>m</a:t>
          </a:r>
          <a:endParaRPr lang="en-US" sz="1200" dirty="0">
            <a:solidFill>
              <a:schemeClr val="tx1">
                <a:lumMod val="75000"/>
                <a:lumOff val="25000"/>
              </a:schemeClr>
            </a:solidFill>
          </a:endParaRPr>
        </a:p>
      </dgm:t>
    </dgm:pt>
    <dgm:pt modelId="{538A7D1D-1EF7-4BE1-8964-7C09D8DE528C}" type="parTrans" cxnId="{6E2EA524-5755-4B56-B578-3D42A74EC1B0}">
      <dgm:prSet/>
      <dgm:spPr/>
      <dgm:t>
        <a:bodyPr/>
        <a:lstStyle/>
        <a:p>
          <a:endParaRPr lang="en-US" sz="1200">
            <a:solidFill>
              <a:schemeClr val="tx1">
                <a:lumMod val="75000"/>
                <a:lumOff val="25000"/>
              </a:schemeClr>
            </a:solidFill>
          </a:endParaRPr>
        </a:p>
      </dgm:t>
    </dgm:pt>
    <dgm:pt modelId="{B9AE6AF7-CF2F-41BE-968F-AEDB03E3816D}" type="sibTrans" cxnId="{6E2EA524-5755-4B56-B578-3D42A74EC1B0}">
      <dgm:prSet/>
      <dgm:spPr/>
      <dgm:t>
        <a:bodyPr/>
        <a:lstStyle/>
        <a:p>
          <a:endParaRPr lang="en-US" sz="1200">
            <a:solidFill>
              <a:schemeClr val="tx1">
                <a:lumMod val="75000"/>
                <a:lumOff val="25000"/>
              </a:schemeClr>
            </a:solidFill>
          </a:endParaRPr>
        </a:p>
      </dgm:t>
    </dgm:pt>
    <dgm:pt modelId="{7AF98B00-DBCE-41AE-993E-7B98AACC0245}">
      <dgm:prSet phldrT="[Text]" custT="1"/>
      <dgm:spPr/>
      <dgm:t>
        <a:bodyPr/>
        <a:lstStyle/>
        <a:p>
          <a:r>
            <a:rPr kumimoji="1" lang="zh-CN" altLang="en-US" sz="1200" dirty="0">
              <a:solidFill>
                <a:schemeClr val="tx1">
                  <a:lumMod val="75000"/>
                  <a:lumOff val="25000"/>
                </a:schemeClr>
              </a:solidFill>
            </a:rPr>
            <a:t>应用</a:t>
          </a:r>
          <a:r>
            <a:rPr kumimoji="1" lang="en-US" altLang="zh-CN" sz="1200" dirty="0">
              <a:solidFill>
                <a:schemeClr val="tx1">
                  <a:lumMod val="75000"/>
                  <a:lumOff val="25000"/>
                </a:schemeClr>
              </a:solidFill>
            </a:rPr>
            <a:t>K-</a:t>
          </a:r>
          <a:r>
            <a:rPr kumimoji="1" lang="zh-CN" altLang="en-US" sz="1200" dirty="0">
              <a:solidFill>
                <a:schemeClr val="tx1">
                  <a:lumMod val="75000"/>
                  <a:lumOff val="25000"/>
                </a:schemeClr>
              </a:solidFill>
            </a:rPr>
            <a:t>均值聚类法对加权后的指标进行聚类</a:t>
          </a:r>
          <a:r>
            <a:rPr kumimoji="1" lang="en-US" altLang="zh-CN" sz="1200" dirty="0">
              <a:solidFill>
                <a:schemeClr val="tx1">
                  <a:lumMod val="75000"/>
                  <a:lumOff val="25000"/>
                </a:schemeClr>
              </a:solidFill>
            </a:rPr>
            <a:t>,</a:t>
          </a:r>
          <a:r>
            <a:rPr kumimoji="1" lang="zh-CN" altLang="en-US" sz="1200" dirty="0">
              <a:solidFill>
                <a:schemeClr val="tx1">
                  <a:lumMod val="75000"/>
                  <a:lumOff val="25000"/>
                </a:schemeClr>
              </a:solidFill>
            </a:rPr>
            <a:t>得到</a:t>
          </a:r>
          <a:r>
            <a:rPr kumimoji="1" lang="en-US" altLang="zh-CN" sz="1200" dirty="0">
              <a:solidFill>
                <a:schemeClr val="tx1">
                  <a:lumMod val="75000"/>
                  <a:lumOff val="25000"/>
                </a:schemeClr>
              </a:solidFill>
            </a:rPr>
            <a:t>m</a:t>
          </a:r>
          <a:r>
            <a:rPr kumimoji="1" lang="zh-CN" altLang="en-US" sz="1200" dirty="0">
              <a:solidFill>
                <a:schemeClr val="tx1">
                  <a:lumMod val="75000"/>
                  <a:lumOff val="25000"/>
                </a:schemeClr>
              </a:solidFill>
            </a:rPr>
            <a:t>类会员</a:t>
          </a:r>
          <a:endParaRPr lang="en-US" sz="1200" dirty="0">
            <a:solidFill>
              <a:schemeClr val="tx1">
                <a:lumMod val="75000"/>
                <a:lumOff val="25000"/>
              </a:schemeClr>
            </a:solidFill>
          </a:endParaRPr>
        </a:p>
      </dgm:t>
    </dgm:pt>
    <dgm:pt modelId="{87A37C05-C87D-432A-9CC9-0B8C51C56A18}" type="parTrans" cxnId="{F36DEFC0-CBFF-49E7-9B5A-495978B31CE3}">
      <dgm:prSet/>
      <dgm:spPr/>
      <dgm:t>
        <a:bodyPr/>
        <a:lstStyle/>
        <a:p>
          <a:endParaRPr lang="en-US" sz="1200">
            <a:solidFill>
              <a:schemeClr val="tx1">
                <a:lumMod val="75000"/>
                <a:lumOff val="25000"/>
              </a:schemeClr>
            </a:solidFill>
          </a:endParaRPr>
        </a:p>
      </dgm:t>
    </dgm:pt>
    <dgm:pt modelId="{BEAD84D0-9EF1-4DA6-B79A-A49DECD1E520}" type="sibTrans" cxnId="{F36DEFC0-CBFF-49E7-9B5A-495978B31CE3}">
      <dgm:prSet/>
      <dgm:spPr/>
      <dgm:t>
        <a:bodyPr/>
        <a:lstStyle/>
        <a:p>
          <a:endParaRPr lang="en-US" sz="1200">
            <a:solidFill>
              <a:schemeClr val="tx1">
                <a:lumMod val="75000"/>
                <a:lumOff val="25000"/>
              </a:schemeClr>
            </a:solidFill>
          </a:endParaRPr>
        </a:p>
      </dgm:t>
    </dgm:pt>
    <dgm:pt modelId="{1A3FF0EF-95FE-4AF5-8793-31D7F6B49589}">
      <dgm:prSet phldrT="[Text]" custT="1"/>
      <dgm:spPr/>
      <dgm:t>
        <a:bodyPr/>
        <a:lstStyle/>
        <a:p>
          <a:r>
            <a:rPr kumimoji="1" lang="zh-CN" altLang="en-US" sz="1200" dirty="0">
              <a:solidFill>
                <a:schemeClr val="tx1">
                  <a:lumMod val="75000"/>
                  <a:lumOff val="25000"/>
                </a:schemeClr>
              </a:solidFill>
            </a:rPr>
            <a:t>将每类会员的</a:t>
          </a:r>
          <a:r>
            <a:rPr kumimoji="1" lang="en-US" altLang="zh-CN" sz="1200" dirty="0">
              <a:solidFill>
                <a:schemeClr val="tx1">
                  <a:lumMod val="75000"/>
                  <a:lumOff val="25000"/>
                </a:schemeClr>
              </a:solidFill>
            </a:rPr>
            <a:t>RSVP</a:t>
          </a:r>
          <a:r>
            <a:rPr kumimoji="1" lang="zh-CN" altLang="en-US" sz="1200" dirty="0">
              <a:solidFill>
                <a:schemeClr val="tx1">
                  <a:lumMod val="75000"/>
                  <a:lumOff val="25000"/>
                </a:schemeClr>
              </a:solidFill>
            </a:rPr>
            <a:t>平均值和总</a:t>
          </a:r>
          <a:r>
            <a:rPr kumimoji="1" lang="en-US" altLang="zh-CN" sz="1200" dirty="0">
              <a:solidFill>
                <a:schemeClr val="tx1">
                  <a:lumMod val="75000"/>
                  <a:lumOff val="25000"/>
                </a:schemeClr>
              </a:solidFill>
            </a:rPr>
            <a:t>RSVP</a:t>
          </a:r>
          <a:r>
            <a:rPr kumimoji="1" lang="zh-CN" altLang="en-US" sz="1200" dirty="0">
              <a:solidFill>
                <a:schemeClr val="tx1">
                  <a:lumMod val="75000"/>
                  <a:lumOff val="25000"/>
                </a:schemeClr>
              </a:solidFill>
            </a:rPr>
            <a:t>平均值作比较</a:t>
          </a:r>
          <a:endParaRPr lang="en-US" sz="1200" dirty="0">
            <a:solidFill>
              <a:schemeClr val="tx1">
                <a:lumMod val="75000"/>
                <a:lumOff val="25000"/>
              </a:schemeClr>
            </a:solidFill>
          </a:endParaRPr>
        </a:p>
      </dgm:t>
    </dgm:pt>
    <dgm:pt modelId="{C0C926FD-4120-4AB9-A166-90DB4CF7C884}" type="parTrans" cxnId="{56DAA5E9-2005-4687-90B8-8C296D7BA0D6}">
      <dgm:prSet/>
      <dgm:spPr/>
      <dgm:t>
        <a:bodyPr/>
        <a:lstStyle/>
        <a:p>
          <a:endParaRPr lang="en-US" sz="1200">
            <a:solidFill>
              <a:schemeClr val="tx1">
                <a:lumMod val="75000"/>
                <a:lumOff val="25000"/>
              </a:schemeClr>
            </a:solidFill>
          </a:endParaRPr>
        </a:p>
      </dgm:t>
    </dgm:pt>
    <dgm:pt modelId="{7E6C774D-BF65-4721-92B2-11145F81B869}" type="sibTrans" cxnId="{56DAA5E9-2005-4687-90B8-8C296D7BA0D6}">
      <dgm:prSet/>
      <dgm:spPr/>
      <dgm:t>
        <a:bodyPr/>
        <a:lstStyle/>
        <a:p>
          <a:endParaRPr lang="en-US" sz="1200">
            <a:solidFill>
              <a:schemeClr val="tx1">
                <a:lumMod val="75000"/>
                <a:lumOff val="25000"/>
              </a:schemeClr>
            </a:solidFill>
          </a:endParaRPr>
        </a:p>
      </dgm:t>
    </dgm:pt>
    <dgm:pt modelId="{7B0E0618-1605-4F32-AA09-9C7B50865D04}">
      <dgm:prSet phldrT="[Text]" custT="1"/>
      <dgm:spPr/>
      <dgm:t>
        <a:bodyPr/>
        <a:lstStyle/>
        <a:p>
          <a:r>
            <a:rPr kumimoji="1" lang="zh-CN" altLang="en-US" sz="1200" dirty="0">
              <a:solidFill>
                <a:schemeClr val="tx1">
                  <a:lumMod val="75000"/>
                  <a:lumOff val="25000"/>
                </a:schemeClr>
              </a:solidFill>
            </a:rPr>
            <a:t>根据每个会员类别的</a:t>
          </a:r>
          <a:r>
            <a:rPr kumimoji="1" lang="en-US" altLang="zh-CN" sz="1200" dirty="0">
              <a:solidFill>
                <a:schemeClr val="tx1">
                  <a:lumMod val="75000"/>
                  <a:lumOff val="25000"/>
                </a:schemeClr>
              </a:solidFill>
            </a:rPr>
            <a:t>RSVP</a:t>
          </a:r>
          <a:r>
            <a:rPr kumimoji="1" lang="zh-CN" altLang="en-US" sz="1200" dirty="0">
              <a:solidFill>
                <a:schemeClr val="tx1">
                  <a:lumMod val="75000"/>
                  <a:lumOff val="25000"/>
                </a:schemeClr>
              </a:solidFill>
            </a:rPr>
            <a:t>的变动情况分析该会员类别的性质</a:t>
          </a:r>
          <a:endParaRPr lang="en-US" sz="1200" dirty="0">
            <a:solidFill>
              <a:schemeClr val="tx1">
                <a:lumMod val="75000"/>
                <a:lumOff val="25000"/>
              </a:schemeClr>
            </a:solidFill>
          </a:endParaRPr>
        </a:p>
      </dgm:t>
    </dgm:pt>
    <dgm:pt modelId="{576AB2D1-5D29-4970-B53E-20ED63FCC60A}" type="parTrans" cxnId="{AD052145-1EAA-435A-B81C-8134EDAC5F78}">
      <dgm:prSet/>
      <dgm:spPr/>
      <dgm:t>
        <a:bodyPr/>
        <a:lstStyle/>
        <a:p>
          <a:endParaRPr lang="en-US" sz="1200">
            <a:solidFill>
              <a:schemeClr val="tx1">
                <a:lumMod val="75000"/>
                <a:lumOff val="25000"/>
              </a:schemeClr>
            </a:solidFill>
          </a:endParaRPr>
        </a:p>
      </dgm:t>
    </dgm:pt>
    <dgm:pt modelId="{F0954E2F-B3EA-4536-AD72-A782361861AD}" type="sibTrans" cxnId="{AD052145-1EAA-435A-B81C-8134EDAC5F78}">
      <dgm:prSet/>
      <dgm:spPr/>
      <dgm:t>
        <a:bodyPr/>
        <a:lstStyle/>
        <a:p>
          <a:endParaRPr lang="en-US" sz="1200">
            <a:solidFill>
              <a:schemeClr val="tx1">
                <a:lumMod val="75000"/>
                <a:lumOff val="25000"/>
              </a:schemeClr>
            </a:solidFill>
          </a:endParaRPr>
        </a:p>
      </dgm:t>
    </dgm:pt>
    <dgm:pt modelId="{2F4CC5D3-0F3D-464B-A716-D24CBE2139D9}">
      <dgm:prSet phldrT="[Text]" custT="1"/>
      <dgm:spPr/>
      <dgm:t>
        <a:bodyPr/>
        <a:lstStyle/>
        <a:p>
          <a:r>
            <a:rPr kumimoji="1" lang="zh-CN" altLang="en-US" sz="1200" dirty="0">
              <a:solidFill>
                <a:schemeClr val="tx1">
                  <a:lumMod val="75000"/>
                  <a:lumOff val="25000"/>
                </a:schemeClr>
              </a:solidFill>
            </a:rPr>
            <a:t>得到每类会员的顾客终身价值总得分。</a:t>
          </a:r>
          <a:endParaRPr lang="en-US" sz="1200" dirty="0">
            <a:solidFill>
              <a:schemeClr val="tx1">
                <a:lumMod val="75000"/>
                <a:lumOff val="25000"/>
              </a:schemeClr>
            </a:solidFill>
          </a:endParaRPr>
        </a:p>
      </dgm:t>
    </dgm:pt>
    <dgm:pt modelId="{3117DDFF-33CF-48F9-9CF1-5B2A1CE27B3E}" type="parTrans" cxnId="{89D95406-D1A3-400A-83EF-6B2F61081E87}">
      <dgm:prSet/>
      <dgm:spPr/>
      <dgm:t>
        <a:bodyPr/>
        <a:lstStyle/>
        <a:p>
          <a:endParaRPr lang="en-US" sz="1200">
            <a:solidFill>
              <a:schemeClr val="tx1">
                <a:lumMod val="75000"/>
                <a:lumOff val="25000"/>
              </a:schemeClr>
            </a:solidFill>
          </a:endParaRPr>
        </a:p>
      </dgm:t>
    </dgm:pt>
    <dgm:pt modelId="{84893140-CB0E-4372-A098-033F6CA44184}" type="sibTrans" cxnId="{89D95406-D1A3-400A-83EF-6B2F61081E87}">
      <dgm:prSet/>
      <dgm:spPr/>
      <dgm:t>
        <a:bodyPr/>
        <a:lstStyle/>
        <a:p>
          <a:endParaRPr lang="en-US" sz="1200">
            <a:solidFill>
              <a:schemeClr val="tx1">
                <a:lumMod val="75000"/>
                <a:lumOff val="25000"/>
              </a:schemeClr>
            </a:solidFill>
          </a:endParaRPr>
        </a:p>
      </dgm:t>
    </dgm:pt>
    <dgm:pt modelId="{D44593E0-667C-4B8A-8A6C-8D547147D277}" type="pres">
      <dgm:prSet presAssocID="{61FC5A7E-65D1-4E41-AAD0-C20F639838B7}" presName="Name0" presStyleCnt="0">
        <dgm:presLayoutVars>
          <dgm:dir/>
          <dgm:resizeHandles val="exact"/>
        </dgm:presLayoutVars>
      </dgm:prSet>
      <dgm:spPr/>
    </dgm:pt>
    <dgm:pt modelId="{E65B26B1-FA63-4581-B1FD-E303147F25C5}" type="pres">
      <dgm:prSet presAssocID="{A15BDFA3-E2EB-4135-83F1-0CE03768D0DA}" presName="composite" presStyleCnt="0"/>
      <dgm:spPr/>
    </dgm:pt>
    <dgm:pt modelId="{59140CCA-6211-4A6F-8788-7C570682DF0A}" type="pres">
      <dgm:prSet presAssocID="{A15BDFA3-E2EB-4135-83F1-0CE03768D0DA}" presName="bgChev" presStyleLbl="node1" presStyleIdx="0" presStyleCnt="7"/>
      <dgm:spPr/>
    </dgm:pt>
    <dgm:pt modelId="{0C4F1CD9-DA2A-4740-84E5-851CA13C7A03}" type="pres">
      <dgm:prSet presAssocID="{A15BDFA3-E2EB-4135-83F1-0CE03768D0DA}" presName="txNode" presStyleLbl="fgAcc1" presStyleIdx="0" presStyleCnt="7">
        <dgm:presLayoutVars>
          <dgm:bulletEnabled val="1"/>
        </dgm:presLayoutVars>
      </dgm:prSet>
      <dgm:spPr/>
    </dgm:pt>
    <dgm:pt modelId="{C597FA9D-259C-4EBB-AB73-5F3F305FAEBB}" type="pres">
      <dgm:prSet presAssocID="{C7B14902-F888-4DB7-91F1-EE7F8715588A}" presName="compositeSpace" presStyleCnt="0"/>
      <dgm:spPr/>
    </dgm:pt>
    <dgm:pt modelId="{2DB5AF63-91B4-4459-A406-8D9845ECE27C}" type="pres">
      <dgm:prSet presAssocID="{977B5C23-B09A-4606-97E6-5BB6EDCD6BCD}" presName="composite" presStyleCnt="0"/>
      <dgm:spPr/>
    </dgm:pt>
    <dgm:pt modelId="{3219A704-D19A-461B-88C0-B2962C356C45}" type="pres">
      <dgm:prSet presAssocID="{977B5C23-B09A-4606-97E6-5BB6EDCD6BCD}" presName="bgChev" presStyleLbl="node1" presStyleIdx="1" presStyleCnt="7"/>
      <dgm:spPr/>
    </dgm:pt>
    <dgm:pt modelId="{B96FF989-C6DD-4B11-A07B-FCBC896CF102}" type="pres">
      <dgm:prSet presAssocID="{977B5C23-B09A-4606-97E6-5BB6EDCD6BCD}" presName="txNode" presStyleLbl="fgAcc1" presStyleIdx="1" presStyleCnt="7">
        <dgm:presLayoutVars>
          <dgm:bulletEnabled val="1"/>
        </dgm:presLayoutVars>
      </dgm:prSet>
      <dgm:spPr/>
    </dgm:pt>
    <dgm:pt modelId="{761AC925-67E4-4EEC-A5BF-3EE1C17CF67B}" type="pres">
      <dgm:prSet presAssocID="{72D4F62B-7B25-4570-B116-737F3602C030}" presName="compositeSpace" presStyleCnt="0"/>
      <dgm:spPr/>
    </dgm:pt>
    <dgm:pt modelId="{D28854CE-8267-422F-B4EE-37BD22936FAD}" type="pres">
      <dgm:prSet presAssocID="{1229782A-DC38-4FFD-975D-EE62036BBAB3}" presName="composite" presStyleCnt="0"/>
      <dgm:spPr/>
    </dgm:pt>
    <dgm:pt modelId="{BA422FAD-9707-4D84-9CCF-25B2E70CCAA5}" type="pres">
      <dgm:prSet presAssocID="{1229782A-DC38-4FFD-975D-EE62036BBAB3}" presName="bgChev" presStyleLbl="node1" presStyleIdx="2" presStyleCnt="7"/>
      <dgm:spPr/>
    </dgm:pt>
    <dgm:pt modelId="{DB831671-F6A4-4659-A138-CA344AB76EA0}" type="pres">
      <dgm:prSet presAssocID="{1229782A-DC38-4FFD-975D-EE62036BBAB3}" presName="txNode" presStyleLbl="fgAcc1" presStyleIdx="2" presStyleCnt="7">
        <dgm:presLayoutVars>
          <dgm:bulletEnabled val="1"/>
        </dgm:presLayoutVars>
      </dgm:prSet>
      <dgm:spPr/>
    </dgm:pt>
    <dgm:pt modelId="{2CBAB747-9BB8-4754-8273-F2AC09456C1B}" type="pres">
      <dgm:prSet presAssocID="{B9AE6AF7-CF2F-41BE-968F-AEDB03E3816D}" presName="compositeSpace" presStyleCnt="0"/>
      <dgm:spPr/>
    </dgm:pt>
    <dgm:pt modelId="{EAE32024-6373-49E1-B84B-36F10B2297EC}" type="pres">
      <dgm:prSet presAssocID="{7AF98B00-DBCE-41AE-993E-7B98AACC0245}" presName="composite" presStyleCnt="0"/>
      <dgm:spPr/>
    </dgm:pt>
    <dgm:pt modelId="{949DAF90-5B96-446E-B5F1-AE78C6DD27BA}" type="pres">
      <dgm:prSet presAssocID="{7AF98B00-DBCE-41AE-993E-7B98AACC0245}" presName="bgChev" presStyleLbl="node1" presStyleIdx="3" presStyleCnt="7"/>
      <dgm:spPr/>
    </dgm:pt>
    <dgm:pt modelId="{2D0CE311-FFA7-4B56-96B3-3E5DE2BB1B21}" type="pres">
      <dgm:prSet presAssocID="{7AF98B00-DBCE-41AE-993E-7B98AACC0245}" presName="txNode" presStyleLbl="fgAcc1" presStyleIdx="3" presStyleCnt="7">
        <dgm:presLayoutVars>
          <dgm:bulletEnabled val="1"/>
        </dgm:presLayoutVars>
      </dgm:prSet>
      <dgm:spPr/>
    </dgm:pt>
    <dgm:pt modelId="{2E169F9C-E008-4F19-99AE-6344841B71B2}" type="pres">
      <dgm:prSet presAssocID="{BEAD84D0-9EF1-4DA6-B79A-A49DECD1E520}" presName="compositeSpace" presStyleCnt="0"/>
      <dgm:spPr/>
    </dgm:pt>
    <dgm:pt modelId="{051CAFB4-86D6-4DB9-9C82-8B625A8CFC67}" type="pres">
      <dgm:prSet presAssocID="{1A3FF0EF-95FE-4AF5-8793-31D7F6B49589}" presName="composite" presStyleCnt="0"/>
      <dgm:spPr/>
    </dgm:pt>
    <dgm:pt modelId="{6BFCE8B7-C9AE-4742-A665-B05F9ABA14CE}" type="pres">
      <dgm:prSet presAssocID="{1A3FF0EF-95FE-4AF5-8793-31D7F6B49589}" presName="bgChev" presStyleLbl="node1" presStyleIdx="4" presStyleCnt="7"/>
      <dgm:spPr/>
    </dgm:pt>
    <dgm:pt modelId="{7866CFB2-92CF-4CD6-8124-45F869F2D3A3}" type="pres">
      <dgm:prSet presAssocID="{1A3FF0EF-95FE-4AF5-8793-31D7F6B49589}" presName="txNode" presStyleLbl="fgAcc1" presStyleIdx="4" presStyleCnt="7">
        <dgm:presLayoutVars>
          <dgm:bulletEnabled val="1"/>
        </dgm:presLayoutVars>
      </dgm:prSet>
      <dgm:spPr/>
    </dgm:pt>
    <dgm:pt modelId="{BA1329F2-59AB-4B44-AA83-266FF6717B3E}" type="pres">
      <dgm:prSet presAssocID="{7E6C774D-BF65-4721-92B2-11145F81B869}" presName="compositeSpace" presStyleCnt="0"/>
      <dgm:spPr/>
    </dgm:pt>
    <dgm:pt modelId="{0E50068E-B47C-408D-B98F-0D76FFAF4D41}" type="pres">
      <dgm:prSet presAssocID="{7B0E0618-1605-4F32-AA09-9C7B50865D04}" presName="composite" presStyleCnt="0"/>
      <dgm:spPr/>
    </dgm:pt>
    <dgm:pt modelId="{54C37D07-B096-4A7F-BFC2-284C3AED1E4C}" type="pres">
      <dgm:prSet presAssocID="{7B0E0618-1605-4F32-AA09-9C7B50865D04}" presName="bgChev" presStyleLbl="node1" presStyleIdx="5" presStyleCnt="7"/>
      <dgm:spPr/>
    </dgm:pt>
    <dgm:pt modelId="{4F335E26-4138-473D-A7CF-BC0104AE3331}" type="pres">
      <dgm:prSet presAssocID="{7B0E0618-1605-4F32-AA09-9C7B50865D04}" presName="txNode" presStyleLbl="fgAcc1" presStyleIdx="5" presStyleCnt="7">
        <dgm:presLayoutVars>
          <dgm:bulletEnabled val="1"/>
        </dgm:presLayoutVars>
      </dgm:prSet>
      <dgm:spPr/>
    </dgm:pt>
    <dgm:pt modelId="{62719266-1A08-430D-9B8A-225771327262}" type="pres">
      <dgm:prSet presAssocID="{F0954E2F-B3EA-4536-AD72-A782361861AD}" presName="compositeSpace" presStyleCnt="0"/>
      <dgm:spPr/>
    </dgm:pt>
    <dgm:pt modelId="{BACBC394-25D2-443C-9935-4480C965F372}" type="pres">
      <dgm:prSet presAssocID="{2F4CC5D3-0F3D-464B-A716-D24CBE2139D9}" presName="composite" presStyleCnt="0"/>
      <dgm:spPr/>
    </dgm:pt>
    <dgm:pt modelId="{467A0955-17F3-424C-9275-6B410E40E640}" type="pres">
      <dgm:prSet presAssocID="{2F4CC5D3-0F3D-464B-A716-D24CBE2139D9}" presName="bgChev" presStyleLbl="node1" presStyleIdx="6" presStyleCnt="7"/>
      <dgm:spPr/>
    </dgm:pt>
    <dgm:pt modelId="{40831705-46FD-4792-B00F-010ACC809722}" type="pres">
      <dgm:prSet presAssocID="{2F4CC5D3-0F3D-464B-A716-D24CBE2139D9}" presName="txNode" presStyleLbl="fgAcc1" presStyleIdx="6" presStyleCnt="7">
        <dgm:presLayoutVars>
          <dgm:bulletEnabled val="1"/>
        </dgm:presLayoutVars>
      </dgm:prSet>
      <dgm:spPr/>
    </dgm:pt>
  </dgm:ptLst>
  <dgm:cxnLst>
    <dgm:cxn modelId="{89D95406-D1A3-400A-83EF-6B2F61081E87}" srcId="{61FC5A7E-65D1-4E41-AAD0-C20F639838B7}" destId="{2F4CC5D3-0F3D-464B-A716-D24CBE2139D9}" srcOrd="6" destOrd="0" parTransId="{3117DDFF-33CF-48F9-9CF1-5B2A1CE27B3E}" sibTransId="{84893140-CB0E-4372-A098-033F6CA44184}"/>
    <dgm:cxn modelId="{EF608D08-E531-430E-9228-F7D1BBC03B3E}" type="presOf" srcId="{61FC5A7E-65D1-4E41-AAD0-C20F639838B7}" destId="{D44593E0-667C-4B8A-8A6C-8D547147D277}" srcOrd="0" destOrd="0" presId="urn:microsoft.com/office/officeart/2005/8/layout/chevronAccent+Icon"/>
    <dgm:cxn modelId="{6E2EA524-5755-4B56-B578-3D42A74EC1B0}" srcId="{61FC5A7E-65D1-4E41-AAD0-C20F639838B7}" destId="{1229782A-DC38-4FFD-975D-EE62036BBAB3}" srcOrd="2" destOrd="0" parTransId="{538A7D1D-1EF7-4BE1-8964-7C09D8DE528C}" sibTransId="{B9AE6AF7-CF2F-41BE-968F-AEDB03E3816D}"/>
    <dgm:cxn modelId="{E045ED25-54AA-4629-AB97-4CD08CC04EB9}" type="presOf" srcId="{A15BDFA3-E2EB-4135-83F1-0CE03768D0DA}" destId="{0C4F1CD9-DA2A-4740-84E5-851CA13C7A03}" srcOrd="0" destOrd="0" presId="urn:microsoft.com/office/officeart/2005/8/layout/chevronAccent+Icon"/>
    <dgm:cxn modelId="{AD052145-1EAA-435A-B81C-8134EDAC5F78}" srcId="{61FC5A7E-65D1-4E41-AAD0-C20F639838B7}" destId="{7B0E0618-1605-4F32-AA09-9C7B50865D04}" srcOrd="5" destOrd="0" parTransId="{576AB2D1-5D29-4970-B53E-20ED63FCC60A}" sibTransId="{F0954E2F-B3EA-4536-AD72-A782361861AD}"/>
    <dgm:cxn modelId="{1D2EBF5E-8173-4CEA-835B-7B7D89B361EA}" type="presOf" srcId="{1229782A-DC38-4FFD-975D-EE62036BBAB3}" destId="{DB831671-F6A4-4659-A138-CA344AB76EA0}" srcOrd="0" destOrd="0" presId="urn:microsoft.com/office/officeart/2005/8/layout/chevronAccent+Icon"/>
    <dgm:cxn modelId="{D8C42660-285D-4245-BE9E-00E4F52FEFC2}" type="presOf" srcId="{2F4CC5D3-0F3D-464B-A716-D24CBE2139D9}" destId="{40831705-46FD-4792-B00F-010ACC809722}" srcOrd="0" destOrd="0" presId="urn:microsoft.com/office/officeart/2005/8/layout/chevronAccent+Icon"/>
    <dgm:cxn modelId="{FA8B0165-1D67-4403-94EB-C4400192A2F5}" type="presOf" srcId="{977B5C23-B09A-4606-97E6-5BB6EDCD6BCD}" destId="{B96FF989-C6DD-4B11-A07B-FCBC896CF102}" srcOrd="0" destOrd="0" presId="urn:microsoft.com/office/officeart/2005/8/layout/chevronAccent+Icon"/>
    <dgm:cxn modelId="{F448B96B-89F8-4C06-A538-0C99A0322FFE}" type="presOf" srcId="{7B0E0618-1605-4F32-AA09-9C7B50865D04}" destId="{4F335E26-4138-473D-A7CF-BC0104AE3331}" srcOrd="0" destOrd="0" presId="urn:microsoft.com/office/officeart/2005/8/layout/chevronAccent+Icon"/>
    <dgm:cxn modelId="{EE2C966F-FAE0-47A4-8785-E29D795ED104}" type="presOf" srcId="{1A3FF0EF-95FE-4AF5-8793-31D7F6B49589}" destId="{7866CFB2-92CF-4CD6-8124-45F869F2D3A3}" srcOrd="0" destOrd="0" presId="urn:microsoft.com/office/officeart/2005/8/layout/chevronAccent+Icon"/>
    <dgm:cxn modelId="{1B566E85-9047-46EE-BB4A-5367B09CBA0D}" srcId="{61FC5A7E-65D1-4E41-AAD0-C20F639838B7}" destId="{A15BDFA3-E2EB-4135-83F1-0CE03768D0DA}" srcOrd="0" destOrd="0" parTransId="{3C32D49C-1043-4E97-8BAA-58DA40E147E6}" sibTransId="{C7B14902-F888-4DB7-91F1-EE7F8715588A}"/>
    <dgm:cxn modelId="{5F92C28C-FE4E-4129-8809-C6663361AA92}" srcId="{61FC5A7E-65D1-4E41-AAD0-C20F639838B7}" destId="{977B5C23-B09A-4606-97E6-5BB6EDCD6BCD}" srcOrd="1" destOrd="0" parTransId="{64105704-5268-4D44-B569-55507AF65E71}" sibTransId="{72D4F62B-7B25-4570-B116-737F3602C030}"/>
    <dgm:cxn modelId="{AB7FB1A0-8E17-48DA-9357-34CBCE3ED704}" type="presOf" srcId="{7AF98B00-DBCE-41AE-993E-7B98AACC0245}" destId="{2D0CE311-FFA7-4B56-96B3-3E5DE2BB1B21}" srcOrd="0" destOrd="0" presId="urn:microsoft.com/office/officeart/2005/8/layout/chevronAccent+Icon"/>
    <dgm:cxn modelId="{F36DEFC0-CBFF-49E7-9B5A-495978B31CE3}" srcId="{61FC5A7E-65D1-4E41-AAD0-C20F639838B7}" destId="{7AF98B00-DBCE-41AE-993E-7B98AACC0245}" srcOrd="3" destOrd="0" parTransId="{87A37C05-C87D-432A-9CC9-0B8C51C56A18}" sibTransId="{BEAD84D0-9EF1-4DA6-B79A-A49DECD1E520}"/>
    <dgm:cxn modelId="{56DAA5E9-2005-4687-90B8-8C296D7BA0D6}" srcId="{61FC5A7E-65D1-4E41-AAD0-C20F639838B7}" destId="{1A3FF0EF-95FE-4AF5-8793-31D7F6B49589}" srcOrd="4" destOrd="0" parTransId="{C0C926FD-4120-4AB9-A166-90DB4CF7C884}" sibTransId="{7E6C774D-BF65-4721-92B2-11145F81B869}"/>
    <dgm:cxn modelId="{874D07B9-F31D-4025-B8FE-6538B3A47FC9}" type="presParOf" srcId="{D44593E0-667C-4B8A-8A6C-8D547147D277}" destId="{E65B26B1-FA63-4581-B1FD-E303147F25C5}" srcOrd="0" destOrd="0" presId="urn:microsoft.com/office/officeart/2005/8/layout/chevronAccent+Icon"/>
    <dgm:cxn modelId="{9B1DFD1C-816B-4D23-8E47-B87BC15B46A2}" type="presParOf" srcId="{E65B26B1-FA63-4581-B1FD-E303147F25C5}" destId="{59140CCA-6211-4A6F-8788-7C570682DF0A}" srcOrd="0" destOrd="0" presId="urn:microsoft.com/office/officeart/2005/8/layout/chevronAccent+Icon"/>
    <dgm:cxn modelId="{739C1CE8-F802-401B-A94C-E50F8B88BCDD}" type="presParOf" srcId="{E65B26B1-FA63-4581-B1FD-E303147F25C5}" destId="{0C4F1CD9-DA2A-4740-84E5-851CA13C7A03}" srcOrd="1" destOrd="0" presId="urn:microsoft.com/office/officeart/2005/8/layout/chevronAccent+Icon"/>
    <dgm:cxn modelId="{B32C7B34-34CD-4F3D-AF53-316444F5B8E5}" type="presParOf" srcId="{D44593E0-667C-4B8A-8A6C-8D547147D277}" destId="{C597FA9D-259C-4EBB-AB73-5F3F305FAEBB}" srcOrd="1" destOrd="0" presId="urn:microsoft.com/office/officeart/2005/8/layout/chevronAccent+Icon"/>
    <dgm:cxn modelId="{3215C4C1-A80E-4B0F-9A9D-E7F70930E1EA}" type="presParOf" srcId="{D44593E0-667C-4B8A-8A6C-8D547147D277}" destId="{2DB5AF63-91B4-4459-A406-8D9845ECE27C}" srcOrd="2" destOrd="0" presId="urn:microsoft.com/office/officeart/2005/8/layout/chevronAccent+Icon"/>
    <dgm:cxn modelId="{D9CD6252-6AB7-48A8-ABF3-4233CC3B16CE}" type="presParOf" srcId="{2DB5AF63-91B4-4459-A406-8D9845ECE27C}" destId="{3219A704-D19A-461B-88C0-B2962C356C45}" srcOrd="0" destOrd="0" presId="urn:microsoft.com/office/officeart/2005/8/layout/chevronAccent+Icon"/>
    <dgm:cxn modelId="{1011A5AD-7351-4E3E-9F4E-4D967CC5660D}" type="presParOf" srcId="{2DB5AF63-91B4-4459-A406-8D9845ECE27C}" destId="{B96FF989-C6DD-4B11-A07B-FCBC896CF102}" srcOrd="1" destOrd="0" presId="urn:microsoft.com/office/officeart/2005/8/layout/chevronAccent+Icon"/>
    <dgm:cxn modelId="{85B78435-78DC-4667-92E5-4E035A4C7944}" type="presParOf" srcId="{D44593E0-667C-4B8A-8A6C-8D547147D277}" destId="{761AC925-67E4-4EEC-A5BF-3EE1C17CF67B}" srcOrd="3" destOrd="0" presId="urn:microsoft.com/office/officeart/2005/8/layout/chevronAccent+Icon"/>
    <dgm:cxn modelId="{B513E597-111C-4F04-B61D-694AB504B4EA}" type="presParOf" srcId="{D44593E0-667C-4B8A-8A6C-8D547147D277}" destId="{D28854CE-8267-422F-B4EE-37BD22936FAD}" srcOrd="4" destOrd="0" presId="urn:microsoft.com/office/officeart/2005/8/layout/chevronAccent+Icon"/>
    <dgm:cxn modelId="{A4B24221-6202-489B-ACE3-C6273634B8F6}" type="presParOf" srcId="{D28854CE-8267-422F-B4EE-37BD22936FAD}" destId="{BA422FAD-9707-4D84-9CCF-25B2E70CCAA5}" srcOrd="0" destOrd="0" presId="urn:microsoft.com/office/officeart/2005/8/layout/chevronAccent+Icon"/>
    <dgm:cxn modelId="{95CCF74C-927F-4C8F-B104-853DB879E608}" type="presParOf" srcId="{D28854CE-8267-422F-B4EE-37BD22936FAD}" destId="{DB831671-F6A4-4659-A138-CA344AB76EA0}" srcOrd="1" destOrd="0" presId="urn:microsoft.com/office/officeart/2005/8/layout/chevronAccent+Icon"/>
    <dgm:cxn modelId="{146C73C1-84B3-4C9E-9D9D-8840E40643D0}" type="presParOf" srcId="{D44593E0-667C-4B8A-8A6C-8D547147D277}" destId="{2CBAB747-9BB8-4754-8273-F2AC09456C1B}" srcOrd="5" destOrd="0" presId="urn:microsoft.com/office/officeart/2005/8/layout/chevronAccent+Icon"/>
    <dgm:cxn modelId="{FB2E7D87-42E8-4A35-AAFA-74A155F257B7}" type="presParOf" srcId="{D44593E0-667C-4B8A-8A6C-8D547147D277}" destId="{EAE32024-6373-49E1-B84B-36F10B2297EC}" srcOrd="6" destOrd="0" presId="urn:microsoft.com/office/officeart/2005/8/layout/chevronAccent+Icon"/>
    <dgm:cxn modelId="{2A476004-6867-42B7-BBC9-09FBC55910F4}" type="presParOf" srcId="{EAE32024-6373-49E1-B84B-36F10B2297EC}" destId="{949DAF90-5B96-446E-B5F1-AE78C6DD27BA}" srcOrd="0" destOrd="0" presId="urn:microsoft.com/office/officeart/2005/8/layout/chevronAccent+Icon"/>
    <dgm:cxn modelId="{290144CB-0AEC-40E0-A0CD-4F5D5F78B95E}" type="presParOf" srcId="{EAE32024-6373-49E1-B84B-36F10B2297EC}" destId="{2D0CE311-FFA7-4B56-96B3-3E5DE2BB1B21}" srcOrd="1" destOrd="0" presId="urn:microsoft.com/office/officeart/2005/8/layout/chevronAccent+Icon"/>
    <dgm:cxn modelId="{30E8F567-D750-4E1B-90CF-E55C9F92D78E}" type="presParOf" srcId="{D44593E0-667C-4B8A-8A6C-8D547147D277}" destId="{2E169F9C-E008-4F19-99AE-6344841B71B2}" srcOrd="7" destOrd="0" presId="urn:microsoft.com/office/officeart/2005/8/layout/chevronAccent+Icon"/>
    <dgm:cxn modelId="{6BFAA598-003B-4677-9BD7-320F94F03DB5}" type="presParOf" srcId="{D44593E0-667C-4B8A-8A6C-8D547147D277}" destId="{051CAFB4-86D6-4DB9-9C82-8B625A8CFC67}" srcOrd="8" destOrd="0" presId="urn:microsoft.com/office/officeart/2005/8/layout/chevronAccent+Icon"/>
    <dgm:cxn modelId="{408C4B65-68D2-4050-9461-1346435F0F08}" type="presParOf" srcId="{051CAFB4-86D6-4DB9-9C82-8B625A8CFC67}" destId="{6BFCE8B7-C9AE-4742-A665-B05F9ABA14CE}" srcOrd="0" destOrd="0" presId="urn:microsoft.com/office/officeart/2005/8/layout/chevronAccent+Icon"/>
    <dgm:cxn modelId="{4F61B53A-ED55-4E62-8FBD-8EA243B1C1D1}" type="presParOf" srcId="{051CAFB4-86D6-4DB9-9C82-8B625A8CFC67}" destId="{7866CFB2-92CF-4CD6-8124-45F869F2D3A3}" srcOrd="1" destOrd="0" presId="urn:microsoft.com/office/officeart/2005/8/layout/chevronAccent+Icon"/>
    <dgm:cxn modelId="{904ABE0E-DE86-411A-AEC8-093FD3C8FD10}" type="presParOf" srcId="{D44593E0-667C-4B8A-8A6C-8D547147D277}" destId="{BA1329F2-59AB-4B44-AA83-266FF6717B3E}" srcOrd="9" destOrd="0" presId="urn:microsoft.com/office/officeart/2005/8/layout/chevronAccent+Icon"/>
    <dgm:cxn modelId="{B3EDCDBB-54AD-4343-95DA-98D793681471}" type="presParOf" srcId="{D44593E0-667C-4B8A-8A6C-8D547147D277}" destId="{0E50068E-B47C-408D-B98F-0D76FFAF4D41}" srcOrd="10" destOrd="0" presId="urn:microsoft.com/office/officeart/2005/8/layout/chevronAccent+Icon"/>
    <dgm:cxn modelId="{009156F4-77B9-4325-803F-7C4048B9AF1F}" type="presParOf" srcId="{0E50068E-B47C-408D-B98F-0D76FFAF4D41}" destId="{54C37D07-B096-4A7F-BFC2-284C3AED1E4C}" srcOrd="0" destOrd="0" presId="urn:microsoft.com/office/officeart/2005/8/layout/chevronAccent+Icon"/>
    <dgm:cxn modelId="{C0940B7D-FC20-43BA-9627-320EF1AC8FD7}" type="presParOf" srcId="{0E50068E-B47C-408D-B98F-0D76FFAF4D41}" destId="{4F335E26-4138-473D-A7CF-BC0104AE3331}" srcOrd="1" destOrd="0" presId="urn:microsoft.com/office/officeart/2005/8/layout/chevronAccent+Icon"/>
    <dgm:cxn modelId="{8ED865F5-091A-4DFA-A5AA-DF5C0044EDEE}" type="presParOf" srcId="{D44593E0-667C-4B8A-8A6C-8D547147D277}" destId="{62719266-1A08-430D-9B8A-225771327262}" srcOrd="11" destOrd="0" presId="urn:microsoft.com/office/officeart/2005/8/layout/chevronAccent+Icon"/>
    <dgm:cxn modelId="{71CEBE34-EA6F-49BF-B0A5-8709D9CEE921}" type="presParOf" srcId="{D44593E0-667C-4B8A-8A6C-8D547147D277}" destId="{BACBC394-25D2-443C-9935-4480C965F372}" srcOrd="12" destOrd="0" presId="urn:microsoft.com/office/officeart/2005/8/layout/chevronAccent+Icon"/>
    <dgm:cxn modelId="{8108691C-10C7-42B4-BD03-56CB0CC44C0B}" type="presParOf" srcId="{BACBC394-25D2-443C-9935-4480C965F372}" destId="{467A0955-17F3-424C-9275-6B410E40E640}" srcOrd="0" destOrd="0" presId="urn:microsoft.com/office/officeart/2005/8/layout/chevronAccent+Icon"/>
    <dgm:cxn modelId="{41EAFC92-0A54-418E-9445-19299EDAB3E4}" type="presParOf" srcId="{BACBC394-25D2-443C-9935-4480C965F372}" destId="{40831705-46FD-4792-B00F-010ACC809722}"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40CCA-6211-4A6F-8788-7C570682DF0A}">
      <dsp:nvSpPr>
        <dsp:cNvPr id="0" name=""/>
        <dsp:cNvSpPr/>
      </dsp:nvSpPr>
      <dsp:spPr>
        <a:xfrm>
          <a:off x="4166" y="970128"/>
          <a:ext cx="1393898" cy="538044"/>
        </a:xfrm>
        <a:prstGeom prst="chevron">
          <a:avLst>
            <a:gd name="adj" fmla="val 4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C4F1CD9-DA2A-4740-84E5-851CA13C7A03}">
      <dsp:nvSpPr>
        <dsp:cNvPr id="0" name=""/>
        <dsp:cNvSpPr/>
      </dsp:nvSpPr>
      <dsp:spPr>
        <a:xfrm>
          <a:off x="375872" y="1104639"/>
          <a:ext cx="1177069" cy="5380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kumimoji="1" lang="zh-CN" altLang="en-US" sz="1200" kern="1200" dirty="0">
              <a:solidFill>
                <a:schemeClr val="tx1">
                  <a:lumMod val="75000"/>
                  <a:lumOff val="25000"/>
                </a:schemeClr>
              </a:solidFill>
            </a:rPr>
            <a:t>将</a:t>
          </a:r>
          <a:r>
            <a:rPr kumimoji="1" lang="en-US" altLang="zh-CN" sz="1200" kern="1200" dirty="0">
              <a:solidFill>
                <a:schemeClr val="tx1">
                  <a:lumMod val="75000"/>
                  <a:lumOff val="25000"/>
                </a:schemeClr>
              </a:solidFill>
            </a:rPr>
            <a:t>RSVP</a:t>
          </a:r>
          <a:r>
            <a:rPr kumimoji="1" lang="zh-CN" altLang="en-US" sz="1200" kern="1200" dirty="0">
              <a:solidFill>
                <a:schemeClr val="tx1">
                  <a:lumMod val="75000"/>
                  <a:lumOff val="25000"/>
                </a:schemeClr>
              </a:solidFill>
            </a:rPr>
            <a:t>各指标标准化</a:t>
          </a:r>
          <a:endParaRPr lang="en-US" sz="1200" kern="1200" dirty="0">
            <a:solidFill>
              <a:schemeClr val="tx1">
                <a:lumMod val="75000"/>
                <a:lumOff val="25000"/>
              </a:schemeClr>
            </a:solidFill>
          </a:endParaRPr>
        </a:p>
      </dsp:txBody>
      <dsp:txXfrm>
        <a:off x="391631" y="1120398"/>
        <a:ext cx="1145551" cy="506526"/>
      </dsp:txXfrm>
    </dsp:sp>
    <dsp:sp modelId="{3219A704-D19A-461B-88C0-B2962C356C45}">
      <dsp:nvSpPr>
        <dsp:cNvPr id="0" name=""/>
        <dsp:cNvSpPr/>
      </dsp:nvSpPr>
      <dsp:spPr>
        <a:xfrm>
          <a:off x="1596308" y="970128"/>
          <a:ext cx="1393898" cy="538044"/>
        </a:xfrm>
        <a:prstGeom prst="chevron">
          <a:avLst>
            <a:gd name="adj" fmla="val 4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96FF989-C6DD-4B11-A07B-FCBC896CF102}">
      <dsp:nvSpPr>
        <dsp:cNvPr id="0" name=""/>
        <dsp:cNvSpPr/>
      </dsp:nvSpPr>
      <dsp:spPr>
        <a:xfrm>
          <a:off x="1968014" y="1104639"/>
          <a:ext cx="1177069" cy="5380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kumimoji="1" lang="zh-CN" altLang="en-US" sz="1200" kern="1200" dirty="0">
              <a:solidFill>
                <a:schemeClr val="tx1">
                  <a:lumMod val="75000"/>
                  <a:lumOff val="25000"/>
                </a:schemeClr>
              </a:solidFill>
            </a:rPr>
            <a:t>确定各个指标的权重</a:t>
          </a:r>
          <a:r>
            <a:rPr kumimoji="1" lang="en-US" altLang="zh-CN" sz="1200" kern="1200" dirty="0">
              <a:solidFill>
                <a:schemeClr val="tx1">
                  <a:lumMod val="75000"/>
                  <a:lumOff val="25000"/>
                </a:schemeClr>
              </a:solidFill>
            </a:rPr>
            <a:t>,</a:t>
          </a:r>
          <a:r>
            <a:rPr kumimoji="1" lang="zh-CN" altLang="en-US" sz="1200" kern="1200" dirty="0">
              <a:solidFill>
                <a:schemeClr val="tx1">
                  <a:lumMod val="75000"/>
                  <a:lumOff val="25000"/>
                </a:schemeClr>
              </a:solidFill>
            </a:rPr>
            <a:t>并将各个指标加权</a:t>
          </a:r>
          <a:endParaRPr lang="en-US" sz="1200" kern="1200" dirty="0">
            <a:solidFill>
              <a:schemeClr val="tx1">
                <a:lumMod val="75000"/>
                <a:lumOff val="25000"/>
              </a:schemeClr>
            </a:solidFill>
          </a:endParaRPr>
        </a:p>
      </dsp:txBody>
      <dsp:txXfrm>
        <a:off x="1983773" y="1120398"/>
        <a:ext cx="1145551" cy="506526"/>
      </dsp:txXfrm>
    </dsp:sp>
    <dsp:sp modelId="{BA422FAD-9707-4D84-9CCF-25B2E70CCAA5}">
      <dsp:nvSpPr>
        <dsp:cNvPr id="0" name=""/>
        <dsp:cNvSpPr/>
      </dsp:nvSpPr>
      <dsp:spPr>
        <a:xfrm>
          <a:off x="3188450" y="970128"/>
          <a:ext cx="1393898" cy="538044"/>
        </a:xfrm>
        <a:prstGeom prst="chevron">
          <a:avLst>
            <a:gd name="adj" fmla="val 4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B831671-F6A4-4659-A138-CA344AB76EA0}">
      <dsp:nvSpPr>
        <dsp:cNvPr id="0" name=""/>
        <dsp:cNvSpPr/>
      </dsp:nvSpPr>
      <dsp:spPr>
        <a:xfrm>
          <a:off x="3560156" y="1104639"/>
          <a:ext cx="1177069" cy="5380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kumimoji="1" lang="zh-CN" altLang="en-US" sz="1200" kern="1200" dirty="0">
              <a:solidFill>
                <a:schemeClr val="tx1">
                  <a:lumMod val="75000"/>
                  <a:lumOff val="25000"/>
                </a:schemeClr>
              </a:solidFill>
            </a:rPr>
            <a:t>确定聚类的类别数量</a:t>
          </a:r>
          <a:r>
            <a:rPr kumimoji="1" lang="en-US" altLang="zh-CN" sz="1200" kern="1200" dirty="0">
              <a:solidFill>
                <a:schemeClr val="tx1">
                  <a:lumMod val="75000"/>
                  <a:lumOff val="25000"/>
                </a:schemeClr>
              </a:solidFill>
            </a:rPr>
            <a:t>m</a:t>
          </a:r>
          <a:endParaRPr lang="en-US" sz="1200" kern="1200" dirty="0">
            <a:solidFill>
              <a:schemeClr val="tx1">
                <a:lumMod val="75000"/>
                <a:lumOff val="25000"/>
              </a:schemeClr>
            </a:solidFill>
          </a:endParaRPr>
        </a:p>
      </dsp:txBody>
      <dsp:txXfrm>
        <a:off x="3575915" y="1120398"/>
        <a:ext cx="1145551" cy="506526"/>
      </dsp:txXfrm>
    </dsp:sp>
    <dsp:sp modelId="{949DAF90-5B96-446E-B5F1-AE78C6DD27BA}">
      <dsp:nvSpPr>
        <dsp:cNvPr id="0" name=""/>
        <dsp:cNvSpPr/>
      </dsp:nvSpPr>
      <dsp:spPr>
        <a:xfrm>
          <a:off x="4780591" y="970128"/>
          <a:ext cx="1393898" cy="538044"/>
        </a:xfrm>
        <a:prstGeom prst="chevron">
          <a:avLst>
            <a:gd name="adj" fmla="val 4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D0CE311-FFA7-4B56-96B3-3E5DE2BB1B21}">
      <dsp:nvSpPr>
        <dsp:cNvPr id="0" name=""/>
        <dsp:cNvSpPr/>
      </dsp:nvSpPr>
      <dsp:spPr>
        <a:xfrm>
          <a:off x="5152298" y="1104639"/>
          <a:ext cx="1177069" cy="5380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kumimoji="1" lang="zh-CN" altLang="en-US" sz="1200" kern="1200" dirty="0">
              <a:solidFill>
                <a:schemeClr val="tx1">
                  <a:lumMod val="75000"/>
                  <a:lumOff val="25000"/>
                </a:schemeClr>
              </a:solidFill>
            </a:rPr>
            <a:t>应用</a:t>
          </a:r>
          <a:r>
            <a:rPr kumimoji="1" lang="en-US" altLang="zh-CN" sz="1200" kern="1200" dirty="0">
              <a:solidFill>
                <a:schemeClr val="tx1">
                  <a:lumMod val="75000"/>
                  <a:lumOff val="25000"/>
                </a:schemeClr>
              </a:solidFill>
            </a:rPr>
            <a:t>K-</a:t>
          </a:r>
          <a:r>
            <a:rPr kumimoji="1" lang="zh-CN" altLang="en-US" sz="1200" kern="1200" dirty="0">
              <a:solidFill>
                <a:schemeClr val="tx1">
                  <a:lumMod val="75000"/>
                  <a:lumOff val="25000"/>
                </a:schemeClr>
              </a:solidFill>
            </a:rPr>
            <a:t>均值聚类法对加权后的指标进行聚类</a:t>
          </a:r>
          <a:r>
            <a:rPr kumimoji="1" lang="en-US" altLang="zh-CN" sz="1200" kern="1200" dirty="0">
              <a:solidFill>
                <a:schemeClr val="tx1">
                  <a:lumMod val="75000"/>
                  <a:lumOff val="25000"/>
                </a:schemeClr>
              </a:solidFill>
            </a:rPr>
            <a:t>,</a:t>
          </a:r>
          <a:r>
            <a:rPr kumimoji="1" lang="zh-CN" altLang="en-US" sz="1200" kern="1200" dirty="0">
              <a:solidFill>
                <a:schemeClr val="tx1">
                  <a:lumMod val="75000"/>
                  <a:lumOff val="25000"/>
                </a:schemeClr>
              </a:solidFill>
            </a:rPr>
            <a:t>得到</a:t>
          </a:r>
          <a:r>
            <a:rPr kumimoji="1" lang="en-US" altLang="zh-CN" sz="1200" kern="1200" dirty="0">
              <a:solidFill>
                <a:schemeClr val="tx1">
                  <a:lumMod val="75000"/>
                  <a:lumOff val="25000"/>
                </a:schemeClr>
              </a:solidFill>
            </a:rPr>
            <a:t>m</a:t>
          </a:r>
          <a:r>
            <a:rPr kumimoji="1" lang="zh-CN" altLang="en-US" sz="1200" kern="1200" dirty="0">
              <a:solidFill>
                <a:schemeClr val="tx1">
                  <a:lumMod val="75000"/>
                  <a:lumOff val="25000"/>
                </a:schemeClr>
              </a:solidFill>
            </a:rPr>
            <a:t>类会员</a:t>
          </a:r>
          <a:endParaRPr lang="en-US" sz="1200" kern="1200" dirty="0">
            <a:solidFill>
              <a:schemeClr val="tx1">
                <a:lumMod val="75000"/>
                <a:lumOff val="25000"/>
              </a:schemeClr>
            </a:solidFill>
          </a:endParaRPr>
        </a:p>
      </dsp:txBody>
      <dsp:txXfrm>
        <a:off x="5168057" y="1120398"/>
        <a:ext cx="1145551" cy="506526"/>
      </dsp:txXfrm>
    </dsp:sp>
    <dsp:sp modelId="{6BFCE8B7-C9AE-4742-A665-B05F9ABA14CE}">
      <dsp:nvSpPr>
        <dsp:cNvPr id="0" name=""/>
        <dsp:cNvSpPr/>
      </dsp:nvSpPr>
      <dsp:spPr>
        <a:xfrm>
          <a:off x="6372733" y="970128"/>
          <a:ext cx="1393898" cy="538044"/>
        </a:xfrm>
        <a:prstGeom prst="chevron">
          <a:avLst>
            <a:gd name="adj" fmla="val 4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866CFB2-92CF-4CD6-8124-45F869F2D3A3}">
      <dsp:nvSpPr>
        <dsp:cNvPr id="0" name=""/>
        <dsp:cNvSpPr/>
      </dsp:nvSpPr>
      <dsp:spPr>
        <a:xfrm>
          <a:off x="6744440" y="1104639"/>
          <a:ext cx="1177069" cy="5380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kumimoji="1" lang="zh-CN" altLang="en-US" sz="1200" kern="1200" dirty="0">
              <a:solidFill>
                <a:schemeClr val="tx1">
                  <a:lumMod val="75000"/>
                  <a:lumOff val="25000"/>
                </a:schemeClr>
              </a:solidFill>
            </a:rPr>
            <a:t>将每类会员的</a:t>
          </a:r>
          <a:r>
            <a:rPr kumimoji="1" lang="en-US" altLang="zh-CN" sz="1200" kern="1200" dirty="0">
              <a:solidFill>
                <a:schemeClr val="tx1">
                  <a:lumMod val="75000"/>
                  <a:lumOff val="25000"/>
                </a:schemeClr>
              </a:solidFill>
            </a:rPr>
            <a:t>RSVP</a:t>
          </a:r>
          <a:r>
            <a:rPr kumimoji="1" lang="zh-CN" altLang="en-US" sz="1200" kern="1200" dirty="0">
              <a:solidFill>
                <a:schemeClr val="tx1">
                  <a:lumMod val="75000"/>
                  <a:lumOff val="25000"/>
                </a:schemeClr>
              </a:solidFill>
            </a:rPr>
            <a:t>平均值和总</a:t>
          </a:r>
          <a:r>
            <a:rPr kumimoji="1" lang="en-US" altLang="zh-CN" sz="1200" kern="1200" dirty="0">
              <a:solidFill>
                <a:schemeClr val="tx1">
                  <a:lumMod val="75000"/>
                  <a:lumOff val="25000"/>
                </a:schemeClr>
              </a:solidFill>
            </a:rPr>
            <a:t>RSVP</a:t>
          </a:r>
          <a:r>
            <a:rPr kumimoji="1" lang="zh-CN" altLang="en-US" sz="1200" kern="1200" dirty="0">
              <a:solidFill>
                <a:schemeClr val="tx1">
                  <a:lumMod val="75000"/>
                  <a:lumOff val="25000"/>
                </a:schemeClr>
              </a:solidFill>
            </a:rPr>
            <a:t>平均值作比较</a:t>
          </a:r>
          <a:endParaRPr lang="en-US" sz="1200" kern="1200" dirty="0">
            <a:solidFill>
              <a:schemeClr val="tx1">
                <a:lumMod val="75000"/>
                <a:lumOff val="25000"/>
              </a:schemeClr>
            </a:solidFill>
          </a:endParaRPr>
        </a:p>
      </dsp:txBody>
      <dsp:txXfrm>
        <a:off x="6760199" y="1120398"/>
        <a:ext cx="1145551" cy="506526"/>
      </dsp:txXfrm>
    </dsp:sp>
    <dsp:sp modelId="{54C37D07-B096-4A7F-BFC2-284C3AED1E4C}">
      <dsp:nvSpPr>
        <dsp:cNvPr id="0" name=""/>
        <dsp:cNvSpPr/>
      </dsp:nvSpPr>
      <dsp:spPr>
        <a:xfrm>
          <a:off x="7964875" y="970128"/>
          <a:ext cx="1393898" cy="538044"/>
        </a:xfrm>
        <a:prstGeom prst="chevron">
          <a:avLst>
            <a:gd name="adj" fmla="val 4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F335E26-4138-473D-A7CF-BC0104AE3331}">
      <dsp:nvSpPr>
        <dsp:cNvPr id="0" name=""/>
        <dsp:cNvSpPr/>
      </dsp:nvSpPr>
      <dsp:spPr>
        <a:xfrm>
          <a:off x="8336581" y="1104639"/>
          <a:ext cx="1177069" cy="5380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kumimoji="1" lang="zh-CN" altLang="en-US" sz="1200" kern="1200" dirty="0">
              <a:solidFill>
                <a:schemeClr val="tx1">
                  <a:lumMod val="75000"/>
                  <a:lumOff val="25000"/>
                </a:schemeClr>
              </a:solidFill>
            </a:rPr>
            <a:t>根据每个会员类别的</a:t>
          </a:r>
          <a:r>
            <a:rPr kumimoji="1" lang="en-US" altLang="zh-CN" sz="1200" kern="1200" dirty="0">
              <a:solidFill>
                <a:schemeClr val="tx1">
                  <a:lumMod val="75000"/>
                  <a:lumOff val="25000"/>
                </a:schemeClr>
              </a:solidFill>
            </a:rPr>
            <a:t>RSVP</a:t>
          </a:r>
          <a:r>
            <a:rPr kumimoji="1" lang="zh-CN" altLang="en-US" sz="1200" kern="1200" dirty="0">
              <a:solidFill>
                <a:schemeClr val="tx1">
                  <a:lumMod val="75000"/>
                  <a:lumOff val="25000"/>
                </a:schemeClr>
              </a:solidFill>
            </a:rPr>
            <a:t>的变动情况分析该会员类别的性质</a:t>
          </a:r>
          <a:endParaRPr lang="en-US" sz="1200" kern="1200" dirty="0">
            <a:solidFill>
              <a:schemeClr val="tx1">
                <a:lumMod val="75000"/>
                <a:lumOff val="25000"/>
              </a:schemeClr>
            </a:solidFill>
          </a:endParaRPr>
        </a:p>
      </dsp:txBody>
      <dsp:txXfrm>
        <a:off x="8352340" y="1120398"/>
        <a:ext cx="1145551" cy="506526"/>
      </dsp:txXfrm>
    </dsp:sp>
    <dsp:sp modelId="{467A0955-17F3-424C-9275-6B410E40E640}">
      <dsp:nvSpPr>
        <dsp:cNvPr id="0" name=""/>
        <dsp:cNvSpPr/>
      </dsp:nvSpPr>
      <dsp:spPr>
        <a:xfrm>
          <a:off x="9557017" y="970128"/>
          <a:ext cx="1393898" cy="538044"/>
        </a:xfrm>
        <a:prstGeom prst="chevron">
          <a:avLst>
            <a:gd name="adj" fmla="val 4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0831705-46FD-4792-B00F-010ACC809722}">
      <dsp:nvSpPr>
        <dsp:cNvPr id="0" name=""/>
        <dsp:cNvSpPr/>
      </dsp:nvSpPr>
      <dsp:spPr>
        <a:xfrm>
          <a:off x="9928723" y="1104639"/>
          <a:ext cx="1177069" cy="5380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kumimoji="1" lang="zh-CN" altLang="en-US" sz="1200" kern="1200" dirty="0">
              <a:solidFill>
                <a:schemeClr val="tx1">
                  <a:lumMod val="75000"/>
                  <a:lumOff val="25000"/>
                </a:schemeClr>
              </a:solidFill>
            </a:rPr>
            <a:t>得到每类会员的顾客终身价值总得分。</a:t>
          </a:r>
          <a:endParaRPr lang="en-US" sz="1200" kern="1200" dirty="0">
            <a:solidFill>
              <a:schemeClr val="tx1">
                <a:lumMod val="75000"/>
                <a:lumOff val="25000"/>
              </a:schemeClr>
            </a:solidFill>
          </a:endParaRPr>
        </a:p>
      </dsp:txBody>
      <dsp:txXfrm>
        <a:off x="9944482" y="1120398"/>
        <a:ext cx="1145551" cy="5065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96B96-4445-468A-8E7E-ECB79BEFD94C}" type="datetimeFigureOut">
              <a:rPr lang="en-US" smtClean="0"/>
              <a:t>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AC5F3-08E5-4014-BFBA-AB8C8BD2033B}" type="slidenum">
              <a:rPr lang="en-US" smtClean="0"/>
              <a:t>‹#›</a:t>
            </a:fld>
            <a:endParaRPr lang="en-US"/>
          </a:p>
        </p:txBody>
      </p:sp>
    </p:spTree>
    <p:extLst>
      <p:ext uri="{BB962C8B-B14F-4D97-AF65-F5344CB8AC3E}">
        <p14:creationId xmlns:p14="http://schemas.microsoft.com/office/powerpoint/2010/main" val="705694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AC5F3-08E5-4014-BFBA-AB8C8BD2033B}" type="slidenum">
              <a:rPr lang="en-US" smtClean="0"/>
              <a:t>4</a:t>
            </a:fld>
            <a:endParaRPr lang="en-US"/>
          </a:p>
        </p:txBody>
      </p:sp>
    </p:spTree>
    <p:extLst>
      <p:ext uri="{BB962C8B-B14F-4D97-AF65-F5344CB8AC3E}">
        <p14:creationId xmlns:p14="http://schemas.microsoft.com/office/powerpoint/2010/main" val="414874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AC5F3-08E5-4014-BFBA-AB8C8BD2033B}" type="slidenum">
              <a:rPr lang="en-US" smtClean="0"/>
              <a:t>7</a:t>
            </a:fld>
            <a:endParaRPr lang="en-US"/>
          </a:p>
        </p:txBody>
      </p:sp>
    </p:spTree>
    <p:extLst>
      <p:ext uri="{BB962C8B-B14F-4D97-AF65-F5344CB8AC3E}">
        <p14:creationId xmlns:p14="http://schemas.microsoft.com/office/powerpoint/2010/main" val="413986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F29C054-22FA-404E-8AFD-F8DB492C4C91}" type="datetimeFigureOut">
              <a:rPr lang="zh-CN" altLang="en-US"/>
              <a:pPr>
                <a:defRPr/>
              </a:pPr>
              <a:t>2020/2/2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073239E-9805-4B58-98BC-578519A4E58E}" type="slidenum">
              <a:rPr lang="zh-CN" altLang="en-US"/>
              <a:pPr/>
              <a:t>‹#›</a:t>
            </a:fld>
            <a:endParaRPr lang="zh-CN" altLang="en-US"/>
          </a:p>
        </p:txBody>
      </p:sp>
    </p:spTree>
    <p:extLst>
      <p:ext uri="{BB962C8B-B14F-4D97-AF65-F5344CB8AC3E}">
        <p14:creationId xmlns:p14="http://schemas.microsoft.com/office/powerpoint/2010/main" val="353716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6C5D6C4-B03E-47BB-856D-9FFA318B0DB5}" type="datetimeFigureOut">
              <a:rPr lang="zh-CN" altLang="en-US"/>
              <a:pPr>
                <a:defRPr/>
              </a:pPr>
              <a:t>2020/2/2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898C211-E843-41B9-BFE7-2848813AAFE4}" type="slidenum">
              <a:rPr lang="zh-CN" altLang="en-US"/>
              <a:pPr/>
              <a:t>‹#›</a:t>
            </a:fld>
            <a:endParaRPr lang="zh-CN" altLang="en-US"/>
          </a:p>
        </p:txBody>
      </p:sp>
    </p:spTree>
    <p:extLst>
      <p:ext uri="{BB962C8B-B14F-4D97-AF65-F5344CB8AC3E}">
        <p14:creationId xmlns:p14="http://schemas.microsoft.com/office/powerpoint/2010/main" val="70311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35F68E8-6260-47C1-95B7-B11F30F3A233}" type="datetimeFigureOut">
              <a:rPr lang="zh-CN" altLang="en-US"/>
              <a:pPr>
                <a:defRPr/>
              </a:pPr>
              <a:t>2020/2/2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C61E481-F80E-4573-B1F3-5FD3020DBB39}" type="slidenum">
              <a:rPr lang="zh-CN" altLang="en-US"/>
              <a:pPr/>
              <a:t>‹#›</a:t>
            </a:fld>
            <a:endParaRPr lang="zh-CN" altLang="en-US"/>
          </a:p>
        </p:txBody>
      </p:sp>
    </p:spTree>
    <p:extLst>
      <p:ext uri="{BB962C8B-B14F-4D97-AF65-F5344CB8AC3E}">
        <p14:creationId xmlns:p14="http://schemas.microsoft.com/office/powerpoint/2010/main" val="32163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95C5586-4765-46AA-A3B4-DA46365CEC6A}" type="datetimeFigureOut">
              <a:rPr lang="zh-CN" altLang="en-US"/>
              <a:pPr>
                <a:defRPr/>
              </a:pPr>
              <a:t>2020/2/2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9BDA91-3807-4416-A160-E8F37B74BD2F}" type="slidenum">
              <a:rPr lang="zh-CN" altLang="en-US"/>
              <a:pPr/>
              <a:t>‹#›</a:t>
            </a:fld>
            <a:endParaRPr lang="zh-CN" altLang="en-US"/>
          </a:p>
        </p:txBody>
      </p:sp>
    </p:spTree>
    <p:extLst>
      <p:ext uri="{BB962C8B-B14F-4D97-AF65-F5344CB8AC3E}">
        <p14:creationId xmlns:p14="http://schemas.microsoft.com/office/powerpoint/2010/main" val="124775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D5C7688-190C-4ACB-A3D9-231F282A02DE}" type="datetimeFigureOut">
              <a:rPr lang="zh-CN" altLang="en-US"/>
              <a:pPr>
                <a:defRPr/>
              </a:pPr>
              <a:t>2020/2/2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87D0487-CA0D-45B3-AD9B-D348E2079432}" type="slidenum">
              <a:rPr lang="zh-CN" altLang="en-US"/>
              <a:pPr/>
              <a:t>‹#›</a:t>
            </a:fld>
            <a:endParaRPr lang="zh-CN" altLang="en-US"/>
          </a:p>
        </p:txBody>
      </p:sp>
    </p:spTree>
    <p:extLst>
      <p:ext uri="{BB962C8B-B14F-4D97-AF65-F5344CB8AC3E}">
        <p14:creationId xmlns:p14="http://schemas.microsoft.com/office/powerpoint/2010/main" val="109745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DD151FB-8AAA-4FE9-A1EA-741B5941909E}" type="datetimeFigureOut">
              <a:rPr lang="zh-CN" altLang="en-US"/>
              <a:pPr>
                <a:defRPr/>
              </a:pPr>
              <a:t>2020/2/2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CC692BA-4462-41AA-AE4A-DDC7F83BC125}" type="slidenum">
              <a:rPr lang="zh-CN" altLang="en-US"/>
              <a:pPr/>
              <a:t>‹#›</a:t>
            </a:fld>
            <a:endParaRPr lang="zh-CN" altLang="en-US"/>
          </a:p>
        </p:txBody>
      </p:sp>
    </p:spTree>
    <p:extLst>
      <p:ext uri="{BB962C8B-B14F-4D97-AF65-F5344CB8AC3E}">
        <p14:creationId xmlns:p14="http://schemas.microsoft.com/office/powerpoint/2010/main" val="155133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286F8A1-6382-4FA9-97FF-94C6EF12A773}" type="datetimeFigureOut">
              <a:rPr lang="zh-CN" altLang="en-US"/>
              <a:pPr>
                <a:defRPr/>
              </a:pPr>
              <a:t>2020/2/2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0F9E068-E81B-4345-B589-B55A1F90E20E}" type="slidenum">
              <a:rPr lang="zh-CN" altLang="en-US"/>
              <a:pPr/>
              <a:t>‹#›</a:t>
            </a:fld>
            <a:endParaRPr lang="zh-CN" altLang="en-US"/>
          </a:p>
        </p:txBody>
      </p:sp>
    </p:spTree>
    <p:extLst>
      <p:ext uri="{BB962C8B-B14F-4D97-AF65-F5344CB8AC3E}">
        <p14:creationId xmlns:p14="http://schemas.microsoft.com/office/powerpoint/2010/main" val="337775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7537A96-75C8-4E1B-9D25-ADAC0AEB41DD}" type="datetimeFigureOut">
              <a:rPr lang="zh-CN" altLang="en-US"/>
              <a:pPr>
                <a:defRPr/>
              </a:pPr>
              <a:t>2020/2/2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29EB5E-63BD-490E-B9F5-FA0D002138C0}" type="slidenum">
              <a:rPr lang="zh-CN" altLang="en-US"/>
              <a:pPr/>
              <a:t>‹#›</a:t>
            </a:fld>
            <a:endParaRPr lang="zh-CN" altLang="en-US"/>
          </a:p>
        </p:txBody>
      </p:sp>
    </p:spTree>
    <p:extLst>
      <p:ext uri="{BB962C8B-B14F-4D97-AF65-F5344CB8AC3E}">
        <p14:creationId xmlns:p14="http://schemas.microsoft.com/office/powerpoint/2010/main" val="215189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0D66AF-F34E-4301-8B61-1E2E2BD7D19C}" type="datetimeFigureOut">
              <a:rPr lang="zh-CN" altLang="en-US"/>
              <a:pPr>
                <a:defRPr/>
              </a:pPr>
              <a:t>2020/2/2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2587B05-1B86-48B9-84AF-9C53F3E18981}" type="slidenum">
              <a:rPr lang="zh-CN" altLang="en-US"/>
              <a:pPr/>
              <a:t>‹#›</a:t>
            </a:fld>
            <a:endParaRPr lang="zh-CN" altLang="en-US"/>
          </a:p>
        </p:txBody>
      </p:sp>
    </p:spTree>
    <p:extLst>
      <p:ext uri="{BB962C8B-B14F-4D97-AF65-F5344CB8AC3E}">
        <p14:creationId xmlns:p14="http://schemas.microsoft.com/office/powerpoint/2010/main" val="404576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CFA20D-F03A-4496-8E5B-2546E0283B28}" type="datetimeFigureOut">
              <a:rPr lang="zh-CN" altLang="en-US"/>
              <a:pPr>
                <a:defRPr/>
              </a:pPr>
              <a:t>2020/2/2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B52924C-A0A2-4297-A4B1-B457E23EFC2A}" type="slidenum">
              <a:rPr lang="zh-CN" altLang="en-US"/>
              <a:pPr/>
              <a:t>‹#›</a:t>
            </a:fld>
            <a:endParaRPr lang="zh-CN" altLang="en-US"/>
          </a:p>
        </p:txBody>
      </p:sp>
    </p:spTree>
    <p:extLst>
      <p:ext uri="{BB962C8B-B14F-4D97-AF65-F5344CB8AC3E}">
        <p14:creationId xmlns:p14="http://schemas.microsoft.com/office/powerpoint/2010/main" val="3266010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C79AB6-A906-417E-AB67-8060FFCB2E6D}" type="datetimeFigureOut">
              <a:rPr lang="zh-CN" altLang="en-US"/>
              <a:pPr>
                <a:defRPr/>
              </a:pPr>
              <a:t>2020/2/2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885CAB7-E977-40E2-A8C8-CCA09A29A0FD}" type="slidenum">
              <a:rPr lang="zh-CN" altLang="en-US"/>
              <a:pPr/>
              <a:t>‹#›</a:t>
            </a:fld>
            <a:endParaRPr lang="zh-CN" altLang="en-US"/>
          </a:p>
        </p:txBody>
      </p:sp>
    </p:spTree>
    <p:extLst>
      <p:ext uri="{BB962C8B-B14F-4D97-AF65-F5344CB8AC3E}">
        <p14:creationId xmlns:p14="http://schemas.microsoft.com/office/powerpoint/2010/main" val="238651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880AC5F5-0BC5-4382-AA5C-66CAA18E2FAA}" type="datetimeFigureOut">
              <a:rPr lang="zh-CN" altLang="en-US"/>
              <a:pPr>
                <a:defRPr/>
              </a:pPr>
              <a:t>2020/2/2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E24AF8C2-C6CE-495E-8D91-34386FB4A79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38"/>
          <p:cNvGrpSpPr>
            <a:grpSpLocks/>
          </p:cNvGrpSpPr>
          <p:nvPr/>
        </p:nvGrpSpPr>
        <p:grpSpPr bwMode="auto">
          <a:xfrm>
            <a:off x="-15875" y="3900488"/>
            <a:ext cx="3355975" cy="2955925"/>
            <a:chOff x="-15875" y="3324226"/>
            <a:chExt cx="4010025" cy="3532187"/>
          </a:xfrm>
        </p:grpSpPr>
        <p:sp>
          <p:nvSpPr>
            <p:cNvPr id="3084" name="Freeform 5"/>
            <p:cNvSpPr>
              <a:spLocks/>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 name="Freeform 6"/>
            <p:cNvSpPr>
              <a:spLocks/>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 name="Freeform 8"/>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 name="Freeform 9"/>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 name="Freeform 10"/>
            <p:cNvSpPr>
              <a:spLocks/>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91" name="Freeform 12"/>
            <p:cNvSpPr>
              <a:spLocks/>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 name="Freeform 13"/>
            <p:cNvSpPr>
              <a:spLocks/>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 name="Freeform 14"/>
            <p:cNvSpPr>
              <a:spLocks/>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 name="Freeform 15"/>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 name="Freeform 16"/>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 name="Freeform 17"/>
            <p:cNvSpPr>
              <a:spLocks/>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 name="Freeform 18"/>
            <p:cNvSpPr>
              <a:spLocks/>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 name="Freeform 19"/>
            <p:cNvSpPr>
              <a:spLocks/>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 name="Freeform 20"/>
            <p:cNvSpPr>
              <a:spLocks/>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 name="Freeform 21"/>
            <p:cNvSpPr>
              <a:spLocks/>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 name="Freeform 22"/>
            <p:cNvSpPr>
              <a:spLocks/>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 name="Freeform 23"/>
            <p:cNvSpPr>
              <a:spLocks/>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 name="Freeform 24"/>
            <p:cNvSpPr>
              <a:spLocks/>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 name="Freeform 25"/>
            <p:cNvSpPr>
              <a:spLocks/>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 name="Freeform 26"/>
            <p:cNvSpPr>
              <a:spLocks/>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 name="Freeform 27"/>
            <p:cNvSpPr>
              <a:spLocks/>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 name="Freeform 28"/>
            <p:cNvSpPr>
              <a:spLocks/>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 name="Freeform 29"/>
            <p:cNvSpPr>
              <a:spLocks/>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 name="Freeform 30"/>
            <p:cNvSpPr>
              <a:spLocks/>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 name="Freeform 31"/>
            <p:cNvSpPr>
              <a:spLocks/>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1" name="Freeform 32"/>
            <p:cNvSpPr>
              <a:spLocks/>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2" name="Freeform 33"/>
            <p:cNvSpPr>
              <a:spLocks/>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3" name="Freeform 34"/>
            <p:cNvSpPr>
              <a:spLocks/>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4" name="Freeform 35"/>
            <p:cNvSpPr>
              <a:spLocks/>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5" name="Freeform 36"/>
            <p:cNvSpPr>
              <a:spLocks/>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6" name="Freeform 37"/>
            <p:cNvSpPr>
              <a:spLocks/>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7" name="Freeform 38"/>
            <p:cNvSpPr>
              <a:spLocks/>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8" name="Freeform 39"/>
            <p:cNvSpPr>
              <a:spLocks/>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9" name="Freeform 40"/>
            <p:cNvSpPr>
              <a:spLocks/>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0" name="Freeform 41"/>
            <p:cNvSpPr>
              <a:spLocks/>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1" name="Freeform 42"/>
            <p:cNvSpPr>
              <a:spLocks/>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2" name="Freeform 43"/>
            <p:cNvSpPr>
              <a:spLocks/>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3" name="Freeform 44"/>
            <p:cNvSpPr>
              <a:spLocks/>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4" name="Freeform 45"/>
            <p:cNvSpPr>
              <a:spLocks/>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5" name="Freeform 46"/>
            <p:cNvSpPr>
              <a:spLocks/>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6" name="Freeform 47"/>
            <p:cNvSpPr>
              <a:spLocks/>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7" name="Freeform 48"/>
            <p:cNvSpPr>
              <a:spLocks/>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8" name="Freeform 49"/>
            <p:cNvSpPr>
              <a:spLocks/>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9" name="Freeform 50"/>
            <p:cNvSpPr>
              <a:spLocks/>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0" name="Freeform 51"/>
            <p:cNvSpPr>
              <a:spLocks/>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1" name="Freeform 52"/>
            <p:cNvSpPr>
              <a:spLocks/>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2" name="Freeform 53"/>
            <p:cNvSpPr>
              <a:spLocks/>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3" name="Freeform 54"/>
            <p:cNvSpPr>
              <a:spLocks/>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4" name="Freeform 55"/>
            <p:cNvSpPr>
              <a:spLocks/>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5" name="Freeform 56"/>
            <p:cNvSpPr>
              <a:spLocks/>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6" name="Freeform 57"/>
            <p:cNvSpPr>
              <a:spLocks/>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7" name="Freeform 58"/>
            <p:cNvSpPr>
              <a:spLocks/>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8" name="Freeform 59"/>
            <p:cNvSpPr>
              <a:spLocks/>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9" name="Freeform 60"/>
            <p:cNvSpPr>
              <a:spLocks/>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0"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1"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2"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3" name="Freeform 64"/>
            <p:cNvSpPr>
              <a:spLocks/>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4" name="Freeform 65"/>
            <p:cNvSpPr>
              <a:spLocks/>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5" name="Freeform 66"/>
            <p:cNvSpPr>
              <a:spLocks/>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6" name="Freeform 67"/>
            <p:cNvSpPr>
              <a:spLocks/>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7" name="Freeform 68"/>
            <p:cNvSpPr>
              <a:spLocks/>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8" name="Freeform 69"/>
            <p:cNvSpPr>
              <a:spLocks/>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9"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0"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1" name="Freeform 72"/>
            <p:cNvSpPr>
              <a:spLocks/>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2" name="Freeform 73"/>
            <p:cNvSpPr>
              <a:spLocks/>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3" name="Freeform 74"/>
            <p:cNvSpPr>
              <a:spLocks/>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4" name="Freeform 75"/>
            <p:cNvSpPr>
              <a:spLocks/>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5" name="Freeform 76"/>
            <p:cNvSpPr>
              <a:spLocks/>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6" name="Freeform 77"/>
            <p:cNvSpPr>
              <a:spLocks/>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7" name="Freeform 78"/>
            <p:cNvSpPr>
              <a:spLocks/>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8" name="Freeform 79"/>
            <p:cNvSpPr>
              <a:spLocks/>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9" name="Freeform 80"/>
            <p:cNvSpPr>
              <a:spLocks/>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0" name="Freeform 81"/>
            <p:cNvSpPr>
              <a:spLocks/>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1" name="Freeform 82"/>
            <p:cNvSpPr>
              <a:spLocks/>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2" name="Freeform 83"/>
            <p:cNvSpPr>
              <a:spLocks/>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3" name="Freeform 84"/>
            <p:cNvSpPr>
              <a:spLocks/>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4" name="Freeform 85"/>
            <p:cNvSpPr>
              <a:spLocks/>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5" name="Freeform 86"/>
            <p:cNvSpPr>
              <a:spLocks/>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6" name="Freeform 87"/>
            <p:cNvSpPr>
              <a:spLocks/>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7" name="Freeform 88"/>
            <p:cNvSpPr>
              <a:spLocks/>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8" name="Freeform 89"/>
            <p:cNvSpPr>
              <a:spLocks/>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9" name="Freeform 90"/>
            <p:cNvSpPr>
              <a:spLocks/>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0" name="Freeform 91"/>
            <p:cNvSpPr>
              <a:spLocks/>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1" name="Freeform 92"/>
            <p:cNvSpPr>
              <a:spLocks/>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2" name="Freeform 93"/>
            <p:cNvSpPr>
              <a:spLocks/>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3" name="Freeform 94"/>
            <p:cNvSpPr>
              <a:spLocks/>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 name="任意多边形 109"/>
            <p:cNvSpPr>
              <a:spLocks/>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 name="Freeform 96"/>
            <p:cNvSpPr>
              <a:spLocks/>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 name="任意多边形 107"/>
            <p:cNvSpPr>
              <a:spLocks/>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3076" name="图片 110"/>
          <p:cNvPicPr>
            <a:picLocks noChangeAspect="1"/>
          </p:cNvPicPr>
          <p:nvPr/>
        </p:nvPicPr>
        <p:blipFill>
          <a:blip r:embed="rId2">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文本框 135"/>
          <p:cNvSpPr txBox="1">
            <a:spLocks noChangeArrowheads="1"/>
          </p:cNvSpPr>
          <p:nvPr/>
        </p:nvSpPr>
        <p:spPr bwMode="auto">
          <a:xfrm>
            <a:off x="5884863" y="2727325"/>
            <a:ext cx="588803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5400" b="1" dirty="0">
                <a:solidFill>
                  <a:schemeClr val="bg1"/>
                </a:solidFill>
                <a:latin typeface="微软雅黑" pitchFamily="34" charset="-122"/>
                <a:ea typeface="微软雅黑" pitchFamily="34" charset="-122"/>
              </a:rPr>
              <a:t>基于忠诚度模型的用户升级系统</a:t>
            </a:r>
          </a:p>
          <a:p>
            <a:pPr algn="ctr" eaLnBrk="1" hangingPunct="1"/>
            <a:endParaRPr lang="zh-CN" altLang="en-US" sz="5400" b="1" dirty="0">
              <a:solidFill>
                <a:schemeClr val="bg1"/>
              </a:solidFill>
              <a:latin typeface="微软雅黑" pitchFamily="34" charset="-122"/>
              <a:ea typeface="微软雅黑" pitchFamily="34" charset="-122"/>
            </a:endParaRPr>
          </a:p>
        </p:txBody>
      </p:sp>
      <p:sp>
        <p:nvSpPr>
          <p:cNvPr id="3080" name="文本框 136"/>
          <p:cNvSpPr txBox="1">
            <a:spLocks noChangeArrowheads="1"/>
          </p:cNvSpPr>
          <p:nvPr/>
        </p:nvSpPr>
        <p:spPr bwMode="auto">
          <a:xfrm>
            <a:off x="6094730" y="4524693"/>
            <a:ext cx="555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dist" eaLnBrk="1" hangingPunct="1"/>
            <a:r>
              <a:rPr lang="en-US" altLang="zh-CN" dirty="0">
                <a:solidFill>
                  <a:schemeClr val="bg1"/>
                </a:solidFill>
                <a:latin typeface="微软雅黑" pitchFamily="34" charset="-122"/>
                <a:ea typeface="微软雅黑" pitchFamily="34" charset="-122"/>
              </a:rPr>
              <a:t>2020</a:t>
            </a:r>
            <a:r>
              <a:rPr lang="zh-CN" altLang="en-US" dirty="0">
                <a:solidFill>
                  <a:schemeClr val="bg1"/>
                </a:solidFill>
                <a:latin typeface="微软雅黑" pitchFamily="34" charset="-122"/>
                <a:ea typeface="微软雅黑" pitchFamily="34" charset="-122"/>
              </a:rPr>
              <a:t>宝洁</a:t>
            </a:r>
            <a:r>
              <a:rPr lang="en-US" altLang="zh-CN" dirty="0">
                <a:solidFill>
                  <a:schemeClr val="bg1"/>
                </a:solidFill>
                <a:latin typeface="微软雅黑" pitchFamily="34" charset="-122"/>
                <a:ea typeface="微软雅黑" pitchFamily="34" charset="-122"/>
              </a:rPr>
              <a:t>CEO</a:t>
            </a:r>
            <a:r>
              <a:rPr lang="zh-CN" altLang="en-US" dirty="0">
                <a:solidFill>
                  <a:schemeClr val="bg1"/>
                </a:solidFill>
                <a:latin typeface="微软雅黑" pitchFamily="34" charset="-122"/>
                <a:ea typeface="微软雅黑" pitchFamily="34" charset="-122"/>
              </a:rPr>
              <a:t>挑战赛初赛</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数据组</a:t>
            </a:r>
            <a:r>
              <a:rPr lang="en-US" altLang="zh-CN" dirty="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67"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latin typeface="微软雅黑" pitchFamily="34" charset="-122"/>
                <a:ea typeface="微软雅黑" pitchFamily="34" charset="-122"/>
              </a:rPr>
              <a:t>单击此处添加标题</a:t>
            </a:r>
          </a:p>
        </p:txBody>
      </p:sp>
      <p:sp>
        <p:nvSpPr>
          <p:cNvPr id="6" name="Shape 4096"/>
          <p:cNvSpPr/>
          <p:nvPr/>
        </p:nvSpPr>
        <p:spPr>
          <a:xfrm>
            <a:off x="4132263" y="2373313"/>
            <a:ext cx="1690687" cy="1728787"/>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rgbClr val="BFEA1F"/>
          </a:solidFill>
          <a:ln w="12700">
            <a:miter lim="400000"/>
          </a:ln>
        </p:spPr>
        <p:txBody>
          <a:bodyPr lIns="38097" tIns="38097" rIns="38097" bIns="38097" anchor="ctr"/>
          <a:lstStyle/>
          <a:p>
            <a:pPr defTabSz="609509"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r>
              <a:rPr lang="en-US" sz="1600"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1</a:t>
            </a:r>
            <a:endParaRPr sz="1600"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Shape 4113"/>
          <p:cNvSpPr/>
          <p:nvPr/>
        </p:nvSpPr>
        <p:spPr>
          <a:xfrm>
            <a:off x="1851025" y="2373313"/>
            <a:ext cx="1692275" cy="1728787"/>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rgbClr val="FEC925"/>
          </a:solidFill>
          <a:ln w="12700">
            <a:miter lim="400000"/>
          </a:ln>
        </p:spPr>
        <p:txBody>
          <a:bodyPr lIns="38097" tIns="38097" rIns="38097" bIns="38097" anchor="ctr"/>
          <a:lstStyle/>
          <a:p>
            <a:pPr defTabSz="609509"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1600" kern="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Shape 4114"/>
          <p:cNvSpPr/>
          <p:nvPr/>
        </p:nvSpPr>
        <p:spPr>
          <a:xfrm>
            <a:off x="8634413" y="2373313"/>
            <a:ext cx="1692275" cy="1728787"/>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rgbClr val="003760"/>
          </a:solidFill>
          <a:ln w="12700">
            <a:miter lim="400000"/>
          </a:ln>
        </p:spPr>
        <p:txBody>
          <a:bodyPr lIns="38097" tIns="38097" rIns="38097" bIns="38097" anchor="ctr"/>
          <a:lstStyle/>
          <a:p>
            <a:pPr defTabSz="609509"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1600" kern="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Shape 4115"/>
          <p:cNvSpPr/>
          <p:nvPr/>
        </p:nvSpPr>
        <p:spPr>
          <a:xfrm>
            <a:off x="6369050" y="2373313"/>
            <a:ext cx="1692275" cy="1728787"/>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rgbClr val="005898"/>
          </a:solidFill>
          <a:ln w="12700">
            <a:miter lim="400000"/>
          </a:ln>
        </p:spPr>
        <p:txBody>
          <a:bodyPr lIns="38097" tIns="38097" rIns="38097" bIns="38097" anchor="ctr"/>
          <a:lstStyle/>
          <a:p>
            <a:pPr defTabSz="609509"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1600" kern="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Box 24"/>
          <p:cNvSpPr txBox="1"/>
          <p:nvPr/>
        </p:nvSpPr>
        <p:spPr>
          <a:xfrm>
            <a:off x="2246313" y="2792413"/>
            <a:ext cx="901700" cy="430212"/>
          </a:xfrm>
          <a:prstGeom prst="rect">
            <a:avLst/>
          </a:prstGeom>
          <a:noFill/>
        </p:spPr>
        <p:txBody>
          <a:bodyPr lIns="0" tIns="0" rIns="0" bIns="0">
            <a:spAutoFit/>
          </a:bodyPr>
          <a:lstStyle/>
          <a:p>
            <a:pPr algn="ctr" defTabSz="609509" eaLnBrk="1" fontAlgn="auto" hangingPunct="1">
              <a:spcBef>
                <a:spcPts val="0"/>
              </a:spcBef>
              <a:spcAft>
                <a:spcPts val="0"/>
              </a:spcAft>
              <a:defRPr/>
            </a:pPr>
            <a:r>
              <a:rPr lang="en-GB" sz="2799"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1</a:t>
            </a:r>
          </a:p>
        </p:txBody>
      </p:sp>
      <p:sp>
        <p:nvSpPr>
          <p:cNvPr id="11" name="TextBox 25"/>
          <p:cNvSpPr txBox="1"/>
          <p:nvPr/>
        </p:nvSpPr>
        <p:spPr>
          <a:xfrm>
            <a:off x="4525963" y="2792413"/>
            <a:ext cx="901700" cy="430212"/>
          </a:xfrm>
          <a:prstGeom prst="rect">
            <a:avLst/>
          </a:prstGeom>
          <a:noFill/>
        </p:spPr>
        <p:txBody>
          <a:bodyPr lIns="0" tIns="0" rIns="0" bIns="0">
            <a:spAutoFit/>
          </a:bodyPr>
          <a:lstStyle/>
          <a:p>
            <a:pPr algn="ctr" defTabSz="609509" eaLnBrk="1" fontAlgn="auto" hangingPunct="1">
              <a:spcBef>
                <a:spcPts val="0"/>
              </a:spcBef>
              <a:spcAft>
                <a:spcPts val="0"/>
              </a:spcAft>
              <a:defRPr/>
            </a:pPr>
            <a:r>
              <a:rPr lang="en-US" sz="2799"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2</a:t>
            </a:r>
            <a:endParaRPr lang="en-GB" sz="2799"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TextBox 26"/>
          <p:cNvSpPr txBox="1"/>
          <p:nvPr/>
        </p:nvSpPr>
        <p:spPr>
          <a:xfrm>
            <a:off x="6756400" y="2792413"/>
            <a:ext cx="901700" cy="430212"/>
          </a:xfrm>
          <a:prstGeom prst="rect">
            <a:avLst/>
          </a:prstGeom>
          <a:noFill/>
        </p:spPr>
        <p:txBody>
          <a:bodyPr lIns="0" tIns="0" rIns="0" bIns="0">
            <a:spAutoFit/>
          </a:bodyPr>
          <a:lstStyle/>
          <a:p>
            <a:pPr algn="ctr" defTabSz="609509" eaLnBrk="1" fontAlgn="auto" hangingPunct="1">
              <a:spcBef>
                <a:spcPts val="0"/>
              </a:spcBef>
              <a:spcAft>
                <a:spcPts val="0"/>
              </a:spcAft>
              <a:defRPr/>
            </a:pPr>
            <a:r>
              <a:rPr lang="en-US" sz="2799"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3</a:t>
            </a:r>
            <a:endParaRPr lang="en-GB" sz="2799"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27"/>
          <p:cNvSpPr txBox="1"/>
          <p:nvPr/>
        </p:nvSpPr>
        <p:spPr>
          <a:xfrm>
            <a:off x="9037638" y="2792413"/>
            <a:ext cx="901700" cy="430212"/>
          </a:xfrm>
          <a:prstGeom prst="rect">
            <a:avLst/>
          </a:prstGeom>
          <a:noFill/>
        </p:spPr>
        <p:txBody>
          <a:bodyPr lIns="0" tIns="0" rIns="0" bIns="0">
            <a:spAutoFit/>
          </a:bodyPr>
          <a:lstStyle/>
          <a:p>
            <a:pPr algn="ctr" defTabSz="609509" eaLnBrk="1" fontAlgn="auto" hangingPunct="1">
              <a:spcBef>
                <a:spcPts val="0"/>
              </a:spcBef>
              <a:spcAft>
                <a:spcPts val="0"/>
              </a:spcAft>
              <a:defRPr/>
            </a:pPr>
            <a:r>
              <a:rPr lang="en-GB" sz="2799"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4</a:t>
            </a:r>
          </a:p>
        </p:txBody>
      </p:sp>
      <p:sp>
        <p:nvSpPr>
          <p:cNvPr id="14" name="TextBox 13"/>
          <p:cNvSpPr txBox="1"/>
          <p:nvPr/>
        </p:nvSpPr>
        <p:spPr>
          <a:xfrm>
            <a:off x="1498600" y="4645025"/>
            <a:ext cx="2338388" cy="246063"/>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3"/>
          <p:cNvSpPr txBox="1"/>
          <p:nvPr/>
        </p:nvSpPr>
        <p:spPr>
          <a:xfrm>
            <a:off x="1741488" y="5064125"/>
            <a:ext cx="1801812" cy="554038"/>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13"/>
          <p:cNvSpPr txBox="1"/>
          <p:nvPr/>
        </p:nvSpPr>
        <p:spPr>
          <a:xfrm>
            <a:off x="3865563" y="4635500"/>
            <a:ext cx="2338387" cy="246063"/>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13"/>
          <p:cNvSpPr txBox="1"/>
          <p:nvPr/>
        </p:nvSpPr>
        <p:spPr>
          <a:xfrm>
            <a:off x="4143375" y="5033963"/>
            <a:ext cx="1781175" cy="554037"/>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3"/>
          <p:cNvSpPr txBox="1"/>
          <p:nvPr/>
        </p:nvSpPr>
        <p:spPr>
          <a:xfrm>
            <a:off x="6146800" y="4645025"/>
            <a:ext cx="2338388" cy="246063"/>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3"/>
          <p:cNvSpPr txBox="1"/>
          <p:nvPr/>
        </p:nvSpPr>
        <p:spPr>
          <a:xfrm>
            <a:off x="6413500" y="5075238"/>
            <a:ext cx="1795463" cy="554037"/>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3"/>
          <p:cNvSpPr txBox="1"/>
          <p:nvPr/>
        </p:nvSpPr>
        <p:spPr>
          <a:xfrm>
            <a:off x="8353425" y="4583113"/>
            <a:ext cx="2338388" cy="246062"/>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Box 13"/>
          <p:cNvSpPr txBox="1"/>
          <p:nvPr/>
        </p:nvSpPr>
        <p:spPr>
          <a:xfrm>
            <a:off x="8656638" y="5032375"/>
            <a:ext cx="1730375" cy="554038"/>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451">
            <a:extLst>
              <a:ext uri="{FF2B5EF4-FFF2-40B4-BE49-F238E27FC236}">
                <a16:creationId xmlns:a16="http://schemas.microsoft.com/office/drawing/2014/main" id="{3FE8616E-819D-45AA-BF52-50472317EE5D}"/>
              </a:ext>
            </a:extLst>
          </p:cNvPr>
          <p:cNvSpPr>
            <a:spLocks noEditPoints="1"/>
          </p:cNvSpPr>
          <p:nvPr/>
        </p:nvSpPr>
        <p:spPr bwMode="auto">
          <a:xfrm>
            <a:off x="2577715" y="3429000"/>
            <a:ext cx="274638" cy="276225"/>
          </a:xfrm>
          <a:custGeom>
            <a:avLst/>
            <a:gdLst>
              <a:gd name="T0" fmla="*/ 271928 w 287"/>
              <a:gd name="T1" fmla="*/ 224064 h 288"/>
              <a:gd name="T2" fmla="*/ 237336 w 287"/>
              <a:gd name="T3" fmla="*/ 199168 h 288"/>
              <a:gd name="T4" fmla="*/ 130679 w 287"/>
              <a:gd name="T5" fmla="*/ 91924 h 288"/>
              <a:gd name="T6" fmla="*/ 136444 w 287"/>
              <a:gd name="T7" fmla="*/ 70858 h 288"/>
              <a:gd name="T8" fmla="*/ 65339 w 287"/>
              <a:gd name="T9" fmla="*/ 0 h 288"/>
              <a:gd name="T10" fmla="*/ 58613 w 287"/>
              <a:gd name="T11" fmla="*/ 6703 h 288"/>
              <a:gd name="T12" fmla="*/ 85518 w 287"/>
              <a:gd name="T13" fmla="*/ 48834 h 288"/>
              <a:gd name="T14" fmla="*/ 48044 w 287"/>
              <a:gd name="T15" fmla="*/ 86178 h 288"/>
              <a:gd name="T16" fmla="*/ 5765 w 287"/>
              <a:gd name="T17" fmla="*/ 59367 h 288"/>
              <a:gd name="T18" fmla="*/ 0 w 287"/>
              <a:gd name="T19" fmla="*/ 66070 h 288"/>
              <a:gd name="T20" fmla="*/ 71105 w 287"/>
              <a:gd name="T21" fmla="*/ 136928 h 288"/>
              <a:gd name="T22" fmla="*/ 91283 w 287"/>
              <a:gd name="T23" fmla="*/ 131183 h 288"/>
              <a:gd name="T24" fmla="*/ 198901 w 287"/>
              <a:gd name="T25" fmla="*/ 238427 h 288"/>
              <a:gd name="T26" fmla="*/ 223884 w 287"/>
              <a:gd name="T27" fmla="*/ 271941 h 288"/>
              <a:gd name="T28" fmla="*/ 237336 w 287"/>
              <a:gd name="T29" fmla="*/ 275771 h 288"/>
              <a:gd name="T30" fmla="*/ 275771 w 287"/>
              <a:gd name="T31" fmla="*/ 238427 h 288"/>
              <a:gd name="T32" fmla="*/ 271928 w 287"/>
              <a:gd name="T33" fmla="*/ 224064 h 288"/>
              <a:gd name="T34" fmla="*/ 234453 w 287"/>
              <a:gd name="T35" fmla="*/ 249917 h 288"/>
              <a:gd name="T36" fmla="*/ 218119 w 287"/>
              <a:gd name="T37" fmla="*/ 233639 h 288"/>
              <a:gd name="T38" fmla="*/ 234453 w 287"/>
              <a:gd name="T39" fmla="*/ 218319 h 288"/>
              <a:gd name="T40" fmla="*/ 249827 w 287"/>
              <a:gd name="T41" fmla="*/ 233639 h 288"/>
              <a:gd name="T42" fmla="*/ 234453 w 287"/>
              <a:gd name="T43" fmla="*/ 249917 h 2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7" h="288">
                <a:moveTo>
                  <a:pt x="283" y="234"/>
                </a:moveTo>
                <a:cubicBezTo>
                  <a:pt x="247" y="208"/>
                  <a:pt x="247" y="208"/>
                  <a:pt x="247" y="208"/>
                </a:cubicBezTo>
                <a:cubicBezTo>
                  <a:pt x="136" y="96"/>
                  <a:pt x="136" y="96"/>
                  <a:pt x="136" y="96"/>
                </a:cubicBezTo>
                <a:cubicBezTo>
                  <a:pt x="140" y="89"/>
                  <a:pt x="142" y="81"/>
                  <a:pt x="142" y="74"/>
                </a:cubicBezTo>
                <a:cubicBezTo>
                  <a:pt x="142" y="37"/>
                  <a:pt x="106" y="0"/>
                  <a:pt x="68" y="0"/>
                </a:cubicBezTo>
                <a:cubicBezTo>
                  <a:pt x="68" y="0"/>
                  <a:pt x="64" y="5"/>
                  <a:pt x="61" y="7"/>
                </a:cubicBezTo>
                <a:cubicBezTo>
                  <a:pt x="92" y="37"/>
                  <a:pt x="89" y="32"/>
                  <a:pt x="89" y="51"/>
                </a:cubicBezTo>
                <a:cubicBezTo>
                  <a:pt x="89" y="66"/>
                  <a:pt x="65" y="90"/>
                  <a:pt x="50" y="90"/>
                </a:cubicBezTo>
                <a:cubicBezTo>
                  <a:pt x="31" y="90"/>
                  <a:pt x="37" y="93"/>
                  <a:pt x="6" y="62"/>
                </a:cubicBezTo>
                <a:cubicBezTo>
                  <a:pt x="4" y="65"/>
                  <a:pt x="0" y="69"/>
                  <a:pt x="0" y="69"/>
                </a:cubicBezTo>
                <a:cubicBezTo>
                  <a:pt x="0" y="107"/>
                  <a:pt x="36" y="143"/>
                  <a:pt x="74" y="143"/>
                </a:cubicBezTo>
                <a:cubicBezTo>
                  <a:pt x="80" y="143"/>
                  <a:pt x="88" y="141"/>
                  <a:pt x="95" y="137"/>
                </a:cubicBezTo>
                <a:cubicBezTo>
                  <a:pt x="207" y="249"/>
                  <a:pt x="207" y="249"/>
                  <a:pt x="207" y="249"/>
                </a:cubicBezTo>
                <a:cubicBezTo>
                  <a:pt x="233" y="284"/>
                  <a:pt x="233" y="284"/>
                  <a:pt x="233" y="284"/>
                </a:cubicBezTo>
                <a:cubicBezTo>
                  <a:pt x="247" y="288"/>
                  <a:pt x="247" y="288"/>
                  <a:pt x="247" y="288"/>
                </a:cubicBezTo>
                <a:cubicBezTo>
                  <a:pt x="287" y="249"/>
                  <a:pt x="287" y="249"/>
                  <a:pt x="287" y="249"/>
                </a:cubicBezTo>
                <a:lnTo>
                  <a:pt x="283" y="234"/>
                </a:lnTo>
                <a:close/>
                <a:moveTo>
                  <a:pt x="244" y="261"/>
                </a:moveTo>
                <a:cubicBezTo>
                  <a:pt x="234" y="261"/>
                  <a:pt x="227" y="254"/>
                  <a:pt x="227" y="244"/>
                </a:cubicBezTo>
                <a:cubicBezTo>
                  <a:pt x="227" y="235"/>
                  <a:pt x="234" y="228"/>
                  <a:pt x="244" y="228"/>
                </a:cubicBezTo>
                <a:cubicBezTo>
                  <a:pt x="253" y="228"/>
                  <a:pt x="260" y="235"/>
                  <a:pt x="260" y="244"/>
                </a:cubicBezTo>
                <a:cubicBezTo>
                  <a:pt x="260" y="254"/>
                  <a:pt x="253" y="261"/>
                  <a:pt x="244" y="2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23" name="Freeform 304">
            <a:extLst>
              <a:ext uri="{FF2B5EF4-FFF2-40B4-BE49-F238E27FC236}">
                <a16:creationId xmlns:a16="http://schemas.microsoft.com/office/drawing/2014/main" id="{8F2C9530-5A9C-4906-9035-2E9E540B03E3}"/>
              </a:ext>
            </a:extLst>
          </p:cNvPr>
          <p:cNvSpPr>
            <a:spLocks/>
          </p:cNvSpPr>
          <p:nvPr/>
        </p:nvSpPr>
        <p:spPr bwMode="auto">
          <a:xfrm>
            <a:off x="2555762" y="3694149"/>
            <a:ext cx="285750" cy="285750"/>
          </a:xfrm>
          <a:custGeom>
            <a:avLst/>
            <a:gdLst>
              <a:gd name="T0" fmla="*/ 282683 w 297"/>
              <a:gd name="T1" fmla="*/ 223832 h 297"/>
              <a:gd name="T2" fmla="*/ 221901 w 297"/>
              <a:gd name="T3" fmla="*/ 188134 h 297"/>
              <a:gd name="T4" fmla="*/ 212253 w 297"/>
              <a:gd name="T5" fmla="*/ 189099 h 297"/>
              <a:gd name="T6" fmla="*/ 193922 w 297"/>
              <a:gd name="T7" fmla="*/ 207430 h 297"/>
              <a:gd name="T8" fmla="*/ 183310 w 297"/>
              <a:gd name="T9" fmla="*/ 212254 h 297"/>
              <a:gd name="T10" fmla="*/ 117704 w 297"/>
              <a:gd name="T11" fmla="*/ 169803 h 297"/>
              <a:gd name="T12" fmla="*/ 75253 w 297"/>
              <a:gd name="T13" fmla="*/ 104197 h 297"/>
              <a:gd name="T14" fmla="*/ 79113 w 297"/>
              <a:gd name="T15" fmla="*/ 92620 h 297"/>
              <a:gd name="T16" fmla="*/ 94549 w 297"/>
              <a:gd name="T17" fmla="*/ 77183 h 297"/>
              <a:gd name="T18" fmla="*/ 96479 w 297"/>
              <a:gd name="T19" fmla="*/ 67535 h 297"/>
              <a:gd name="T20" fmla="*/ 62711 w 297"/>
              <a:gd name="T21" fmla="*/ 3859 h 297"/>
              <a:gd name="T22" fmla="*/ 55958 w 297"/>
              <a:gd name="T23" fmla="*/ 2894 h 297"/>
              <a:gd name="T24" fmla="*/ 13507 w 297"/>
              <a:gd name="T25" fmla="*/ 44380 h 297"/>
              <a:gd name="T26" fmla="*/ 8683 w 297"/>
              <a:gd name="T27" fmla="*/ 54993 h 297"/>
              <a:gd name="T28" fmla="*/ 85866 w 297"/>
              <a:gd name="T29" fmla="*/ 201641 h 297"/>
              <a:gd name="T30" fmla="*/ 231549 w 297"/>
              <a:gd name="T31" fmla="*/ 277860 h 297"/>
              <a:gd name="T32" fmla="*/ 243127 w 297"/>
              <a:gd name="T33" fmla="*/ 273036 h 297"/>
              <a:gd name="T34" fmla="*/ 284612 w 297"/>
              <a:gd name="T35" fmla="*/ 231550 h 297"/>
              <a:gd name="T36" fmla="*/ 282683 w 297"/>
              <a:gd name="T37" fmla="*/ 223832 h 2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7" h="297">
                <a:moveTo>
                  <a:pt x="293" y="232"/>
                </a:moveTo>
                <a:cubicBezTo>
                  <a:pt x="230" y="195"/>
                  <a:pt x="230" y="195"/>
                  <a:pt x="230" y="195"/>
                </a:cubicBezTo>
                <a:cubicBezTo>
                  <a:pt x="227" y="193"/>
                  <a:pt x="222" y="194"/>
                  <a:pt x="220" y="196"/>
                </a:cubicBezTo>
                <a:cubicBezTo>
                  <a:pt x="201" y="215"/>
                  <a:pt x="201" y="215"/>
                  <a:pt x="201" y="215"/>
                </a:cubicBezTo>
                <a:cubicBezTo>
                  <a:pt x="198" y="217"/>
                  <a:pt x="193" y="220"/>
                  <a:pt x="190" y="220"/>
                </a:cubicBezTo>
                <a:cubicBezTo>
                  <a:pt x="190" y="220"/>
                  <a:pt x="166" y="220"/>
                  <a:pt x="122" y="176"/>
                </a:cubicBezTo>
                <a:cubicBezTo>
                  <a:pt x="77" y="132"/>
                  <a:pt x="78" y="108"/>
                  <a:pt x="78" y="108"/>
                </a:cubicBezTo>
                <a:cubicBezTo>
                  <a:pt x="78" y="104"/>
                  <a:pt x="80" y="99"/>
                  <a:pt x="82" y="96"/>
                </a:cubicBezTo>
                <a:cubicBezTo>
                  <a:pt x="98" y="80"/>
                  <a:pt x="98" y="80"/>
                  <a:pt x="98" y="80"/>
                </a:cubicBezTo>
                <a:cubicBezTo>
                  <a:pt x="101" y="78"/>
                  <a:pt x="102" y="73"/>
                  <a:pt x="100" y="70"/>
                </a:cubicBezTo>
                <a:cubicBezTo>
                  <a:pt x="65" y="4"/>
                  <a:pt x="65" y="4"/>
                  <a:pt x="65" y="4"/>
                </a:cubicBezTo>
                <a:cubicBezTo>
                  <a:pt x="64" y="1"/>
                  <a:pt x="60" y="0"/>
                  <a:pt x="58" y="3"/>
                </a:cubicBezTo>
                <a:cubicBezTo>
                  <a:pt x="14" y="46"/>
                  <a:pt x="14" y="46"/>
                  <a:pt x="14" y="46"/>
                </a:cubicBezTo>
                <a:cubicBezTo>
                  <a:pt x="12" y="48"/>
                  <a:pt x="9" y="53"/>
                  <a:pt x="9" y="57"/>
                </a:cubicBezTo>
                <a:cubicBezTo>
                  <a:pt x="9" y="57"/>
                  <a:pt x="0" y="120"/>
                  <a:pt x="89" y="209"/>
                </a:cubicBezTo>
                <a:cubicBezTo>
                  <a:pt x="177" y="297"/>
                  <a:pt x="240" y="288"/>
                  <a:pt x="240" y="288"/>
                </a:cubicBezTo>
                <a:cubicBezTo>
                  <a:pt x="244" y="288"/>
                  <a:pt x="249" y="285"/>
                  <a:pt x="252" y="283"/>
                </a:cubicBezTo>
                <a:cubicBezTo>
                  <a:pt x="295" y="240"/>
                  <a:pt x="295" y="240"/>
                  <a:pt x="295" y="240"/>
                </a:cubicBezTo>
                <a:cubicBezTo>
                  <a:pt x="297" y="237"/>
                  <a:pt x="297" y="233"/>
                  <a:pt x="293" y="2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pic>
        <p:nvPicPr>
          <p:cNvPr id="24" name="Picture 70">
            <a:extLst>
              <a:ext uri="{FF2B5EF4-FFF2-40B4-BE49-F238E27FC236}">
                <a16:creationId xmlns:a16="http://schemas.microsoft.com/office/drawing/2014/main" id="{A44A8721-D44A-429B-BA58-E8C214AFD865}"/>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8861742" y="2955925"/>
            <a:ext cx="5953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74">
            <a:extLst>
              <a:ext uri="{FF2B5EF4-FFF2-40B4-BE49-F238E27FC236}">
                <a16:creationId xmlns:a16="http://schemas.microsoft.com/office/drawing/2014/main" id="{BCA374E9-CEB8-461E-B889-EE369BB0327B}"/>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9636443" y="2978150"/>
            <a:ext cx="5953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1"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latin typeface="微软雅黑" pitchFamily="34" charset="-122"/>
                <a:ea typeface="微软雅黑" pitchFamily="34" charset="-122"/>
              </a:rPr>
              <a:t>单击此处添加标题</a:t>
            </a:r>
          </a:p>
        </p:txBody>
      </p:sp>
      <p:sp>
        <p:nvSpPr>
          <p:cNvPr id="6" name="任意多边形 5"/>
          <p:cNvSpPr/>
          <p:nvPr/>
        </p:nvSpPr>
        <p:spPr>
          <a:xfrm>
            <a:off x="2057400" y="2778125"/>
            <a:ext cx="1303338" cy="1301750"/>
          </a:xfrm>
          <a:custGeom>
            <a:avLst/>
            <a:gdLst>
              <a:gd name="connsiteX0" fmla="*/ 0 w 1302894"/>
              <a:gd name="connsiteY0" fmla="*/ 651447 h 1302894"/>
              <a:gd name="connsiteX1" fmla="*/ 651447 w 1302894"/>
              <a:gd name="connsiteY1" fmla="*/ 0 h 1302894"/>
              <a:gd name="connsiteX2" fmla="*/ 1302894 w 1302894"/>
              <a:gd name="connsiteY2" fmla="*/ 651447 h 1302894"/>
              <a:gd name="connsiteX3" fmla="*/ 651447 w 1302894"/>
              <a:gd name="connsiteY3" fmla="*/ 1302894 h 1302894"/>
              <a:gd name="connsiteX4" fmla="*/ 0 w 1302894"/>
              <a:gd name="connsiteY4" fmla="*/ 651447 h 1302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894" h="1302894">
                <a:moveTo>
                  <a:pt x="0" y="651447"/>
                </a:moveTo>
                <a:cubicBezTo>
                  <a:pt x="0" y="291663"/>
                  <a:pt x="291663" y="0"/>
                  <a:pt x="651447" y="0"/>
                </a:cubicBezTo>
                <a:cubicBezTo>
                  <a:pt x="1011231" y="0"/>
                  <a:pt x="1302894" y="291663"/>
                  <a:pt x="1302894" y="651447"/>
                </a:cubicBezTo>
                <a:cubicBezTo>
                  <a:pt x="1302894" y="1011231"/>
                  <a:pt x="1011231" y="1302894"/>
                  <a:pt x="651447" y="1302894"/>
                </a:cubicBezTo>
                <a:cubicBezTo>
                  <a:pt x="291663" y="1302894"/>
                  <a:pt x="0" y="1011231"/>
                  <a:pt x="0" y="651447"/>
                </a:cubicBezTo>
                <a:close/>
              </a:path>
            </a:pathLst>
          </a:custGeom>
          <a:solidFill>
            <a:srgbClr val="003760"/>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lIns="212404" tIns="200964" rIns="200964" bIns="200964" spcCol="1270" anchor="ctr"/>
          <a:lstStyle/>
          <a:p>
            <a:pPr algn="ctr" defTabSz="355600" eaLnBrk="1" fontAlgn="auto" hangingPunct="1">
              <a:lnSpc>
                <a:spcPct val="90000"/>
              </a:lnSpc>
              <a:spcAft>
                <a:spcPct val="35000"/>
              </a:spcAft>
              <a:defRPr/>
            </a:pPr>
            <a:endParaRPr lang="en-US" sz="8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a:p>
            <a:pPr algn="ctr" defTabSz="355600" eaLnBrk="1" fontAlgn="auto" hangingPunct="1">
              <a:lnSpc>
                <a:spcPct val="90000"/>
              </a:lnSpc>
              <a:spcAft>
                <a:spcPct val="35000"/>
              </a:spcAft>
              <a:defRPr/>
            </a:pPr>
            <a:endParaRPr lang="en-US" sz="8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任意多边形 6"/>
          <p:cNvSpPr/>
          <p:nvPr/>
        </p:nvSpPr>
        <p:spPr>
          <a:xfrm>
            <a:off x="3465513" y="3051175"/>
            <a:ext cx="755650" cy="755650"/>
          </a:xfrm>
          <a:custGeom>
            <a:avLst/>
            <a:gdLst>
              <a:gd name="connsiteX0" fmla="*/ 100165 w 755679"/>
              <a:gd name="connsiteY0" fmla="*/ 288972 h 755679"/>
              <a:gd name="connsiteX1" fmla="*/ 288972 w 755679"/>
              <a:gd name="connsiteY1" fmla="*/ 288972 h 755679"/>
              <a:gd name="connsiteX2" fmla="*/ 288972 w 755679"/>
              <a:gd name="connsiteY2" fmla="*/ 100165 h 755679"/>
              <a:gd name="connsiteX3" fmla="*/ 466707 w 755679"/>
              <a:gd name="connsiteY3" fmla="*/ 100165 h 755679"/>
              <a:gd name="connsiteX4" fmla="*/ 466707 w 755679"/>
              <a:gd name="connsiteY4" fmla="*/ 288972 h 755679"/>
              <a:gd name="connsiteX5" fmla="*/ 655514 w 755679"/>
              <a:gd name="connsiteY5" fmla="*/ 288972 h 755679"/>
              <a:gd name="connsiteX6" fmla="*/ 655514 w 755679"/>
              <a:gd name="connsiteY6" fmla="*/ 466707 h 755679"/>
              <a:gd name="connsiteX7" fmla="*/ 466707 w 755679"/>
              <a:gd name="connsiteY7" fmla="*/ 466707 h 755679"/>
              <a:gd name="connsiteX8" fmla="*/ 466707 w 755679"/>
              <a:gd name="connsiteY8" fmla="*/ 655514 h 755679"/>
              <a:gd name="connsiteX9" fmla="*/ 288972 w 755679"/>
              <a:gd name="connsiteY9" fmla="*/ 655514 h 755679"/>
              <a:gd name="connsiteX10" fmla="*/ 288972 w 755679"/>
              <a:gd name="connsiteY10" fmla="*/ 466707 h 755679"/>
              <a:gd name="connsiteX11" fmla="*/ 100165 w 755679"/>
              <a:gd name="connsiteY11" fmla="*/ 466707 h 755679"/>
              <a:gd name="connsiteX12" fmla="*/ 100165 w 755679"/>
              <a:gd name="connsiteY12" fmla="*/ 288972 h 75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5679" h="755679">
                <a:moveTo>
                  <a:pt x="100165" y="288972"/>
                </a:moveTo>
                <a:lnTo>
                  <a:pt x="288972" y="288972"/>
                </a:lnTo>
                <a:lnTo>
                  <a:pt x="288972" y="100165"/>
                </a:lnTo>
                <a:lnTo>
                  <a:pt x="466707" y="100165"/>
                </a:lnTo>
                <a:lnTo>
                  <a:pt x="466707" y="288972"/>
                </a:lnTo>
                <a:lnTo>
                  <a:pt x="655514" y="288972"/>
                </a:lnTo>
                <a:lnTo>
                  <a:pt x="655514" y="466707"/>
                </a:lnTo>
                <a:lnTo>
                  <a:pt x="466707" y="466707"/>
                </a:lnTo>
                <a:lnTo>
                  <a:pt x="466707" y="655514"/>
                </a:lnTo>
                <a:lnTo>
                  <a:pt x="288972" y="655514"/>
                </a:lnTo>
                <a:lnTo>
                  <a:pt x="288972" y="466707"/>
                </a:lnTo>
                <a:lnTo>
                  <a:pt x="100165" y="466707"/>
                </a:lnTo>
                <a:lnTo>
                  <a:pt x="100165" y="288972"/>
                </a:lnTo>
                <a:close/>
              </a:path>
            </a:pathLst>
          </a:custGeom>
          <a:solidFill>
            <a:srgbClr val="626262"/>
          </a:solidFill>
          <a:ln>
            <a:noFill/>
          </a:ln>
          <a:effectLst/>
        </p:spPr>
        <p:style>
          <a:lnRef idx="0">
            <a:scrgbClr r="0" g="0" b="0"/>
          </a:lnRef>
          <a:fillRef idx="1">
            <a:scrgbClr r="0" g="0" b="0"/>
          </a:fillRef>
          <a:effectRef idx="0">
            <a:scrgbClr r="0" g="0" b="0"/>
          </a:effectRef>
          <a:fontRef idx="minor">
            <a:schemeClr val="lt1"/>
          </a:fontRef>
        </p:style>
        <p:txBody>
          <a:bodyPr lIns="100165" tIns="288972" rIns="100165" bIns="288972" spcCol="1270" anchor="ctr"/>
          <a:lstStyle/>
          <a:p>
            <a:pPr algn="ctr" defTabSz="577850" eaLnBrk="1" fontAlgn="auto" hangingPunct="1">
              <a:lnSpc>
                <a:spcPct val="90000"/>
              </a:lnSpc>
              <a:spcAft>
                <a:spcPct val="35000"/>
              </a:spcAft>
              <a:defRPr/>
            </a:pPr>
            <a:endParaRPr lang="en-US" sz="13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任意多边形 7"/>
          <p:cNvSpPr/>
          <p:nvPr/>
        </p:nvSpPr>
        <p:spPr>
          <a:xfrm>
            <a:off x="4327525" y="2778125"/>
            <a:ext cx="1303338" cy="1301750"/>
          </a:xfrm>
          <a:custGeom>
            <a:avLst/>
            <a:gdLst>
              <a:gd name="connsiteX0" fmla="*/ 0 w 1302894"/>
              <a:gd name="connsiteY0" fmla="*/ 651447 h 1302894"/>
              <a:gd name="connsiteX1" fmla="*/ 651447 w 1302894"/>
              <a:gd name="connsiteY1" fmla="*/ 0 h 1302894"/>
              <a:gd name="connsiteX2" fmla="*/ 1302894 w 1302894"/>
              <a:gd name="connsiteY2" fmla="*/ 651447 h 1302894"/>
              <a:gd name="connsiteX3" fmla="*/ 651447 w 1302894"/>
              <a:gd name="connsiteY3" fmla="*/ 1302894 h 1302894"/>
              <a:gd name="connsiteX4" fmla="*/ 0 w 1302894"/>
              <a:gd name="connsiteY4" fmla="*/ 651447 h 1302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894" h="1302894">
                <a:moveTo>
                  <a:pt x="0" y="651447"/>
                </a:moveTo>
                <a:cubicBezTo>
                  <a:pt x="0" y="291663"/>
                  <a:pt x="291663" y="0"/>
                  <a:pt x="651447" y="0"/>
                </a:cubicBezTo>
                <a:cubicBezTo>
                  <a:pt x="1011231" y="0"/>
                  <a:pt x="1302894" y="291663"/>
                  <a:pt x="1302894" y="651447"/>
                </a:cubicBezTo>
                <a:cubicBezTo>
                  <a:pt x="1302894" y="1011231"/>
                  <a:pt x="1011231" y="1302894"/>
                  <a:pt x="651447" y="1302894"/>
                </a:cubicBezTo>
                <a:cubicBezTo>
                  <a:pt x="291663" y="1302894"/>
                  <a:pt x="0" y="1011231"/>
                  <a:pt x="0" y="651447"/>
                </a:cubicBezTo>
                <a:close/>
              </a:path>
            </a:pathLst>
          </a:custGeom>
          <a:solidFill>
            <a:srgbClr val="BFEA1F"/>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lIns="212404" tIns="200964" rIns="200964" bIns="200964" spcCol="1270" anchor="ctr"/>
          <a:lstStyle/>
          <a:p>
            <a:pPr algn="ctr" defTabSz="355600" eaLnBrk="1" fontAlgn="auto" hangingPunct="1">
              <a:lnSpc>
                <a:spcPct val="90000"/>
              </a:lnSpc>
              <a:spcAft>
                <a:spcPct val="35000"/>
              </a:spcAft>
              <a:defRPr/>
            </a:pPr>
            <a:endParaRPr lang="en-US" sz="8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任意多边形 8"/>
          <p:cNvSpPr/>
          <p:nvPr/>
        </p:nvSpPr>
        <p:spPr>
          <a:xfrm>
            <a:off x="5735638" y="3051175"/>
            <a:ext cx="755650" cy="755650"/>
          </a:xfrm>
          <a:custGeom>
            <a:avLst/>
            <a:gdLst>
              <a:gd name="connsiteX0" fmla="*/ 100165 w 755679"/>
              <a:gd name="connsiteY0" fmla="*/ 288972 h 755679"/>
              <a:gd name="connsiteX1" fmla="*/ 288972 w 755679"/>
              <a:gd name="connsiteY1" fmla="*/ 288972 h 755679"/>
              <a:gd name="connsiteX2" fmla="*/ 288972 w 755679"/>
              <a:gd name="connsiteY2" fmla="*/ 100165 h 755679"/>
              <a:gd name="connsiteX3" fmla="*/ 466707 w 755679"/>
              <a:gd name="connsiteY3" fmla="*/ 100165 h 755679"/>
              <a:gd name="connsiteX4" fmla="*/ 466707 w 755679"/>
              <a:gd name="connsiteY4" fmla="*/ 288972 h 755679"/>
              <a:gd name="connsiteX5" fmla="*/ 655514 w 755679"/>
              <a:gd name="connsiteY5" fmla="*/ 288972 h 755679"/>
              <a:gd name="connsiteX6" fmla="*/ 655514 w 755679"/>
              <a:gd name="connsiteY6" fmla="*/ 466707 h 755679"/>
              <a:gd name="connsiteX7" fmla="*/ 466707 w 755679"/>
              <a:gd name="connsiteY7" fmla="*/ 466707 h 755679"/>
              <a:gd name="connsiteX8" fmla="*/ 466707 w 755679"/>
              <a:gd name="connsiteY8" fmla="*/ 655514 h 755679"/>
              <a:gd name="connsiteX9" fmla="*/ 288972 w 755679"/>
              <a:gd name="connsiteY9" fmla="*/ 655514 h 755679"/>
              <a:gd name="connsiteX10" fmla="*/ 288972 w 755679"/>
              <a:gd name="connsiteY10" fmla="*/ 466707 h 755679"/>
              <a:gd name="connsiteX11" fmla="*/ 100165 w 755679"/>
              <a:gd name="connsiteY11" fmla="*/ 466707 h 755679"/>
              <a:gd name="connsiteX12" fmla="*/ 100165 w 755679"/>
              <a:gd name="connsiteY12" fmla="*/ 288972 h 75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5679" h="755679">
                <a:moveTo>
                  <a:pt x="100165" y="288972"/>
                </a:moveTo>
                <a:lnTo>
                  <a:pt x="288972" y="288972"/>
                </a:lnTo>
                <a:lnTo>
                  <a:pt x="288972" y="100165"/>
                </a:lnTo>
                <a:lnTo>
                  <a:pt x="466707" y="100165"/>
                </a:lnTo>
                <a:lnTo>
                  <a:pt x="466707" y="288972"/>
                </a:lnTo>
                <a:lnTo>
                  <a:pt x="655514" y="288972"/>
                </a:lnTo>
                <a:lnTo>
                  <a:pt x="655514" y="466707"/>
                </a:lnTo>
                <a:lnTo>
                  <a:pt x="466707" y="466707"/>
                </a:lnTo>
                <a:lnTo>
                  <a:pt x="466707" y="655514"/>
                </a:lnTo>
                <a:lnTo>
                  <a:pt x="288972" y="655514"/>
                </a:lnTo>
                <a:lnTo>
                  <a:pt x="288972" y="466707"/>
                </a:lnTo>
                <a:lnTo>
                  <a:pt x="100165" y="466707"/>
                </a:lnTo>
                <a:lnTo>
                  <a:pt x="100165" y="288972"/>
                </a:lnTo>
                <a:close/>
              </a:path>
            </a:pathLst>
          </a:custGeom>
          <a:solidFill>
            <a:srgbClr val="626262"/>
          </a:solidFill>
          <a:ln>
            <a:noFill/>
          </a:ln>
          <a:effectLst/>
        </p:spPr>
        <p:style>
          <a:lnRef idx="0">
            <a:scrgbClr r="0" g="0" b="0"/>
          </a:lnRef>
          <a:fillRef idx="1">
            <a:scrgbClr r="0" g="0" b="0"/>
          </a:fillRef>
          <a:effectRef idx="0">
            <a:scrgbClr r="0" g="0" b="0"/>
          </a:effectRef>
          <a:fontRef idx="minor">
            <a:schemeClr val="lt1"/>
          </a:fontRef>
        </p:style>
        <p:txBody>
          <a:bodyPr lIns="100165" tIns="288972" rIns="100165" bIns="288972" spcCol="1270" anchor="ctr"/>
          <a:lstStyle/>
          <a:p>
            <a:pPr algn="ctr" defTabSz="577850" eaLnBrk="1" fontAlgn="auto" hangingPunct="1">
              <a:lnSpc>
                <a:spcPct val="90000"/>
              </a:lnSpc>
              <a:spcAft>
                <a:spcPct val="35000"/>
              </a:spcAft>
              <a:defRPr/>
            </a:pPr>
            <a:endParaRPr lang="en-US" sz="13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任意多边形 9"/>
          <p:cNvSpPr/>
          <p:nvPr/>
        </p:nvSpPr>
        <p:spPr>
          <a:xfrm>
            <a:off x="6597650" y="2778125"/>
            <a:ext cx="1303338" cy="1301750"/>
          </a:xfrm>
          <a:custGeom>
            <a:avLst/>
            <a:gdLst>
              <a:gd name="connsiteX0" fmla="*/ 0 w 1302894"/>
              <a:gd name="connsiteY0" fmla="*/ 651447 h 1302894"/>
              <a:gd name="connsiteX1" fmla="*/ 651447 w 1302894"/>
              <a:gd name="connsiteY1" fmla="*/ 0 h 1302894"/>
              <a:gd name="connsiteX2" fmla="*/ 1302894 w 1302894"/>
              <a:gd name="connsiteY2" fmla="*/ 651447 h 1302894"/>
              <a:gd name="connsiteX3" fmla="*/ 651447 w 1302894"/>
              <a:gd name="connsiteY3" fmla="*/ 1302894 h 1302894"/>
              <a:gd name="connsiteX4" fmla="*/ 0 w 1302894"/>
              <a:gd name="connsiteY4" fmla="*/ 651447 h 1302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894" h="1302894">
                <a:moveTo>
                  <a:pt x="0" y="651447"/>
                </a:moveTo>
                <a:cubicBezTo>
                  <a:pt x="0" y="291663"/>
                  <a:pt x="291663" y="0"/>
                  <a:pt x="651447" y="0"/>
                </a:cubicBezTo>
                <a:cubicBezTo>
                  <a:pt x="1011231" y="0"/>
                  <a:pt x="1302894" y="291663"/>
                  <a:pt x="1302894" y="651447"/>
                </a:cubicBezTo>
                <a:cubicBezTo>
                  <a:pt x="1302894" y="1011231"/>
                  <a:pt x="1011231" y="1302894"/>
                  <a:pt x="651447" y="1302894"/>
                </a:cubicBezTo>
                <a:cubicBezTo>
                  <a:pt x="291663" y="1302894"/>
                  <a:pt x="0" y="1011231"/>
                  <a:pt x="0" y="651447"/>
                </a:cubicBezTo>
                <a:close/>
              </a:path>
            </a:pathLst>
          </a:custGeom>
          <a:solidFill>
            <a:srgbClr val="FEC925"/>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lIns="212404" tIns="200964" rIns="200964" bIns="200964" spcCol="1270" anchor="ctr"/>
          <a:lstStyle/>
          <a:p>
            <a:pPr algn="ctr" defTabSz="355600" eaLnBrk="1" fontAlgn="auto" hangingPunct="1">
              <a:lnSpc>
                <a:spcPct val="90000"/>
              </a:lnSpc>
              <a:spcAft>
                <a:spcPct val="35000"/>
              </a:spcAft>
              <a:defRPr/>
            </a:pPr>
            <a:endParaRPr lang="en-US" sz="8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a:p>
            <a:pPr algn="ctr" defTabSz="355600" eaLnBrk="1" fontAlgn="auto" hangingPunct="1">
              <a:lnSpc>
                <a:spcPct val="90000"/>
              </a:lnSpc>
              <a:spcAft>
                <a:spcPct val="35000"/>
              </a:spcAft>
              <a:defRPr/>
            </a:pPr>
            <a:endParaRPr lang="en-US" sz="8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任意多边形 10"/>
          <p:cNvSpPr/>
          <p:nvPr/>
        </p:nvSpPr>
        <p:spPr>
          <a:xfrm>
            <a:off x="8005763" y="3051175"/>
            <a:ext cx="755650" cy="755650"/>
          </a:xfrm>
          <a:custGeom>
            <a:avLst/>
            <a:gdLst>
              <a:gd name="connsiteX0" fmla="*/ 100165 w 755679"/>
              <a:gd name="connsiteY0" fmla="*/ 155670 h 755679"/>
              <a:gd name="connsiteX1" fmla="*/ 655514 w 755679"/>
              <a:gd name="connsiteY1" fmla="*/ 155670 h 755679"/>
              <a:gd name="connsiteX2" fmla="*/ 655514 w 755679"/>
              <a:gd name="connsiteY2" fmla="*/ 333406 h 755679"/>
              <a:gd name="connsiteX3" fmla="*/ 100165 w 755679"/>
              <a:gd name="connsiteY3" fmla="*/ 333406 h 755679"/>
              <a:gd name="connsiteX4" fmla="*/ 100165 w 755679"/>
              <a:gd name="connsiteY4" fmla="*/ 155670 h 755679"/>
              <a:gd name="connsiteX5" fmla="*/ 100165 w 755679"/>
              <a:gd name="connsiteY5" fmla="*/ 422273 h 755679"/>
              <a:gd name="connsiteX6" fmla="*/ 655514 w 755679"/>
              <a:gd name="connsiteY6" fmla="*/ 422273 h 755679"/>
              <a:gd name="connsiteX7" fmla="*/ 655514 w 755679"/>
              <a:gd name="connsiteY7" fmla="*/ 600009 h 755679"/>
              <a:gd name="connsiteX8" fmla="*/ 100165 w 755679"/>
              <a:gd name="connsiteY8" fmla="*/ 600009 h 755679"/>
              <a:gd name="connsiteX9" fmla="*/ 100165 w 755679"/>
              <a:gd name="connsiteY9" fmla="*/ 422273 h 75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5679" h="755679">
                <a:moveTo>
                  <a:pt x="100165" y="155670"/>
                </a:moveTo>
                <a:lnTo>
                  <a:pt x="655514" y="155670"/>
                </a:lnTo>
                <a:lnTo>
                  <a:pt x="655514" y="333406"/>
                </a:lnTo>
                <a:lnTo>
                  <a:pt x="100165" y="333406"/>
                </a:lnTo>
                <a:lnTo>
                  <a:pt x="100165" y="155670"/>
                </a:lnTo>
                <a:close/>
                <a:moveTo>
                  <a:pt x="100165" y="422273"/>
                </a:moveTo>
                <a:lnTo>
                  <a:pt x="655514" y="422273"/>
                </a:lnTo>
                <a:lnTo>
                  <a:pt x="655514" y="600009"/>
                </a:lnTo>
                <a:lnTo>
                  <a:pt x="100165" y="600009"/>
                </a:lnTo>
                <a:lnTo>
                  <a:pt x="100165" y="422273"/>
                </a:lnTo>
                <a:close/>
              </a:path>
            </a:pathLst>
          </a:custGeom>
          <a:solidFill>
            <a:srgbClr val="626262"/>
          </a:solidFill>
          <a:ln>
            <a:noFill/>
          </a:ln>
          <a:effectLst/>
        </p:spPr>
        <p:style>
          <a:lnRef idx="0">
            <a:scrgbClr r="0" g="0" b="0"/>
          </a:lnRef>
          <a:fillRef idx="1">
            <a:scrgbClr r="0" g="0" b="0"/>
          </a:fillRef>
          <a:effectRef idx="0">
            <a:scrgbClr r="0" g="0" b="0"/>
          </a:effectRef>
          <a:fontRef idx="minor">
            <a:schemeClr val="lt1"/>
          </a:fontRef>
        </p:style>
        <p:txBody>
          <a:bodyPr lIns="100165" tIns="155670" rIns="100165" bIns="155670" spcCol="1270" anchor="ctr"/>
          <a:lstStyle/>
          <a:p>
            <a:pPr algn="ctr" defTabSz="1511300" eaLnBrk="1" fontAlgn="auto" hangingPunct="1">
              <a:lnSpc>
                <a:spcPct val="90000"/>
              </a:lnSpc>
              <a:spcAft>
                <a:spcPct val="35000"/>
              </a:spcAft>
              <a:defRPr/>
            </a:pPr>
            <a:endParaRPr lang="en-US" sz="34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任意多边形 11"/>
          <p:cNvSpPr/>
          <p:nvPr/>
        </p:nvSpPr>
        <p:spPr>
          <a:xfrm>
            <a:off x="8867775" y="2778125"/>
            <a:ext cx="1303338" cy="1301750"/>
          </a:xfrm>
          <a:custGeom>
            <a:avLst/>
            <a:gdLst>
              <a:gd name="connsiteX0" fmla="*/ 0 w 1302894"/>
              <a:gd name="connsiteY0" fmla="*/ 651447 h 1302894"/>
              <a:gd name="connsiteX1" fmla="*/ 651447 w 1302894"/>
              <a:gd name="connsiteY1" fmla="*/ 0 h 1302894"/>
              <a:gd name="connsiteX2" fmla="*/ 1302894 w 1302894"/>
              <a:gd name="connsiteY2" fmla="*/ 651447 h 1302894"/>
              <a:gd name="connsiteX3" fmla="*/ 651447 w 1302894"/>
              <a:gd name="connsiteY3" fmla="*/ 1302894 h 1302894"/>
              <a:gd name="connsiteX4" fmla="*/ 0 w 1302894"/>
              <a:gd name="connsiteY4" fmla="*/ 651447 h 1302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894" h="1302894">
                <a:moveTo>
                  <a:pt x="0" y="651447"/>
                </a:moveTo>
                <a:cubicBezTo>
                  <a:pt x="0" y="291663"/>
                  <a:pt x="291663" y="0"/>
                  <a:pt x="651447" y="0"/>
                </a:cubicBezTo>
                <a:cubicBezTo>
                  <a:pt x="1011231" y="0"/>
                  <a:pt x="1302894" y="291663"/>
                  <a:pt x="1302894" y="651447"/>
                </a:cubicBezTo>
                <a:cubicBezTo>
                  <a:pt x="1302894" y="1011231"/>
                  <a:pt x="1011231" y="1302894"/>
                  <a:pt x="651447" y="1302894"/>
                </a:cubicBezTo>
                <a:cubicBezTo>
                  <a:pt x="291663" y="1302894"/>
                  <a:pt x="0" y="1011231"/>
                  <a:pt x="0" y="651447"/>
                </a:cubicBezTo>
                <a:close/>
              </a:path>
            </a:pathLst>
          </a:custGeom>
          <a:solidFill>
            <a:srgbClr val="005898"/>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lIns="212404" tIns="200964" rIns="200964" bIns="200964" spcCol="1270" anchor="ctr"/>
          <a:lstStyle/>
          <a:p>
            <a:pPr algn="ctr" defTabSz="355600" eaLnBrk="1" fontAlgn="auto" hangingPunct="1">
              <a:lnSpc>
                <a:spcPct val="90000"/>
              </a:lnSpc>
              <a:spcAft>
                <a:spcPct val="35000"/>
              </a:spcAft>
              <a:defRPr/>
            </a:pPr>
            <a:endParaRPr lang="en-US" sz="8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a:p>
            <a:pPr algn="ctr" defTabSz="355600" eaLnBrk="1" fontAlgn="auto" hangingPunct="1">
              <a:lnSpc>
                <a:spcPct val="90000"/>
              </a:lnSpc>
              <a:spcAft>
                <a:spcPct val="35000"/>
              </a:spcAft>
              <a:defRPr/>
            </a:pPr>
            <a:endParaRPr lang="en-US" sz="8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91"/>
          <p:cNvSpPr>
            <a:spLocks/>
          </p:cNvSpPr>
          <p:nvPr/>
        </p:nvSpPr>
        <p:spPr bwMode="auto">
          <a:xfrm>
            <a:off x="7127875" y="3189288"/>
            <a:ext cx="242888" cy="481012"/>
          </a:xfrm>
          <a:custGeom>
            <a:avLst/>
            <a:gdLst>
              <a:gd name="T0" fmla="*/ 144 w 144"/>
              <a:gd name="T1" fmla="*/ 72 h 288"/>
              <a:gd name="T2" fmla="*/ 72 w 144"/>
              <a:gd name="T3" fmla="*/ 0 h 288"/>
              <a:gd name="T4" fmla="*/ 0 w 144"/>
              <a:gd name="T5" fmla="*/ 72 h 288"/>
              <a:gd name="T6" fmla="*/ 36 w 144"/>
              <a:gd name="T7" fmla="*/ 134 h 288"/>
              <a:gd name="T8" fmla="*/ 0 w 144"/>
              <a:gd name="T9" fmla="*/ 288 h 288"/>
              <a:gd name="T10" fmla="*/ 144 w 144"/>
              <a:gd name="T11" fmla="*/ 288 h 288"/>
              <a:gd name="T12" fmla="*/ 109 w 144"/>
              <a:gd name="T13" fmla="*/ 134 h 288"/>
              <a:gd name="T14" fmla="*/ 144 w 144"/>
              <a:gd name="T15" fmla="*/ 72 h 2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288">
                <a:moveTo>
                  <a:pt x="144" y="72"/>
                </a:moveTo>
                <a:cubicBezTo>
                  <a:pt x="144" y="32"/>
                  <a:pt x="112" y="0"/>
                  <a:pt x="72" y="0"/>
                </a:cubicBezTo>
                <a:cubicBezTo>
                  <a:pt x="33" y="0"/>
                  <a:pt x="0" y="32"/>
                  <a:pt x="0" y="72"/>
                </a:cubicBezTo>
                <a:cubicBezTo>
                  <a:pt x="0" y="98"/>
                  <a:pt x="14" y="121"/>
                  <a:pt x="36" y="134"/>
                </a:cubicBezTo>
                <a:cubicBezTo>
                  <a:pt x="0" y="288"/>
                  <a:pt x="0" y="288"/>
                  <a:pt x="0" y="288"/>
                </a:cubicBezTo>
                <a:cubicBezTo>
                  <a:pt x="144" y="288"/>
                  <a:pt x="144" y="288"/>
                  <a:pt x="144" y="288"/>
                </a:cubicBezTo>
                <a:cubicBezTo>
                  <a:pt x="109" y="134"/>
                  <a:pt x="109" y="134"/>
                  <a:pt x="109" y="134"/>
                </a:cubicBezTo>
                <a:cubicBezTo>
                  <a:pt x="130" y="121"/>
                  <a:pt x="144" y="98"/>
                  <a:pt x="144" y="72"/>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3"/>
          <p:cNvSpPr>
            <a:spLocks noEditPoints="1"/>
          </p:cNvSpPr>
          <p:nvPr/>
        </p:nvSpPr>
        <p:spPr bwMode="auto">
          <a:xfrm>
            <a:off x="2562225" y="3151188"/>
            <a:ext cx="358775" cy="484187"/>
          </a:xfrm>
          <a:custGeom>
            <a:avLst/>
            <a:gdLst>
              <a:gd name="T0" fmla="*/ 188 w 216"/>
              <a:gd name="T1" fmla="*/ 126 h 288"/>
              <a:gd name="T2" fmla="*/ 188 w 216"/>
              <a:gd name="T3" fmla="*/ 79 h 288"/>
              <a:gd name="T4" fmla="*/ 109 w 216"/>
              <a:gd name="T5" fmla="*/ 0 h 288"/>
              <a:gd name="T6" fmla="*/ 108 w 216"/>
              <a:gd name="T7" fmla="*/ 0 h 288"/>
              <a:gd name="T8" fmla="*/ 106 w 216"/>
              <a:gd name="T9" fmla="*/ 0 h 288"/>
              <a:gd name="T10" fmla="*/ 28 w 216"/>
              <a:gd name="T11" fmla="*/ 79 h 288"/>
              <a:gd name="T12" fmla="*/ 28 w 216"/>
              <a:gd name="T13" fmla="*/ 126 h 288"/>
              <a:gd name="T14" fmla="*/ 0 w 216"/>
              <a:gd name="T15" fmla="*/ 126 h 288"/>
              <a:gd name="T16" fmla="*/ 0 w 216"/>
              <a:gd name="T17" fmla="*/ 288 h 288"/>
              <a:gd name="T18" fmla="*/ 216 w 216"/>
              <a:gd name="T19" fmla="*/ 288 h 288"/>
              <a:gd name="T20" fmla="*/ 216 w 216"/>
              <a:gd name="T21" fmla="*/ 126 h 288"/>
              <a:gd name="T22" fmla="*/ 188 w 216"/>
              <a:gd name="T23" fmla="*/ 126 h 288"/>
              <a:gd name="T24" fmla="*/ 133 w 216"/>
              <a:gd name="T25" fmla="*/ 259 h 288"/>
              <a:gd name="T26" fmla="*/ 84 w 216"/>
              <a:gd name="T27" fmla="*/ 259 h 288"/>
              <a:gd name="T28" fmla="*/ 96 w 216"/>
              <a:gd name="T29" fmla="*/ 206 h 288"/>
              <a:gd name="T30" fmla="*/ 84 w 216"/>
              <a:gd name="T31" fmla="*/ 185 h 288"/>
              <a:gd name="T32" fmla="*/ 108 w 216"/>
              <a:gd name="T33" fmla="*/ 161 h 288"/>
              <a:gd name="T34" fmla="*/ 133 w 216"/>
              <a:gd name="T35" fmla="*/ 185 h 288"/>
              <a:gd name="T36" fmla="*/ 120 w 216"/>
              <a:gd name="T37" fmla="*/ 206 h 288"/>
              <a:gd name="T38" fmla="*/ 133 w 216"/>
              <a:gd name="T39" fmla="*/ 259 h 288"/>
              <a:gd name="T40" fmla="*/ 148 w 216"/>
              <a:gd name="T41" fmla="*/ 126 h 288"/>
              <a:gd name="T42" fmla="*/ 67 w 216"/>
              <a:gd name="T43" fmla="*/ 126 h 288"/>
              <a:gd name="T44" fmla="*/ 67 w 216"/>
              <a:gd name="T45" fmla="*/ 79 h 288"/>
              <a:gd name="T46" fmla="*/ 106 w 216"/>
              <a:gd name="T47" fmla="*/ 40 h 288"/>
              <a:gd name="T48" fmla="*/ 108 w 216"/>
              <a:gd name="T49" fmla="*/ 40 h 288"/>
              <a:gd name="T50" fmla="*/ 109 w 216"/>
              <a:gd name="T51" fmla="*/ 40 h 288"/>
              <a:gd name="T52" fmla="*/ 148 w 216"/>
              <a:gd name="T53" fmla="*/ 79 h 288"/>
              <a:gd name="T54" fmla="*/ 148 w 216"/>
              <a:gd name="T55" fmla="*/ 12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6" h="288">
                <a:moveTo>
                  <a:pt x="188" y="126"/>
                </a:moveTo>
                <a:cubicBezTo>
                  <a:pt x="188" y="79"/>
                  <a:pt x="188" y="79"/>
                  <a:pt x="188" y="79"/>
                </a:cubicBezTo>
                <a:cubicBezTo>
                  <a:pt x="188" y="36"/>
                  <a:pt x="152" y="0"/>
                  <a:pt x="109" y="0"/>
                </a:cubicBezTo>
                <a:cubicBezTo>
                  <a:pt x="109" y="0"/>
                  <a:pt x="108" y="0"/>
                  <a:pt x="108" y="0"/>
                </a:cubicBezTo>
                <a:cubicBezTo>
                  <a:pt x="107" y="0"/>
                  <a:pt x="107" y="0"/>
                  <a:pt x="106" y="0"/>
                </a:cubicBezTo>
                <a:cubicBezTo>
                  <a:pt x="63" y="0"/>
                  <a:pt x="28" y="36"/>
                  <a:pt x="28" y="79"/>
                </a:cubicBezTo>
                <a:cubicBezTo>
                  <a:pt x="28" y="126"/>
                  <a:pt x="28" y="126"/>
                  <a:pt x="28" y="126"/>
                </a:cubicBezTo>
                <a:cubicBezTo>
                  <a:pt x="0" y="126"/>
                  <a:pt x="0" y="126"/>
                  <a:pt x="0" y="126"/>
                </a:cubicBezTo>
                <a:cubicBezTo>
                  <a:pt x="0" y="288"/>
                  <a:pt x="0" y="288"/>
                  <a:pt x="0" y="288"/>
                </a:cubicBezTo>
                <a:cubicBezTo>
                  <a:pt x="216" y="288"/>
                  <a:pt x="216" y="288"/>
                  <a:pt x="216" y="288"/>
                </a:cubicBezTo>
                <a:cubicBezTo>
                  <a:pt x="216" y="126"/>
                  <a:pt x="216" y="126"/>
                  <a:pt x="216" y="126"/>
                </a:cubicBezTo>
                <a:lnTo>
                  <a:pt x="188" y="126"/>
                </a:lnTo>
                <a:close/>
                <a:moveTo>
                  <a:pt x="133" y="259"/>
                </a:moveTo>
                <a:cubicBezTo>
                  <a:pt x="84" y="259"/>
                  <a:pt x="84" y="259"/>
                  <a:pt x="84" y="259"/>
                </a:cubicBezTo>
                <a:cubicBezTo>
                  <a:pt x="96" y="206"/>
                  <a:pt x="96" y="206"/>
                  <a:pt x="96" y="206"/>
                </a:cubicBezTo>
                <a:cubicBezTo>
                  <a:pt x="88" y="202"/>
                  <a:pt x="84" y="194"/>
                  <a:pt x="84" y="185"/>
                </a:cubicBezTo>
                <a:cubicBezTo>
                  <a:pt x="84" y="172"/>
                  <a:pt x="95" y="161"/>
                  <a:pt x="108" y="161"/>
                </a:cubicBezTo>
                <a:cubicBezTo>
                  <a:pt x="122" y="161"/>
                  <a:pt x="133" y="172"/>
                  <a:pt x="133" y="185"/>
                </a:cubicBezTo>
                <a:cubicBezTo>
                  <a:pt x="133" y="194"/>
                  <a:pt x="128" y="202"/>
                  <a:pt x="120" y="206"/>
                </a:cubicBezTo>
                <a:lnTo>
                  <a:pt x="133" y="259"/>
                </a:lnTo>
                <a:close/>
                <a:moveTo>
                  <a:pt x="148" y="126"/>
                </a:moveTo>
                <a:cubicBezTo>
                  <a:pt x="67" y="126"/>
                  <a:pt x="67" y="126"/>
                  <a:pt x="67" y="126"/>
                </a:cubicBezTo>
                <a:cubicBezTo>
                  <a:pt x="67" y="79"/>
                  <a:pt x="67" y="79"/>
                  <a:pt x="67" y="79"/>
                </a:cubicBezTo>
                <a:cubicBezTo>
                  <a:pt x="67" y="57"/>
                  <a:pt x="85" y="40"/>
                  <a:pt x="106" y="40"/>
                </a:cubicBezTo>
                <a:cubicBezTo>
                  <a:pt x="107" y="40"/>
                  <a:pt x="108" y="40"/>
                  <a:pt x="108" y="40"/>
                </a:cubicBezTo>
                <a:cubicBezTo>
                  <a:pt x="108" y="40"/>
                  <a:pt x="109" y="40"/>
                  <a:pt x="109" y="40"/>
                </a:cubicBezTo>
                <a:cubicBezTo>
                  <a:pt x="131" y="40"/>
                  <a:pt x="148" y="57"/>
                  <a:pt x="148" y="79"/>
                </a:cubicBezTo>
                <a:lnTo>
                  <a:pt x="148" y="126"/>
                </a:lnTo>
                <a:close/>
              </a:path>
            </a:pathLst>
          </a:custGeom>
          <a:solidFill>
            <a:schemeClr val="bg1"/>
          </a:solidFill>
          <a:ln>
            <a:noFill/>
          </a:ln>
        </p:spPr>
        <p:txBody>
          <a:bodyPr/>
          <a:lstStyle/>
          <a:p>
            <a:pPr eaLnBrk="1" fontAlgn="auto" hangingPunct="1">
              <a:spcBef>
                <a:spcPts val="0"/>
              </a:spcBef>
              <a:spcAft>
                <a:spcPts val="0"/>
              </a:spcAft>
              <a:defRPr/>
            </a:pPr>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94"/>
          <p:cNvSpPr>
            <a:spLocks noEditPoints="1"/>
          </p:cNvSpPr>
          <p:nvPr/>
        </p:nvSpPr>
        <p:spPr bwMode="auto">
          <a:xfrm>
            <a:off x="4787900" y="3205163"/>
            <a:ext cx="481013" cy="447675"/>
          </a:xfrm>
          <a:custGeom>
            <a:avLst/>
            <a:gdLst>
              <a:gd name="T0" fmla="*/ 215 w 288"/>
              <a:gd name="T1" fmla="*/ 0 h 269"/>
              <a:gd name="T2" fmla="*/ 213 w 288"/>
              <a:gd name="T3" fmla="*/ 0 h 269"/>
              <a:gd name="T4" fmla="*/ 212 w 288"/>
              <a:gd name="T5" fmla="*/ 0 h 269"/>
              <a:gd name="T6" fmla="*/ 139 w 288"/>
              <a:gd name="T7" fmla="*/ 73 h 269"/>
              <a:gd name="T8" fmla="*/ 139 w 288"/>
              <a:gd name="T9" fmla="*/ 117 h 269"/>
              <a:gd name="T10" fmla="*/ 0 w 288"/>
              <a:gd name="T11" fmla="*/ 117 h 269"/>
              <a:gd name="T12" fmla="*/ 0 w 288"/>
              <a:gd name="T13" fmla="*/ 269 h 269"/>
              <a:gd name="T14" fmla="*/ 202 w 288"/>
              <a:gd name="T15" fmla="*/ 269 h 269"/>
              <a:gd name="T16" fmla="*/ 202 w 288"/>
              <a:gd name="T17" fmla="*/ 117 h 269"/>
              <a:gd name="T18" fmla="*/ 175 w 288"/>
              <a:gd name="T19" fmla="*/ 117 h 269"/>
              <a:gd name="T20" fmla="*/ 175 w 288"/>
              <a:gd name="T21" fmla="*/ 73 h 269"/>
              <a:gd name="T22" fmla="*/ 212 w 288"/>
              <a:gd name="T23" fmla="*/ 36 h 269"/>
              <a:gd name="T24" fmla="*/ 214 w 288"/>
              <a:gd name="T25" fmla="*/ 36 h 269"/>
              <a:gd name="T26" fmla="*/ 215 w 288"/>
              <a:gd name="T27" fmla="*/ 36 h 269"/>
              <a:gd name="T28" fmla="*/ 251 w 288"/>
              <a:gd name="T29" fmla="*/ 73 h 269"/>
              <a:gd name="T30" fmla="*/ 251 w 288"/>
              <a:gd name="T31" fmla="*/ 91 h 269"/>
              <a:gd name="T32" fmla="*/ 264 w 288"/>
              <a:gd name="T33" fmla="*/ 91 h 269"/>
              <a:gd name="T34" fmla="*/ 264 w 288"/>
              <a:gd name="T35" fmla="*/ 95 h 269"/>
              <a:gd name="T36" fmla="*/ 251 w 288"/>
              <a:gd name="T37" fmla="*/ 107 h 269"/>
              <a:gd name="T38" fmla="*/ 251 w 288"/>
              <a:gd name="T39" fmla="*/ 117 h 269"/>
              <a:gd name="T40" fmla="*/ 288 w 288"/>
              <a:gd name="T41" fmla="*/ 117 h 269"/>
              <a:gd name="T42" fmla="*/ 288 w 288"/>
              <a:gd name="T43" fmla="*/ 73 h 269"/>
              <a:gd name="T44" fmla="*/ 215 w 288"/>
              <a:gd name="T45" fmla="*/ 0 h 269"/>
              <a:gd name="T46" fmla="*/ 124 w 288"/>
              <a:gd name="T47" fmla="*/ 241 h 269"/>
              <a:gd name="T48" fmla="*/ 78 w 288"/>
              <a:gd name="T49" fmla="*/ 241 h 269"/>
              <a:gd name="T50" fmla="*/ 89 w 288"/>
              <a:gd name="T51" fmla="*/ 192 h 269"/>
              <a:gd name="T52" fmla="*/ 78 w 288"/>
              <a:gd name="T53" fmla="*/ 172 h 269"/>
              <a:gd name="T54" fmla="*/ 101 w 288"/>
              <a:gd name="T55" fmla="*/ 149 h 269"/>
              <a:gd name="T56" fmla="*/ 124 w 288"/>
              <a:gd name="T57" fmla="*/ 172 h 269"/>
              <a:gd name="T58" fmla="*/ 112 w 288"/>
              <a:gd name="T59" fmla="*/ 192 h 269"/>
              <a:gd name="T60" fmla="*/ 124 w 288"/>
              <a:gd name="T61" fmla="*/ 24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8" h="269">
                <a:moveTo>
                  <a:pt x="215" y="0"/>
                </a:moveTo>
                <a:cubicBezTo>
                  <a:pt x="214" y="0"/>
                  <a:pt x="214" y="0"/>
                  <a:pt x="213" y="0"/>
                </a:cubicBezTo>
                <a:cubicBezTo>
                  <a:pt x="213" y="0"/>
                  <a:pt x="212" y="0"/>
                  <a:pt x="212" y="0"/>
                </a:cubicBezTo>
                <a:cubicBezTo>
                  <a:pt x="172" y="0"/>
                  <a:pt x="139" y="33"/>
                  <a:pt x="139" y="73"/>
                </a:cubicBezTo>
                <a:cubicBezTo>
                  <a:pt x="139" y="73"/>
                  <a:pt x="139" y="99"/>
                  <a:pt x="139" y="117"/>
                </a:cubicBezTo>
                <a:cubicBezTo>
                  <a:pt x="0" y="117"/>
                  <a:pt x="0" y="117"/>
                  <a:pt x="0" y="117"/>
                </a:cubicBezTo>
                <a:cubicBezTo>
                  <a:pt x="0" y="269"/>
                  <a:pt x="0" y="269"/>
                  <a:pt x="0" y="269"/>
                </a:cubicBezTo>
                <a:cubicBezTo>
                  <a:pt x="202" y="269"/>
                  <a:pt x="202" y="269"/>
                  <a:pt x="202" y="269"/>
                </a:cubicBezTo>
                <a:cubicBezTo>
                  <a:pt x="202" y="117"/>
                  <a:pt x="202" y="117"/>
                  <a:pt x="202" y="117"/>
                </a:cubicBezTo>
                <a:cubicBezTo>
                  <a:pt x="175" y="117"/>
                  <a:pt x="175" y="117"/>
                  <a:pt x="175" y="117"/>
                </a:cubicBezTo>
                <a:cubicBezTo>
                  <a:pt x="175" y="99"/>
                  <a:pt x="175" y="73"/>
                  <a:pt x="175" y="73"/>
                </a:cubicBezTo>
                <a:cubicBezTo>
                  <a:pt x="175" y="53"/>
                  <a:pt x="192" y="36"/>
                  <a:pt x="212" y="36"/>
                </a:cubicBezTo>
                <a:cubicBezTo>
                  <a:pt x="213" y="36"/>
                  <a:pt x="214" y="36"/>
                  <a:pt x="214" y="36"/>
                </a:cubicBezTo>
                <a:cubicBezTo>
                  <a:pt x="214" y="36"/>
                  <a:pt x="214" y="36"/>
                  <a:pt x="215" y="36"/>
                </a:cubicBezTo>
                <a:cubicBezTo>
                  <a:pt x="235" y="36"/>
                  <a:pt x="251" y="53"/>
                  <a:pt x="251" y="73"/>
                </a:cubicBezTo>
                <a:cubicBezTo>
                  <a:pt x="251" y="73"/>
                  <a:pt x="251" y="81"/>
                  <a:pt x="251" y="91"/>
                </a:cubicBezTo>
                <a:cubicBezTo>
                  <a:pt x="264" y="91"/>
                  <a:pt x="264" y="91"/>
                  <a:pt x="264" y="91"/>
                </a:cubicBezTo>
                <a:cubicBezTo>
                  <a:pt x="264" y="95"/>
                  <a:pt x="264" y="95"/>
                  <a:pt x="264" y="95"/>
                </a:cubicBezTo>
                <a:cubicBezTo>
                  <a:pt x="251" y="107"/>
                  <a:pt x="251" y="107"/>
                  <a:pt x="251" y="107"/>
                </a:cubicBezTo>
                <a:cubicBezTo>
                  <a:pt x="251" y="111"/>
                  <a:pt x="251" y="114"/>
                  <a:pt x="251" y="117"/>
                </a:cubicBezTo>
                <a:cubicBezTo>
                  <a:pt x="288" y="117"/>
                  <a:pt x="288" y="117"/>
                  <a:pt x="288" y="117"/>
                </a:cubicBezTo>
                <a:cubicBezTo>
                  <a:pt x="288" y="99"/>
                  <a:pt x="288" y="73"/>
                  <a:pt x="288" y="73"/>
                </a:cubicBezTo>
                <a:cubicBezTo>
                  <a:pt x="288" y="33"/>
                  <a:pt x="255" y="0"/>
                  <a:pt x="215" y="0"/>
                </a:cubicBezTo>
                <a:close/>
                <a:moveTo>
                  <a:pt x="124" y="241"/>
                </a:moveTo>
                <a:cubicBezTo>
                  <a:pt x="78" y="241"/>
                  <a:pt x="78" y="241"/>
                  <a:pt x="78" y="241"/>
                </a:cubicBezTo>
                <a:cubicBezTo>
                  <a:pt x="89" y="192"/>
                  <a:pt x="89" y="192"/>
                  <a:pt x="89" y="192"/>
                </a:cubicBezTo>
                <a:cubicBezTo>
                  <a:pt x="82" y="188"/>
                  <a:pt x="78" y="181"/>
                  <a:pt x="78" y="172"/>
                </a:cubicBezTo>
                <a:cubicBezTo>
                  <a:pt x="78" y="160"/>
                  <a:pt x="88" y="149"/>
                  <a:pt x="101" y="149"/>
                </a:cubicBezTo>
                <a:cubicBezTo>
                  <a:pt x="113" y="149"/>
                  <a:pt x="124" y="160"/>
                  <a:pt x="124" y="172"/>
                </a:cubicBezTo>
                <a:cubicBezTo>
                  <a:pt x="124" y="181"/>
                  <a:pt x="119" y="188"/>
                  <a:pt x="112" y="192"/>
                </a:cubicBezTo>
                <a:lnTo>
                  <a:pt x="124" y="241"/>
                </a:lnTo>
                <a:close/>
              </a:path>
            </a:pathLst>
          </a:custGeom>
          <a:solidFill>
            <a:schemeClr val="bg1"/>
          </a:solidFill>
          <a:ln>
            <a:noFill/>
          </a:ln>
        </p:spPr>
        <p:txBody>
          <a:bodyPr/>
          <a:lstStyle/>
          <a:p>
            <a:pPr eaLnBrk="1" fontAlgn="auto" hangingPunct="1">
              <a:spcBef>
                <a:spcPts val="0"/>
              </a:spcBef>
              <a:spcAft>
                <a:spcPts val="0"/>
              </a:spcAft>
              <a:defRPr/>
            </a:pPr>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12"/>
          <p:cNvSpPr>
            <a:spLocks noEditPoints="1"/>
          </p:cNvSpPr>
          <p:nvPr/>
        </p:nvSpPr>
        <p:spPr bwMode="auto">
          <a:xfrm>
            <a:off x="9278938" y="3187700"/>
            <a:ext cx="481012" cy="482600"/>
          </a:xfrm>
          <a:custGeom>
            <a:avLst/>
            <a:gdLst>
              <a:gd name="T0" fmla="*/ 179 w 288"/>
              <a:gd name="T1" fmla="*/ 120 h 288"/>
              <a:gd name="T2" fmla="*/ 183 w 288"/>
              <a:gd name="T3" fmla="*/ 92 h 288"/>
              <a:gd name="T4" fmla="*/ 92 w 288"/>
              <a:gd name="T5" fmla="*/ 0 h 288"/>
              <a:gd name="T6" fmla="*/ 0 w 288"/>
              <a:gd name="T7" fmla="*/ 92 h 288"/>
              <a:gd name="T8" fmla="*/ 92 w 288"/>
              <a:gd name="T9" fmla="*/ 183 h 288"/>
              <a:gd name="T10" fmla="*/ 121 w 288"/>
              <a:gd name="T11" fmla="*/ 178 h 288"/>
              <a:gd name="T12" fmla="*/ 142 w 288"/>
              <a:gd name="T13" fmla="*/ 199 h 288"/>
              <a:gd name="T14" fmla="*/ 186 w 288"/>
              <a:gd name="T15" fmla="*/ 199 h 288"/>
              <a:gd name="T16" fmla="*/ 186 w 288"/>
              <a:gd name="T17" fmla="*/ 244 h 288"/>
              <a:gd name="T18" fmla="*/ 186 w 288"/>
              <a:gd name="T19" fmla="*/ 244 h 288"/>
              <a:gd name="T20" fmla="*/ 230 w 288"/>
              <a:gd name="T21" fmla="*/ 244 h 288"/>
              <a:gd name="T22" fmla="*/ 230 w 288"/>
              <a:gd name="T23" fmla="*/ 288 h 288"/>
              <a:gd name="T24" fmla="*/ 230 w 288"/>
              <a:gd name="T25" fmla="*/ 288 h 288"/>
              <a:gd name="T26" fmla="*/ 288 w 288"/>
              <a:gd name="T27" fmla="*/ 288 h 288"/>
              <a:gd name="T28" fmla="*/ 288 w 288"/>
              <a:gd name="T29" fmla="*/ 288 h 288"/>
              <a:gd name="T30" fmla="*/ 288 w 288"/>
              <a:gd name="T31" fmla="*/ 288 h 288"/>
              <a:gd name="T32" fmla="*/ 288 w 288"/>
              <a:gd name="T33" fmla="*/ 230 h 288"/>
              <a:gd name="T34" fmla="*/ 179 w 288"/>
              <a:gd name="T35" fmla="*/ 120 h 288"/>
              <a:gd name="T36" fmla="*/ 73 w 288"/>
              <a:gd name="T37" fmla="*/ 103 h 288"/>
              <a:gd name="T38" fmla="*/ 42 w 288"/>
              <a:gd name="T39" fmla="*/ 72 h 288"/>
              <a:gd name="T40" fmla="*/ 73 w 288"/>
              <a:gd name="T41" fmla="*/ 41 h 288"/>
              <a:gd name="T42" fmla="*/ 104 w 288"/>
              <a:gd name="T43" fmla="*/ 72 h 288"/>
              <a:gd name="T44" fmla="*/ 73 w 288"/>
              <a:gd name="T45" fmla="*/ 10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13"/>
          <p:cNvSpPr txBox="1"/>
          <p:nvPr/>
        </p:nvSpPr>
        <p:spPr>
          <a:xfrm>
            <a:off x="1498600" y="4489450"/>
            <a:ext cx="2338388" cy="246063"/>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3"/>
          <p:cNvSpPr txBox="1"/>
          <p:nvPr/>
        </p:nvSpPr>
        <p:spPr>
          <a:xfrm>
            <a:off x="1741488" y="4908550"/>
            <a:ext cx="1801812" cy="554038"/>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3"/>
          <p:cNvSpPr txBox="1"/>
          <p:nvPr/>
        </p:nvSpPr>
        <p:spPr>
          <a:xfrm>
            <a:off x="3865563" y="4481513"/>
            <a:ext cx="2338387" cy="246062"/>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3"/>
          <p:cNvSpPr txBox="1"/>
          <p:nvPr/>
        </p:nvSpPr>
        <p:spPr>
          <a:xfrm>
            <a:off x="4143375" y="4879975"/>
            <a:ext cx="1781175" cy="554038"/>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Box 13"/>
          <p:cNvSpPr txBox="1"/>
          <p:nvPr/>
        </p:nvSpPr>
        <p:spPr>
          <a:xfrm>
            <a:off x="6146800" y="4489450"/>
            <a:ext cx="2338388" cy="246063"/>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13"/>
          <p:cNvSpPr txBox="1"/>
          <p:nvPr/>
        </p:nvSpPr>
        <p:spPr>
          <a:xfrm>
            <a:off x="6413500" y="4921250"/>
            <a:ext cx="1795463" cy="554038"/>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13"/>
          <p:cNvSpPr txBox="1"/>
          <p:nvPr/>
        </p:nvSpPr>
        <p:spPr>
          <a:xfrm>
            <a:off x="8353425" y="4429125"/>
            <a:ext cx="2338388" cy="246063"/>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13"/>
          <p:cNvSpPr txBox="1"/>
          <p:nvPr/>
        </p:nvSpPr>
        <p:spPr>
          <a:xfrm>
            <a:off x="8656638" y="4878388"/>
            <a:ext cx="1730375" cy="554037"/>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15"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latin typeface="微软雅黑" pitchFamily="34" charset="-122"/>
                <a:ea typeface="微软雅黑" pitchFamily="34" charset="-122"/>
              </a:rPr>
              <a:t>单击此处添加标题</a:t>
            </a:r>
          </a:p>
        </p:txBody>
      </p:sp>
      <p:sp>
        <p:nvSpPr>
          <p:cNvPr id="6" name="Freeform 37"/>
          <p:cNvSpPr/>
          <p:nvPr/>
        </p:nvSpPr>
        <p:spPr>
          <a:xfrm>
            <a:off x="3763963" y="2141538"/>
            <a:ext cx="68262" cy="3141662"/>
          </a:xfrm>
          <a:custGeom>
            <a:avLst/>
            <a:gdLst>
              <a:gd name="connsiteX0" fmla="*/ 0 w 55460"/>
              <a:gd name="connsiteY0" fmla="*/ 0 h 1519481"/>
              <a:gd name="connsiteX1" fmla="*/ 11092 w 55460"/>
              <a:gd name="connsiteY1" fmla="*/ 632193 h 1519481"/>
              <a:gd name="connsiteX2" fmla="*/ 16638 w 55460"/>
              <a:gd name="connsiteY2" fmla="*/ 726467 h 1519481"/>
              <a:gd name="connsiteX3" fmla="*/ 55460 w 55460"/>
              <a:gd name="connsiteY3" fmla="*/ 770831 h 1519481"/>
              <a:gd name="connsiteX4" fmla="*/ 5546 w 55460"/>
              <a:gd name="connsiteY4" fmla="*/ 793014 h 1519481"/>
              <a:gd name="connsiteX5" fmla="*/ 5546 w 55460"/>
              <a:gd name="connsiteY5" fmla="*/ 793014 h 1519481"/>
              <a:gd name="connsiteX6" fmla="*/ 0 w 55460"/>
              <a:gd name="connsiteY6" fmla="*/ 1513935 h 1519481"/>
              <a:gd name="connsiteX7" fmla="*/ 0 w 55460"/>
              <a:gd name="connsiteY7" fmla="*/ 1519481 h 1519481"/>
              <a:gd name="connsiteX8" fmla="*/ 0 w 55460"/>
              <a:gd name="connsiteY8" fmla="*/ 1519481 h 1519481"/>
              <a:gd name="connsiteX9" fmla="*/ 0 w 55460"/>
              <a:gd name="connsiteY9" fmla="*/ 1519481 h 1519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460" h="1519481">
                <a:moveTo>
                  <a:pt x="0" y="0"/>
                </a:moveTo>
                <a:lnTo>
                  <a:pt x="11092" y="632193"/>
                </a:lnTo>
                <a:lnTo>
                  <a:pt x="16638" y="726467"/>
                </a:lnTo>
                <a:lnTo>
                  <a:pt x="55460" y="770831"/>
                </a:lnTo>
                <a:lnTo>
                  <a:pt x="5546" y="793014"/>
                </a:lnTo>
                <a:lnTo>
                  <a:pt x="5546" y="793014"/>
                </a:lnTo>
                <a:cubicBezTo>
                  <a:pt x="3697" y="1033321"/>
                  <a:pt x="1849" y="1273628"/>
                  <a:pt x="0" y="1513935"/>
                </a:cubicBezTo>
                <a:lnTo>
                  <a:pt x="0" y="1519481"/>
                </a:lnTo>
                <a:lnTo>
                  <a:pt x="0" y="1519481"/>
                </a:lnTo>
                <a:lnTo>
                  <a:pt x="0" y="1519481"/>
                </a:lnTo>
              </a:path>
            </a:pathLst>
          </a:custGeom>
          <a:ln w="12700" cmpd="sng">
            <a:solidFill>
              <a:srgbClr val="ADBACA"/>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7" name="TextBox 38"/>
          <p:cNvSpPr txBox="1"/>
          <p:nvPr/>
        </p:nvSpPr>
        <p:spPr>
          <a:xfrm>
            <a:off x="1157288" y="2287588"/>
            <a:ext cx="2095500" cy="3041650"/>
          </a:xfrm>
          <a:prstGeom prst="rect">
            <a:avLst/>
          </a:prstGeom>
          <a:noFill/>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pt-BR" altLang="zh-CN" sz="1500" b="1">
                <a:solidFill>
                  <a:srgbClr val="7F7F7F"/>
                </a:solidFill>
                <a:latin typeface="Lato Regular"/>
                <a:ea typeface="Lato Regular"/>
                <a:cs typeface="Lato Regular"/>
              </a:rPr>
              <a:t>Lorem ipsum dolor sit amet, nopri modo agam facer, timeam adolescens ei sit, eos autem laudem ne. </a:t>
            </a:r>
          </a:p>
          <a:p>
            <a:pPr eaLnBrk="1" hangingPunct="1"/>
            <a:endParaRPr lang="pt-BR" altLang="zh-CN" sz="1100">
              <a:solidFill>
                <a:srgbClr val="7F7F7F"/>
              </a:solidFill>
              <a:latin typeface="Lato Regular"/>
              <a:ea typeface="Lato Regular"/>
              <a:cs typeface="Lato Regular"/>
            </a:endParaRPr>
          </a:p>
          <a:p>
            <a:pPr eaLnBrk="1" hangingPunct="1"/>
            <a:r>
              <a:rPr lang="pt-BR" altLang="zh-CN" sz="1100">
                <a:solidFill>
                  <a:srgbClr val="7F7F7F"/>
                </a:solidFill>
                <a:latin typeface="Lato Regular"/>
                <a:ea typeface="Lato Regular"/>
                <a:cs typeface="Lato Regular"/>
              </a:rPr>
              <a:t>Duo dictas laoreet phaedrum et. Te luptatum sapientem quaerendum sit. Est ea dolor democritum, duo ei brute verterem concludaturque, vis cu mutat admodum torquatos. </a:t>
            </a:r>
            <a:endParaRPr lang="pt-BR" altLang="zh-CN" sz="1100">
              <a:solidFill>
                <a:srgbClr val="A6A6A6"/>
              </a:solidFill>
              <a:latin typeface="Lato Regular"/>
              <a:ea typeface="Lato Regular"/>
              <a:cs typeface="Lato Regular"/>
            </a:endParaRPr>
          </a:p>
        </p:txBody>
      </p:sp>
      <p:sp>
        <p:nvSpPr>
          <p:cNvPr id="8" name="Oval 26"/>
          <p:cNvSpPr>
            <a:spLocks noChangeAspect="1"/>
          </p:cNvSpPr>
          <p:nvPr/>
        </p:nvSpPr>
        <p:spPr>
          <a:xfrm>
            <a:off x="4410075" y="2349500"/>
            <a:ext cx="1193800" cy="1193800"/>
          </a:xfrm>
          <a:prstGeom prst="ellipse">
            <a:avLst/>
          </a:prstGeom>
          <a:solidFill>
            <a:srgbClr val="BFEA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9" name="Oval 27"/>
          <p:cNvSpPr>
            <a:spLocks noChangeAspect="1"/>
          </p:cNvSpPr>
          <p:nvPr/>
        </p:nvSpPr>
        <p:spPr>
          <a:xfrm>
            <a:off x="5446713" y="2460625"/>
            <a:ext cx="1746250" cy="1747838"/>
          </a:xfrm>
          <a:prstGeom prst="ellipse">
            <a:avLst/>
          </a:prstGeom>
          <a:solidFill>
            <a:srgbClr val="FDB8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10" name="Oval 28"/>
          <p:cNvSpPr>
            <a:spLocks noChangeAspect="1"/>
          </p:cNvSpPr>
          <p:nvPr/>
        </p:nvSpPr>
        <p:spPr>
          <a:xfrm>
            <a:off x="6819900" y="1885950"/>
            <a:ext cx="1444625" cy="1444625"/>
          </a:xfrm>
          <a:prstGeom prst="ellipse">
            <a:avLst/>
          </a:prstGeom>
          <a:solidFill>
            <a:srgbClr val="62626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11" name="Oval 29"/>
          <p:cNvSpPr>
            <a:spLocks noChangeAspect="1"/>
          </p:cNvSpPr>
          <p:nvPr/>
        </p:nvSpPr>
        <p:spPr>
          <a:xfrm>
            <a:off x="7824788" y="2601913"/>
            <a:ext cx="1444625" cy="1444625"/>
          </a:xfrm>
          <a:prstGeom prst="ellipse">
            <a:avLst/>
          </a:prstGeom>
          <a:solidFill>
            <a:srgbClr val="00588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12" name="Oval 30"/>
          <p:cNvSpPr>
            <a:spLocks noChangeAspect="1"/>
          </p:cNvSpPr>
          <p:nvPr/>
        </p:nvSpPr>
        <p:spPr>
          <a:xfrm>
            <a:off x="8821738" y="1803400"/>
            <a:ext cx="1747837" cy="1747838"/>
          </a:xfrm>
          <a:prstGeom prst="ellipse">
            <a:avLst/>
          </a:prstGeom>
          <a:solidFill>
            <a:srgbClr val="FDB8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13" name="Oval 31"/>
          <p:cNvSpPr>
            <a:spLocks noChangeAspect="1"/>
          </p:cNvSpPr>
          <p:nvPr/>
        </p:nvSpPr>
        <p:spPr>
          <a:xfrm>
            <a:off x="9659938" y="3254375"/>
            <a:ext cx="1312862" cy="1312863"/>
          </a:xfrm>
          <a:prstGeom prst="ellipse">
            <a:avLst/>
          </a:prstGeom>
          <a:solidFill>
            <a:srgbClr val="62626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14" name="Oval 32"/>
          <p:cNvSpPr>
            <a:spLocks noChangeAspect="1"/>
          </p:cNvSpPr>
          <p:nvPr/>
        </p:nvSpPr>
        <p:spPr>
          <a:xfrm>
            <a:off x="8675688" y="3671888"/>
            <a:ext cx="1312862" cy="1312862"/>
          </a:xfrm>
          <a:prstGeom prst="ellipse">
            <a:avLst/>
          </a:prstGeom>
          <a:solidFill>
            <a:srgbClr val="BFEA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15" name="Oval 33"/>
          <p:cNvSpPr>
            <a:spLocks noChangeAspect="1"/>
          </p:cNvSpPr>
          <p:nvPr/>
        </p:nvSpPr>
        <p:spPr>
          <a:xfrm>
            <a:off x="7167563" y="3725863"/>
            <a:ext cx="1444625" cy="1443037"/>
          </a:xfrm>
          <a:prstGeom prst="ellipse">
            <a:avLst/>
          </a:prstGeom>
          <a:solidFill>
            <a:srgbClr val="62626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16" name="Oval 34"/>
          <p:cNvSpPr>
            <a:spLocks noChangeAspect="1"/>
          </p:cNvSpPr>
          <p:nvPr/>
        </p:nvSpPr>
        <p:spPr>
          <a:xfrm>
            <a:off x="6051550" y="3940175"/>
            <a:ext cx="1312863" cy="1312863"/>
          </a:xfrm>
          <a:prstGeom prst="ellipse">
            <a:avLst/>
          </a:prstGeom>
          <a:solidFill>
            <a:srgbClr val="BFEA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17" name="Oval 35"/>
          <p:cNvSpPr>
            <a:spLocks noChangeAspect="1"/>
          </p:cNvSpPr>
          <p:nvPr/>
        </p:nvSpPr>
        <p:spPr>
          <a:xfrm>
            <a:off x="4583113" y="3595688"/>
            <a:ext cx="1444625" cy="1444625"/>
          </a:xfrm>
          <a:prstGeom prst="ellipse">
            <a:avLst/>
          </a:prstGeom>
          <a:solidFill>
            <a:srgbClr val="00588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13328" name="TextBox 13"/>
          <p:cNvSpPr txBox="1">
            <a:spLocks noChangeArrowheads="1"/>
          </p:cNvSpPr>
          <p:nvPr/>
        </p:nvSpPr>
        <p:spPr bwMode="auto">
          <a:xfrm>
            <a:off x="5605463" y="3078163"/>
            <a:ext cx="1371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600" b="1">
                <a:solidFill>
                  <a:schemeClr val="bg1"/>
                </a:solidFill>
                <a:latin typeface="Arial" pitchFamily="34" charset="0"/>
                <a:ea typeface="微软雅黑" pitchFamily="34" charset="-122"/>
                <a:sym typeface="Arial" pitchFamily="34" charset="0"/>
              </a:rPr>
              <a:t>关键词</a:t>
            </a:r>
            <a:endParaRPr lang="en-US" sz="1600" b="1">
              <a:solidFill>
                <a:schemeClr val="bg1"/>
              </a:solidFill>
              <a:latin typeface="Arial" pitchFamily="34" charset="0"/>
              <a:ea typeface="微软雅黑" pitchFamily="34" charset="-122"/>
              <a:sym typeface="Arial" pitchFamily="34" charset="0"/>
            </a:endParaRPr>
          </a:p>
        </p:txBody>
      </p:sp>
      <p:sp>
        <p:nvSpPr>
          <p:cNvPr id="13329" name="TextBox 13"/>
          <p:cNvSpPr txBox="1">
            <a:spLocks noChangeArrowheads="1"/>
          </p:cNvSpPr>
          <p:nvPr/>
        </p:nvSpPr>
        <p:spPr bwMode="auto">
          <a:xfrm>
            <a:off x="5608638" y="3354388"/>
            <a:ext cx="14430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单击此处可编辑内容</a:t>
            </a:r>
            <a:endParaRPr lang="en-US" altLang="zh-CN" sz="1200">
              <a:solidFill>
                <a:schemeClr val="bg1"/>
              </a:solidFill>
              <a:latin typeface="Arial" pitchFamily="34" charset="0"/>
              <a:ea typeface="微软雅黑" pitchFamily="34" charset="-122"/>
              <a:sym typeface="Arial" pitchFamily="34" charset="0"/>
            </a:endParaRPr>
          </a:p>
        </p:txBody>
      </p:sp>
      <p:sp>
        <p:nvSpPr>
          <p:cNvPr id="13330" name="TextBox 13"/>
          <p:cNvSpPr txBox="1">
            <a:spLocks noChangeArrowheads="1"/>
          </p:cNvSpPr>
          <p:nvPr/>
        </p:nvSpPr>
        <p:spPr bwMode="auto">
          <a:xfrm>
            <a:off x="9004300" y="2406650"/>
            <a:ext cx="13731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600" b="1">
                <a:solidFill>
                  <a:schemeClr val="bg1"/>
                </a:solidFill>
                <a:latin typeface="Arial" pitchFamily="34" charset="0"/>
                <a:ea typeface="微软雅黑" pitchFamily="34" charset="-122"/>
                <a:sym typeface="Arial" pitchFamily="34" charset="0"/>
              </a:rPr>
              <a:t>关键词</a:t>
            </a:r>
            <a:endParaRPr lang="en-US" sz="1600" b="1">
              <a:solidFill>
                <a:schemeClr val="bg1"/>
              </a:solidFill>
              <a:latin typeface="Arial" pitchFamily="34" charset="0"/>
              <a:ea typeface="微软雅黑" pitchFamily="34" charset="-122"/>
              <a:sym typeface="Arial" pitchFamily="34" charset="0"/>
            </a:endParaRPr>
          </a:p>
        </p:txBody>
      </p:sp>
      <p:sp>
        <p:nvSpPr>
          <p:cNvPr id="13331" name="TextBox 13"/>
          <p:cNvSpPr txBox="1">
            <a:spLocks noChangeArrowheads="1"/>
          </p:cNvSpPr>
          <p:nvPr/>
        </p:nvSpPr>
        <p:spPr bwMode="auto">
          <a:xfrm>
            <a:off x="9007475" y="2682875"/>
            <a:ext cx="14430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单击此处可编辑内容</a:t>
            </a:r>
            <a:endParaRPr lang="en-US" altLang="zh-CN" sz="1200">
              <a:solidFill>
                <a:schemeClr val="bg1"/>
              </a:solidFill>
              <a:latin typeface="Arial" pitchFamily="34" charset="0"/>
              <a:ea typeface="微软雅黑" pitchFamily="34" charset="-122"/>
              <a:sym typeface="Arial" pitchFamily="34" charset="0"/>
            </a:endParaRPr>
          </a:p>
        </p:txBody>
      </p:sp>
      <p:grpSp>
        <p:nvGrpSpPr>
          <p:cNvPr id="13332" name="组合 21"/>
          <p:cNvGrpSpPr>
            <a:grpSpLocks/>
          </p:cNvGrpSpPr>
          <p:nvPr/>
        </p:nvGrpSpPr>
        <p:grpSpPr bwMode="auto">
          <a:xfrm>
            <a:off x="4572000" y="3970338"/>
            <a:ext cx="1443038" cy="698500"/>
            <a:chOff x="6788313" y="2864726"/>
            <a:chExt cx="1442786" cy="698544"/>
          </a:xfrm>
        </p:grpSpPr>
        <p:sp>
          <p:nvSpPr>
            <p:cNvPr id="13341" name="TextBox 13"/>
            <p:cNvSpPr txBox="1">
              <a:spLocks noChangeArrowheads="1"/>
            </p:cNvSpPr>
            <p:nvPr/>
          </p:nvSpPr>
          <p:spPr bwMode="auto">
            <a:xfrm>
              <a:off x="6856197" y="2864726"/>
              <a:ext cx="13728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600" b="1">
                  <a:solidFill>
                    <a:schemeClr val="bg1"/>
                  </a:solidFill>
                  <a:latin typeface="Arial" pitchFamily="34" charset="0"/>
                  <a:ea typeface="微软雅黑" pitchFamily="34" charset="-122"/>
                  <a:sym typeface="Arial" pitchFamily="34" charset="0"/>
                </a:rPr>
                <a:t>关键词</a:t>
              </a:r>
              <a:endParaRPr lang="en-US" sz="1600" b="1">
                <a:solidFill>
                  <a:schemeClr val="bg1"/>
                </a:solidFill>
                <a:latin typeface="Arial" pitchFamily="34" charset="0"/>
                <a:ea typeface="微软雅黑" pitchFamily="34" charset="-122"/>
                <a:sym typeface="Arial" pitchFamily="34" charset="0"/>
              </a:endParaRPr>
            </a:p>
          </p:txBody>
        </p:sp>
        <p:sp>
          <p:nvSpPr>
            <p:cNvPr id="13342" name="TextBox 13"/>
            <p:cNvSpPr txBox="1">
              <a:spLocks noChangeArrowheads="1"/>
            </p:cNvSpPr>
            <p:nvPr/>
          </p:nvSpPr>
          <p:spPr bwMode="auto">
            <a:xfrm>
              <a:off x="6788313" y="3157005"/>
              <a:ext cx="1442786"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单击此处可</a:t>
              </a:r>
              <a:endParaRPr lang="en-US" altLang="zh-CN" sz="1200">
                <a:solidFill>
                  <a:schemeClr val="bg1"/>
                </a:solidFill>
                <a:latin typeface="Arial" pitchFamily="34" charset="0"/>
                <a:ea typeface="微软雅黑" pitchFamily="34" charset="-122"/>
                <a:sym typeface="Arial" pitchFamily="34" charset="0"/>
              </a:endParaRPr>
            </a:p>
            <a:p>
              <a:pPr algn="ct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编辑内容</a:t>
              </a:r>
              <a:endParaRPr lang="en-US" altLang="zh-CN" sz="1200">
                <a:solidFill>
                  <a:schemeClr val="bg1"/>
                </a:solidFill>
                <a:latin typeface="Arial" pitchFamily="34" charset="0"/>
                <a:ea typeface="微软雅黑" pitchFamily="34" charset="-122"/>
                <a:sym typeface="Arial" pitchFamily="34" charset="0"/>
              </a:endParaRPr>
            </a:p>
          </p:txBody>
        </p:sp>
      </p:grpSp>
      <p:grpSp>
        <p:nvGrpSpPr>
          <p:cNvPr id="13333" name="组合 24"/>
          <p:cNvGrpSpPr>
            <a:grpSpLocks/>
          </p:cNvGrpSpPr>
          <p:nvPr/>
        </p:nvGrpSpPr>
        <p:grpSpPr bwMode="auto">
          <a:xfrm>
            <a:off x="7192963" y="4098925"/>
            <a:ext cx="1443037" cy="698500"/>
            <a:chOff x="6788313" y="2864726"/>
            <a:chExt cx="1442786" cy="698544"/>
          </a:xfrm>
        </p:grpSpPr>
        <p:sp>
          <p:nvSpPr>
            <p:cNvPr id="13339" name="TextBox 13"/>
            <p:cNvSpPr txBox="1">
              <a:spLocks noChangeArrowheads="1"/>
            </p:cNvSpPr>
            <p:nvPr/>
          </p:nvSpPr>
          <p:spPr bwMode="auto">
            <a:xfrm>
              <a:off x="6856197" y="2864726"/>
              <a:ext cx="13728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600" b="1">
                  <a:solidFill>
                    <a:schemeClr val="bg1"/>
                  </a:solidFill>
                  <a:latin typeface="Arial" pitchFamily="34" charset="0"/>
                  <a:ea typeface="微软雅黑" pitchFamily="34" charset="-122"/>
                  <a:sym typeface="Arial" pitchFamily="34" charset="0"/>
                </a:rPr>
                <a:t>关键词</a:t>
              </a:r>
              <a:endParaRPr lang="en-US" sz="1600" b="1">
                <a:solidFill>
                  <a:schemeClr val="bg1"/>
                </a:solidFill>
                <a:latin typeface="Arial" pitchFamily="34" charset="0"/>
                <a:ea typeface="微软雅黑" pitchFamily="34" charset="-122"/>
                <a:sym typeface="Arial" pitchFamily="34" charset="0"/>
              </a:endParaRPr>
            </a:p>
          </p:txBody>
        </p:sp>
        <p:sp>
          <p:nvSpPr>
            <p:cNvPr id="13340" name="TextBox 13"/>
            <p:cNvSpPr txBox="1">
              <a:spLocks noChangeArrowheads="1"/>
            </p:cNvSpPr>
            <p:nvPr/>
          </p:nvSpPr>
          <p:spPr bwMode="auto">
            <a:xfrm>
              <a:off x="6788313" y="3157005"/>
              <a:ext cx="1442786"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单击此处可</a:t>
              </a:r>
              <a:endParaRPr lang="en-US" altLang="zh-CN" sz="1200">
                <a:solidFill>
                  <a:schemeClr val="bg1"/>
                </a:solidFill>
                <a:latin typeface="Arial" pitchFamily="34" charset="0"/>
                <a:ea typeface="微软雅黑" pitchFamily="34" charset="-122"/>
                <a:sym typeface="Arial" pitchFamily="34" charset="0"/>
              </a:endParaRPr>
            </a:p>
            <a:p>
              <a:pPr algn="ct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编辑内容</a:t>
              </a:r>
              <a:endParaRPr lang="en-US" altLang="zh-CN" sz="1200">
                <a:solidFill>
                  <a:schemeClr val="bg1"/>
                </a:solidFill>
                <a:latin typeface="Arial" pitchFamily="34" charset="0"/>
                <a:ea typeface="微软雅黑" pitchFamily="34" charset="-122"/>
                <a:sym typeface="Arial" pitchFamily="34" charset="0"/>
              </a:endParaRPr>
            </a:p>
          </p:txBody>
        </p:sp>
      </p:grpSp>
      <p:grpSp>
        <p:nvGrpSpPr>
          <p:cNvPr id="13334" name="组合 27"/>
          <p:cNvGrpSpPr>
            <a:grpSpLocks/>
          </p:cNvGrpSpPr>
          <p:nvPr/>
        </p:nvGrpSpPr>
        <p:grpSpPr bwMode="auto">
          <a:xfrm>
            <a:off x="6791325" y="2227263"/>
            <a:ext cx="1443038" cy="698500"/>
            <a:chOff x="6788313" y="2864726"/>
            <a:chExt cx="1442786" cy="698544"/>
          </a:xfrm>
        </p:grpSpPr>
        <p:sp>
          <p:nvSpPr>
            <p:cNvPr id="13337" name="TextBox 13"/>
            <p:cNvSpPr txBox="1">
              <a:spLocks noChangeArrowheads="1"/>
            </p:cNvSpPr>
            <p:nvPr/>
          </p:nvSpPr>
          <p:spPr bwMode="auto">
            <a:xfrm>
              <a:off x="6856197" y="2864726"/>
              <a:ext cx="13728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600" b="1">
                  <a:solidFill>
                    <a:schemeClr val="bg1"/>
                  </a:solidFill>
                  <a:latin typeface="Arial" pitchFamily="34" charset="0"/>
                  <a:ea typeface="微软雅黑" pitchFamily="34" charset="-122"/>
                  <a:sym typeface="Arial" pitchFamily="34" charset="0"/>
                </a:rPr>
                <a:t>关键词</a:t>
              </a:r>
              <a:endParaRPr lang="en-US" sz="1600" b="1">
                <a:solidFill>
                  <a:schemeClr val="bg1"/>
                </a:solidFill>
                <a:latin typeface="Arial" pitchFamily="34" charset="0"/>
                <a:ea typeface="微软雅黑" pitchFamily="34" charset="-122"/>
                <a:sym typeface="Arial" pitchFamily="34" charset="0"/>
              </a:endParaRPr>
            </a:p>
          </p:txBody>
        </p:sp>
        <p:sp>
          <p:nvSpPr>
            <p:cNvPr id="13338" name="TextBox 13"/>
            <p:cNvSpPr txBox="1">
              <a:spLocks noChangeArrowheads="1"/>
            </p:cNvSpPr>
            <p:nvPr/>
          </p:nvSpPr>
          <p:spPr bwMode="auto">
            <a:xfrm>
              <a:off x="6788313" y="3157005"/>
              <a:ext cx="1442786"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单击此处可</a:t>
              </a:r>
              <a:endParaRPr lang="en-US" altLang="zh-CN" sz="1200">
                <a:solidFill>
                  <a:schemeClr val="bg1"/>
                </a:solidFill>
                <a:latin typeface="Arial" pitchFamily="34" charset="0"/>
                <a:ea typeface="微软雅黑" pitchFamily="34" charset="-122"/>
                <a:sym typeface="Arial" pitchFamily="34" charset="0"/>
              </a:endParaRPr>
            </a:p>
            <a:p>
              <a:pPr algn="ct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编辑内容</a:t>
              </a:r>
              <a:endParaRPr lang="en-US" altLang="zh-CN" sz="1200">
                <a:solidFill>
                  <a:schemeClr val="bg1"/>
                </a:solidFill>
                <a:latin typeface="Arial" pitchFamily="34" charset="0"/>
                <a:ea typeface="微软雅黑" pitchFamily="34" charset="-122"/>
                <a:sym typeface="Arial" pitchFamily="34" charset="0"/>
              </a:endParaRPr>
            </a:p>
          </p:txBody>
        </p:sp>
      </p:grpSp>
      <p:sp>
        <p:nvSpPr>
          <p:cNvPr id="13335" name="Freeform 415"/>
          <p:cNvSpPr>
            <a:spLocks/>
          </p:cNvSpPr>
          <p:nvPr/>
        </p:nvSpPr>
        <p:spPr bwMode="auto">
          <a:xfrm>
            <a:off x="8375650" y="3078163"/>
            <a:ext cx="279400" cy="490537"/>
          </a:xfrm>
          <a:custGeom>
            <a:avLst/>
            <a:gdLst>
              <a:gd name="T0" fmla="*/ 138986 w 165"/>
              <a:gd name="T1" fmla="*/ 32464 h 287"/>
              <a:gd name="T2" fmla="*/ 137291 w 165"/>
              <a:gd name="T3" fmla="*/ 32464 h 287"/>
              <a:gd name="T4" fmla="*/ 137291 w 165"/>
              <a:gd name="T5" fmla="*/ 345143 h 287"/>
              <a:gd name="T6" fmla="*/ 94917 w 165"/>
              <a:gd name="T7" fmla="*/ 336600 h 287"/>
              <a:gd name="T8" fmla="*/ 0 w 165"/>
              <a:gd name="T9" fmla="*/ 413488 h 287"/>
              <a:gd name="T10" fmla="*/ 94917 w 165"/>
              <a:gd name="T11" fmla="*/ 490376 h 287"/>
              <a:gd name="T12" fmla="*/ 189834 w 165"/>
              <a:gd name="T13" fmla="*/ 415196 h 287"/>
              <a:gd name="T14" fmla="*/ 189834 w 165"/>
              <a:gd name="T15" fmla="*/ 415196 h 287"/>
              <a:gd name="T16" fmla="*/ 189834 w 165"/>
              <a:gd name="T17" fmla="*/ 123021 h 287"/>
              <a:gd name="T18" fmla="*/ 279666 w 165"/>
              <a:gd name="T19" fmla="*/ 100809 h 287"/>
              <a:gd name="T20" fmla="*/ 279666 w 165"/>
              <a:gd name="T21" fmla="*/ 0 h 287"/>
              <a:gd name="T22" fmla="*/ 138986 w 165"/>
              <a:gd name="T23" fmla="*/ 32464 h 2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5" h="287">
                <a:moveTo>
                  <a:pt x="82" y="19"/>
                </a:moveTo>
                <a:cubicBezTo>
                  <a:pt x="81" y="19"/>
                  <a:pt x="81" y="19"/>
                  <a:pt x="81" y="19"/>
                </a:cubicBezTo>
                <a:cubicBezTo>
                  <a:pt x="81" y="202"/>
                  <a:pt x="81" y="202"/>
                  <a:pt x="81" y="202"/>
                </a:cubicBezTo>
                <a:cubicBezTo>
                  <a:pt x="74" y="199"/>
                  <a:pt x="65" y="197"/>
                  <a:pt x="56" y="197"/>
                </a:cubicBezTo>
                <a:cubicBezTo>
                  <a:pt x="25" y="197"/>
                  <a:pt x="0" y="217"/>
                  <a:pt x="0" y="242"/>
                </a:cubicBezTo>
                <a:cubicBezTo>
                  <a:pt x="0" y="267"/>
                  <a:pt x="25" y="287"/>
                  <a:pt x="56" y="287"/>
                </a:cubicBezTo>
                <a:cubicBezTo>
                  <a:pt x="87" y="287"/>
                  <a:pt x="112" y="267"/>
                  <a:pt x="112" y="243"/>
                </a:cubicBezTo>
                <a:cubicBezTo>
                  <a:pt x="112" y="243"/>
                  <a:pt x="112" y="243"/>
                  <a:pt x="112" y="243"/>
                </a:cubicBezTo>
                <a:cubicBezTo>
                  <a:pt x="112" y="72"/>
                  <a:pt x="112" y="72"/>
                  <a:pt x="112" y="72"/>
                </a:cubicBezTo>
                <a:cubicBezTo>
                  <a:pt x="165" y="59"/>
                  <a:pt x="165" y="59"/>
                  <a:pt x="165" y="59"/>
                </a:cubicBezTo>
                <a:cubicBezTo>
                  <a:pt x="165" y="0"/>
                  <a:pt x="165" y="0"/>
                  <a:pt x="165" y="0"/>
                </a:cubicBezTo>
                <a:lnTo>
                  <a:pt x="82"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36" name="Freeform 252"/>
          <p:cNvSpPr>
            <a:spLocks noEditPoints="1"/>
          </p:cNvSpPr>
          <p:nvPr/>
        </p:nvSpPr>
        <p:spPr bwMode="auto">
          <a:xfrm>
            <a:off x="4810125" y="2741613"/>
            <a:ext cx="455613" cy="431800"/>
          </a:xfrm>
          <a:custGeom>
            <a:avLst/>
            <a:gdLst>
              <a:gd name="T0" fmla="*/ 445017 w 301"/>
              <a:gd name="T1" fmla="*/ 162119 h 285"/>
              <a:gd name="T2" fmla="*/ 207372 w 301"/>
              <a:gd name="T3" fmla="*/ 13636 h 285"/>
              <a:gd name="T4" fmla="*/ 10596 w 301"/>
              <a:gd name="T5" fmla="*/ 210604 h 285"/>
              <a:gd name="T6" fmla="*/ 96875 w 301"/>
              <a:gd name="T7" fmla="*/ 330299 h 285"/>
              <a:gd name="T8" fmla="*/ 54492 w 301"/>
              <a:gd name="T9" fmla="*/ 406056 h 285"/>
              <a:gd name="T10" fmla="*/ 184667 w 301"/>
              <a:gd name="T11" fmla="*/ 359087 h 285"/>
              <a:gd name="T12" fmla="*/ 248241 w 301"/>
              <a:gd name="T13" fmla="*/ 359087 h 285"/>
              <a:gd name="T14" fmla="*/ 445017 w 301"/>
              <a:gd name="T15" fmla="*/ 162119 h 285"/>
              <a:gd name="T16" fmla="*/ 121093 w 301"/>
              <a:gd name="T17" fmla="*/ 216664 h 285"/>
              <a:gd name="T18" fmla="*/ 90820 w 301"/>
              <a:gd name="T19" fmla="*/ 186361 h 285"/>
              <a:gd name="T20" fmla="*/ 121093 w 301"/>
              <a:gd name="T21" fmla="*/ 156059 h 285"/>
              <a:gd name="T22" fmla="*/ 151366 w 301"/>
              <a:gd name="T23" fmla="*/ 186361 h 285"/>
              <a:gd name="T24" fmla="*/ 121093 w 301"/>
              <a:gd name="T25" fmla="*/ 216664 h 285"/>
              <a:gd name="T26" fmla="*/ 228563 w 301"/>
              <a:gd name="T27" fmla="*/ 216664 h 285"/>
              <a:gd name="T28" fmla="*/ 198290 w 301"/>
              <a:gd name="T29" fmla="*/ 186361 h 285"/>
              <a:gd name="T30" fmla="*/ 228563 w 301"/>
              <a:gd name="T31" fmla="*/ 156059 h 285"/>
              <a:gd name="T32" fmla="*/ 260350 w 301"/>
              <a:gd name="T33" fmla="*/ 186361 h 285"/>
              <a:gd name="T34" fmla="*/ 228563 w 301"/>
              <a:gd name="T35" fmla="*/ 216664 h 285"/>
              <a:gd name="T36" fmla="*/ 337547 w 301"/>
              <a:gd name="T37" fmla="*/ 216664 h 285"/>
              <a:gd name="T38" fmla="*/ 307274 w 301"/>
              <a:gd name="T39" fmla="*/ 186361 h 285"/>
              <a:gd name="T40" fmla="*/ 337547 w 301"/>
              <a:gd name="T41" fmla="*/ 156059 h 285"/>
              <a:gd name="T42" fmla="*/ 367820 w 301"/>
              <a:gd name="T43" fmla="*/ 186361 h 285"/>
              <a:gd name="T44" fmla="*/ 337547 w 301"/>
              <a:gd name="T45" fmla="*/ 216664 h 28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1" h="285">
                <a:moveTo>
                  <a:pt x="294" y="107"/>
                </a:moveTo>
                <a:cubicBezTo>
                  <a:pt x="286" y="44"/>
                  <a:pt x="216" y="0"/>
                  <a:pt x="137" y="9"/>
                </a:cubicBezTo>
                <a:cubicBezTo>
                  <a:pt x="58" y="18"/>
                  <a:pt x="0" y="76"/>
                  <a:pt x="7" y="139"/>
                </a:cubicBezTo>
                <a:cubicBezTo>
                  <a:pt x="11" y="172"/>
                  <a:pt x="33" y="200"/>
                  <a:pt x="64" y="218"/>
                </a:cubicBezTo>
                <a:cubicBezTo>
                  <a:pt x="65" y="232"/>
                  <a:pt x="60" y="250"/>
                  <a:pt x="36" y="268"/>
                </a:cubicBezTo>
                <a:cubicBezTo>
                  <a:pt x="26" y="275"/>
                  <a:pt x="76" y="285"/>
                  <a:pt x="122" y="237"/>
                </a:cubicBezTo>
                <a:cubicBezTo>
                  <a:pt x="136" y="238"/>
                  <a:pt x="150" y="239"/>
                  <a:pt x="164" y="237"/>
                </a:cubicBezTo>
                <a:cubicBezTo>
                  <a:pt x="243" y="228"/>
                  <a:pt x="301" y="170"/>
                  <a:pt x="294" y="107"/>
                </a:cubicBezTo>
                <a:close/>
                <a:moveTo>
                  <a:pt x="80" y="143"/>
                </a:moveTo>
                <a:cubicBezTo>
                  <a:pt x="69" y="143"/>
                  <a:pt x="60" y="134"/>
                  <a:pt x="60" y="123"/>
                </a:cubicBezTo>
                <a:cubicBezTo>
                  <a:pt x="60" y="112"/>
                  <a:pt x="69" y="103"/>
                  <a:pt x="80" y="103"/>
                </a:cubicBezTo>
                <a:cubicBezTo>
                  <a:pt x="91" y="103"/>
                  <a:pt x="100" y="112"/>
                  <a:pt x="100" y="123"/>
                </a:cubicBezTo>
                <a:cubicBezTo>
                  <a:pt x="100" y="134"/>
                  <a:pt x="91" y="143"/>
                  <a:pt x="80" y="143"/>
                </a:cubicBezTo>
                <a:close/>
                <a:moveTo>
                  <a:pt x="151" y="143"/>
                </a:moveTo>
                <a:cubicBezTo>
                  <a:pt x="140" y="143"/>
                  <a:pt x="131" y="134"/>
                  <a:pt x="131" y="123"/>
                </a:cubicBezTo>
                <a:cubicBezTo>
                  <a:pt x="131" y="112"/>
                  <a:pt x="140" y="103"/>
                  <a:pt x="151" y="103"/>
                </a:cubicBezTo>
                <a:cubicBezTo>
                  <a:pt x="163" y="103"/>
                  <a:pt x="172" y="112"/>
                  <a:pt x="172" y="123"/>
                </a:cubicBezTo>
                <a:cubicBezTo>
                  <a:pt x="172" y="134"/>
                  <a:pt x="163" y="143"/>
                  <a:pt x="151" y="143"/>
                </a:cubicBezTo>
                <a:close/>
                <a:moveTo>
                  <a:pt x="223" y="143"/>
                </a:moveTo>
                <a:cubicBezTo>
                  <a:pt x="212" y="143"/>
                  <a:pt x="203" y="134"/>
                  <a:pt x="203" y="123"/>
                </a:cubicBezTo>
                <a:cubicBezTo>
                  <a:pt x="203" y="112"/>
                  <a:pt x="212" y="103"/>
                  <a:pt x="223" y="103"/>
                </a:cubicBezTo>
                <a:cubicBezTo>
                  <a:pt x="234" y="103"/>
                  <a:pt x="243" y="112"/>
                  <a:pt x="243" y="123"/>
                </a:cubicBezTo>
                <a:cubicBezTo>
                  <a:pt x="243" y="134"/>
                  <a:pt x="234" y="143"/>
                  <a:pt x="223" y="1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411"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latin typeface="微软雅黑" pitchFamily="34" charset="-122"/>
                <a:ea typeface="微软雅黑" pitchFamily="34" charset="-122"/>
              </a:rPr>
              <a:t>单击此处添加标题</a:t>
            </a:r>
          </a:p>
        </p:txBody>
      </p:sp>
      <p:sp>
        <p:nvSpPr>
          <p:cNvPr id="6" name="Freeform 5"/>
          <p:cNvSpPr>
            <a:spLocks noEditPoints="1"/>
          </p:cNvSpPr>
          <p:nvPr/>
        </p:nvSpPr>
        <p:spPr bwMode="auto">
          <a:xfrm>
            <a:off x="4379913" y="4922838"/>
            <a:ext cx="1855787" cy="1944687"/>
          </a:xfrm>
          <a:custGeom>
            <a:avLst/>
            <a:gdLst>
              <a:gd name="T0" fmla="*/ 717 w 829"/>
              <a:gd name="T1" fmla="*/ 568 h 869"/>
              <a:gd name="T2" fmla="*/ 634 w 829"/>
              <a:gd name="T3" fmla="*/ 869 h 869"/>
              <a:gd name="T4" fmla="*/ 634 w 829"/>
              <a:gd name="T5" fmla="*/ 758 h 869"/>
              <a:gd name="T6" fmla="*/ 593 w 829"/>
              <a:gd name="T7" fmla="*/ 81 h 869"/>
              <a:gd name="T8" fmla="*/ 593 w 829"/>
              <a:gd name="T9" fmla="*/ 390 h 869"/>
              <a:gd name="T10" fmla="*/ 593 w 829"/>
              <a:gd name="T11" fmla="*/ 203 h 869"/>
              <a:gd name="T12" fmla="*/ 593 w 829"/>
              <a:gd name="T13" fmla="*/ 81 h 869"/>
              <a:gd name="T14" fmla="*/ 634 w 829"/>
              <a:gd name="T15" fmla="*/ 758 h 869"/>
              <a:gd name="T16" fmla="*/ 634 w 829"/>
              <a:gd name="T17" fmla="*/ 869 h 869"/>
              <a:gd name="T18" fmla="*/ 568 w 829"/>
              <a:gd name="T19" fmla="*/ 125 h 869"/>
              <a:gd name="T20" fmla="*/ 568 w 829"/>
              <a:gd name="T21" fmla="*/ 770 h 869"/>
              <a:gd name="T22" fmla="*/ 593 w 829"/>
              <a:gd name="T23" fmla="*/ 288 h 869"/>
              <a:gd name="T24" fmla="*/ 568 w 829"/>
              <a:gd name="T25" fmla="*/ 173 h 869"/>
              <a:gd name="T26" fmla="*/ 568 w 829"/>
              <a:gd name="T27" fmla="*/ 663 h 869"/>
              <a:gd name="T28" fmla="*/ 568 w 829"/>
              <a:gd name="T29" fmla="*/ 433 h 869"/>
              <a:gd name="T30" fmla="*/ 527 w 829"/>
              <a:gd name="T31" fmla="*/ 24 h 869"/>
              <a:gd name="T32" fmla="*/ 527 w 829"/>
              <a:gd name="T33" fmla="*/ 24 h 869"/>
              <a:gd name="T34" fmla="*/ 547 w 829"/>
              <a:gd name="T35" fmla="*/ 819 h 869"/>
              <a:gd name="T36" fmla="*/ 568 w 829"/>
              <a:gd name="T37" fmla="*/ 869 h 869"/>
              <a:gd name="T38" fmla="*/ 534 w 829"/>
              <a:gd name="T39" fmla="*/ 132 h 869"/>
              <a:gd name="T40" fmla="*/ 527 w 829"/>
              <a:gd name="T41" fmla="*/ 394 h 869"/>
              <a:gd name="T42" fmla="*/ 568 w 829"/>
              <a:gd name="T43" fmla="*/ 173 h 869"/>
              <a:gd name="T44" fmla="*/ 527 w 829"/>
              <a:gd name="T45" fmla="*/ 633 h 869"/>
              <a:gd name="T46" fmla="*/ 414 w 829"/>
              <a:gd name="T47" fmla="*/ 0 h 869"/>
              <a:gd name="T48" fmla="*/ 413 w 829"/>
              <a:gd name="T49" fmla="*/ 0 h 869"/>
              <a:gd name="T50" fmla="*/ 432 w 829"/>
              <a:gd name="T51" fmla="*/ 821 h 869"/>
              <a:gd name="T52" fmla="*/ 527 w 829"/>
              <a:gd name="T53" fmla="*/ 798 h 869"/>
              <a:gd name="T54" fmla="*/ 527 w 829"/>
              <a:gd name="T55" fmla="*/ 105 h 869"/>
              <a:gd name="T56" fmla="*/ 527 w 829"/>
              <a:gd name="T57" fmla="*/ 286 h 869"/>
              <a:gd name="T58" fmla="*/ 527 w 829"/>
              <a:gd name="T59" fmla="*/ 323 h 869"/>
              <a:gd name="T60" fmla="*/ 507 w 829"/>
              <a:gd name="T61" fmla="*/ 559 h 869"/>
              <a:gd name="T62" fmla="*/ 388 w 829"/>
              <a:gd name="T63" fmla="*/ 1 h 869"/>
              <a:gd name="T64" fmla="*/ 388 w 829"/>
              <a:gd name="T65" fmla="*/ 1 h 869"/>
              <a:gd name="T66" fmla="*/ 413 w 829"/>
              <a:gd name="T67" fmla="*/ 777 h 869"/>
              <a:gd name="T68" fmla="*/ 413 w 829"/>
              <a:gd name="T69" fmla="*/ 841 h 869"/>
              <a:gd name="T70" fmla="*/ 413 w 829"/>
              <a:gd name="T71" fmla="*/ 159 h 869"/>
              <a:gd name="T72" fmla="*/ 413 w 829"/>
              <a:gd name="T73" fmla="*/ 558 h 869"/>
              <a:gd name="T74" fmla="*/ 388 w 829"/>
              <a:gd name="T75" fmla="*/ 556 h 869"/>
              <a:gd name="T76" fmla="*/ 388 w 829"/>
              <a:gd name="T77" fmla="*/ 1 h 869"/>
              <a:gd name="T78" fmla="*/ 388 w 829"/>
              <a:gd name="T79" fmla="*/ 869 h 869"/>
              <a:gd name="T80" fmla="*/ 299 w 829"/>
              <a:gd name="T81" fmla="*/ 798 h 869"/>
              <a:gd name="T82" fmla="*/ 388 w 829"/>
              <a:gd name="T83" fmla="*/ 69 h 869"/>
              <a:gd name="T84" fmla="*/ 388 w 829"/>
              <a:gd name="T85" fmla="*/ 154 h 869"/>
              <a:gd name="T86" fmla="*/ 318 w 829"/>
              <a:gd name="T87" fmla="*/ 559 h 869"/>
              <a:gd name="T88" fmla="*/ 192 w 829"/>
              <a:gd name="T89" fmla="*/ 178 h 869"/>
              <a:gd name="T90" fmla="*/ 266 w 829"/>
              <a:gd name="T91" fmla="*/ 167 h 869"/>
              <a:gd name="T92" fmla="*/ 260 w 829"/>
              <a:gd name="T93" fmla="*/ 297 h 869"/>
              <a:gd name="T94" fmla="*/ 299 w 829"/>
              <a:gd name="T95" fmla="*/ 508 h 869"/>
              <a:gd name="T96" fmla="*/ 192 w 829"/>
              <a:gd name="T97" fmla="*/ 178 h 869"/>
              <a:gd name="T98" fmla="*/ 211 w 829"/>
              <a:gd name="T99" fmla="*/ 811 h 869"/>
              <a:gd name="T100" fmla="*/ 299 w 829"/>
              <a:gd name="T101" fmla="*/ 798 h 869"/>
              <a:gd name="T102" fmla="*/ 45 w 829"/>
              <a:gd name="T103" fmla="*/ 869 h 869"/>
              <a:gd name="T104" fmla="*/ 157 w 829"/>
              <a:gd name="T105" fmla="*/ 393 h 869"/>
              <a:gd name="T106" fmla="*/ 158 w 829"/>
              <a:gd name="T107" fmla="*/ 719 h 869"/>
              <a:gd name="T108" fmla="*/ 192 w 829"/>
              <a:gd name="T109" fmla="*/ 832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9" h="869">
                <a:moveTo>
                  <a:pt x="634" y="173"/>
                </a:moveTo>
                <a:cubicBezTo>
                  <a:pt x="638" y="190"/>
                  <a:pt x="641" y="208"/>
                  <a:pt x="644" y="226"/>
                </a:cubicBezTo>
                <a:cubicBezTo>
                  <a:pt x="651" y="284"/>
                  <a:pt x="718" y="320"/>
                  <a:pt x="671" y="393"/>
                </a:cubicBezTo>
                <a:cubicBezTo>
                  <a:pt x="629" y="458"/>
                  <a:pt x="780" y="432"/>
                  <a:pt x="717" y="568"/>
                </a:cubicBezTo>
                <a:cubicBezTo>
                  <a:pt x="690" y="626"/>
                  <a:pt x="829" y="602"/>
                  <a:pt x="776" y="710"/>
                </a:cubicBezTo>
                <a:cubicBezTo>
                  <a:pt x="795" y="730"/>
                  <a:pt x="807" y="755"/>
                  <a:pt x="806" y="791"/>
                </a:cubicBezTo>
                <a:cubicBezTo>
                  <a:pt x="805" y="816"/>
                  <a:pt x="795" y="843"/>
                  <a:pt x="779" y="869"/>
                </a:cubicBezTo>
                <a:cubicBezTo>
                  <a:pt x="634" y="869"/>
                  <a:pt x="634" y="869"/>
                  <a:pt x="634" y="869"/>
                </a:cubicBezTo>
                <a:cubicBezTo>
                  <a:pt x="634" y="832"/>
                  <a:pt x="634" y="832"/>
                  <a:pt x="634" y="832"/>
                </a:cubicBezTo>
                <a:cubicBezTo>
                  <a:pt x="645" y="832"/>
                  <a:pt x="653" y="822"/>
                  <a:pt x="653" y="811"/>
                </a:cubicBezTo>
                <a:cubicBezTo>
                  <a:pt x="653" y="800"/>
                  <a:pt x="645" y="791"/>
                  <a:pt x="634" y="791"/>
                </a:cubicBezTo>
                <a:cubicBezTo>
                  <a:pt x="634" y="758"/>
                  <a:pt x="634" y="758"/>
                  <a:pt x="634" y="758"/>
                </a:cubicBezTo>
                <a:cubicBezTo>
                  <a:pt x="665" y="749"/>
                  <a:pt x="683" y="736"/>
                  <a:pt x="679" y="721"/>
                </a:cubicBezTo>
                <a:cubicBezTo>
                  <a:pt x="663" y="704"/>
                  <a:pt x="649" y="696"/>
                  <a:pt x="634" y="689"/>
                </a:cubicBezTo>
                <a:lnTo>
                  <a:pt x="634" y="173"/>
                </a:lnTo>
                <a:close/>
                <a:moveTo>
                  <a:pt x="593" y="81"/>
                </a:moveTo>
                <a:cubicBezTo>
                  <a:pt x="612" y="107"/>
                  <a:pt x="625" y="138"/>
                  <a:pt x="634" y="173"/>
                </a:cubicBezTo>
                <a:cubicBezTo>
                  <a:pt x="634" y="689"/>
                  <a:pt x="634" y="689"/>
                  <a:pt x="634" y="689"/>
                </a:cubicBezTo>
                <a:cubicBezTo>
                  <a:pt x="621" y="684"/>
                  <a:pt x="608" y="680"/>
                  <a:pt x="593" y="674"/>
                </a:cubicBezTo>
                <a:cubicBezTo>
                  <a:pt x="593" y="390"/>
                  <a:pt x="593" y="390"/>
                  <a:pt x="593" y="390"/>
                </a:cubicBezTo>
                <a:cubicBezTo>
                  <a:pt x="599" y="392"/>
                  <a:pt x="605" y="396"/>
                  <a:pt x="610" y="401"/>
                </a:cubicBezTo>
                <a:cubicBezTo>
                  <a:pt x="621" y="377"/>
                  <a:pt x="625" y="345"/>
                  <a:pt x="620" y="318"/>
                </a:cubicBezTo>
                <a:cubicBezTo>
                  <a:pt x="615" y="295"/>
                  <a:pt x="604" y="285"/>
                  <a:pt x="593" y="288"/>
                </a:cubicBezTo>
                <a:cubicBezTo>
                  <a:pt x="593" y="203"/>
                  <a:pt x="593" y="203"/>
                  <a:pt x="593" y="203"/>
                </a:cubicBezTo>
                <a:cubicBezTo>
                  <a:pt x="593" y="204"/>
                  <a:pt x="593" y="205"/>
                  <a:pt x="594" y="206"/>
                </a:cubicBezTo>
                <a:cubicBezTo>
                  <a:pt x="599" y="213"/>
                  <a:pt x="605" y="221"/>
                  <a:pt x="610" y="229"/>
                </a:cubicBezTo>
                <a:cubicBezTo>
                  <a:pt x="606" y="207"/>
                  <a:pt x="601" y="188"/>
                  <a:pt x="593" y="170"/>
                </a:cubicBezTo>
                <a:cubicBezTo>
                  <a:pt x="593" y="81"/>
                  <a:pt x="593" y="81"/>
                  <a:pt x="593" y="81"/>
                </a:cubicBezTo>
                <a:close/>
                <a:moveTo>
                  <a:pt x="634" y="869"/>
                </a:moveTo>
                <a:cubicBezTo>
                  <a:pt x="593" y="869"/>
                  <a:pt x="593" y="869"/>
                  <a:pt x="593" y="869"/>
                </a:cubicBezTo>
                <a:cubicBezTo>
                  <a:pt x="593" y="767"/>
                  <a:pt x="593" y="767"/>
                  <a:pt x="593" y="767"/>
                </a:cubicBezTo>
                <a:cubicBezTo>
                  <a:pt x="608" y="764"/>
                  <a:pt x="622" y="761"/>
                  <a:pt x="634" y="758"/>
                </a:cubicBezTo>
                <a:cubicBezTo>
                  <a:pt x="634" y="791"/>
                  <a:pt x="634" y="791"/>
                  <a:pt x="634" y="791"/>
                </a:cubicBezTo>
                <a:cubicBezTo>
                  <a:pt x="623" y="791"/>
                  <a:pt x="615" y="800"/>
                  <a:pt x="615" y="811"/>
                </a:cubicBezTo>
                <a:cubicBezTo>
                  <a:pt x="615" y="822"/>
                  <a:pt x="623" y="832"/>
                  <a:pt x="634" y="832"/>
                </a:cubicBezTo>
                <a:lnTo>
                  <a:pt x="634" y="869"/>
                </a:lnTo>
                <a:close/>
                <a:moveTo>
                  <a:pt x="568" y="53"/>
                </a:moveTo>
                <a:cubicBezTo>
                  <a:pt x="577" y="62"/>
                  <a:pt x="586" y="71"/>
                  <a:pt x="593" y="81"/>
                </a:cubicBezTo>
                <a:cubicBezTo>
                  <a:pt x="593" y="170"/>
                  <a:pt x="593" y="170"/>
                  <a:pt x="593" y="170"/>
                </a:cubicBezTo>
                <a:cubicBezTo>
                  <a:pt x="586" y="153"/>
                  <a:pt x="578" y="138"/>
                  <a:pt x="568" y="125"/>
                </a:cubicBezTo>
                <a:cubicBezTo>
                  <a:pt x="568" y="53"/>
                  <a:pt x="568" y="53"/>
                  <a:pt x="568" y="53"/>
                </a:cubicBezTo>
                <a:close/>
                <a:moveTo>
                  <a:pt x="593" y="869"/>
                </a:moveTo>
                <a:cubicBezTo>
                  <a:pt x="568" y="869"/>
                  <a:pt x="568" y="869"/>
                  <a:pt x="568" y="869"/>
                </a:cubicBezTo>
                <a:cubicBezTo>
                  <a:pt x="568" y="770"/>
                  <a:pt x="568" y="770"/>
                  <a:pt x="568" y="770"/>
                </a:cubicBezTo>
                <a:cubicBezTo>
                  <a:pt x="577" y="769"/>
                  <a:pt x="585" y="768"/>
                  <a:pt x="593" y="767"/>
                </a:cubicBezTo>
                <a:cubicBezTo>
                  <a:pt x="593" y="869"/>
                  <a:pt x="593" y="869"/>
                  <a:pt x="593" y="869"/>
                </a:cubicBezTo>
                <a:close/>
                <a:moveTo>
                  <a:pt x="593" y="203"/>
                </a:moveTo>
                <a:cubicBezTo>
                  <a:pt x="593" y="288"/>
                  <a:pt x="593" y="288"/>
                  <a:pt x="593" y="288"/>
                </a:cubicBezTo>
                <a:cubicBezTo>
                  <a:pt x="587" y="290"/>
                  <a:pt x="581" y="296"/>
                  <a:pt x="577" y="307"/>
                </a:cubicBezTo>
                <a:cubicBezTo>
                  <a:pt x="574" y="317"/>
                  <a:pt x="571" y="326"/>
                  <a:pt x="569" y="330"/>
                </a:cubicBezTo>
                <a:cubicBezTo>
                  <a:pt x="569" y="331"/>
                  <a:pt x="569" y="332"/>
                  <a:pt x="568" y="333"/>
                </a:cubicBezTo>
                <a:cubicBezTo>
                  <a:pt x="568" y="173"/>
                  <a:pt x="568" y="173"/>
                  <a:pt x="568" y="173"/>
                </a:cubicBezTo>
                <a:cubicBezTo>
                  <a:pt x="579" y="179"/>
                  <a:pt x="589" y="187"/>
                  <a:pt x="593" y="203"/>
                </a:cubicBezTo>
                <a:close/>
                <a:moveTo>
                  <a:pt x="593" y="390"/>
                </a:moveTo>
                <a:cubicBezTo>
                  <a:pt x="593" y="674"/>
                  <a:pt x="593" y="674"/>
                  <a:pt x="593" y="674"/>
                </a:cubicBezTo>
                <a:cubicBezTo>
                  <a:pt x="585" y="671"/>
                  <a:pt x="577" y="668"/>
                  <a:pt x="568" y="663"/>
                </a:cubicBezTo>
                <a:cubicBezTo>
                  <a:pt x="568" y="444"/>
                  <a:pt x="568" y="444"/>
                  <a:pt x="568" y="444"/>
                </a:cubicBezTo>
                <a:cubicBezTo>
                  <a:pt x="570" y="441"/>
                  <a:pt x="571" y="438"/>
                  <a:pt x="572" y="435"/>
                </a:cubicBezTo>
                <a:cubicBezTo>
                  <a:pt x="573" y="434"/>
                  <a:pt x="573" y="433"/>
                  <a:pt x="573" y="433"/>
                </a:cubicBezTo>
                <a:cubicBezTo>
                  <a:pt x="571" y="433"/>
                  <a:pt x="570" y="433"/>
                  <a:pt x="568" y="433"/>
                </a:cubicBezTo>
                <a:cubicBezTo>
                  <a:pt x="568" y="381"/>
                  <a:pt x="568" y="381"/>
                  <a:pt x="568" y="381"/>
                </a:cubicBezTo>
                <a:cubicBezTo>
                  <a:pt x="571" y="385"/>
                  <a:pt x="575" y="387"/>
                  <a:pt x="581" y="387"/>
                </a:cubicBezTo>
                <a:cubicBezTo>
                  <a:pt x="585" y="388"/>
                  <a:pt x="589" y="389"/>
                  <a:pt x="593" y="390"/>
                </a:cubicBezTo>
                <a:close/>
                <a:moveTo>
                  <a:pt x="527" y="24"/>
                </a:moveTo>
                <a:cubicBezTo>
                  <a:pt x="543" y="32"/>
                  <a:pt x="556" y="42"/>
                  <a:pt x="568" y="53"/>
                </a:cubicBezTo>
                <a:cubicBezTo>
                  <a:pt x="568" y="125"/>
                  <a:pt x="568" y="125"/>
                  <a:pt x="568" y="125"/>
                </a:cubicBezTo>
                <a:cubicBezTo>
                  <a:pt x="556" y="108"/>
                  <a:pt x="542" y="93"/>
                  <a:pt x="527" y="82"/>
                </a:cubicBezTo>
                <a:cubicBezTo>
                  <a:pt x="527" y="24"/>
                  <a:pt x="527" y="24"/>
                  <a:pt x="527" y="24"/>
                </a:cubicBezTo>
                <a:close/>
                <a:moveTo>
                  <a:pt x="568" y="869"/>
                </a:moveTo>
                <a:cubicBezTo>
                  <a:pt x="527" y="869"/>
                  <a:pt x="527" y="869"/>
                  <a:pt x="527" y="869"/>
                </a:cubicBezTo>
                <a:cubicBezTo>
                  <a:pt x="527" y="839"/>
                  <a:pt x="527" y="839"/>
                  <a:pt x="527" y="839"/>
                </a:cubicBezTo>
                <a:cubicBezTo>
                  <a:pt x="538" y="839"/>
                  <a:pt x="547" y="830"/>
                  <a:pt x="547" y="819"/>
                </a:cubicBezTo>
                <a:cubicBezTo>
                  <a:pt x="547" y="808"/>
                  <a:pt x="538" y="798"/>
                  <a:pt x="527" y="798"/>
                </a:cubicBezTo>
                <a:cubicBezTo>
                  <a:pt x="527" y="774"/>
                  <a:pt x="527" y="774"/>
                  <a:pt x="527" y="774"/>
                </a:cubicBezTo>
                <a:cubicBezTo>
                  <a:pt x="541" y="773"/>
                  <a:pt x="555" y="772"/>
                  <a:pt x="568" y="770"/>
                </a:cubicBezTo>
                <a:cubicBezTo>
                  <a:pt x="568" y="869"/>
                  <a:pt x="568" y="869"/>
                  <a:pt x="568" y="869"/>
                </a:cubicBezTo>
                <a:close/>
                <a:moveTo>
                  <a:pt x="568" y="173"/>
                </a:moveTo>
                <a:cubicBezTo>
                  <a:pt x="565" y="171"/>
                  <a:pt x="562" y="170"/>
                  <a:pt x="559" y="168"/>
                </a:cubicBezTo>
                <a:cubicBezTo>
                  <a:pt x="552" y="162"/>
                  <a:pt x="545" y="157"/>
                  <a:pt x="539" y="152"/>
                </a:cubicBezTo>
                <a:cubicBezTo>
                  <a:pt x="535" y="147"/>
                  <a:pt x="534" y="140"/>
                  <a:pt x="534" y="132"/>
                </a:cubicBezTo>
                <a:cubicBezTo>
                  <a:pt x="534" y="122"/>
                  <a:pt x="531" y="113"/>
                  <a:pt x="527" y="105"/>
                </a:cubicBezTo>
                <a:cubicBezTo>
                  <a:pt x="527" y="286"/>
                  <a:pt x="527" y="286"/>
                  <a:pt x="527" y="286"/>
                </a:cubicBezTo>
                <a:cubicBezTo>
                  <a:pt x="533" y="291"/>
                  <a:pt x="535" y="301"/>
                  <a:pt x="527" y="323"/>
                </a:cubicBezTo>
                <a:cubicBezTo>
                  <a:pt x="527" y="394"/>
                  <a:pt x="527" y="394"/>
                  <a:pt x="527" y="394"/>
                </a:cubicBezTo>
                <a:cubicBezTo>
                  <a:pt x="536" y="416"/>
                  <a:pt x="553" y="431"/>
                  <a:pt x="568" y="433"/>
                </a:cubicBezTo>
                <a:cubicBezTo>
                  <a:pt x="568" y="381"/>
                  <a:pt x="568" y="381"/>
                  <a:pt x="568" y="381"/>
                </a:cubicBezTo>
                <a:cubicBezTo>
                  <a:pt x="561" y="371"/>
                  <a:pt x="563" y="353"/>
                  <a:pt x="568" y="333"/>
                </a:cubicBezTo>
                <a:cubicBezTo>
                  <a:pt x="568" y="173"/>
                  <a:pt x="568" y="173"/>
                  <a:pt x="568" y="173"/>
                </a:cubicBezTo>
                <a:close/>
                <a:moveTo>
                  <a:pt x="568" y="444"/>
                </a:moveTo>
                <a:cubicBezTo>
                  <a:pt x="568" y="663"/>
                  <a:pt x="568" y="663"/>
                  <a:pt x="568" y="663"/>
                </a:cubicBezTo>
                <a:cubicBezTo>
                  <a:pt x="565" y="661"/>
                  <a:pt x="561" y="659"/>
                  <a:pt x="557" y="656"/>
                </a:cubicBezTo>
                <a:cubicBezTo>
                  <a:pt x="544" y="648"/>
                  <a:pt x="534" y="641"/>
                  <a:pt x="527" y="633"/>
                </a:cubicBezTo>
                <a:cubicBezTo>
                  <a:pt x="527" y="506"/>
                  <a:pt x="527" y="506"/>
                  <a:pt x="527" y="506"/>
                </a:cubicBezTo>
                <a:cubicBezTo>
                  <a:pt x="544" y="489"/>
                  <a:pt x="557" y="468"/>
                  <a:pt x="568" y="444"/>
                </a:cubicBezTo>
                <a:close/>
                <a:moveTo>
                  <a:pt x="413" y="0"/>
                </a:moveTo>
                <a:cubicBezTo>
                  <a:pt x="414" y="0"/>
                  <a:pt x="414" y="0"/>
                  <a:pt x="414" y="0"/>
                </a:cubicBezTo>
                <a:cubicBezTo>
                  <a:pt x="459" y="0"/>
                  <a:pt x="497" y="9"/>
                  <a:pt x="527" y="24"/>
                </a:cubicBezTo>
                <a:cubicBezTo>
                  <a:pt x="527" y="82"/>
                  <a:pt x="527" y="82"/>
                  <a:pt x="527" y="82"/>
                </a:cubicBezTo>
                <a:cubicBezTo>
                  <a:pt x="493" y="55"/>
                  <a:pt x="453" y="42"/>
                  <a:pt x="413" y="42"/>
                </a:cubicBezTo>
                <a:cubicBezTo>
                  <a:pt x="413" y="0"/>
                  <a:pt x="413" y="0"/>
                  <a:pt x="413" y="0"/>
                </a:cubicBezTo>
                <a:close/>
                <a:moveTo>
                  <a:pt x="527" y="869"/>
                </a:moveTo>
                <a:cubicBezTo>
                  <a:pt x="413" y="869"/>
                  <a:pt x="413" y="869"/>
                  <a:pt x="413" y="869"/>
                </a:cubicBezTo>
                <a:cubicBezTo>
                  <a:pt x="413" y="841"/>
                  <a:pt x="413" y="841"/>
                  <a:pt x="413" y="841"/>
                </a:cubicBezTo>
                <a:cubicBezTo>
                  <a:pt x="424" y="841"/>
                  <a:pt x="432" y="832"/>
                  <a:pt x="432" y="821"/>
                </a:cubicBezTo>
                <a:cubicBezTo>
                  <a:pt x="432" y="810"/>
                  <a:pt x="424" y="800"/>
                  <a:pt x="413" y="800"/>
                </a:cubicBezTo>
                <a:cubicBezTo>
                  <a:pt x="413" y="777"/>
                  <a:pt x="413" y="777"/>
                  <a:pt x="413" y="777"/>
                </a:cubicBezTo>
                <a:cubicBezTo>
                  <a:pt x="452" y="778"/>
                  <a:pt x="491" y="777"/>
                  <a:pt x="527" y="774"/>
                </a:cubicBezTo>
                <a:cubicBezTo>
                  <a:pt x="527" y="798"/>
                  <a:pt x="527" y="798"/>
                  <a:pt x="527" y="798"/>
                </a:cubicBezTo>
                <a:cubicBezTo>
                  <a:pt x="517" y="798"/>
                  <a:pt x="508" y="808"/>
                  <a:pt x="508" y="819"/>
                </a:cubicBezTo>
                <a:cubicBezTo>
                  <a:pt x="508" y="830"/>
                  <a:pt x="517" y="839"/>
                  <a:pt x="527" y="839"/>
                </a:cubicBezTo>
                <a:cubicBezTo>
                  <a:pt x="527" y="869"/>
                  <a:pt x="527" y="869"/>
                  <a:pt x="527" y="869"/>
                </a:cubicBezTo>
                <a:close/>
                <a:moveTo>
                  <a:pt x="527" y="105"/>
                </a:moveTo>
                <a:cubicBezTo>
                  <a:pt x="511" y="73"/>
                  <a:pt x="465" y="55"/>
                  <a:pt x="413" y="63"/>
                </a:cubicBezTo>
                <a:cubicBezTo>
                  <a:pt x="413" y="159"/>
                  <a:pt x="413" y="159"/>
                  <a:pt x="413" y="159"/>
                </a:cubicBezTo>
                <a:cubicBezTo>
                  <a:pt x="451" y="171"/>
                  <a:pt x="476" y="198"/>
                  <a:pt x="470" y="223"/>
                </a:cubicBezTo>
                <a:cubicBezTo>
                  <a:pt x="449" y="308"/>
                  <a:pt x="509" y="273"/>
                  <a:pt x="527" y="286"/>
                </a:cubicBezTo>
                <a:cubicBezTo>
                  <a:pt x="527" y="105"/>
                  <a:pt x="527" y="105"/>
                  <a:pt x="527" y="105"/>
                </a:cubicBezTo>
                <a:close/>
                <a:moveTo>
                  <a:pt x="527" y="323"/>
                </a:moveTo>
                <a:cubicBezTo>
                  <a:pt x="527" y="394"/>
                  <a:pt x="527" y="394"/>
                  <a:pt x="527" y="394"/>
                </a:cubicBezTo>
                <a:cubicBezTo>
                  <a:pt x="519" y="376"/>
                  <a:pt x="517" y="351"/>
                  <a:pt x="527" y="323"/>
                </a:cubicBezTo>
                <a:cubicBezTo>
                  <a:pt x="527" y="323"/>
                  <a:pt x="527" y="323"/>
                  <a:pt x="527" y="323"/>
                </a:cubicBezTo>
                <a:close/>
                <a:moveTo>
                  <a:pt x="527" y="506"/>
                </a:moveTo>
                <a:cubicBezTo>
                  <a:pt x="527" y="633"/>
                  <a:pt x="527" y="633"/>
                  <a:pt x="527" y="633"/>
                </a:cubicBezTo>
                <a:cubicBezTo>
                  <a:pt x="504" y="610"/>
                  <a:pt x="506" y="588"/>
                  <a:pt x="507" y="559"/>
                </a:cubicBezTo>
                <a:cubicBezTo>
                  <a:pt x="480" y="576"/>
                  <a:pt x="448" y="587"/>
                  <a:pt x="413" y="587"/>
                </a:cubicBezTo>
                <a:cubicBezTo>
                  <a:pt x="413" y="558"/>
                  <a:pt x="413" y="558"/>
                  <a:pt x="413" y="558"/>
                </a:cubicBezTo>
                <a:cubicBezTo>
                  <a:pt x="459" y="558"/>
                  <a:pt x="498" y="538"/>
                  <a:pt x="527" y="506"/>
                </a:cubicBezTo>
                <a:close/>
                <a:moveTo>
                  <a:pt x="388" y="1"/>
                </a:moveTo>
                <a:cubicBezTo>
                  <a:pt x="396" y="0"/>
                  <a:pt x="404" y="0"/>
                  <a:pt x="413" y="0"/>
                </a:cubicBezTo>
                <a:cubicBezTo>
                  <a:pt x="413" y="42"/>
                  <a:pt x="413" y="42"/>
                  <a:pt x="413" y="42"/>
                </a:cubicBezTo>
                <a:cubicBezTo>
                  <a:pt x="405" y="42"/>
                  <a:pt x="396" y="42"/>
                  <a:pt x="388" y="43"/>
                </a:cubicBezTo>
                <a:cubicBezTo>
                  <a:pt x="388" y="1"/>
                  <a:pt x="388" y="1"/>
                  <a:pt x="388" y="1"/>
                </a:cubicBezTo>
                <a:close/>
                <a:moveTo>
                  <a:pt x="413" y="869"/>
                </a:moveTo>
                <a:cubicBezTo>
                  <a:pt x="388" y="869"/>
                  <a:pt x="388" y="869"/>
                  <a:pt x="388" y="869"/>
                </a:cubicBezTo>
                <a:cubicBezTo>
                  <a:pt x="388" y="777"/>
                  <a:pt x="388" y="777"/>
                  <a:pt x="388" y="777"/>
                </a:cubicBezTo>
                <a:cubicBezTo>
                  <a:pt x="396" y="777"/>
                  <a:pt x="405" y="777"/>
                  <a:pt x="413" y="777"/>
                </a:cubicBezTo>
                <a:cubicBezTo>
                  <a:pt x="413" y="800"/>
                  <a:pt x="413" y="800"/>
                  <a:pt x="413" y="800"/>
                </a:cubicBezTo>
                <a:cubicBezTo>
                  <a:pt x="413" y="800"/>
                  <a:pt x="413" y="800"/>
                  <a:pt x="413" y="800"/>
                </a:cubicBezTo>
                <a:cubicBezTo>
                  <a:pt x="402" y="800"/>
                  <a:pt x="394" y="810"/>
                  <a:pt x="394" y="821"/>
                </a:cubicBezTo>
                <a:cubicBezTo>
                  <a:pt x="394" y="832"/>
                  <a:pt x="402" y="841"/>
                  <a:pt x="413" y="841"/>
                </a:cubicBezTo>
                <a:cubicBezTo>
                  <a:pt x="413" y="841"/>
                  <a:pt x="413" y="841"/>
                  <a:pt x="413" y="841"/>
                </a:cubicBezTo>
                <a:cubicBezTo>
                  <a:pt x="413" y="869"/>
                  <a:pt x="413" y="869"/>
                  <a:pt x="413" y="869"/>
                </a:cubicBezTo>
                <a:close/>
                <a:moveTo>
                  <a:pt x="413" y="63"/>
                </a:moveTo>
                <a:cubicBezTo>
                  <a:pt x="413" y="159"/>
                  <a:pt x="413" y="159"/>
                  <a:pt x="413" y="159"/>
                </a:cubicBezTo>
                <a:cubicBezTo>
                  <a:pt x="405" y="157"/>
                  <a:pt x="397" y="155"/>
                  <a:pt x="388" y="154"/>
                </a:cubicBezTo>
                <a:cubicBezTo>
                  <a:pt x="388" y="69"/>
                  <a:pt x="388" y="69"/>
                  <a:pt x="388" y="69"/>
                </a:cubicBezTo>
                <a:cubicBezTo>
                  <a:pt x="396" y="66"/>
                  <a:pt x="405" y="65"/>
                  <a:pt x="413" y="63"/>
                </a:cubicBezTo>
                <a:close/>
                <a:moveTo>
                  <a:pt x="413" y="558"/>
                </a:moveTo>
                <a:cubicBezTo>
                  <a:pt x="413" y="587"/>
                  <a:pt x="413" y="587"/>
                  <a:pt x="413" y="587"/>
                </a:cubicBezTo>
                <a:cubicBezTo>
                  <a:pt x="412" y="587"/>
                  <a:pt x="412" y="587"/>
                  <a:pt x="412" y="587"/>
                </a:cubicBezTo>
                <a:cubicBezTo>
                  <a:pt x="404" y="587"/>
                  <a:pt x="396" y="586"/>
                  <a:pt x="388" y="585"/>
                </a:cubicBezTo>
                <a:cubicBezTo>
                  <a:pt x="388" y="556"/>
                  <a:pt x="388" y="556"/>
                  <a:pt x="388" y="556"/>
                </a:cubicBezTo>
                <a:cubicBezTo>
                  <a:pt x="396" y="558"/>
                  <a:pt x="404" y="558"/>
                  <a:pt x="412" y="558"/>
                </a:cubicBezTo>
                <a:lnTo>
                  <a:pt x="413" y="558"/>
                </a:lnTo>
                <a:close/>
                <a:moveTo>
                  <a:pt x="299" y="25"/>
                </a:moveTo>
                <a:cubicBezTo>
                  <a:pt x="324" y="12"/>
                  <a:pt x="353" y="4"/>
                  <a:pt x="388" y="1"/>
                </a:cubicBezTo>
                <a:cubicBezTo>
                  <a:pt x="388" y="43"/>
                  <a:pt x="388" y="43"/>
                  <a:pt x="388" y="43"/>
                </a:cubicBezTo>
                <a:cubicBezTo>
                  <a:pt x="356" y="47"/>
                  <a:pt x="326" y="60"/>
                  <a:pt x="299" y="80"/>
                </a:cubicBezTo>
                <a:cubicBezTo>
                  <a:pt x="299" y="25"/>
                  <a:pt x="299" y="25"/>
                  <a:pt x="299" y="25"/>
                </a:cubicBezTo>
                <a:close/>
                <a:moveTo>
                  <a:pt x="388" y="869"/>
                </a:moveTo>
                <a:cubicBezTo>
                  <a:pt x="299" y="869"/>
                  <a:pt x="299" y="869"/>
                  <a:pt x="299" y="869"/>
                </a:cubicBezTo>
                <a:cubicBezTo>
                  <a:pt x="299" y="839"/>
                  <a:pt x="299" y="839"/>
                  <a:pt x="299" y="839"/>
                </a:cubicBezTo>
                <a:cubicBezTo>
                  <a:pt x="310" y="839"/>
                  <a:pt x="318" y="830"/>
                  <a:pt x="318" y="819"/>
                </a:cubicBezTo>
                <a:cubicBezTo>
                  <a:pt x="318" y="808"/>
                  <a:pt x="310" y="798"/>
                  <a:pt x="299" y="798"/>
                </a:cubicBezTo>
                <a:cubicBezTo>
                  <a:pt x="299" y="770"/>
                  <a:pt x="299" y="770"/>
                  <a:pt x="299" y="770"/>
                </a:cubicBezTo>
                <a:cubicBezTo>
                  <a:pt x="327" y="773"/>
                  <a:pt x="357" y="776"/>
                  <a:pt x="388" y="777"/>
                </a:cubicBezTo>
                <a:cubicBezTo>
                  <a:pt x="388" y="869"/>
                  <a:pt x="388" y="869"/>
                  <a:pt x="388" y="869"/>
                </a:cubicBezTo>
                <a:close/>
                <a:moveTo>
                  <a:pt x="388" y="69"/>
                </a:moveTo>
                <a:cubicBezTo>
                  <a:pt x="358" y="78"/>
                  <a:pt x="327" y="96"/>
                  <a:pt x="299" y="125"/>
                </a:cubicBezTo>
                <a:cubicBezTo>
                  <a:pt x="299" y="179"/>
                  <a:pt x="299" y="179"/>
                  <a:pt x="299" y="179"/>
                </a:cubicBezTo>
                <a:cubicBezTo>
                  <a:pt x="303" y="174"/>
                  <a:pt x="308" y="169"/>
                  <a:pt x="313" y="165"/>
                </a:cubicBezTo>
                <a:cubicBezTo>
                  <a:pt x="339" y="154"/>
                  <a:pt x="365" y="152"/>
                  <a:pt x="388" y="154"/>
                </a:cubicBezTo>
                <a:cubicBezTo>
                  <a:pt x="388" y="69"/>
                  <a:pt x="388" y="69"/>
                  <a:pt x="388" y="69"/>
                </a:cubicBezTo>
                <a:close/>
                <a:moveTo>
                  <a:pt x="388" y="556"/>
                </a:moveTo>
                <a:cubicBezTo>
                  <a:pt x="388" y="585"/>
                  <a:pt x="388" y="585"/>
                  <a:pt x="388" y="585"/>
                </a:cubicBezTo>
                <a:cubicBezTo>
                  <a:pt x="362" y="581"/>
                  <a:pt x="339" y="572"/>
                  <a:pt x="318" y="559"/>
                </a:cubicBezTo>
                <a:cubicBezTo>
                  <a:pt x="319" y="587"/>
                  <a:pt x="320" y="611"/>
                  <a:pt x="299" y="633"/>
                </a:cubicBezTo>
                <a:cubicBezTo>
                  <a:pt x="299" y="508"/>
                  <a:pt x="299" y="508"/>
                  <a:pt x="299" y="508"/>
                </a:cubicBezTo>
                <a:cubicBezTo>
                  <a:pt x="323" y="533"/>
                  <a:pt x="353" y="551"/>
                  <a:pt x="388" y="556"/>
                </a:cubicBezTo>
                <a:close/>
                <a:moveTo>
                  <a:pt x="192" y="178"/>
                </a:moveTo>
                <a:cubicBezTo>
                  <a:pt x="208" y="110"/>
                  <a:pt x="241" y="55"/>
                  <a:pt x="299" y="25"/>
                </a:cubicBezTo>
                <a:cubicBezTo>
                  <a:pt x="299" y="80"/>
                  <a:pt x="299" y="80"/>
                  <a:pt x="299" y="80"/>
                </a:cubicBezTo>
                <a:cubicBezTo>
                  <a:pt x="258" y="111"/>
                  <a:pt x="227" y="161"/>
                  <a:pt x="214" y="229"/>
                </a:cubicBezTo>
                <a:cubicBezTo>
                  <a:pt x="230" y="205"/>
                  <a:pt x="247" y="184"/>
                  <a:pt x="266" y="167"/>
                </a:cubicBezTo>
                <a:cubicBezTo>
                  <a:pt x="276" y="151"/>
                  <a:pt x="287" y="137"/>
                  <a:pt x="299" y="125"/>
                </a:cubicBezTo>
                <a:cubicBezTo>
                  <a:pt x="299" y="179"/>
                  <a:pt x="299" y="179"/>
                  <a:pt x="299" y="179"/>
                </a:cubicBezTo>
                <a:cubicBezTo>
                  <a:pt x="276" y="204"/>
                  <a:pt x="261" y="238"/>
                  <a:pt x="259" y="283"/>
                </a:cubicBezTo>
                <a:cubicBezTo>
                  <a:pt x="259" y="287"/>
                  <a:pt x="259" y="292"/>
                  <a:pt x="260" y="297"/>
                </a:cubicBezTo>
                <a:cubicBezTo>
                  <a:pt x="263" y="349"/>
                  <a:pt x="260" y="334"/>
                  <a:pt x="248" y="307"/>
                </a:cubicBezTo>
                <a:cubicBezTo>
                  <a:pt x="232" y="274"/>
                  <a:pt x="214" y="281"/>
                  <a:pt x="206" y="317"/>
                </a:cubicBezTo>
                <a:cubicBezTo>
                  <a:pt x="195" y="365"/>
                  <a:pt x="214" y="428"/>
                  <a:pt x="252" y="435"/>
                </a:cubicBezTo>
                <a:cubicBezTo>
                  <a:pt x="264" y="463"/>
                  <a:pt x="280" y="488"/>
                  <a:pt x="299" y="508"/>
                </a:cubicBezTo>
                <a:cubicBezTo>
                  <a:pt x="299" y="633"/>
                  <a:pt x="299" y="633"/>
                  <a:pt x="299" y="633"/>
                </a:cubicBezTo>
                <a:cubicBezTo>
                  <a:pt x="292" y="641"/>
                  <a:pt x="281" y="649"/>
                  <a:pt x="268" y="656"/>
                </a:cubicBezTo>
                <a:cubicBezTo>
                  <a:pt x="232" y="675"/>
                  <a:pt x="212" y="679"/>
                  <a:pt x="192" y="690"/>
                </a:cubicBezTo>
                <a:cubicBezTo>
                  <a:pt x="192" y="178"/>
                  <a:pt x="192" y="178"/>
                  <a:pt x="192" y="178"/>
                </a:cubicBezTo>
                <a:close/>
                <a:moveTo>
                  <a:pt x="299" y="869"/>
                </a:moveTo>
                <a:cubicBezTo>
                  <a:pt x="192" y="869"/>
                  <a:pt x="192" y="869"/>
                  <a:pt x="192" y="869"/>
                </a:cubicBezTo>
                <a:cubicBezTo>
                  <a:pt x="192" y="832"/>
                  <a:pt x="192" y="832"/>
                  <a:pt x="192" y="832"/>
                </a:cubicBezTo>
                <a:cubicBezTo>
                  <a:pt x="203" y="832"/>
                  <a:pt x="211" y="822"/>
                  <a:pt x="211" y="811"/>
                </a:cubicBezTo>
                <a:cubicBezTo>
                  <a:pt x="211" y="800"/>
                  <a:pt x="203" y="791"/>
                  <a:pt x="192" y="791"/>
                </a:cubicBezTo>
                <a:cubicBezTo>
                  <a:pt x="192" y="750"/>
                  <a:pt x="192" y="750"/>
                  <a:pt x="192" y="750"/>
                </a:cubicBezTo>
                <a:cubicBezTo>
                  <a:pt x="218" y="759"/>
                  <a:pt x="255" y="766"/>
                  <a:pt x="299" y="770"/>
                </a:cubicBezTo>
                <a:cubicBezTo>
                  <a:pt x="299" y="798"/>
                  <a:pt x="299" y="798"/>
                  <a:pt x="299" y="798"/>
                </a:cubicBezTo>
                <a:cubicBezTo>
                  <a:pt x="288" y="798"/>
                  <a:pt x="280" y="808"/>
                  <a:pt x="280" y="819"/>
                </a:cubicBezTo>
                <a:cubicBezTo>
                  <a:pt x="280" y="830"/>
                  <a:pt x="288" y="839"/>
                  <a:pt x="299" y="839"/>
                </a:cubicBezTo>
                <a:lnTo>
                  <a:pt x="299" y="869"/>
                </a:lnTo>
                <a:close/>
                <a:moveTo>
                  <a:pt x="45" y="869"/>
                </a:moveTo>
                <a:cubicBezTo>
                  <a:pt x="30" y="843"/>
                  <a:pt x="20" y="816"/>
                  <a:pt x="19" y="791"/>
                </a:cubicBezTo>
                <a:cubicBezTo>
                  <a:pt x="18" y="754"/>
                  <a:pt x="30" y="728"/>
                  <a:pt x="50" y="708"/>
                </a:cubicBezTo>
                <a:cubicBezTo>
                  <a:pt x="0" y="602"/>
                  <a:pt x="137" y="626"/>
                  <a:pt x="111" y="568"/>
                </a:cubicBezTo>
                <a:cubicBezTo>
                  <a:pt x="48" y="432"/>
                  <a:pt x="198" y="458"/>
                  <a:pt x="157" y="393"/>
                </a:cubicBezTo>
                <a:cubicBezTo>
                  <a:pt x="109" y="320"/>
                  <a:pt x="176" y="284"/>
                  <a:pt x="184" y="226"/>
                </a:cubicBezTo>
                <a:cubicBezTo>
                  <a:pt x="186" y="209"/>
                  <a:pt x="188" y="193"/>
                  <a:pt x="192" y="178"/>
                </a:cubicBezTo>
                <a:cubicBezTo>
                  <a:pt x="192" y="690"/>
                  <a:pt x="192" y="690"/>
                  <a:pt x="192" y="690"/>
                </a:cubicBezTo>
                <a:cubicBezTo>
                  <a:pt x="182" y="696"/>
                  <a:pt x="171" y="705"/>
                  <a:pt x="158" y="719"/>
                </a:cubicBezTo>
                <a:cubicBezTo>
                  <a:pt x="155" y="731"/>
                  <a:pt x="168" y="741"/>
                  <a:pt x="192" y="750"/>
                </a:cubicBezTo>
                <a:cubicBezTo>
                  <a:pt x="192" y="791"/>
                  <a:pt x="192" y="791"/>
                  <a:pt x="192" y="791"/>
                </a:cubicBezTo>
                <a:cubicBezTo>
                  <a:pt x="181" y="791"/>
                  <a:pt x="173" y="800"/>
                  <a:pt x="173" y="811"/>
                </a:cubicBezTo>
                <a:cubicBezTo>
                  <a:pt x="173" y="822"/>
                  <a:pt x="181" y="832"/>
                  <a:pt x="192" y="832"/>
                </a:cubicBezTo>
                <a:cubicBezTo>
                  <a:pt x="192" y="869"/>
                  <a:pt x="192" y="869"/>
                  <a:pt x="192" y="869"/>
                </a:cubicBezTo>
                <a:lnTo>
                  <a:pt x="45" y="869"/>
                </a:lnTo>
                <a:close/>
              </a:path>
            </a:pathLst>
          </a:custGeom>
          <a:solidFill>
            <a:srgbClr val="BFEA1F"/>
          </a:solidFill>
          <a:ln>
            <a:noFill/>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noEditPoints="1"/>
          </p:cNvSpPr>
          <p:nvPr/>
        </p:nvSpPr>
        <p:spPr bwMode="auto">
          <a:xfrm>
            <a:off x="4922838" y="5568950"/>
            <a:ext cx="760412" cy="222250"/>
          </a:xfrm>
          <a:custGeom>
            <a:avLst/>
            <a:gdLst>
              <a:gd name="T0" fmla="*/ 251 w 340"/>
              <a:gd name="T1" fmla="*/ 10 h 99"/>
              <a:gd name="T2" fmla="*/ 333 w 340"/>
              <a:gd name="T3" fmla="*/ 9 h 99"/>
              <a:gd name="T4" fmla="*/ 292 w 340"/>
              <a:gd name="T5" fmla="*/ 83 h 99"/>
              <a:gd name="T6" fmla="*/ 251 w 340"/>
              <a:gd name="T7" fmla="*/ 98 h 99"/>
              <a:gd name="T8" fmla="*/ 251 w 340"/>
              <a:gd name="T9" fmla="*/ 86 h 99"/>
              <a:gd name="T10" fmla="*/ 276 w 340"/>
              <a:gd name="T11" fmla="*/ 78 h 99"/>
              <a:gd name="T12" fmla="*/ 298 w 340"/>
              <a:gd name="T13" fmla="*/ 27 h 99"/>
              <a:gd name="T14" fmla="*/ 251 w 340"/>
              <a:gd name="T15" fmla="*/ 24 h 99"/>
              <a:gd name="T16" fmla="*/ 251 w 340"/>
              <a:gd name="T17" fmla="*/ 10 h 99"/>
              <a:gd name="T18" fmla="*/ 90 w 340"/>
              <a:gd name="T19" fmla="*/ 10 h 99"/>
              <a:gd name="T20" fmla="*/ 93 w 340"/>
              <a:gd name="T21" fmla="*/ 11 h 99"/>
              <a:gd name="T22" fmla="*/ 146 w 340"/>
              <a:gd name="T23" fmla="*/ 28 h 99"/>
              <a:gd name="T24" fmla="*/ 191 w 340"/>
              <a:gd name="T25" fmla="*/ 29 h 99"/>
              <a:gd name="T26" fmla="*/ 248 w 340"/>
              <a:gd name="T27" fmla="*/ 11 h 99"/>
              <a:gd name="T28" fmla="*/ 251 w 340"/>
              <a:gd name="T29" fmla="*/ 10 h 99"/>
              <a:gd name="T30" fmla="*/ 251 w 340"/>
              <a:gd name="T31" fmla="*/ 24 h 99"/>
              <a:gd name="T32" fmla="*/ 229 w 340"/>
              <a:gd name="T33" fmla="*/ 29 h 99"/>
              <a:gd name="T34" fmla="*/ 208 w 340"/>
              <a:gd name="T35" fmla="*/ 67 h 99"/>
              <a:gd name="T36" fmla="*/ 251 w 340"/>
              <a:gd name="T37" fmla="*/ 86 h 99"/>
              <a:gd name="T38" fmla="*/ 251 w 340"/>
              <a:gd name="T39" fmla="*/ 98 h 99"/>
              <a:gd name="T40" fmla="*/ 210 w 340"/>
              <a:gd name="T41" fmla="*/ 88 h 99"/>
              <a:gd name="T42" fmla="*/ 182 w 340"/>
              <a:gd name="T43" fmla="*/ 56 h 99"/>
              <a:gd name="T44" fmla="*/ 159 w 340"/>
              <a:gd name="T45" fmla="*/ 56 h 99"/>
              <a:gd name="T46" fmla="*/ 131 w 340"/>
              <a:gd name="T47" fmla="*/ 88 h 99"/>
              <a:gd name="T48" fmla="*/ 90 w 340"/>
              <a:gd name="T49" fmla="*/ 98 h 99"/>
              <a:gd name="T50" fmla="*/ 90 w 340"/>
              <a:gd name="T51" fmla="*/ 86 h 99"/>
              <a:gd name="T52" fmla="*/ 133 w 340"/>
              <a:gd name="T53" fmla="*/ 67 h 99"/>
              <a:gd name="T54" fmla="*/ 112 w 340"/>
              <a:gd name="T55" fmla="*/ 29 h 99"/>
              <a:gd name="T56" fmla="*/ 90 w 340"/>
              <a:gd name="T57" fmla="*/ 24 h 99"/>
              <a:gd name="T58" fmla="*/ 90 w 340"/>
              <a:gd name="T59" fmla="*/ 10 h 99"/>
              <a:gd name="T60" fmla="*/ 8 w 340"/>
              <a:gd name="T61" fmla="*/ 9 h 99"/>
              <a:gd name="T62" fmla="*/ 90 w 340"/>
              <a:gd name="T63" fmla="*/ 10 h 99"/>
              <a:gd name="T64" fmla="*/ 90 w 340"/>
              <a:gd name="T65" fmla="*/ 24 h 99"/>
              <a:gd name="T66" fmla="*/ 43 w 340"/>
              <a:gd name="T67" fmla="*/ 27 h 99"/>
              <a:gd name="T68" fmla="*/ 65 w 340"/>
              <a:gd name="T69" fmla="*/ 78 h 99"/>
              <a:gd name="T70" fmla="*/ 90 w 340"/>
              <a:gd name="T71" fmla="*/ 86 h 99"/>
              <a:gd name="T72" fmla="*/ 90 w 340"/>
              <a:gd name="T73" fmla="*/ 98 h 99"/>
              <a:gd name="T74" fmla="*/ 48 w 340"/>
              <a:gd name="T75" fmla="*/ 83 h 99"/>
              <a:gd name="T76" fmla="*/ 8 w 340"/>
              <a:gd name="T77" fmla="*/ 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0" h="99">
                <a:moveTo>
                  <a:pt x="251" y="10"/>
                </a:moveTo>
                <a:cubicBezTo>
                  <a:pt x="278" y="4"/>
                  <a:pt x="318" y="0"/>
                  <a:pt x="333" y="9"/>
                </a:cubicBezTo>
                <a:cubicBezTo>
                  <a:pt x="340" y="14"/>
                  <a:pt x="328" y="57"/>
                  <a:pt x="292" y="83"/>
                </a:cubicBezTo>
                <a:cubicBezTo>
                  <a:pt x="279" y="92"/>
                  <a:pt x="265" y="97"/>
                  <a:pt x="251" y="98"/>
                </a:cubicBezTo>
                <a:cubicBezTo>
                  <a:pt x="251" y="86"/>
                  <a:pt x="251" y="86"/>
                  <a:pt x="251" y="86"/>
                </a:cubicBezTo>
                <a:cubicBezTo>
                  <a:pt x="259" y="85"/>
                  <a:pt x="267" y="83"/>
                  <a:pt x="276" y="78"/>
                </a:cubicBezTo>
                <a:cubicBezTo>
                  <a:pt x="300" y="63"/>
                  <a:pt x="306" y="33"/>
                  <a:pt x="298" y="27"/>
                </a:cubicBezTo>
                <a:cubicBezTo>
                  <a:pt x="291" y="22"/>
                  <a:pt x="272" y="21"/>
                  <a:pt x="251" y="24"/>
                </a:cubicBezTo>
                <a:lnTo>
                  <a:pt x="251" y="10"/>
                </a:lnTo>
                <a:close/>
                <a:moveTo>
                  <a:pt x="90" y="10"/>
                </a:moveTo>
                <a:cubicBezTo>
                  <a:pt x="91" y="10"/>
                  <a:pt x="92" y="10"/>
                  <a:pt x="93" y="11"/>
                </a:cubicBezTo>
                <a:cubicBezTo>
                  <a:pt x="112" y="15"/>
                  <a:pt x="129" y="23"/>
                  <a:pt x="146" y="28"/>
                </a:cubicBezTo>
                <a:cubicBezTo>
                  <a:pt x="161" y="32"/>
                  <a:pt x="176" y="33"/>
                  <a:pt x="191" y="29"/>
                </a:cubicBezTo>
                <a:cubicBezTo>
                  <a:pt x="209" y="25"/>
                  <a:pt x="227" y="16"/>
                  <a:pt x="248" y="11"/>
                </a:cubicBezTo>
                <a:cubicBezTo>
                  <a:pt x="249" y="10"/>
                  <a:pt x="250" y="10"/>
                  <a:pt x="251" y="10"/>
                </a:cubicBezTo>
                <a:cubicBezTo>
                  <a:pt x="251" y="24"/>
                  <a:pt x="251" y="24"/>
                  <a:pt x="251" y="24"/>
                </a:cubicBezTo>
                <a:cubicBezTo>
                  <a:pt x="244" y="25"/>
                  <a:pt x="236" y="27"/>
                  <a:pt x="229" y="29"/>
                </a:cubicBezTo>
                <a:cubicBezTo>
                  <a:pt x="201" y="37"/>
                  <a:pt x="193" y="51"/>
                  <a:pt x="208" y="67"/>
                </a:cubicBezTo>
                <a:cubicBezTo>
                  <a:pt x="218" y="78"/>
                  <a:pt x="234" y="86"/>
                  <a:pt x="251" y="86"/>
                </a:cubicBezTo>
                <a:cubicBezTo>
                  <a:pt x="251" y="98"/>
                  <a:pt x="251" y="98"/>
                  <a:pt x="251" y="98"/>
                </a:cubicBezTo>
                <a:cubicBezTo>
                  <a:pt x="236" y="99"/>
                  <a:pt x="222" y="95"/>
                  <a:pt x="210" y="88"/>
                </a:cubicBezTo>
                <a:cubicBezTo>
                  <a:pt x="197" y="80"/>
                  <a:pt x="189" y="65"/>
                  <a:pt x="182" y="56"/>
                </a:cubicBezTo>
                <a:cubicBezTo>
                  <a:pt x="175" y="46"/>
                  <a:pt x="166" y="46"/>
                  <a:pt x="159" y="56"/>
                </a:cubicBezTo>
                <a:cubicBezTo>
                  <a:pt x="152" y="65"/>
                  <a:pt x="144" y="80"/>
                  <a:pt x="131" y="88"/>
                </a:cubicBezTo>
                <a:cubicBezTo>
                  <a:pt x="119" y="95"/>
                  <a:pt x="105" y="99"/>
                  <a:pt x="90" y="98"/>
                </a:cubicBezTo>
                <a:cubicBezTo>
                  <a:pt x="90" y="86"/>
                  <a:pt x="90" y="86"/>
                  <a:pt x="90" y="86"/>
                </a:cubicBezTo>
                <a:cubicBezTo>
                  <a:pt x="107" y="86"/>
                  <a:pt x="123" y="78"/>
                  <a:pt x="133" y="67"/>
                </a:cubicBezTo>
                <a:cubicBezTo>
                  <a:pt x="148" y="51"/>
                  <a:pt x="140" y="37"/>
                  <a:pt x="112" y="29"/>
                </a:cubicBezTo>
                <a:cubicBezTo>
                  <a:pt x="104" y="27"/>
                  <a:pt x="97" y="25"/>
                  <a:pt x="90" y="24"/>
                </a:cubicBezTo>
                <a:lnTo>
                  <a:pt x="90" y="10"/>
                </a:lnTo>
                <a:close/>
                <a:moveTo>
                  <a:pt x="8" y="9"/>
                </a:moveTo>
                <a:cubicBezTo>
                  <a:pt x="22" y="0"/>
                  <a:pt x="63" y="4"/>
                  <a:pt x="90" y="10"/>
                </a:cubicBezTo>
                <a:cubicBezTo>
                  <a:pt x="90" y="24"/>
                  <a:pt x="90" y="24"/>
                  <a:pt x="90" y="24"/>
                </a:cubicBezTo>
                <a:cubicBezTo>
                  <a:pt x="69" y="21"/>
                  <a:pt x="50" y="22"/>
                  <a:pt x="43" y="27"/>
                </a:cubicBezTo>
                <a:cubicBezTo>
                  <a:pt x="35" y="33"/>
                  <a:pt x="41" y="63"/>
                  <a:pt x="65" y="78"/>
                </a:cubicBezTo>
                <a:cubicBezTo>
                  <a:pt x="73" y="83"/>
                  <a:pt x="82" y="85"/>
                  <a:pt x="90" y="86"/>
                </a:cubicBezTo>
                <a:cubicBezTo>
                  <a:pt x="90" y="98"/>
                  <a:pt x="90" y="98"/>
                  <a:pt x="90" y="98"/>
                </a:cubicBezTo>
                <a:cubicBezTo>
                  <a:pt x="76" y="97"/>
                  <a:pt x="61" y="92"/>
                  <a:pt x="48" y="83"/>
                </a:cubicBezTo>
                <a:cubicBezTo>
                  <a:pt x="12" y="57"/>
                  <a:pt x="0" y="14"/>
                  <a:pt x="8" y="9"/>
                </a:cubicBezTo>
                <a:close/>
              </a:path>
            </a:pathLst>
          </a:custGeom>
          <a:solidFill>
            <a:srgbClr val="BFEA1F"/>
          </a:solidFill>
          <a:ln>
            <a:noFill/>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rot="20497795">
            <a:off x="3795713" y="1846263"/>
            <a:ext cx="2266950" cy="2265362"/>
          </a:xfrm>
          <a:custGeom>
            <a:avLst/>
            <a:gdLst>
              <a:gd name="T0" fmla="*/ 743 w 841"/>
              <a:gd name="T1" fmla="*/ 112 h 841"/>
              <a:gd name="T2" fmla="*/ 241 w 841"/>
              <a:gd name="T3" fmla="*/ 12 h 841"/>
              <a:gd name="T4" fmla="*/ 112 w 841"/>
              <a:gd name="T5" fmla="*/ 98 h 841"/>
              <a:gd name="T6" fmla="*/ 12 w 841"/>
              <a:gd name="T7" fmla="*/ 600 h 841"/>
              <a:gd name="T8" fmla="*/ 98 w 841"/>
              <a:gd name="T9" fmla="*/ 729 h 841"/>
              <a:gd name="T10" fmla="*/ 600 w 841"/>
              <a:gd name="T11" fmla="*/ 829 h 841"/>
              <a:gd name="T12" fmla="*/ 729 w 841"/>
              <a:gd name="T13" fmla="*/ 743 h 841"/>
              <a:gd name="T14" fmla="*/ 829 w 841"/>
              <a:gd name="T15" fmla="*/ 241 h 841"/>
              <a:gd name="T16" fmla="*/ 743 w 841"/>
              <a:gd name="T17" fmla="*/ 112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1" h="841">
                <a:moveTo>
                  <a:pt x="743" y="112"/>
                </a:moveTo>
                <a:cubicBezTo>
                  <a:pt x="241" y="12"/>
                  <a:pt x="241" y="12"/>
                  <a:pt x="241" y="12"/>
                </a:cubicBezTo>
                <a:cubicBezTo>
                  <a:pt x="182" y="0"/>
                  <a:pt x="124" y="39"/>
                  <a:pt x="112" y="98"/>
                </a:cubicBezTo>
                <a:cubicBezTo>
                  <a:pt x="12" y="600"/>
                  <a:pt x="12" y="600"/>
                  <a:pt x="12" y="600"/>
                </a:cubicBezTo>
                <a:cubicBezTo>
                  <a:pt x="0" y="659"/>
                  <a:pt x="39" y="717"/>
                  <a:pt x="98" y="729"/>
                </a:cubicBezTo>
                <a:cubicBezTo>
                  <a:pt x="469" y="803"/>
                  <a:pt x="174" y="744"/>
                  <a:pt x="600" y="829"/>
                </a:cubicBezTo>
                <a:cubicBezTo>
                  <a:pt x="659" y="841"/>
                  <a:pt x="717" y="802"/>
                  <a:pt x="729" y="743"/>
                </a:cubicBezTo>
                <a:cubicBezTo>
                  <a:pt x="829" y="241"/>
                  <a:pt x="829" y="241"/>
                  <a:pt x="829" y="241"/>
                </a:cubicBezTo>
                <a:cubicBezTo>
                  <a:pt x="841" y="182"/>
                  <a:pt x="802" y="124"/>
                  <a:pt x="743" y="112"/>
                </a:cubicBezTo>
                <a:close/>
              </a:path>
            </a:pathLst>
          </a:custGeom>
          <a:solidFill>
            <a:srgbClr val="BFEA1F"/>
          </a:solidFill>
          <a:ln>
            <a:noFill/>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rot="20497795">
            <a:off x="5257800" y="3868738"/>
            <a:ext cx="608013" cy="827087"/>
          </a:xfrm>
          <a:custGeom>
            <a:avLst/>
            <a:gdLst>
              <a:gd name="T0" fmla="*/ 53 w 161"/>
              <a:gd name="T1" fmla="*/ 0 h 253"/>
              <a:gd name="T2" fmla="*/ 0 w 161"/>
              <a:gd name="T3" fmla="*/ 253 h 253"/>
              <a:gd name="T4" fmla="*/ 161 w 161"/>
              <a:gd name="T5" fmla="*/ 0 h 253"/>
              <a:gd name="T6" fmla="*/ 53 w 161"/>
              <a:gd name="T7" fmla="*/ 0 h 253"/>
            </a:gdLst>
            <a:ahLst/>
            <a:cxnLst>
              <a:cxn ang="0">
                <a:pos x="T0" y="T1"/>
              </a:cxn>
              <a:cxn ang="0">
                <a:pos x="T2" y="T3"/>
              </a:cxn>
              <a:cxn ang="0">
                <a:pos x="T4" y="T5"/>
              </a:cxn>
              <a:cxn ang="0">
                <a:pos x="T6" y="T7"/>
              </a:cxn>
            </a:cxnLst>
            <a:rect l="0" t="0" r="r" b="b"/>
            <a:pathLst>
              <a:path w="161" h="253">
                <a:moveTo>
                  <a:pt x="53" y="0"/>
                </a:moveTo>
                <a:cubicBezTo>
                  <a:pt x="55" y="82"/>
                  <a:pt x="39" y="175"/>
                  <a:pt x="0" y="253"/>
                </a:cubicBezTo>
                <a:cubicBezTo>
                  <a:pt x="81" y="166"/>
                  <a:pt x="132" y="90"/>
                  <a:pt x="161" y="0"/>
                </a:cubicBezTo>
                <a:lnTo>
                  <a:pt x="53" y="0"/>
                </a:lnTo>
                <a:close/>
              </a:path>
            </a:pathLst>
          </a:custGeom>
          <a:solidFill>
            <a:srgbClr val="BFEA1F"/>
          </a:solidFill>
          <a:ln>
            <a:noFill/>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Oval 9"/>
          <p:cNvSpPr>
            <a:spLocks noChangeArrowheads="1"/>
          </p:cNvSpPr>
          <p:nvPr/>
        </p:nvSpPr>
        <p:spPr bwMode="auto">
          <a:xfrm rot="1154425" flipH="1">
            <a:off x="6126163" y="1951038"/>
            <a:ext cx="2135187" cy="2133600"/>
          </a:xfrm>
          <a:prstGeom prst="ellipse">
            <a:avLst/>
          </a:prstGeom>
          <a:solidFill>
            <a:srgbClr val="003760"/>
          </a:solidFill>
          <a:ln>
            <a:noFill/>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0"/>
          <p:cNvSpPr>
            <a:spLocks/>
          </p:cNvSpPr>
          <p:nvPr/>
        </p:nvSpPr>
        <p:spPr bwMode="auto">
          <a:xfrm rot="1154425" flipH="1">
            <a:off x="6554788" y="3979863"/>
            <a:ext cx="534987" cy="766762"/>
          </a:xfrm>
          <a:custGeom>
            <a:avLst/>
            <a:gdLst>
              <a:gd name="T0" fmla="*/ 53 w 161"/>
              <a:gd name="T1" fmla="*/ 0 h 252"/>
              <a:gd name="T2" fmla="*/ 0 w 161"/>
              <a:gd name="T3" fmla="*/ 252 h 252"/>
              <a:gd name="T4" fmla="*/ 161 w 161"/>
              <a:gd name="T5" fmla="*/ 0 h 252"/>
              <a:gd name="T6" fmla="*/ 53 w 161"/>
              <a:gd name="T7" fmla="*/ 0 h 252"/>
            </a:gdLst>
            <a:ahLst/>
            <a:cxnLst>
              <a:cxn ang="0">
                <a:pos x="T0" y="T1"/>
              </a:cxn>
              <a:cxn ang="0">
                <a:pos x="T2" y="T3"/>
              </a:cxn>
              <a:cxn ang="0">
                <a:pos x="T4" y="T5"/>
              </a:cxn>
              <a:cxn ang="0">
                <a:pos x="T6" y="T7"/>
              </a:cxn>
            </a:cxnLst>
            <a:rect l="0" t="0" r="r" b="b"/>
            <a:pathLst>
              <a:path w="161" h="252">
                <a:moveTo>
                  <a:pt x="53" y="0"/>
                </a:moveTo>
                <a:cubicBezTo>
                  <a:pt x="55" y="82"/>
                  <a:pt x="38" y="174"/>
                  <a:pt x="0" y="252"/>
                </a:cubicBezTo>
                <a:cubicBezTo>
                  <a:pt x="81" y="165"/>
                  <a:pt x="132" y="90"/>
                  <a:pt x="161" y="0"/>
                </a:cubicBezTo>
                <a:lnTo>
                  <a:pt x="53" y="0"/>
                </a:lnTo>
                <a:close/>
              </a:path>
            </a:pathLst>
          </a:custGeom>
          <a:solidFill>
            <a:srgbClr val="003760"/>
          </a:solidFill>
          <a:ln>
            <a:noFill/>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1"/>
          <p:cNvSpPr>
            <a:spLocks/>
          </p:cNvSpPr>
          <p:nvPr/>
        </p:nvSpPr>
        <p:spPr bwMode="auto">
          <a:xfrm>
            <a:off x="5876925" y="4848225"/>
            <a:ext cx="1774825" cy="2019300"/>
          </a:xfrm>
          <a:custGeom>
            <a:avLst/>
            <a:gdLst>
              <a:gd name="T0" fmla="*/ 550 w 793"/>
              <a:gd name="T1" fmla="*/ 630 h 902"/>
              <a:gd name="T2" fmla="*/ 511 w 793"/>
              <a:gd name="T3" fmla="*/ 596 h 902"/>
              <a:gd name="T4" fmla="*/ 567 w 793"/>
              <a:gd name="T5" fmla="*/ 656 h 902"/>
              <a:gd name="T6" fmla="*/ 790 w 793"/>
              <a:gd name="T7" fmla="*/ 824 h 902"/>
              <a:gd name="T8" fmla="*/ 763 w 793"/>
              <a:gd name="T9" fmla="*/ 902 h 902"/>
              <a:gd name="T10" fmla="*/ 30 w 793"/>
              <a:gd name="T11" fmla="*/ 902 h 902"/>
              <a:gd name="T12" fmla="*/ 3 w 793"/>
              <a:gd name="T13" fmla="*/ 824 h 902"/>
              <a:gd name="T14" fmla="*/ 226 w 793"/>
              <a:gd name="T15" fmla="*/ 656 h 902"/>
              <a:gd name="T16" fmla="*/ 283 w 793"/>
              <a:gd name="T17" fmla="*/ 591 h 902"/>
              <a:gd name="T18" fmla="*/ 238 w 793"/>
              <a:gd name="T19" fmla="*/ 627 h 902"/>
              <a:gd name="T20" fmla="*/ 140 w 793"/>
              <a:gd name="T21" fmla="*/ 357 h 902"/>
              <a:gd name="T22" fmla="*/ 503 w 793"/>
              <a:gd name="T23" fmla="*/ 95 h 902"/>
              <a:gd name="T24" fmla="*/ 550 w 793"/>
              <a:gd name="T25" fmla="*/ 63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3" h="902">
                <a:moveTo>
                  <a:pt x="550" y="630"/>
                </a:moveTo>
                <a:cubicBezTo>
                  <a:pt x="537" y="617"/>
                  <a:pt x="524" y="606"/>
                  <a:pt x="511" y="596"/>
                </a:cubicBezTo>
                <a:cubicBezTo>
                  <a:pt x="518" y="622"/>
                  <a:pt x="534" y="643"/>
                  <a:pt x="567" y="656"/>
                </a:cubicBezTo>
                <a:cubicBezTo>
                  <a:pt x="661" y="696"/>
                  <a:pt x="793" y="706"/>
                  <a:pt x="790" y="824"/>
                </a:cubicBezTo>
                <a:cubicBezTo>
                  <a:pt x="789" y="849"/>
                  <a:pt x="779" y="876"/>
                  <a:pt x="763" y="902"/>
                </a:cubicBezTo>
                <a:cubicBezTo>
                  <a:pt x="30" y="902"/>
                  <a:pt x="30" y="902"/>
                  <a:pt x="30" y="902"/>
                </a:cubicBezTo>
                <a:cubicBezTo>
                  <a:pt x="14" y="876"/>
                  <a:pt x="4" y="849"/>
                  <a:pt x="3" y="824"/>
                </a:cubicBezTo>
                <a:cubicBezTo>
                  <a:pt x="0" y="706"/>
                  <a:pt x="132" y="696"/>
                  <a:pt x="226" y="656"/>
                </a:cubicBezTo>
                <a:cubicBezTo>
                  <a:pt x="261" y="642"/>
                  <a:pt x="277" y="619"/>
                  <a:pt x="283" y="591"/>
                </a:cubicBezTo>
                <a:cubicBezTo>
                  <a:pt x="268" y="601"/>
                  <a:pt x="253" y="613"/>
                  <a:pt x="238" y="627"/>
                </a:cubicBezTo>
                <a:cubicBezTo>
                  <a:pt x="177" y="550"/>
                  <a:pt x="141" y="487"/>
                  <a:pt x="140" y="357"/>
                </a:cubicBezTo>
                <a:cubicBezTo>
                  <a:pt x="137" y="74"/>
                  <a:pt x="400" y="0"/>
                  <a:pt x="503" y="95"/>
                </a:cubicBezTo>
                <a:cubicBezTo>
                  <a:pt x="736" y="95"/>
                  <a:pt x="676" y="514"/>
                  <a:pt x="550" y="630"/>
                </a:cubicBezTo>
                <a:close/>
              </a:path>
            </a:pathLst>
          </a:custGeom>
          <a:solidFill>
            <a:srgbClr val="003760"/>
          </a:solidFill>
          <a:ln>
            <a:noFill/>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12"/>
          <p:cNvSpPr>
            <a:spLocks/>
          </p:cNvSpPr>
          <p:nvPr/>
        </p:nvSpPr>
        <p:spPr bwMode="auto">
          <a:xfrm>
            <a:off x="6362700" y="5410200"/>
            <a:ext cx="815975" cy="765175"/>
          </a:xfrm>
          <a:custGeom>
            <a:avLst/>
            <a:gdLst>
              <a:gd name="T0" fmla="*/ 364 w 364"/>
              <a:gd name="T1" fmla="*/ 204 h 341"/>
              <a:gd name="T2" fmla="*/ 340 w 364"/>
              <a:gd name="T3" fmla="*/ 217 h 341"/>
              <a:gd name="T4" fmla="*/ 180 w 364"/>
              <a:gd name="T5" fmla="*/ 341 h 341"/>
              <a:gd name="T6" fmla="*/ 20 w 364"/>
              <a:gd name="T7" fmla="*/ 217 h 341"/>
              <a:gd name="T8" fmla="*/ 0 w 364"/>
              <a:gd name="T9" fmla="*/ 208 h 341"/>
              <a:gd name="T10" fmla="*/ 226 w 364"/>
              <a:gd name="T11" fmla="*/ 0 h 341"/>
              <a:gd name="T12" fmla="*/ 57 w 364"/>
              <a:gd name="T13" fmla="*/ 194 h 341"/>
              <a:gd name="T14" fmla="*/ 300 w 364"/>
              <a:gd name="T15" fmla="*/ 42 h 341"/>
              <a:gd name="T16" fmla="*/ 364 w 364"/>
              <a:gd name="T17" fmla="*/ 20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341">
                <a:moveTo>
                  <a:pt x="364" y="204"/>
                </a:moveTo>
                <a:cubicBezTo>
                  <a:pt x="357" y="211"/>
                  <a:pt x="349" y="216"/>
                  <a:pt x="340" y="217"/>
                </a:cubicBezTo>
                <a:cubicBezTo>
                  <a:pt x="310" y="288"/>
                  <a:pt x="255" y="341"/>
                  <a:pt x="180" y="341"/>
                </a:cubicBezTo>
                <a:cubicBezTo>
                  <a:pt x="104" y="341"/>
                  <a:pt x="49" y="288"/>
                  <a:pt x="20" y="217"/>
                </a:cubicBezTo>
                <a:cubicBezTo>
                  <a:pt x="12" y="216"/>
                  <a:pt x="6" y="213"/>
                  <a:pt x="0" y="208"/>
                </a:cubicBezTo>
                <a:cubicBezTo>
                  <a:pt x="56" y="174"/>
                  <a:pt x="105" y="108"/>
                  <a:pt x="226" y="0"/>
                </a:cubicBezTo>
                <a:cubicBezTo>
                  <a:pt x="208" y="32"/>
                  <a:pt x="174" y="90"/>
                  <a:pt x="57" y="194"/>
                </a:cubicBezTo>
                <a:cubicBezTo>
                  <a:pt x="120" y="204"/>
                  <a:pt x="237" y="125"/>
                  <a:pt x="300" y="42"/>
                </a:cubicBezTo>
                <a:cubicBezTo>
                  <a:pt x="315" y="101"/>
                  <a:pt x="336" y="166"/>
                  <a:pt x="364" y="2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3"/>
          <p:cNvSpPr>
            <a:spLocks/>
          </p:cNvSpPr>
          <p:nvPr/>
        </p:nvSpPr>
        <p:spPr bwMode="auto">
          <a:xfrm>
            <a:off x="6108700" y="6180138"/>
            <a:ext cx="1323975" cy="679450"/>
          </a:xfrm>
          <a:custGeom>
            <a:avLst/>
            <a:gdLst>
              <a:gd name="T0" fmla="*/ 0 w 591"/>
              <a:gd name="T1" fmla="*/ 135 h 304"/>
              <a:gd name="T2" fmla="*/ 142 w 591"/>
              <a:gd name="T3" fmla="*/ 85 h 304"/>
              <a:gd name="T4" fmla="*/ 206 w 591"/>
              <a:gd name="T5" fmla="*/ 0 h 304"/>
              <a:gd name="T6" fmla="*/ 293 w 591"/>
              <a:gd name="T7" fmla="*/ 23 h 304"/>
              <a:gd name="T8" fmla="*/ 378 w 591"/>
              <a:gd name="T9" fmla="*/ 0 h 304"/>
              <a:gd name="T10" fmla="*/ 437 w 591"/>
              <a:gd name="T11" fmla="*/ 85 h 304"/>
              <a:gd name="T12" fmla="*/ 591 w 591"/>
              <a:gd name="T13" fmla="*/ 138 h 304"/>
              <a:gd name="T14" fmla="*/ 0 w 591"/>
              <a:gd name="T15" fmla="*/ 135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1" h="304">
                <a:moveTo>
                  <a:pt x="0" y="135"/>
                </a:moveTo>
                <a:cubicBezTo>
                  <a:pt x="39" y="116"/>
                  <a:pt x="93" y="103"/>
                  <a:pt x="142" y="85"/>
                </a:cubicBezTo>
                <a:cubicBezTo>
                  <a:pt x="176" y="72"/>
                  <a:pt x="196" y="39"/>
                  <a:pt x="206" y="0"/>
                </a:cubicBezTo>
                <a:cubicBezTo>
                  <a:pt x="232" y="15"/>
                  <a:pt x="260" y="23"/>
                  <a:pt x="293" y="23"/>
                </a:cubicBezTo>
                <a:cubicBezTo>
                  <a:pt x="324" y="23"/>
                  <a:pt x="353" y="15"/>
                  <a:pt x="378" y="0"/>
                </a:cubicBezTo>
                <a:cubicBezTo>
                  <a:pt x="388" y="38"/>
                  <a:pt x="406" y="71"/>
                  <a:pt x="437" y="85"/>
                </a:cubicBezTo>
                <a:cubicBezTo>
                  <a:pt x="480" y="103"/>
                  <a:pt x="544" y="116"/>
                  <a:pt x="591" y="138"/>
                </a:cubicBezTo>
                <a:cubicBezTo>
                  <a:pt x="415" y="304"/>
                  <a:pt x="142" y="297"/>
                  <a:pt x="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6"/>
          <p:cNvSpPr>
            <a:spLocks noEditPoints="1"/>
          </p:cNvSpPr>
          <p:nvPr/>
        </p:nvSpPr>
        <p:spPr bwMode="auto">
          <a:xfrm>
            <a:off x="2978150" y="4822825"/>
            <a:ext cx="1773238" cy="2044700"/>
          </a:xfrm>
          <a:custGeom>
            <a:avLst/>
            <a:gdLst>
              <a:gd name="T0" fmla="*/ 396 w 792"/>
              <a:gd name="T1" fmla="*/ 85 h 914"/>
              <a:gd name="T2" fmla="*/ 395 w 792"/>
              <a:gd name="T3" fmla="*/ 10 h 914"/>
              <a:gd name="T4" fmla="*/ 547 w 792"/>
              <a:gd name="T5" fmla="*/ 166 h 914"/>
              <a:gd name="T6" fmla="*/ 615 w 792"/>
              <a:gd name="T7" fmla="*/ 329 h 914"/>
              <a:gd name="T8" fmla="*/ 626 w 792"/>
              <a:gd name="T9" fmla="*/ 424 h 914"/>
              <a:gd name="T10" fmla="*/ 573 w 792"/>
              <a:gd name="T11" fmla="*/ 499 h 914"/>
              <a:gd name="T12" fmla="*/ 567 w 792"/>
              <a:gd name="T13" fmla="*/ 668 h 914"/>
              <a:gd name="T14" fmla="*/ 763 w 792"/>
              <a:gd name="T15" fmla="*/ 914 h 914"/>
              <a:gd name="T16" fmla="*/ 395 w 792"/>
              <a:gd name="T17" fmla="*/ 847 h 914"/>
              <a:gd name="T18" fmla="*/ 453 w 792"/>
              <a:gd name="T19" fmla="*/ 775 h 914"/>
              <a:gd name="T20" fmla="*/ 574 w 792"/>
              <a:gd name="T21" fmla="*/ 699 h 914"/>
              <a:gd name="T22" fmla="*/ 399 w 792"/>
              <a:gd name="T23" fmla="*/ 820 h 914"/>
              <a:gd name="T24" fmla="*/ 395 w 792"/>
              <a:gd name="T25" fmla="*/ 786 h 914"/>
              <a:gd name="T26" fmla="*/ 518 w 792"/>
              <a:gd name="T27" fmla="*/ 665 h 914"/>
              <a:gd name="T28" fmla="*/ 396 w 792"/>
              <a:gd name="T29" fmla="*/ 629 h 914"/>
              <a:gd name="T30" fmla="*/ 395 w 792"/>
              <a:gd name="T31" fmla="*/ 604 h 914"/>
              <a:gd name="T32" fmla="*/ 556 w 792"/>
              <a:gd name="T33" fmla="*/ 480 h 914"/>
              <a:gd name="T34" fmla="*/ 595 w 792"/>
              <a:gd name="T35" fmla="*/ 343 h 914"/>
              <a:gd name="T36" fmla="*/ 531 w 792"/>
              <a:gd name="T37" fmla="*/ 440 h 914"/>
              <a:gd name="T38" fmla="*/ 550 w 792"/>
              <a:gd name="T39" fmla="*/ 336 h 914"/>
              <a:gd name="T40" fmla="*/ 529 w 792"/>
              <a:gd name="T41" fmla="*/ 238 h 914"/>
              <a:gd name="T42" fmla="*/ 475 w 792"/>
              <a:gd name="T43" fmla="*/ 217 h 914"/>
              <a:gd name="T44" fmla="*/ 395 w 792"/>
              <a:gd name="T45" fmla="*/ 82 h 914"/>
              <a:gd name="T46" fmla="*/ 3 w 792"/>
              <a:gd name="T47" fmla="*/ 836 h 914"/>
              <a:gd name="T48" fmla="*/ 285 w 792"/>
              <a:gd name="T49" fmla="*/ 588 h 914"/>
              <a:gd name="T50" fmla="*/ 188 w 792"/>
              <a:gd name="T51" fmla="*/ 475 h 914"/>
              <a:gd name="T52" fmla="*/ 165 w 792"/>
              <a:gd name="T53" fmla="*/ 367 h 914"/>
              <a:gd name="T54" fmla="*/ 176 w 792"/>
              <a:gd name="T55" fmla="*/ 318 h 914"/>
              <a:gd name="T56" fmla="*/ 246 w 792"/>
              <a:gd name="T57" fmla="*/ 69 h 914"/>
              <a:gd name="T58" fmla="*/ 263 w 792"/>
              <a:gd name="T59" fmla="*/ 53 h 914"/>
              <a:gd name="T60" fmla="*/ 395 w 792"/>
              <a:gd name="T61" fmla="*/ 243 h 914"/>
              <a:gd name="T62" fmla="*/ 264 w 792"/>
              <a:gd name="T63" fmla="*/ 238 h 914"/>
              <a:gd name="T64" fmla="*/ 244 w 792"/>
              <a:gd name="T65" fmla="*/ 342 h 914"/>
              <a:gd name="T66" fmla="*/ 236 w 792"/>
              <a:gd name="T67" fmla="*/ 420 h 914"/>
              <a:gd name="T68" fmla="*/ 195 w 792"/>
              <a:gd name="T69" fmla="*/ 344 h 914"/>
              <a:gd name="T70" fmla="*/ 395 w 792"/>
              <a:gd name="T71" fmla="*/ 604 h 914"/>
              <a:gd name="T72" fmla="*/ 311 w 792"/>
              <a:gd name="T73" fmla="*/ 606 h 914"/>
              <a:gd name="T74" fmla="*/ 395 w 792"/>
              <a:gd name="T75" fmla="*/ 786 h 914"/>
              <a:gd name="T76" fmla="*/ 268 w 792"/>
              <a:gd name="T77" fmla="*/ 674 h 914"/>
              <a:gd name="T78" fmla="*/ 215 w 792"/>
              <a:gd name="T79" fmla="*/ 696 h 914"/>
              <a:gd name="T80" fmla="*/ 340 w 792"/>
              <a:gd name="T81" fmla="*/ 783 h 914"/>
              <a:gd name="T82" fmla="*/ 395 w 792"/>
              <a:gd name="T83" fmla="*/ 914 h 914"/>
              <a:gd name="T84" fmla="*/ 395 w 792"/>
              <a:gd name="T85" fmla="*/ 50 h 914"/>
              <a:gd name="T86" fmla="*/ 360 w 792"/>
              <a:gd name="T87" fmla="*/ 1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2" h="914">
                <a:moveTo>
                  <a:pt x="395" y="82"/>
                </a:moveTo>
                <a:cubicBezTo>
                  <a:pt x="395" y="83"/>
                  <a:pt x="395" y="84"/>
                  <a:pt x="396" y="85"/>
                </a:cubicBezTo>
                <a:cubicBezTo>
                  <a:pt x="402" y="73"/>
                  <a:pt x="401" y="61"/>
                  <a:pt x="395" y="50"/>
                </a:cubicBezTo>
                <a:cubicBezTo>
                  <a:pt x="395" y="10"/>
                  <a:pt x="395" y="10"/>
                  <a:pt x="395" y="10"/>
                </a:cubicBezTo>
                <a:cubicBezTo>
                  <a:pt x="483" y="0"/>
                  <a:pt x="549" y="69"/>
                  <a:pt x="521" y="140"/>
                </a:cubicBezTo>
                <a:cubicBezTo>
                  <a:pt x="531" y="148"/>
                  <a:pt x="540" y="157"/>
                  <a:pt x="547" y="166"/>
                </a:cubicBezTo>
                <a:cubicBezTo>
                  <a:pt x="582" y="207"/>
                  <a:pt x="608" y="265"/>
                  <a:pt x="615" y="329"/>
                </a:cubicBezTo>
                <a:cubicBezTo>
                  <a:pt x="615" y="329"/>
                  <a:pt x="615" y="329"/>
                  <a:pt x="615" y="329"/>
                </a:cubicBezTo>
                <a:cubicBezTo>
                  <a:pt x="621" y="340"/>
                  <a:pt x="625" y="353"/>
                  <a:pt x="627" y="367"/>
                </a:cubicBezTo>
                <a:cubicBezTo>
                  <a:pt x="630" y="385"/>
                  <a:pt x="630" y="406"/>
                  <a:pt x="626" y="424"/>
                </a:cubicBezTo>
                <a:cubicBezTo>
                  <a:pt x="622" y="444"/>
                  <a:pt x="615" y="462"/>
                  <a:pt x="604" y="475"/>
                </a:cubicBezTo>
                <a:cubicBezTo>
                  <a:pt x="596" y="486"/>
                  <a:pt x="585" y="495"/>
                  <a:pt x="573" y="499"/>
                </a:cubicBezTo>
                <a:cubicBezTo>
                  <a:pt x="557" y="535"/>
                  <a:pt x="535" y="566"/>
                  <a:pt x="507" y="588"/>
                </a:cubicBezTo>
                <a:cubicBezTo>
                  <a:pt x="511" y="623"/>
                  <a:pt x="525" y="651"/>
                  <a:pt x="567" y="668"/>
                </a:cubicBezTo>
                <a:cubicBezTo>
                  <a:pt x="661" y="708"/>
                  <a:pt x="792" y="718"/>
                  <a:pt x="790" y="836"/>
                </a:cubicBezTo>
                <a:cubicBezTo>
                  <a:pt x="789" y="861"/>
                  <a:pt x="779" y="888"/>
                  <a:pt x="763" y="914"/>
                </a:cubicBezTo>
                <a:cubicBezTo>
                  <a:pt x="395" y="914"/>
                  <a:pt x="395" y="914"/>
                  <a:pt x="395" y="914"/>
                </a:cubicBezTo>
                <a:cubicBezTo>
                  <a:pt x="395" y="847"/>
                  <a:pt x="395" y="847"/>
                  <a:pt x="395" y="847"/>
                </a:cubicBezTo>
                <a:cubicBezTo>
                  <a:pt x="396" y="851"/>
                  <a:pt x="397" y="856"/>
                  <a:pt x="397" y="860"/>
                </a:cubicBezTo>
                <a:cubicBezTo>
                  <a:pt x="401" y="837"/>
                  <a:pt x="430" y="790"/>
                  <a:pt x="453" y="775"/>
                </a:cubicBezTo>
                <a:cubicBezTo>
                  <a:pt x="479" y="790"/>
                  <a:pt x="489" y="819"/>
                  <a:pt x="504" y="838"/>
                </a:cubicBezTo>
                <a:cubicBezTo>
                  <a:pt x="531" y="811"/>
                  <a:pt x="557" y="741"/>
                  <a:pt x="574" y="699"/>
                </a:cubicBezTo>
                <a:cubicBezTo>
                  <a:pt x="558" y="695"/>
                  <a:pt x="544" y="687"/>
                  <a:pt x="532" y="677"/>
                </a:cubicBezTo>
                <a:cubicBezTo>
                  <a:pt x="485" y="727"/>
                  <a:pt x="439" y="766"/>
                  <a:pt x="399" y="820"/>
                </a:cubicBezTo>
                <a:cubicBezTo>
                  <a:pt x="398" y="818"/>
                  <a:pt x="396" y="817"/>
                  <a:pt x="395" y="816"/>
                </a:cubicBezTo>
                <a:cubicBezTo>
                  <a:pt x="395" y="786"/>
                  <a:pt x="395" y="786"/>
                  <a:pt x="395" y="786"/>
                </a:cubicBezTo>
                <a:cubicBezTo>
                  <a:pt x="396" y="787"/>
                  <a:pt x="397" y="788"/>
                  <a:pt x="399" y="789"/>
                </a:cubicBezTo>
                <a:cubicBezTo>
                  <a:pt x="433" y="752"/>
                  <a:pt x="467" y="728"/>
                  <a:pt x="518" y="665"/>
                </a:cubicBezTo>
                <a:cubicBezTo>
                  <a:pt x="501" y="648"/>
                  <a:pt x="490" y="626"/>
                  <a:pt x="484" y="605"/>
                </a:cubicBezTo>
                <a:cubicBezTo>
                  <a:pt x="458" y="620"/>
                  <a:pt x="429" y="629"/>
                  <a:pt x="396" y="629"/>
                </a:cubicBezTo>
                <a:cubicBezTo>
                  <a:pt x="395" y="629"/>
                  <a:pt x="395" y="629"/>
                  <a:pt x="395" y="629"/>
                </a:cubicBezTo>
                <a:cubicBezTo>
                  <a:pt x="395" y="604"/>
                  <a:pt x="395" y="604"/>
                  <a:pt x="395" y="604"/>
                </a:cubicBezTo>
                <a:cubicBezTo>
                  <a:pt x="395" y="604"/>
                  <a:pt x="396" y="604"/>
                  <a:pt x="396" y="604"/>
                </a:cubicBezTo>
                <a:cubicBezTo>
                  <a:pt x="471" y="604"/>
                  <a:pt x="526" y="551"/>
                  <a:pt x="556" y="480"/>
                </a:cubicBezTo>
                <a:cubicBezTo>
                  <a:pt x="600" y="472"/>
                  <a:pt x="618" y="391"/>
                  <a:pt x="597" y="344"/>
                </a:cubicBezTo>
                <a:cubicBezTo>
                  <a:pt x="596" y="343"/>
                  <a:pt x="596" y="343"/>
                  <a:pt x="595" y="343"/>
                </a:cubicBezTo>
                <a:cubicBezTo>
                  <a:pt x="566" y="324"/>
                  <a:pt x="557" y="411"/>
                  <a:pt x="557" y="420"/>
                </a:cubicBezTo>
                <a:cubicBezTo>
                  <a:pt x="556" y="451"/>
                  <a:pt x="523" y="461"/>
                  <a:pt x="531" y="440"/>
                </a:cubicBezTo>
                <a:cubicBezTo>
                  <a:pt x="538" y="418"/>
                  <a:pt x="548" y="385"/>
                  <a:pt x="549" y="342"/>
                </a:cubicBezTo>
                <a:cubicBezTo>
                  <a:pt x="549" y="340"/>
                  <a:pt x="550" y="338"/>
                  <a:pt x="550" y="336"/>
                </a:cubicBezTo>
                <a:cubicBezTo>
                  <a:pt x="550" y="304"/>
                  <a:pt x="543" y="271"/>
                  <a:pt x="530" y="239"/>
                </a:cubicBezTo>
                <a:cubicBezTo>
                  <a:pt x="530" y="239"/>
                  <a:pt x="530" y="239"/>
                  <a:pt x="529" y="238"/>
                </a:cubicBezTo>
                <a:cubicBezTo>
                  <a:pt x="516" y="219"/>
                  <a:pt x="507" y="209"/>
                  <a:pt x="476" y="217"/>
                </a:cubicBezTo>
                <a:cubicBezTo>
                  <a:pt x="475" y="217"/>
                  <a:pt x="475" y="217"/>
                  <a:pt x="475" y="217"/>
                </a:cubicBezTo>
                <a:cubicBezTo>
                  <a:pt x="445" y="231"/>
                  <a:pt x="419" y="239"/>
                  <a:pt x="395" y="243"/>
                </a:cubicBezTo>
                <a:lnTo>
                  <a:pt x="395" y="82"/>
                </a:lnTo>
                <a:close/>
                <a:moveTo>
                  <a:pt x="29" y="914"/>
                </a:moveTo>
                <a:cubicBezTo>
                  <a:pt x="14" y="888"/>
                  <a:pt x="3" y="861"/>
                  <a:pt x="3" y="836"/>
                </a:cubicBezTo>
                <a:cubicBezTo>
                  <a:pt x="0" y="718"/>
                  <a:pt x="132" y="708"/>
                  <a:pt x="226" y="668"/>
                </a:cubicBezTo>
                <a:cubicBezTo>
                  <a:pt x="267" y="651"/>
                  <a:pt x="282" y="623"/>
                  <a:pt x="285" y="588"/>
                </a:cubicBezTo>
                <a:cubicBezTo>
                  <a:pt x="257" y="566"/>
                  <a:pt x="235" y="535"/>
                  <a:pt x="219" y="499"/>
                </a:cubicBezTo>
                <a:cubicBezTo>
                  <a:pt x="207" y="495"/>
                  <a:pt x="197" y="486"/>
                  <a:pt x="188" y="475"/>
                </a:cubicBezTo>
                <a:cubicBezTo>
                  <a:pt x="178" y="462"/>
                  <a:pt x="170" y="444"/>
                  <a:pt x="166" y="424"/>
                </a:cubicBezTo>
                <a:cubicBezTo>
                  <a:pt x="163" y="406"/>
                  <a:pt x="162" y="385"/>
                  <a:pt x="165" y="367"/>
                </a:cubicBezTo>
                <a:cubicBezTo>
                  <a:pt x="167" y="354"/>
                  <a:pt x="171" y="341"/>
                  <a:pt x="176" y="330"/>
                </a:cubicBezTo>
                <a:cubicBezTo>
                  <a:pt x="176" y="327"/>
                  <a:pt x="176" y="323"/>
                  <a:pt x="176" y="318"/>
                </a:cubicBezTo>
                <a:cubicBezTo>
                  <a:pt x="180" y="263"/>
                  <a:pt x="205" y="208"/>
                  <a:pt x="240" y="168"/>
                </a:cubicBezTo>
                <a:cubicBezTo>
                  <a:pt x="230" y="138"/>
                  <a:pt x="232" y="103"/>
                  <a:pt x="246" y="69"/>
                </a:cubicBezTo>
                <a:cubicBezTo>
                  <a:pt x="258" y="99"/>
                  <a:pt x="267" y="119"/>
                  <a:pt x="296" y="118"/>
                </a:cubicBezTo>
                <a:cubicBezTo>
                  <a:pt x="297" y="88"/>
                  <a:pt x="289" y="71"/>
                  <a:pt x="263" y="53"/>
                </a:cubicBezTo>
                <a:cubicBezTo>
                  <a:pt x="265" y="24"/>
                  <a:pt x="364" y="0"/>
                  <a:pt x="395" y="82"/>
                </a:cubicBezTo>
                <a:cubicBezTo>
                  <a:pt x="395" y="243"/>
                  <a:pt x="395" y="243"/>
                  <a:pt x="395" y="243"/>
                </a:cubicBezTo>
                <a:cubicBezTo>
                  <a:pt x="344" y="252"/>
                  <a:pt x="305" y="242"/>
                  <a:pt x="278" y="221"/>
                </a:cubicBezTo>
                <a:cubicBezTo>
                  <a:pt x="273" y="226"/>
                  <a:pt x="268" y="231"/>
                  <a:pt x="264" y="238"/>
                </a:cubicBezTo>
                <a:cubicBezTo>
                  <a:pt x="250" y="270"/>
                  <a:pt x="242" y="306"/>
                  <a:pt x="243" y="339"/>
                </a:cubicBezTo>
                <a:cubicBezTo>
                  <a:pt x="243" y="340"/>
                  <a:pt x="244" y="341"/>
                  <a:pt x="244" y="342"/>
                </a:cubicBezTo>
                <a:cubicBezTo>
                  <a:pt x="245" y="385"/>
                  <a:pt x="255" y="418"/>
                  <a:pt x="262" y="440"/>
                </a:cubicBezTo>
                <a:cubicBezTo>
                  <a:pt x="270" y="461"/>
                  <a:pt x="237" y="451"/>
                  <a:pt x="236" y="420"/>
                </a:cubicBezTo>
                <a:cubicBezTo>
                  <a:pt x="236" y="411"/>
                  <a:pt x="227" y="324"/>
                  <a:pt x="198" y="343"/>
                </a:cubicBezTo>
                <a:cubicBezTo>
                  <a:pt x="197" y="343"/>
                  <a:pt x="196" y="344"/>
                  <a:pt x="195" y="344"/>
                </a:cubicBezTo>
                <a:cubicBezTo>
                  <a:pt x="174" y="392"/>
                  <a:pt x="192" y="473"/>
                  <a:pt x="236" y="480"/>
                </a:cubicBezTo>
                <a:cubicBezTo>
                  <a:pt x="266" y="550"/>
                  <a:pt x="320" y="603"/>
                  <a:pt x="395" y="604"/>
                </a:cubicBezTo>
                <a:cubicBezTo>
                  <a:pt x="395" y="629"/>
                  <a:pt x="395" y="629"/>
                  <a:pt x="395" y="629"/>
                </a:cubicBezTo>
                <a:cubicBezTo>
                  <a:pt x="364" y="629"/>
                  <a:pt x="336" y="621"/>
                  <a:pt x="311" y="606"/>
                </a:cubicBezTo>
                <a:cubicBezTo>
                  <a:pt x="305" y="624"/>
                  <a:pt x="294" y="641"/>
                  <a:pt x="280" y="657"/>
                </a:cubicBezTo>
                <a:cubicBezTo>
                  <a:pt x="328" y="725"/>
                  <a:pt x="365" y="766"/>
                  <a:pt x="395" y="786"/>
                </a:cubicBezTo>
                <a:cubicBezTo>
                  <a:pt x="395" y="816"/>
                  <a:pt x="395" y="816"/>
                  <a:pt x="395" y="816"/>
                </a:cubicBezTo>
                <a:cubicBezTo>
                  <a:pt x="357" y="783"/>
                  <a:pt x="300" y="719"/>
                  <a:pt x="268" y="674"/>
                </a:cubicBezTo>
                <a:cubicBezTo>
                  <a:pt x="267" y="673"/>
                  <a:pt x="267" y="671"/>
                  <a:pt x="266" y="669"/>
                </a:cubicBezTo>
                <a:cubicBezTo>
                  <a:pt x="251" y="682"/>
                  <a:pt x="233" y="692"/>
                  <a:pt x="215" y="696"/>
                </a:cubicBezTo>
                <a:cubicBezTo>
                  <a:pt x="229" y="754"/>
                  <a:pt x="274" y="818"/>
                  <a:pt x="291" y="839"/>
                </a:cubicBezTo>
                <a:cubicBezTo>
                  <a:pt x="307" y="818"/>
                  <a:pt x="315" y="795"/>
                  <a:pt x="340" y="783"/>
                </a:cubicBezTo>
                <a:cubicBezTo>
                  <a:pt x="351" y="794"/>
                  <a:pt x="385" y="818"/>
                  <a:pt x="395" y="847"/>
                </a:cubicBezTo>
                <a:cubicBezTo>
                  <a:pt x="395" y="914"/>
                  <a:pt x="395" y="914"/>
                  <a:pt x="395" y="914"/>
                </a:cubicBezTo>
                <a:cubicBezTo>
                  <a:pt x="29" y="914"/>
                  <a:pt x="29" y="914"/>
                  <a:pt x="29" y="914"/>
                </a:cubicBezTo>
                <a:close/>
                <a:moveTo>
                  <a:pt x="395" y="50"/>
                </a:moveTo>
                <a:cubicBezTo>
                  <a:pt x="395" y="10"/>
                  <a:pt x="395" y="10"/>
                  <a:pt x="395" y="10"/>
                </a:cubicBezTo>
                <a:cubicBezTo>
                  <a:pt x="384" y="11"/>
                  <a:pt x="372" y="13"/>
                  <a:pt x="360" y="17"/>
                </a:cubicBezTo>
                <a:cubicBezTo>
                  <a:pt x="375" y="25"/>
                  <a:pt x="388" y="37"/>
                  <a:pt x="395" y="50"/>
                </a:cubicBezTo>
                <a:close/>
              </a:path>
            </a:pathLst>
          </a:custGeom>
          <a:solidFill>
            <a:srgbClr val="005898"/>
          </a:solidFill>
          <a:ln>
            <a:noFill/>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7"/>
          <p:cNvSpPr>
            <a:spLocks noEditPoints="1"/>
          </p:cNvSpPr>
          <p:nvPr/>
        </p:nvSpPr>
        <p:spPr bwMode="auto">
          <a:xfrm>
            <a:off x="7413625" y="4814888"/>
            <a:ext cx="1770063" cy="2052637"/>
          </a:xfrm>
          <a:custGeom>
            <a:avLst/>
            <a:gdLst>
              <a:gd name="T0" fmla="*/ 710 w 791"/>
              <a:gd name="T1" fmla="*/ 420 h 917"/>
              <a:gd name="T2" fmla="*/ 689 w 791"/>
              <a:gd name="T3" fmla="*/ 503 h 917"/>
              <a:gd name="T4" fmla="*/ 607 w 791"/>
              <a:gd name="T5" fmla="*/ 596 h 917"/>
              <a:gd name="T6" fmla="*/ 567 w 791"/>
              <a:gd name="T7" fmla="*/ 671 h 917"/>
              <a:gd name="T8" fmla="*/ 709 w 791"/>
              <a:gd name="T9" fmla="*/ 723 h 917"/>
              <a:gd name="T10" fmla="*/ 790 w 791"/>
              <a:gd name="T11" fmla="*/ 839 h 917"/>
              <a:gd name="T12" fmla="*/ 753 w 791"/>
              <a:gd name="T13" fmla="*/ 917 h 917"/>
              <a:gd name="T14" fmla="*/ 740 w 791"/>
              <a:gd name="T15" fmla="*/ 917 h 917"/>
              <a:gd name="T16" fmla="*/ 398 w 791"/>
              <a:gd name="T17" fmla="*/ 917 h 917"/>
              <a:gd name="T18" fmla="*/ 399 w 791"/>
              <a:gd name="T19" fmla="*/ 906 h 917"/>
              <a:gd name="T20" fmla="*/ 697 w 791"/>
              <a:gd name="T21" fmla="*/ 755 h 917"/>
              <a:gd name="T22" fmla="*/ 692 w 791"/>
              <a:gd name="T23" fmla="*/ 743 h 917"/>
              <a:gd name="T24" fmla="*/ 610 w 791"/>
              <a:gd name="T25" fmla="*/ 842 h 917"/>
              <a:gd name="T26" fmla="*/ 398 w 791"/>
              <a:gd name="T27" fmla="*/ 896 h 917"/>
              <a:gd name="T28" fmla="*/ 555 w 791"/>
              <a:gd name="T29" fmla="*/ 842 h 917"/>
              <a:gd name="T30" fmla="*/ 541 w 791"/>
              <a:gd name="T31" fmla="*/ 694 h 917"/>
              <a:gd name="T32" fmla="*/ 398 w 791"/>
              <a:gd name="T33" fmla="*/ 632 h 917"/>
              <a:gd name="T34" fmla="*/ 556 w 791"/>
              <a:gd name="T35" fmla="*/ 483 h 917"/>
              <a:gd name="T36" fmla="*/ 561 w 791"/>
              <a:gd name="T37" fmla="*/ 356 h 917"/>
              <a:gd name="T38" fmla="*/ 547 w 791"/>
              <a:gd name="T39" fmla="*/ 297 h 917"/>
              <a:gd name="T40" fmla="*/ 445 w 791"/>
              <a:gd name="T41" fmla="*/ 203 h 917"/>
              <a:gd name="T42" fmla="*/ 398 w 791"/>
              <a:gd name="T43" fmla="*/ 262 h 917"/>
              <a:gd name="T44" fmla="*/ 186 w 791"/>
              <a:gd name="T45" fmla="*/ 596 h 917"/>
              <a:gd name="T46" fmla="*/ 104 w 791"/>
              <a:gd name="T47" fmla="*/ 503 h 917"/>
              <a:gd name="T48" fmla="*/ 83 w 791"/>
              <a:gd name="T49" fmla="*/ 420 h 917"/>
              <a:gd name="T50" fmla="*/ 398 w 791"/>
              <a:gd name="T51" fmla="*/ 80 h 917"/>
              <a:gd name="T52" fmla="*/ 341 w 791"/>
              <a:gd name="T53" fmla="*/ 268 h 917"/>
              <a:gd name="T54" fmla="*/ 315 w 791"/>
              <a:gd name="T55" fmla="*/ 275 h 917"/>
              <a:gd name="T56" fmla="*/ 244 w 791"/>
              <a:gd name="T57" fmla="*/ 345 h 917"/>
              <a:gd name="T58" fmla="*/ 210 w 791"/>
              <a:gd name="T59" fmla="*/ 326 h 917"/>
              <a:gd name="T60" fmla="*/ 396 w 791"/>
              <a:gd name="T61" fmla="*/ 607 h 917"/>
              <a:gd name="T62" fmla="*/ 398 w 791"/>
              <a:gd name="T63" fmla="*/ 632 h 917"/>
              <a:gd name="T64" fmla="*/ 310 w 791"/>
              <a:gd name="T65" fmla="*/ 609 h 917"/>
              <a:gd name="T66" fmla="*/ 125 w 791"/>
              <a:gd name="T67" fmla="*/ 734 h 917"/>
              <a:gd name="T68" fmla="*/ 398 w 791"/>
              <a:gd name="T69" fmla="*/ 876 h 917"/>
              <a:gd name="T70" fmla="*/ 187 w 791"/>
              <a:gd name="T71" fmla="*/ 842 h 917"/>
              <a:gd name="T72" fmla="*/ 105 w 791"/>
              <a:gd name="T73" fmla="*/ 743 h 917"/>
              <a:gd name="T74" fmla="*/ 101 w 791"/>
              <a:gd name="T75" fmla="*/ 755 h 917"/>
              <a:gd name="T76" fmla="*/ 398 w 791"/>
              <a:gd name="T77" fmla="*/ 906 h 917"/>
              <a:gd name="T78" fmla="*/ 69 w 791"/>
              <a:gd name="T79" fmla="*/ 917 h 917"/>
              <a:gd name="T80" fmla="*/ 49 w 791"/>
              <a:gd name="T81" fmla="*/ 917 h 917"/>
              <a:gd name="T82" fmla="*/ 29 w 791"/>
              <a:gd name="T83" fmla="*/ 917 h 917"/>
              <a:gd name="T84" fmla="*/ 226 w 791"/>
              <a:gd name="T85" fmla="*/ 671 h 917"/>
              <a:gd name="T86" fmla="*/ 186 w 791"/>
              <a:gd name="T87" fmla="*/ 596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1" h="917">
                <a:moveTo>
                  <a:pt x="398" y="80"/>
                </a:moveTo>
                <a:cubicBezTo>
                  <a:pt x="680" y="0"/>
                  <a:pt x="604" y="490"/>
                  <a:pt x="710" y="420"/>
                </a:cubicBezTo>
                <a:cubicBezTo>
                  <a:pt x="716" y="450"/>
                  <a:pt x="668" y="484"/>
                  <a:pt x="625" y="491"/>
                </a:cubicBezTo>
                <a:cubicBezTo>
                  <a:pt x="639" y="503"/>
                  <a:pt x="652" y="509"/>
                  <a:pt x="689" y="503"/>
                </a:cubicBezTo>
                <a:cubicBezTo>
                  <a:pt x="654" y="565"/>
                  <a:pt x="603" y="568"/>
                  <a:pt x="573" y="568"/>
                </a:cubicBezTo>
                <a:cubicBezTo>
                  <a:pt x="575" y="578"/>
                  <a:pt x="583" y="591"/>
                  <a:pt x="607" y="596"/>
                </a:cubicBezTo>
                <a:cubicBezTo>
                  <a:pt x="589" y="616"/>
                  <a:pt x="560" y="631"/>
                  <a:pt x="526" y="642"/>
                </a:cubicBezTo>
                <a:cubicBezTo>
                  <a:pt x="536" y="654"/>
                  <a:pt x="549" y="664"/>
                  <a:pt x="567" y="671"/>
                </a:cubicBezTo>
                <a:cubicBezTo>
                  <a:pt x="612" y="690"/>
                  <a:pt x="666" y="702"/>
                  <a:pt x="709" y="723"/>
                </a:cubicBezTo>
                <a:cubicBezTo>
                  <a:pt x="709" y="723"/>
                  <a:pt x="709" y="723"/>
                  <a:pt x="709" y="723"/>
                </a:cubicBezTo>
                <a:cubicBezTo>
                  <a:pt x="709" y="723"/>
                  <a:pt x="709" y="723"/>
                  <a:pt x="709" y="723"/>
                </a:cubicBezTo>
                <a:cubicBezTo>
                  <a:pt x="756" y="745"/>
                  <a:pt x="791" y="778"/>
                  <a:pt x="790" y="839"/>
                </a:cubicBezTo>
                <a:cubicBezTo>
                  <a:pt x="789" y="864"/>
                  <a:pt x="779" y="891"/>
                  <a:pt x="763" y="917"/>
                </a:cubicBezTo>
                <a:cubicBezTo>
                  <a:pt x="753" y="917"/>
                  <a:pt x="753" y="917"/>
                  <a:pt x="753" y="917"/>
                </a:cubicBezTo>
                <a:cubicBezTo>
                  <a:pt x="744" y="917"/>
                  <a:pt x="744" y="917"/>
                  <a:pt x="744" y="917"/>
                </a:cubicBezTo>
                <a:cubicBezTo>
                  <a:pt x="740" y="917"/>
                  <a:pt x="740" y="917"/>
                  <a:pt x="740" y="917"/>
                </a:cubicBezTo>
                <a:cubicBezTo>
                  <a:pt x="729" y="917"/>
                  <a:pt x="729" y="917"/>
                  <a:pt x="729" y="917"/>
                </a:cubicBezTo>
                <a:cubicBezTo>
                  <a:pt x="398" y="917"/>
                  <a:pt x="398" y="917"/>
                  <a:pt x="398" y="917"/>
                </a:cubicBezTo>
                <a:cubicBezTo>
                  <a:pt x="398" y="906"/>
                  <a:pt x="398" y="906"/>
                  <a:pt x="398" y="906"/>
                </a:cubicBezTo>
                <a:cubicBezTo>
                  <a:pt x="399" y="906"/>
                  <a:pt x="399" y="906"/>
                  <a:pt x="399" y="906"/>
                </a:cubicBezTo>
                <a:cubicBezTo>
                  <a:pt x="503" y="906"/>
                  <a:pt x="570" y="882"/>
                  <a:pt x="616" y="850"/>
                </a:cubicBezTo>
                <a:cubicBezTo>
                  <a:pt x="658" y="821"/>
                  <a:pt x="680" y="785"/>
                  <a:pt x="697" y="755"/>
                </a:cubicBezTo>
                <a:cubicBezTo>
                  <a:pt x="700" y="746"/>
                  <a:pt x="700" y="746"/>
                  <a:pt x="700" y="746"/>
                </a:cubicBezTo>
                <a:cubicBezTo>
                  <a:pt x="697" y="745"/>
                  <a:pt x="695" y="744"/>
                  <a:pt x="692" y="743"/>
                </a:cubicBezTo>
                <a:cubicBezTo>
                  <a:pt x="692" y="744"/>
                  <a:pt x="692" y="744"/>
                  <a:pt x="692" y="744"/>
                </a:cubicBezTo>
                <a:cubicBezTo>
                  <a:pt x="676" y="774"/>
                  <a:pt x="654" y="812"/>
                  <a:pt x="610" y="842"/>
                </a:cubicBezTo>
                <a:cubicBezTo>
                  <a:pt x="567" y="873"/>
                  <a:pt x="501" y="896"/>
                  <a:pt x="399" y="896"/>
                </a:cubicBezTo>
                <a:cubicBezTo>
                  <a:pt x="398" y="896"/>
                  <a:pt x="398" y="896"/>
                  <a:pt x="398" y="896"/>
                </a:cubicBezTo>
                <a:cubicBezTo>
                  <a:pt x="398" y="876"/>
                  <a:pt x="398" y="876"/>
                  <a:pt x="398" y="876"/>
                </a:cubicBezTo>
                <a:cubicBezTo>
                  <a:pt x="452" y="876"/>
                  <a:pt x="505" y="864"/>
                  <a:pt x="555" y="842"/>
                </a:cubicBezTo>
                <a:cubicBezTo>
                  <a:pt x="624" y="810"/>
                  <a:pt x="659" y="765"/>
                  <a:pt x="667" y="736"/>
                </a:cubicBezTo>
                <a:cubicBezTo>
                  <a:pt x="629" y="723"/>
                  <a:pt x="584" y="712"/>
                  <a:pt x="541" y="694"/>
                </a:cubicBezTo>
                <a:cubicBezTo>
                  <a:pt x="510" y="680"/>
                  <a:pt x="492" y="647"/>
                  <a:pt x="482" y="609"/>
                </a:cubicBezTo>
                <a:cubicBezTo>
                  <a:pt x="457" y="624"/>
                  <a:pt x="429" y="632"/>
                  <a:pt x="398" y="632"/>
                </a:cubicBezTo>
                <a:cubicBezTo>
                  <a:pt x="398" y="607"/>
                  <a:pt x="398" y="607"/>
                  <a:pt x="398" y="607"/>
                </a:cubicBezTo>
                <a:cubicBezTo>
                  <a:pt x="472" y="606"/>
                  <a:pt x="527" y="553"/>
                  <a:pt x="556" y="483"/>
                </a:cubicBezTo>
                <a:cubicBezTo>
                  <a:pt x="608" y="474"/>
                  <a:pt x="623" y="365"/>
                  <a:pt x="583" y="326"/>
                </a:cubicBezTo>
                <a:cubicBezTo>
                  <a:pt x="573" y="327"/>
                  <a:pt x="566" y="341"/>
                  <a:pt x="561" y="356"/>
                </a:cubicBezTo>
                <a:cubicBezTo>
                  <a:pt x="552" y="383"/>
                  <a:pt x="548" y="397"/>
                  <a:pt x="550" y="345"/>
                </a:cubicBezTo>
                <a:cubicBezTo>
                  <a:pt x="551" y="329"/>
                  <a:pt x="549" y="313"/>
                  <a:pt x="547" y="297"/>
                </a:cubicBezTo>
                <a:cubicBezTo>
                  <a:pt x="532" y="292"/>
                  <a:pt x="512" y="284"/>
                  <a:pt x="487" y="276"/>
                </a:cubicBezTo>
                <a:cubicBezTo>
                  <a:pt x="486" y="257"/>
                  <a:pt x="479" y="235"/>
                  <a:pt x="445" y="203"/>
                </a:cubicBezTo>
                <a:cubicBezTo>
                  <a:pt x="448" y="215"/>
                  <a:pt x="459" y="238"/>
                  <a:pt x="461" y="269"/>
                </a:cubicBezTo>
                <a:cubicBezTo>
                  <a:pt x="440" y="265"/>
                  <a:pt x="419" y="262"/>
                  <a:pt x="398" y="262"/>
                </a:cubicBezTo>
                <a:lnTo>
                  <a:pt x="398" y="80"/>
                </a:lnTo>
                <a:close/>
                <a:moveTo>
                  <a:pt x="186" y="596"/>
                </a:moveTo>
                <a:cubicBezTo>
                  <a:pt x="209" y="591"/>
                  <a:pt x="218" y="578"/>
                  <a:pt x="220" y="568"/>
                </a:cubicBezTo>
                <a:cubicBezTo>
                  <a:pt x="190" y="568"/>
                  <a:pt x="139" y="565"/>
                  <a:pt x="104" y="503"/>
                </a:cubicBezTo>
                <a:cubicBezTo>
                  <a:pt x="140" y="509"/>
                  <a:pt x="154" y="503"/>
                  <a:pt x="168" y="491"/>
                </a:cubicBezTo>
                <a:cubicBezTo>
                  <a:pt x="125" y="484"/>
                  <a:pt x="77" y="450"/>
                  <a:pt x="83" y="420"/>
                </a:cubicBezTo>
                <a:cubicBezTo>
                  <a:pt x="189" y="490"/>
                  <a:pt x="119" y="22"/>
                  <a:pt x="396" y="80"/>
                </a:cubicBezTo>
                <a:cubicBezTo>
                  <a:pt x="397" y="80"/>
                  <a:pt x="397" y="80"/>
                  <a:pt x="398" y="80"/>
                </a:cubicBezTo>
                <a:cubicBezTo>
                  <a:pt x="398" y="262"/>
                  <a:pt x="398" y="262"/>
                  <a:pt x="398" y="262"/>
                </a:cubicBezTo>
                <a:cubicBezTo>
                  <a:pt x="379" y="262"/>
                  <a:pt x="360" y="264"/>
                  <a:pt x="341" y="268"/>
                </a:cubicBezTo>
                <a:cubicBezTo>
                  <a:pt x="343" y="238"/>
                  <a:pt x="353" y="215"/>
                  <a:pt x="357" y="203"/>
                </a:cubicBezTo>
                <a:cubicBezTo>
                  <a:pt x="324" y="234"/>
                  <a:pt x="316" y="256"/>
                  <a:pt x="315" y="275"/>
                </a:cubicBezTo>
                <a:cubicBezTo>
                  <a:pt x="285" y="283"/>
                  <a:pt x="263" y="294"/>
                  <a:pt x="247" y="299"/>
                </a:cubicBezTo>
                <a:cubicBezTo>
                  <a:pt x="244" y="314"/>
                  <a:pt x="243" y="330"/>
                  <a:pt x="244" y="345"/>
                </a:cubicBezTo>
                <a:cubicBezTo>
                  <a:pt x="246" y="397"/>
                  <a:pt x="241" y="383"/>
                  <a:pt x="232" y="356"/>
                </a:cubicBezTo>
                <a:cubicBezTo>
                  <a:pt x="227" y="341"/>
                  <a:pt x="220" y="327"/>
                  <a:pt x="210" y="326"/>
                </a:cubicBezTo>
                <a:cubicBezTo>
                  <a:pt x="170" y="365"/>
                  <a:pt x="185" y="474"/>
                  <a:pt x="236" y="483"/>
                </a:cubicBezTo>
                <a:cubicBezTo>
                  <a:pt x="266" y="554"/>
                  <a:pt x="321" y="607"/>
                  <a:pt x="396" y="607"/>
                </a:cubicBezTo>
                <a:cubicBezTo>
                  <a:pt x="397" y="607"/>
                  <a:pt x="397" y="607"/>
                  <a:pt x="398" y="607"/>
                </a:cubicBezTo>
                <a:cubicBezTo>
                  <a:pt x="398" y="632"/>
                  <a:pt x="398" y="632"/>
                  <a:pt x="398" y="632"/>
                </a:cubicBezTo>
                <a:cubicBezTo>
                  <a:pt x="396" y="632"/>
                  <a:pt x="396" y="632"/>
                  <a:pt x="396" y="632"/>
                </a:cubicBezTo>
                <a:cubicBezTo>
                  <a:pt x="364" y="632"/>
                  <a:pt x="336" y="624"/>
                  <a:pt x="310" y="609"/>
                </a:cubicBezTo>
                <a:cubicBezTo>
                  <a:pt x="300" y="648"/>
                  <a:pt x="280" y="681"/>
                  <a:pt x="246" y="694"/>
                </a:cubicBezTo>
                <a:cubicBezTo>
                  <a:pt x="205" y="709"/>
                  <a:pt x="162" y="720"/>
                  <a:pt x="125" y="734"/>
                </a:cubicBezTo>
                <a:cubicBezTo>
                  <a:pt x="132" y="761"/>
                  <a:pt x="164" y="805"/>
                  <a:pt x="229" y="837"/>
                </a:cubicBezTo>
                <a:cubicBezTo>
                  <a:pt x="282" y="864"/>
                  <a:pt x="340" y="877"/>
                  <a:pt x="398" y="876"/>
                </a:cubicBezTo>
                <a:cubicBezTo>
                  <a:pt x="398" y="896"/>
                  <a:pt x="398" y="896"/>
                  <a:pt x="398" y="896"/>
                </a:cubicBezTo>
                <a:cubicBezTo>
                  <a:pt x="296" y="896"/>
                  <a:pt x="230" y="873"/>
                  <a:pt x="187" y="842"/>
                </a:cubicBezTo>
                <a:cubicBezTo>
                  <a:pt x="144" y="812"/>
                  <a:pt x="121" y="774"/>
                  <a:pt x="106" y="744"/>
                </a:cubicBezTo>
                <a:cubicBezTo>
                  <a:pt x="105" y="743"/>
                  <a:pt x="105" y="743"/>
                  <a:pt x="105" y="743"/>
                </a:cubicBezTo>
                <a:cubicBezTo>
                  <a:pt x="102" y="744"/>
                  <a:pt x="99" y="746"/>
                  <a:pt x="96" y="747"/>
                </a:cubicBezTo>
                <a:cubicBezTo>
                  <a:pt x="101" y="755"/>
                  <a:pt x="101" y="755"/>
                  <a:pt x="101" y="755"/>
                </a:cubicBezTo>
                <a:cubicBezTo>
                  <a:pt x="117" y="785"/>
                  <a:pt x="140" y="821"/>
                  <a:pt x="182" y="850"/>
                </a:cubicBezTo>
                <a:cubicBezTo>
                  <a:pt x="227" y="882"/>
                  <a:pt x="294" y="905"/>
                  <a:pt x="398" y="906"/>
                </a:cubicBezTo>
                <a:cubicBezTo>
                  <a:pt x="398" y="917"/>
                  <a:pt x="398" y="917"/>
                  <a:pt x="398" y="917"/>
                </a:cubicBezTo>
                <a:cubicBezTo>
                  <a:pt x="69" y="917"/>
                  <a:pt x="69" y="917"/>
                  <a:pt x="69" y="917"/>
                </a:cubicBezTo>
                <a:cubicBezTo>
                  <a:pt x="57" y="917"/>
                  <a:pt x="57" y="917"/>
                  <a:pt x="57" y="917"/>
                </a:cubicBezTo>
                <a:cubicBezTo>
                  <a:pt x="49" y="917"/>
                  <a:pt x="49" y="917"/>
                  <a:pt x="49" y="917"/>
                </a:cubicBezTo>
                <a:cubicBezTo>
                  <a:pt x="39" y="917"/>
                  <a:pt x="39" y="917"/>
                  <a:pt x="39" y="917"/>
                </a:cubicBezTo>
                <a:cubicBezTo>
                  <a:pt x="29" y="917"/>
                  <a:pt x="29" y="917"/>
                  <a:pt x="29" y="917"/>
                </a:cubicBezTo>
                <a:cubicBezTo>
                  <a:pt x="14" y="891"/>
                  <a:pt x="4" y="864"/>
                  <a:pt x="3" y="839"/>
                </a:cubicBezTo>
                <a:cubicBezTo>
                  <a:pt x="0" y="721"/>
                  <a:pt x="132" y="711"/>
                  <a:pt x="226" y="671"/>
                </a:cubicBezTo>
                <a:cubicBezTo>
                  <a:pt x="244" y="664"/>
                  <a:pt x="257" y="654"/>
                  <a:pt x="267" y="642"/>
                </a:cubicBezTo>
                <a:cubicBezTo>
                  <a:pt x="233" y="631"/>
                  <a:pt x="204" y="616"/>
                  <a:pt x="186" y="596"/>
                </a:cubicBezTo>
                <a:close/>
              </a:path>
            </a:pathLst>
          </a:custGeom>
          <a:solidFill>
            <a:srgbClr val="FEC925"/>
          </a:solidFill>
          <a:ln>
            <a:noFill/>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8"/>
          <p:cNvSpPr>
            <a:spLocks/>
          </p:cNvSpPr>
          <p:nvPr/>
        </p:nvSpPr>
        <p:spPr bwMode="auto">
          <a:xfrm rot="1855117">
            <a:off x="8166100" y="2319338"/>
            <a:ext cx="2301875" cy="2298700"/>
          </a:xfrm>
          <a:custGeom>
            <a:avLst/>
            <a:gdLst>
              <a:gd name="T0" fmla="*/ 98 w 841"/>
              <a:gd name="T1" fmla="*/ 112 h 841"/>
              <a:gd name="T2" fmla="*/ 600 w 841"/>
              <a:gd name="T3" fmla="*/ 12 h 841"/>
              <a:gd name="T4" fmla="*/ 729 w 841"/>
              <a:gd name="T5" fmla="*/ 98 h 841"/>
              <a:gd name="T6" fmla="*/ 829 w 841"/>
              <a:gd name="T7" fmla="*/ 600 h 841"/>
              <a:gd name="T8" fmla="*/ 743 w 841"/>
              <a:gd name="T9" fmla="*/ 729 h 841"/>
              <a:gd name="T10" fmla="*/ 241 w 841"/>
              <a:gd name="T11" fmla="*/ 829 h 841"/>
              <a:gd name="T12" fmla="*/ 112 w 841"/>
              <a:gd name="T13" fmla="*/ 743 h 841"/>
              <a:gd name="T14" fmla="*/ 12 w 841"/>
              <a:gd name="T15" fmla="*/ 241 h 841"/>
              <a:gd name="T16" fmla="*/ 98 w 841"/>
              <a:gd name="T17" fmla="*/ 112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1" h="841">
                <a:moveTo>
                  <a:pt x="98" y="112"/>
                </a:moveTo>
                <a:cubicBezTo>
                  <a:pt x="600" y="12"/>
                  <a:pt x="600" y="12"/>
                  <a:pt x="600" y="12"/>
                </a:cubicBezTo>
                <a:cubicBezTo>
                  <a:pt x="659" y="0"/>
                  <a:pt x="717" y="39"/>
                  <a:pt x="729" y="98"/>
                </a:cubicBezTo>
                <a:cubicBezTo>
                  <a:pt x="829" y="600"/>
                  <a:pt x="829" y="600"/>
                  <a:pt x="829" y="600"/>
                </a:cubicBezTo>
                <a:cubicBezTo>
                  <a:pt x="841" y="659"/>
                  <a:pt x="802" y="717"/>
                  <a:pt x="743" y="729"/>
                </a:cubicBezTo>
                <a:cubicBezTo>
                  <a:pt x="372" y="803"/>
                  <a:pt x="667" y="744"/>
                  <a:pt x="241" y="829"/>
                </a:cubicBezTo>
                <a:cubicBezTo>
                  <a:pt x="182" y="841"/>
                  <a:pt x="124" y="802"/>
                  <a:pt x="112" y="743"/>
                </a:cubicBezTo>
                <a:cubicBezTo>
                  <a:pt x="12" y="241"/>
                  <a:pt x="12" y="241"/>
                  <a:pt x="12" y="241"/>
                </a:cubicBezTo>
                <a:cubicBezTo>
                  <a:pt x="0" y="182"/>
                  <a:pt x="39" y="124"/>
                  <a:pt x="98" y="112"/>
                </a:cubicBezTo>
                <a:close/>
              </a:path>
            </a:pathLst>
          </a:custGeom>
          <a:solidFill>
            <a:srgbClr val="FEC925"/>
          </a:solidFill>
          <a:ln>
            <a:noFill/>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9"/>
          <p:cNvSpPr>
            <a:spLocks/>
          </p:cNvSpPr>
          <p:nvPr/>
        </p:nvSpPr>
        <p:spPr bwMode="auto">
          <a:xfrm rot="1855117">
            <a:off x="8207375" y="4175125"/>
            <a:ext cx="438150" cy="688975"/>
          </a:xfrm>
          <a:custGeom>
            <a:avLst/>
            <a:gdLst>
              <a:gd name="T0" fmla="*/ 108 w 161"/>
              <a:gd name="T1" fmla="*/ 0 h 252"/>
              <a:gd name="T2" fmla="*/ 161 w 161"/>
              <a:gd name="T3" fmla="*/ 252 h 252"/>
              <a:gd name="T4" fmla="*/ 0 w 161"/>
              <a:gd name="T5" fmla="*/ 0 h 252"/>
              <a:gd name="T6" fmla="*/ 108 w 161"/>
              <a:gd name="T7" fmla="*/ 0 h 252"/>
            </a:gdLst>
            <a:ahLst/>
            <a:cxnLst>
              <a:cxn ang="0">
                <a:pos x="T0" y="T1"/>
              </a:cxn>
              <a:cxn ang="0">
                <a:pos x="T2" y="T3"/>
              </a:cxn>
              <a:cxn ang="0">
                <a:pos x="T4" y="T5"/>
              </a:cxn>
              <a:cxn ang="0">
                <a:pos x="T6" y="T7"/>
              </a:cxn>
            </a:cxnLst>
            <a:rect l="0" t="0" r="r" b="b"/>
            <a:pathLst>
              <a:path w="161" h="252">
                <a:moveTo>
                  <a:pt x="108" y="0"/>
                </a:moveTo>
                <a:cubicBezTo>
                  <a:pt x="106" y="82"/>
                  <a:pt x="123" y="175"/>
                  <a:pt x="161" y="252"/>
                </a:cubicBezTo>
                <a:cubicBezTo>
                  <a:pt x="80" y="165"/>
                  <a:pt x="29" y="90"/>
                  <a:pt x="0" y="0"/>
                </a:cubicBezTo>
                <a:lnTo>
                  <a:pt x="108" y="0"/>
                </a:lnTo>
                <a:close/>
              </a:path>
            </a:pathLst>
          </a:custGeom>
          <a:solidFill>
            <a:srgbClr val="FEC925"/>
          </a:solidFill>
          <a:ln>
            <a:noFill/>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 Placeholder 3"/>
          <p:cNvSpPr txBox="1">
            <a:spLocks/>
          </p:cNvSpPr>
          <p:nvPr/>
        </p:nvSpPr>
        <p:spPr>
          <a:xfrm>
            <a:off x="9228138" y="2563813"/>
            <a:ext cx="455612" cy="49212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6792" eaLnBrk="1" fontAlgn="auto" hangingPunct="1">
              <a:spcBef>
                <a:spcPct val="20000"/>
              </a:spcBef>
              <a:spcAft>
                <a:spcPts val="0"/>
              </a:spcAft>
              <a:defRPr/>
            </a:pPr>
            <a:r>
              <a:rPr lang="en-US" sz="3194"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04</a:t>
            </a:r>
          </a:p>
        </p:txBody>
      </p:sp>
      <p:cxnSp>
        <p:nvCxnSpPr>
          <p:cNvPr id="17426" name="object 42"/>
          <p:cNvCxnSpPr>
            <a:cxnSpLocks noChangeShapeType="1"/>
          </p:cNvCxnSpPr>
          <p:nvPr/>
        </p:nvCxnSpPr>
        <p:spPr bwMode="auto">
          <a:xfrm>
            <a:off x="9078913" y="3055938"/>
            <a:ext cx="754062" cy="0"/>
          </a:xfrm>
          <a:prstGeom prst="line">
            <a:avLst/>
          </a:prstGeom>
          <a:noFill/>
          <a:ln w="25400" algn="ctr">
            <a:solidFill>
              <a:srgbClr val="FFFFFF"/>
            </a:solidFill>
            <a:round/>
            <a:headEnd/>
            <a:tailEnd/>
          </a:ln>
          <a:extLst>
            <a:ext uri="{909E8E84-426E-40DD-AFC4-6F175D3DCCD1}">
              <a14:hiddenFill xmlns:a14="http://schemas.microsoft.com/office/drawing/2010/main">
                <a:noFill/>
              </a14:hiddenFill>
            </a:ext>
          </a:extLst>
        </p:spPr>
      </p:cxnSp>
      <p:sp>
        <p:nvSpPr>
          <p:cNvPr id="21" name="Text Placeholder 3"/>
          <p:cNvSpPr txBox="1">
            <a:spLocks/>
          </p:cNvSpPr>
          <p:nvPr/>
        </p:nvSpPr>
        <p:spPr>
          <a:xfrm>
            <a:off x="6965950" y="2117725"/>
            <a:ext cx="455613" cy="49053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6792" eaLnBrk="1" fontAlgn="auto" hangingPunct="1">
              <a:spcBef>
                <a:spcPct val="20000"/>
              </a:spcBef>
              <a:spcAft>
                <a:spcPts val="0"/>
              </a:spcAft>
              <a:defRPr/>
            </a:pPr>
            <a:r>
              <a:rPr lang="en-US" sz="3194"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03</a:t>
            </a:r>
          </a:p>
        </p:txBody>
      </p:sp>
      <p:cxnSp>
        <p:nvCxnSpPr>
          <p:cNvPr id="17428" name="object43"/>
          <p:cNvCxnSpPr>
            <a:cxnSpLocks noChangeShapeType="1"/>
          </p:cNvCxnSpPr>
          <p:nvPr/>
        </p:nvCxnSpPr>
        <p:spPr bwMode="auto">
          <a:xfrm>
            <a:off x="6824663" y="2611438"/>
            <a:ext cx="754062" cy="0"/>
          </a:xfrm>
          <a:prstGeom prst="line">
            <a:avLst/>
          </a:prstGeom>
          <a:noFill/>
          <a:ln w="25400" algn="ctr">
            <a:solidFill>
              <a:srgbClr val="FFFFFF"/>
            </a:solidFill>
            <a:round/>
            <a:headEnd/>
            <a:tailEnd/>
          </a:ln>
          <a:extLst>
            <a:ext uri="{909E8E84-426E-40DD-AFC4-6F175D3DCCD1}">
              <a14:hiddenFill xmlns:a14="http://schemas.microsoft.com/office/drawing/2010/main">
                <a:noFill/>
              </a14:hiddenFill>
            </a:ext>
          </a:extLst>
        </p:spPr>
      </p:cxnSp>
      <p:sp>
        <p:nvSpPr>
          <p:cNvPr id="23" name="Text Placeholder 3"/>
          <p:cNvSpPr txBox="1">
            <a:spLocks/>
          </p:cNvSpPr>
          <p:nvPr/>
        </p:nvSpPr>
        <p:spPr>
          <a:xfrm>
            <a:off x="4732338" y="2139950"/>
            <a:ext cx="455612" cy="49212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6792" eaLnBrk="1" fontAlgn="auto" hangingPunct="1">
              <a:spcBef>
                <a:spcPct val="20000"/>
              </a:spcBef>
              <a:spcAft>
                <a:spcPts val="0"/>
              </a:spcAft>
              <a:defRPr/>
            </a:pPr>
            <a:r>
              <a:rPr lang="en-US" sz="3194"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02</a:t>
            </a:r>
          </a:p>
        </p:txBody>
      </p:sp>
      <p:cxnSp>
        <p:nvCxnSpPr>
          <p:cNvPr id="17430" name="object 44"/>
          <p:cNvCxnSpPr>
            <a:cxnSpLocks noChangeShapeType="1"/>
          </p:cNvCxnSpPr>
          <p:nvPr/>
        </p:nvCxnSpPr>
        <p:spPr bwMode="auto">
          <a:xfrm>
            <a:off x="4583113" y="2628900"/>
            <a:ext cx="754062" cy="0"/>
          </a:xfrm>
          <a:prstGeom prst="line">
            <a:avLst/>
          </a:prstGeom>
          <a:noFill/>
          <a:ln w="25400" algn="ctr">
            <a:solidFill>
              <a:srgbClr val="FFFFFF"/>
            </a:solidFill>
            <a:round/>
            <a:headEnd/>
            <a:tailEnd/>
          </a:ln>
          <a:extLst>
            <a:ext uri="{909E8E84-426E-40DD-AFC4-6F175D3DCCD1}">
              <a14:hiddenFill xmlns:a14="http://schemas.microsoft.com/office/drawing/2010/main">
                <a:noFill/>
              </a14:hiddenFill>
            </a:ext>
          </a:extLst>
        </p:spPr>
      </p:cxnSp>
      <p:sp>
        <p:nvSpPr>
          <p:cNvPr id="25" name="Oval 14"/>
          <p:cNvSpPr>
            <a:spLocks noChangeArrowheads="1"/>
          </p:cNvSpPr>
          <p:nvPr/>
        </p:nvSpPr>
        <p:spPr bwMode="auto">
          <a:xfrm rot="19377220">
            <a:off x="1643063" y="2339975"/>
            <a:ext cx="2146300" cy="2144713"/>
          </a:xfrm>
          <a:prstGeom prst="ellipse">
            <a:avLst/>
          </a:prstGeom>
          <a:solidFill>
            <a:srgbClr val="005898"/>
          </a:solidFill>
          <a:ln>
            <a:noFill/>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15"/>
          <p:cNvSpPr>
            <a:spLocks/>
          </p:cNvSpPr>
          <p:nvPr/>
        </p:nvSpPr>
        <p:spPr bwMode="auto">
          <a:xfrm rot="19377220">
            <a:off x="3529013" y="3860800"/>
            <a:ext cx="430212" cy="677863"/>
          </a:xfrm>
          <a:custGeom>
            <a:avLst/>
            <a:gdLst>
              <a:gd name="T0" fmla="*/ 53 w 161"/>
              <a:gd name="T1" fmla="*/ 0 h 253"/>
              <a:gd name="T2" fmla="*/ 0 w 161"/>
              <a:gd name="T3" fmla="*/ 253 h 253"/>
              <a:gd name="T4" fmla="*/ 161 w 161"/>
              <a:gd name="T5" fmla="*/ 0 h 253"/>
              <a:gd name="T6" fmla="*/ 53 w 161"/>
              <a:gd name="T7" fmla="*/ 0 h 253"/>
            </a:gdLst>
            <a:ahLst/>
            <a:cxnLst>
              <a:cxn ang="0">
                <a:pos x="T0" y="T1"/>
              </a:cxn>
              <a:cxn ang="0">
                <a:pos x="T2" y="T3"/>
              </a:cxn>
              <a:cxn ang="0">
                <a:pos x="T4" y="T5"/>
              </a:cxn>
              <a:cxn ang="0">
                <a:pos x="T6" y="T7"/>
              </a:cxn>
            </a:cxnLst>
            <a:rect l="0" t="0" r="r" b="b"/>
            <a:pathLst>
              <a:path w="161" h="253">
                <a:moveTo>
                  <a:pt x="53" y="0"/>
                </a:moveTo>
                <a:cubicBezTo>
                  <a:pt x="55" y="82"/>
                  <a:pt x="39" y="175"/>
                  <a:pt x="0" y="253"/>
                </a:cubicBezTo>
                <a:cubicBezTo>
                  <a:pt x="81" y="165"/>
                  <a:pt x="132" y="90"/>
                  <a:pt x="161" y="0"/>
                </a:cubicBezTo>
                <a:lnTo>
                  <a:pt x="53" y="0"/>
                </a:lnTo>
                <a:close/>
              </a:path>
            </a:pathLst>
          </a:custGeom>
          <a:solidFill>
            <a:srgbClr val="005898"/>
          </a:solidFill>
          <a:ln>
            <a:noFill/>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Text Placeholder 3"/>
          <p:cNvSpPr txBox="1">
            <a:spLocks/>
          </p:cNvSpPr>
          <p:nvPr/>
        </p:nvSpPr>
        <p:spPr>
          <a:xfrm>
            <a:off x="2325688" y="2505075"/>
            <a:ext cx="454025" cy="49212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6792" eaLnBrk="1" fontAlgn="auto" hangingPunct="1">
              <a:spcBef>
                <a:spcPct val="20000"/>
              </a:spcBef>
              <a:spcAft>
                <a:spcPts val="0"/>
              </a:spcAft>
              <a:defRPr/>
            </a:pPr>
            <a:r>
              <a:rPr lang="en-US" sz="3194"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01</a:t>
            </a:r>
          </a:p>
        </p:txBody>
      </p:sp>
      <p:cxnSp>
        <p:nvCxnSpPr>
          <p:cNvPr id="17434" name="object 45"/>
          <p:cNvCxnSpPr>
            <a:cxnSpLocks noChangeShapeType="1"/>
          </p:cNvCxnSpPr>
          <p:nvPr/>
        </p:nvCxnSpPr>
        <p:spPr bwMode="auto">
          <a:xfrm>
            <a:off x="2174875" y="2982913"/>
            <a:ext cx="755650" cy="0"/>
          </a:xfrm>
          <a:prstGeom prst="line">
            <a:avLst/>
          </a:prstGeom>
          <a:noFill/>
          <a:ln w="25400" algn="ctr">
            <a:solidFill>
              <a:srgbClr val="FFFFFF"/>
            </a:solidFill>
            <a:round/>
            <a:headEnd/>
            <a:tailEnd/>
          </a:ln>
          <a:extLst>
            <a:ext uri="{909E8E84-426E-40DD-AFC4-6F175D3DCCD1}">
              <a14:hiddenFill xmlns:a14="http://schemas.microsoft.com/office/drawing/2010/main">
                <a:noFill/>
              </a14:hiddenFill>
            </a:ext>
          </a:extLst>
        </p:spPr>
      </p:cxnSp>
      <p:sp>
        <p:nvSpPr>
          <p:cNvPr id="29" name="Oval 51"/>
          <p:cNvSpPr>
            <a:spLocks noChangeAspect="1"/>
          </p:cNvSpPr>
          <p:nvPr/>
        </p:nvSpPr>
        <p:spPr>
          <a:xfrm>
            <a:off x="1443038" y="2252663"/>
            <a:ext cx="857250" cy="857250"/>
          </a:xfrm>
          <a:prstGeom prst="ellipse">
            <a:avLst/>
          </a:prstGeom>
          <a:solidFill>
            <a:srgbClr val="005898"/>
          </a:solidFill>
          <a:ln w="25400" cap="flat" cmpd="sng" algn="ctr">
            <a:noFill/>
            <a:prstDash val="solid"/>
          </a:ln>
          <a:effectLst/>
        </p:spPr>
        <p:txBody>
          <a:bodyPr anchor="ctr"/>
          <a:lstStyle/>
          <a:p>
            <a:pPr algn="ctr" defTabSz="1217615" eaLnBrk="1" fontAlgn="auto" hangingPunct="1">
              <a:spcBef>
                <a:spcPts val="0"/>
              </a:spcBef>
              <a:spcAft>
                <a:spcPts val="0"/>
              </a:spcAft>
              <a:defRPr/>
            </a:pPr>
            <a:endParaRPr lang="en-US" sz="3190"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101"/>
          <p:cNvSpPr>
            <a:spLocks noChangeAspect="1" noEditPoints="1"/>
          </p:cNvSpPr>
          <p:nvPr/>
        </p:nvSpPr>
        <p:spPr bwMode="auto">
          <a:xfrm>
            <a:off x="1624013" y="2517775"/>
            <a:ext cx="495300" cy="32702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w="9525">
            <a:noFill/>
            <a:round/>
            <a:headEnd/>
            <a:tailEnd/>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Oval 53"/>
          <p:cNvSpPr>
            <a:spLocks noChangeAspect="1"/>
          </p:cNvSpPr>
          <p:nvPr/>
        </p:nvSpPr>
        <p:spPr>
          <a:xfrm>
            <a:off x="4284663" y="1395413"/>
            <a:ext cx="858837" cy="857250"/>
          </a:xfrm>
          <a:prstGeom prst="ellipse">
            <a:avLst/>
          </a:prstGeom>
          <a:solidFill>
            <a:srgbClr val="BFEA1F"/>
          </a:solidFill>
          <a:ln w="25400" cap="flat" cmpd="sng" algn="ctr">
            <a:noFill/>
            <a:prstDash val="solid"/>
          </a:ln>
          <a:effectLst/>
        </p:spPr>
        <p:txBody>
          <a:bodyPr anchor="ctr"/>
          <a:lstStyle/>
          <a:p>
            <a:pPr algn="ctr" defTabSz="1217615" eaLnBrk="1" fontAlgn="auto" hangingPunct="1">
              <a:spcBef>
                <a:spcPts val="0"/>
              </a:spcBef>
              <a:spcAft>
                <a:spcPts val="0"/>
              </a:spcAft>
              <a:defRPr/>
            </a:pPr>
            <a:endParaRPr lang="en-US" sz="3190" kern="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157"/>
          <p:cNvSpPr>
            <a:spLocks noChangeAspect="1" noEditPoints="1"/>
          </p:cNvSpPr>
          <p:nvPr/>
        </p:nvSpPr>
        <p:spPr bwMode="auto">
          <a:xfrm>
            <a:off x="4532313" y="1600200"/>
            <a:ext cx="363537" cy="447675"/>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FFFFFF"/>
          </a:solidFill>
          <a:ln w="9525">
            <a:noFill/>
            <a:round/>
            <a:headEnd/>
            <a:tailEnd/>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Oval 54"/>
          <p:cNvSpPr>
            <a:spLocks noChangeAspect="1"/>
          </p:cNvSpPr>
          <p:nvPr/>
        </p:nvSpPr>
        <p:spPr>
          <a:xfrm>
            <a:off x="6719888" y="1395413"/>
            <a:ext cx="858837" cy="857250"/>
          </a:xfrm>
          <a:prstGeom prst="ellipse">
            <a:avLst/>
          </a:prstGeom>
          <a:solidFill>
            <a:srgbClr val="003760"/>
          </a:solidFill>
          <a:ln w="25400" cap="flat" cmpd="sng" algn="ctr">
            <a:noFill/>
            <a:prstDash val="solid"/>
          </a:ln>
          <a:effectLst/>
        </p:spPr>
        <p:txBody>
          <a:bodyPr anchor="ctr"/>
          <a:lstStyle/>
          <a:p>
            <a:pPr algn="ctr" defTabSz="1217615" eaLnBrk="1" fontAlgn="auto" hangingPunct="1">
              <a:spcBef>
                <a:spcPts val="0"/>
              </a:spcBef>
              <a:spcAft>
                <a:spcPts val="0"/>
              </a:spcAft>
              <a:defRPr/>
            </a:pPr>
            <a:endParaRPr lang="en-US" sz="3190" kern="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217"/>
          <p:cNvSpPr>
            <a:spLocks noChangeAspect="1" noEditPoints="1"/>
          </p:cNvSpPr>
          <p:nvPr/>
        </p:nvSpPr>
        <p:spPr bwMode="auto">
          <a:xfrm>
            <a:off x="6932613" y="1662113"/>
            <a:ext cx="433387" cy="325437"/>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FFFFFF"/>
          </a:solidFill>
          <a:ln w="9525">
            <a:noFill/>
            <a:round/>
            <a:headEnd/>
            <a:tailEnd/>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55"/>
          <p:cNvSpPr>
            <a:spLocks noChangeAspect="1"/>
          </p:cNvSpPr>
          <p:nvPr/>
        </p:nvSpPr>
        <p:spPr>
          <a:xfrm>
            <a:off x="9912350" y="2252663"/>
            <a:ext cx="858838" cy="857250"/>
          </a:xfrm>
          <a:prstGeom prst="ellipse">
            <a:avLst/>
          </a:prstGeom>
          <a:solidFill>
            <a:srgbClr val="FEC925"/>
          </a:solidFill>
          <a:ln w="25400" cap="flat" cmpd="sng" algn="ctr">
            <a:noFill/>
            <a:prstDash val="solid"/>
          </a:ln>
          <a:effectLst/>
        </p:spPr>
        <p:txBody>
          <a:bodyPr anchor="ctr"/>
          <a:lstStyle/>
          <a:p>
            <a:pPr algn="ctr" defTabSz="1217615" eaLnBrk="1" fontAlgn="auto" hangingPunct="1">
              <a:spcBef>
                <a:spcPts val="0"/>
              </a:spcBef>
              <a:spcAft>
                <a:spcPts val="0"/>
              </a:spcAft>
              <a:defRPr/>
            </a:pPr>
            <a:endParaRPr lang="en-US" sz="3190" kern="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52"/>
          <p:cNvSpPr>
            <a:spLocks noEditPoints="1"/>
          </p:cNvSpPr>
          <p:nvPr/>
        </p:nvSpPr>
        <p:spPr bwMode="auto">
          <a:xfrm>
            <a:off x="10152063" y="2478088"/>
            <a:ext cx="379412" cy="4064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solidFill>
          <a:ln w="9525">
            <a:noFill/>
            <a:round/>
            <a:headEnd/>
            <a:tailEnd/>
          </a:ln>
        </p:spPr>
        <p:txBody>
          <a:bodyPr lIns="121682" tIns="60841" rIns="121682" bIns="60841"/>
          <a:lstStyle/>
          <a:p>
            <a:pPr defTabSz="1217615" eaLnBrk="1" fontAlgn="auto" hangingPunct="1">
              <a:spcBef>
                <a:spcPts val="0"/>
              </a:spcBef>
              <a:spcAft>
                <a:spcPts val="0"/>
              </a:spcAft>
              <a:defRPr/>
            </a:pPr>
            <a:endParaRPr lang="en-US" sz="3190" kern="0">
              <a:solidFill>
                <a:srgbClr val="26262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443" name="TextBox 13"/>
          <p:cNvSpPr txBox="1">
            <a:spLocks noChangeArrowheads="1"/>
          </p:cNvSpPr>
          <p:nvPr/>
        </p:nvSpPr>
        <p:spPr bwMode="auto">
          <a:xfrm>
            <a:off x="1828800" y="3205163"/>
            <a:ext cx="15382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chemeClr val="bg1"/>
              </a:solidFill>
              <a:latin typeface="Arial" pitchFamily="34" charset="0"/>
              <a:ea typeface="微软雅黑" pitchFamily="34" charset="-122"/>
              <a:sym typeface="Arial" pitchFamily="34" charset="0"/>
            </a:endParaRPr>
          </a:p>
        </p:txBody>
      </p:sp>
      <p:sp>
        <p:nvSpPr>
          <p:cNvPr id="17444" name="TextBox 13"/>
          <p:cNvSpPr txBox="1">
            <a:spLocks noChangeArrowheads="1"/>
          </p:cNvSpPr>
          <p:nvPr/>
        </p:nvSpPr>
        <p:spPr bwMode="auto">
          <a:xfrm>
            <a:off x="4165600" y="2828925"/>
            <a:ext cx="15398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chemeClr val="bg1"/>
              </a:solidFill>
              <a:latin typeface="Arial" pitchFamily="34" charset="0"/>
              <a:ea typeface="微软雅黑" pitchFamily="34" charset="-122"/>
              <a:sym typeface="Arial" pitchFamily="34" charset="0"/>
            </a:endParaRPr>
          </a:p>
        </p:txBody>
      </p:sp>
      <p:sp>
        <p:nvSpPr>
          <p:cNvPr id="17445" name="TextBox 13"/>
          <p:cNvSpPr txBox="1">
            <a:spLocks noChangeArrowheads="1"/>
          </p:cNvSpPr>
          <p:nvPr/>
        </p:nvSpPr>
        <p:spPr bwMode="auto">
          <a:xfrm>
            <a:off x="6402388" y="2828925"/>
            <a:ext cx="15382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chemeClr val="bg1"/>
              </a:solidFill>
              <a:latin typeface="Arial" pitchFamily="34" charset="0"/>
              <a:ea typeface="微软雅黑" pitchFamily="34" charset="-122"/>
              <a:sym typeface="Arial" pitchFamily="34" charset="0"/>
            </a:endParaRPr>
          </a:p>
        </p:txBody>
      </p:sp>
      <p:sp>
        <p:nvSpPr>
          <p:cNvPr id="17446" name="TextBox 13"/>
          <p:cNvSpPr txBox="1">
            <a:spLocks noChangeArrowheads="1"/>
          </p:cNvSpPr>
          <p:nvPr/>
        </p:nvSpPr>
        <p:spPr bwMode="auto">
          <a:xfrm>
            <a:off x="8575675" y="3324225"/>
            <a:ext cx="15382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chemeClr val="bg1"/>
              </a:solidFill>
              <a:latin typeface="Arial" pitchFamily="34" charset="0"/>
              <a:ea typeface="微软雅黑" pitchFamily="34" charset="-122"/>
              <a:sym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435"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latin typeface="微软雅黑" pitchFamily="34" charset="-122"/>
                <a:ea typeface="微软雅黑" pitchFamily="34" charset="-122"/>
              </a:rPr>
              <a:t>单击此处添加标题</a:t>
            </a:r>
          </a:p>
        </p:txBody>
      </p:sp>
      <p:sp>
        <p:nvSpPr>
          <p:cNvPr id="6" name="Freeform 1"/>
          <p:cNvSpPr>
            <a:spLocks noChangeArrowheads="1"/>
          </p:cNvSpPr>
          <p:nvPr/>
        </p:nvSpPr>
        <p:spPr bwMode="auto">
          <a:xfrm rot="900000">
            <a:off x="1444625" y="2403475"/>
            <a:ext cx="1541463" cy="1703388"/>
          </a:xfrm>
          <a:custGeom>
            <a:avLst/>
            <a:gdLst>
              <a:gd name="T0" fmla="*/ 1472 w 2478"/>
              <a:gd name="T1" fmla="*/ 0 h 2738"/>
              <a:gd name="T2" fmla="*/ 1472 w 2478"/>
              <a:gd name="T3" fmla="*/ 0 h 2738"/>
              <a:gd name="T4" fmla="*/ 1453 w 2478"/>
              <a:gd name="T5" fmla="*/ 0 h 2738"/>
              <a:gd name="T6" fmla="*/ 1342 w 2478"/>
              <a:gd name="T7" fmla="*/ 75 h 2738"/>
              <a:gd name="T8" fmla="*/ 1342 w 2478"/>
              <a:gd name="T9" fmla="*/ 112 h 2738"/>
              <a:gd name="T10" fmla="*/ 1379 w 2478"/>
              <a:gd name="T11" fmla="*/ 186 h 2738"/>
              <a:gd name="T12" fmla="*/ 1360 w 2478"/>
              <a:gd name="T13" fmla="*/ 205 h 2738"/>
              <a:gd name="T14" fmla="*/ 615 w 2478"/>
              <a:gd name="T15" fmla="*/ 1192 h 2738"/>
              <a:gd name="T16" fmla="*/ 615 w 2478"/>
              <a:gd name="T17" fmla="*/ 1229 h 2738"/>
              <a:gd name="T18" fmla="*/ 578 w 2478"/>
              <a:gd name="T19" fmla="*/ 1210 h 2738"/>
              <a:gd name="T20" fmla="*/ 559 w 2478"/>
              <a:gd name="T21" fmla="*/ 1229 h 2738"/>
              <a:gd name="T22" fmla="*/ 19 w 2478"/>
              <a:gd name="T23" fmla="*/ 1527 h 2738"/>
              <a:gd name="T24" fmla="*/ 0 w 2478"/>
              <a:gd name="T25" fmla="*/ 1583 h 2738"/>
              <a:gd name="T26" fmla="*/ 354 w 2478"/>
              <a:gd name="T27" fmla="*/ 2216 h 2738"/>
              <a:gd name="T28" fmla="*/ 392 w 2478"/>
              <a:gd name="T29" fmla="*/ 2235 h 2738"/>
              <a:gd name="T30" fmla="*/ 410 w 2478"/>
              <a:gd name="T31" fmla="*/ 2235 h 2738"/>
              <a:gd name="T32" fmla="*/ 541 w 2478"/>
              <a:gd name="T33" fmla="*/ 2160 h 2738"/>
              <a:gd name="T34" fmla="*/ 839 w 2478"/>
              <a:gd name="T35" fmla="*/ 2718 h 2738"/>
              <a:gd name="T36" fmla="*/ 876 w 2478"/>
              <a:gd name="T37" fmla="*/ 2737 h 2738"/>
              <a:gd name="T38" fmla="*/ 895 w 2478"/>
              <a:gd name="T39" fmla="*/ 2737 h 2738"/>
              <a:gd name="T40" fmla="*/ 1118 w 2478"/>
              <a:gd name="T41" fmla="*/ 2606 h 2738"/>
              <a:gd name="T42" fmla="*/ 1137 w 2478"/>
              <a:gd name="T43" fmla="*/ 2551 h 2738"/>
              <a:gd name="T44" fmla="*/ 988 w 2478"/>
              <a:gd name="T45" fmla="*/ 2290 h 2738"/>
              <a:gd name="T46" fmla="*/ 1062 w 2478"/>
              <a:gd name="T47" fmla="*/ 2197 h 2738"/>
              <a:gd name="T48" fmla="*/ 1062 w 2478"/>
              <a:gd name="T49" fmla="*/ 2141 h 2738"/>
              <a:gd name="T50" fmla="*/ 895 w 2478"/>
              <a:gd name="T51" fmla="*/ 1974 h 2738"/>
              <a:gd name="T52" fmla="*/ 950 w 2478"/>
              <a:gd name="T53" fmla="*/ 1937 h 2738"/>
              <a:gd name="T54" fmla="*/ 969 w 2478"/>
              <a:gd name="T55" fmla="*/ 1881 h 2738"/>
              <a:gd name="T56" fmla="*/ 1006 w 2478"/>
              <a:gd name="T57" fmla="*/ 1899 h 2738"/>
              <a:gd name="T58" fmla="*/ 1025 w 2478"/>
              <a:gd name="T59" fmla="*/ 1899 h 2738"/>
              <a:gd name="T60" fmla="*/ 2236 w 2478"/>
              <a:gd name="T61" fmla="*/ 1788 h 2738"/>
              <a:gd name="T62" fmla="*/ 2254 w 2478"/>
              <a:gd name="T63" fmla="*/ 1788 h 2738"/>
              <a:gd name="T64" fmla="*/ 2272 w 2478"/>
              <a:gd name="T65" fmla="*/ 1788 h 2738"/>
              <a:gd name="T66" fmla="*/ 2310 w 2478"/>
              <a:gd name="T67" fmla="*/ 1843 h 2738"/>
              <a:gd name="T68" fmla="*/ 2328 w 2478"/>
              <a:gd name="T69" fmla="*/ 1862 h 2738"/>
              <a:gd name="T70" fmla="*/ 2347 w 2478"/>
              <a:gd name="T71" fmla="*/ 1862 h 2738"/>
              <a:gd name="T72" fmla="*/ 2459 w 2478"/>
              <a:gd name="T73" fmla="*/ 1806 h 2738"/>
              <a:gd name="T74" fmla="*/ 2477 w 2478"/>
              <a:gd name="T75" fmla="*/ 1750 h 2738"/>
              <a:gd name="T76" fmla="*/ 1509 w 2478"/>
              <a:gd name="T77" fmla="*/ 19 h 2738"/>
              <a:gd name="T78" fmla="*/ 1472 w 2478"/>
              <a:gd name="T79" fmla="*/ 0 h 2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78" h="2738">
                <a:moveTo>
                  <a:pt x="1472" y="0"/>
                </a:moveTo>
                <a:lnTo>
                  <a:pt x="1472" y="0"/>
                </a:lnTo>
                <a:lnTo>
                  <a:pt x="1453" y="0"/>
                </a:lnTo>
                <a:cubicBezTo>
                  <a:pt x="1342" y="75"/>
                  <a:pt x="1342" y="75"/>
                  <a:pt x="1342" y="75"/>
                </a:cubicBezTo>
                <a:cubicBezTo>
                  <a:pt x="1323" y="75"/>
                  <a:pt x="1323" y="93"/>
                  <a:pt x="1342" y="112"/>
                </a:cubicBezTo>
                <a:cubicBezTo>
                  <a:pt x="1379" y="186"/>
                  <a:pt x="1379" y="186"/>
                  <a:pt x="1379" y="186"/>
                </a:cubicBezTo>
                <a:cubicBezTo>
                  <a:pt x="1360" y="186"/>
                  <a:pt x="1360" y="186"/>
                  <a:pt x="1360" y="205"/>
                </a:cubicBezTo>
                <a:cubicBezTo>
                  <a:pt x="615" y="1192"/>
                  <a:pt x="615" y="1192"/>
                  <a:pt x="615" y="1192"/>
                </a:cubicBezTo>
                <a:cubicBezTo>
                  <a:pt x="597" y="1192"/>
                  <a:pt x="597" y="1210"/>
                  <a:pt x="615" y="1229"/>
                </a:cubicBezTo>
                <a:cubicBezTo>
                  <a:pt x="597" y="1229"/>
                  <a:pt x="597" y="1210"/>
                  <a:pt x="578" y="1210"/>
                </a:cubicBezTo>
                <a:cubicBezTo>
                  <a:pt x="578" y="1210"/>
                  <a:pt x="559" y="1210"/>
                  <a:pt x="559" y="1229"/>
                </a:cubicBezTo>
                <a:cubicBezTo>
                  <a:pt x="19" y="1527"/>
                  <a:pt x="19" y="1527"/>
                  <a:pt x="19" y="1527"/>
                </a:cubicBezTo>
                <a:cubicBezTo>
                  <a:pt x="0" y="1527"/>
                  <a:pt x="0" y="1564"/>
                  <a:pt x="0" y="1583"/>
                </a:cubicBezTo>
                <a:cubicBezTo>
                  <a:pt x="354" y="2216"/>
                  <a:pt x="354" y="2216"/>
                  <a:pt x="354" y="2216"/>
                </a:cubicBezTo>
                <a:cubicBezTo>
                  <a:pt x="373" y="2235"/>
                  <a:pt x="373" y="2235"/>
                  <a:pt x="392" y="2235"/>
                </a:cubicBezTo>
                <a:lnTo>
                  <a:pt x="410" y="2235"/>
                </a:lnTo>
                <a:cubicBezTo>
                  <a:pt x="541" y="2160"/>
                  <a:pt x="541" y="2160"/>
                  <a:pt x="541" y="2160"/>
                </a:cubicBezTo>
                <a:cubicBezTo>
                  <a:pt x="839" y="2718"/>
                  <a:pt x="839" y="2718"/>
                  <a:pt x="839" y="2718"/>
                </a:cubicBezTo>
                <a:cubicBezTo>
                  <a:pt x="857" y="2737"/>
                  <a:pt x="857" y="2737"/>
                  <a:pt x="876" y="2737"/>
                </a:cubicBezTo>
                <a:lnTo>
                  <a:pt x="895" y="2737"/>
                </a:lnTo>
                <a:cubicBezTo>
                  <a:pt x="1118" y="2606"/>
                  <a:pt x="1118" y="2606"/>
                  <a:pt x="1118" y="2606"/>
                </a:cubicBezTo>
                <a:cubicBezTo>
                  <a:pt x="1137" y="2588"/>
                  <a:pt x="1137" y="2570"/>
                  <a:pt x="1137" y="2551"/>
                </a:cubicBezTo>
                <a:cubicBezTo>
                  <a:pt x="988" y="2290"/>
                  <a:pt x="988" y="2290"/>
                  <a:pt x="988" y="2290"/>
                </a:cubicBezTo>
                <a:cubicBezTo>
                  <a:pt x="1062" y="2197"/>
                  <a:pt x="1062" y="2197"/>
                  <a:pt x="1062" y="2197"/>
                </a:cubicBezTo>
                <a:cubicBezTo>
                  <a:pt x="1081" y="2179"/>
                  <a:pt x="1081" y="2160"/>
                  <a:pt x="1062" y="2141"/>
                </a:cubicBezTo>
                <a:cubicBezTo>
                  <a:pt x="895" y="1974"/>
                  <a:pt x="895" y="1974"/>
                  <a:pt x="895" y="1974"/>
                </a:cubicBezTo>
                <a:cubicBezTo>
                  <a:pt x="950" y="1937"/>
                  <a:pt x="950" y="1937"/>
                  <a:pt x="950" y="1937"/>
                </a:cubicBezTo>
                <a:cubicBezTo>
                  <a:pt x="969" y="1918"/>
                  <a:pt x="969" y="1899"/>
                  <a:pt x="969" y="1881"/>
                </a:cubicBezTo>
                <a:cubicBezTo>
                  <a:pt x="969" y="1899"/>
                  <a:pt x="988" y="1899"/>
                  <a:pt x="1006" y="1899"/>
                </a:cubicBezTo>
                <a:cubicBezTo>
                  <a:pt x="1006" y="1899"/>
                  <a:pt x="1006" y="1899"/>
                  <a:pt x="1025" y="1899"/>
                </a:cubicBezTo>
                <a:cubicBezTo>
                  <a:pt x="2236" y="1788"/>
                  <a:pt x="2236" y="1788"/>
                  <a:pt x="2236" y="1788"/>
                </a:cubicBezTo>
                <a:lnTo>
                  <a:pt x="2254" y="1788"/>
                </a:lnTo>
                <a:lnTo>
                  <a:pt x="2272" y="1788"/>
                </a:lnTo>
                <a:cubicBezTo>
                  <a:pt x="2310" y="1843"/>
                  <a:pt x="2310" y="1843"/>
                  <a:pt x="2310" y="1843"/>
                </a:cubicBezTo>
                <a:cubicBezTo>
                  <a:pt x="2310" y="1862"/>
                  <a:pt x="2328" y="1862"/>
                  <a:pt x="2328" y="1862"/>
                </a:cubicBezTo>
                <a:cubicBezTo>
                  <a:pt x="2347" y="1862"/>
                  <a:pt x="2347" y="1862"/>
                  <a:pt x="2347" y="1862"/>
                </a:cubicBezTo>
                <a:cubicBezTo>
                  <a:pt x="2459" y="1806"/>
                  <a:pt x="2459" y="1806"/>
                  <a:pt x="2459" y="1806"/>
                </a:cubicBezTo>
                <a:cubicBezTo>
                  <a:pt x="2477" y="1788"/>
                  <a:pt x="2477" y="1769"/>
                  <a:pt x="2477" y="1750"/>
                </a:cubicBezTo>
                <a:cubicBezTo>
                  <a:pt x="1509" y="19"/>
                  <a:pt x="1509" y="19"/>
                  <a:pt x="1509" y="19"/>
                </a:cubicBezTo>
                <a:cubicBezTo>
                  <a:pt x="1491" y="19"/>
                  <a:pt x="1491" y="0"/>
                  <a:pt x="1472" y="0"/>
                </a:cubicBezTo>
              </a:path>
            </a:pathLst>
          </a:custGeom>
          <a:solidFill>
            <a:srgbClr val="E6E9EB"/>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3"/>
          <p:cNvSpPr>
            <a:spLocks noChangeArrowheads="1"/>
          </p:cNvSpPr>
          <p:nvPr/>
        </p:nvSpPr>
        <p:spPr bwMode="auto">
          <a:xfrm rot="900000">
            <a:off x="3017838" y="2255838"/>
            <a:ext cx="404812" cy="603250"/>
          </a:xfrm>
          <a:custGeom>
            <a:avLst/>
            <a:gdLst>
              <a:gd name="T0" fmla="*/ 595 w 652"/>
              <a:gd name="T1" fmla="*/ 0 h 970"/>
              <a:gd name="T2" fmla="*/ 595 w 652"/>
              <a:gd name="T3" fmla="*/ 0 h 970"/>
              <a:gd name="T4" fmla="*/ 0 w 652"/>
              <a:gd name="T5" fmla="*/ 932 h 970"/>
              <a:gd name="T6" fmla="*/ 56 w 652"/>
              <a:gd name="T7" fmla="*/ 969 h 970"/>
              <a:gd name="T8" fmla="*/ 651 w 652"/>
              <a:gd name="T9" fmla="*/ 38 h 970"/>
              <a:gd name="T10" fmla="*/ 595 w 652"/>
              <a:gd name="T11" fmla="*/ 0 h 970"/>
            </a:gdLst>
            <a:ahLst/>
            <a:cxnLst>
              <a:cxn ang="0">
                <a:pos x="T0" y="T1"/>
              </a:cxn>
              <a:cxn ang="0">
                <a:pos x="T2" y="T3"/>
              </a:cxn>
              <a:cxn ang="0">
                <a:pos x="T4" y="T5"/>
              </a:cxn>
              <a:cxn ang="0">
                <a:pos x="T6" y="T7"/>
              </a:cxn>
              <a:cxn ang="0">
                <a:pos x="T8" y="T9"/>
              </a:cxn>
              <a:cxn ang="0">
                <a:pos x="T10" y="T11"/>
              </a:cxn>
            </a:cxnLst>
            <a:rect l="0" t="0" r="r" b="b"/>
            <a:pathLst>
              <a:path w="652" h="970">
                <a:moveTo>
                  <a:pt x="595" y="0"/>
                </a:moveTo>
                <a:lnTo>
                  <a:pt x="595" y="0"/>
                </a:lnTo>
                <a:cubicBezTo>
                  <a:pt x="0" y="932"/>
                  <a:pt x="0" y="932"/>
                  <a:pt x="0" y="932"/>
                </a:cubicBezTo>
                <a:cubicBezTo>
                  <a:pt x="56" y="969"/>
                  <a:pt x="56" y="969"/>
                  <a:pt x="56" y="969"/>
                </a:cubicBezTo>
                <a:cubicBezTo>
                  <a:pt x="651" y="38"/>
                  <a:pt x="651" y="38"/>
                  <a:pt x="651" y="38"/>
                </a:cubicBezTo>
                <a:cubicBezTo>
                  <a:pt x="632" y="19"/>
                  <a:pt x="614" y="19"/>
                  <a:pt x="595" y="0"/>
                </a:cubicBezTo>
              </a:path>
            </a:pathLst>
          </a:custGeom>
          <a:solidFill>
            <a:schemeClr val="bg1">
              <a:lumMod val="65000"/>
            </a:schemeClr>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4"/>
          <p:cNvSpPr>
            <a:spLocks noChangeArrowheads="1"/>
          </p:cNvSpPr>
          <p:nvPr/>
        </p:nvSpPr>
        <p:spPr bwMode="auto">
          <a:xfrm rot="900000">
            <a:off x="3092450" y="2605088"/>
            <a:ext cx="555625" cy="428625"/>
          </a:xfrm>
          <a:custGeom>
            <a:avLst/>
            <a:gdLst>
              <a:gd name="T0" fmla="*/ 875 w 895"/>
              <a:gd name="T1" fmla="*/ 0 h 690"/>
              <a:gd name="T2" fmla="*/ 875 w 895"/>
              <a:gd name="T3" fmla="*/ 0 h 690"/>
              <a:gd name="T4" fmla="*/ 0 w 895"/>
              <a:gd name="T5" fmla="*/ 633 h 690"/>
              <a:gd name="T6" fmla="*/ 37 w 895"/>
              <a:gd name="T7" fmla="*/ 689 h 690"/>
              <a:gd name="T8" fmla="*/ 894 w 895"/>
              <a:gd name="T9" fmla="*/ 37 h 690"/>
              <a:gd name="T10" fmla="*/ 875 w 895"/>
              <a:gd name="T11" fmla="*/ 0 h 690"/>
            </a:gdLst>
            <a:ahLst/>
            <a:cxnLst>
              <a:cxn ang="0">
                <a:pos x="T0" y="T1"/>
              </a:cxn>
              <a:cxn ang="0">
                <a:pos x="T2" y="T3"/>
              </a:cxn>
              <a:cxn ang="0">
                <a:pos x="T4" y="T5"/>
              </a:cxn>
              <a:cxn ang="0">
                <a:pos x="T6" y="T7"/>
              </a:cxn>
              <a:cxn ang="0">
                <a:pos x="T8" y="T9"/>
              </a:cxn>
              <a:cxn ang="0">
                <a:pos x="T10" y="T11"/>
              </a:cxn>
            </a:cxnLst>
            <a:rect l="0" t="0" r="r" b="b"/>
            <a:pathLst>
              <a:path w="895" h="690">
                <a:moveTo>
                  <a:pt x="875" y="0"/>
                </a:moveTo>
                <a:lnTo>
                  <a:pt x="875" y="0"/>
                </a:lnTo>
                <a:cubicBezTo>
                  <a:pt x="0" y="633"/>
                  <a:pt x="0" y="633"/>
                  <a:pt x="0" y="633"/>
                </a:cubicBezTo>
                <a:cubicBezTo>
                  <a:pt x="37" y="689"/>
                  <a:pt x="37" y="689"/>
                  <a:pt x="37" y="689"/>
                </a:cubicBezTo>
                <a:cubicBezTo>
                  <a:pt x="894" y="37"/>
                  <a:pt x="894" y="37"/>
                  <a:pt x="894" y="37"/>
                </a:cubicBezTo>
                <a:cubicBezTo>
                  <a:pt x="894" y="18"/>
                  <a:pt x="875" y="18"/>
                  <a:pt x="875" y="0"/>
                </a:cubicBezTo>
              </a:path>
            </a:pathLst>
          </a:custGeom>
          <a:solidFill>
            <a:schemeClr val="bg1">
              <a:lumMod val="65000"/>
            </a:schemeClr>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5"/>
          <p:cNvSpPr>
            <a:spLocks noChangeArrowheads="1"/>
          </p:cNvSpPr>
          <p:nvPr/>
        </p:nvSpPr>
        <p:spPr bwMode="auto">
          <a:xfrm rot="900000">
            <a:off x="3000375" y="3511550"/>
            <a:ext cx="636588" cy="220663"/>
          </a:xfrm>
          <a:custGeom>
            <a:avLst/>
            <a:gdLst>
              <a:gd name="T0" fmla="*/ 19 w 1025"/>
              <a:gd name="T1" fmla="*/ 0 h 355"/>
              <a:gd name="T2" fmla="*/ 19 w 1025"/>
              <a:gd name="T3" fmla="*/ 0 h 355"/>
              <a:gd name="T4" fmla="*/ 0 w 1025"/>
              <a:gd name="T5" fmla="*/ 56 h 355"/>
              <a:gd name="T6" fmla="*/ 1006 w 1025"/>
              <a:gd name="T7" fmla="*/ 354 h 355"/>
              <a:gd name="T8" fmla="*/ 1024 w 1025"/>
              <a:gd name="T9" fmla="*/ 298 h 355"/>
              <a:gd name="T10" fmla="*/ 19 w 1025"/>
              <a:gd name="T11" fmla="*/ 0 h 355"/>
            </a:gdLst>
            <a:ahLst/>
            <a:cxnLst>
              <a:cxn ang="0">
                <a:pos x="T0" y="T1"/>
              </a:cxn>
              <a:cxn ang="0">
                <a:pos x="T2" y="T3"/>
              </a:cxn>
              <a:cxn ang="0">
                <a:pos x="T4" y="T5"/>
              </a:cxn>
              <a:cxn ang="0">
                <a:pos x="T6" y="T7"/>
              </a:cxn>
              <a:cxn ang="0">
                <a:pos x="T8" y="T9"/>
              </a:cxn>
              <a:cxn ang="0">
                <a:pos x="T10" y="T11"/>
              </a:cxn>
            </a:cxnLst>
            <a:rect l="0" t="0" r="r" b="b"/>
            <a:pathLst>
              <a:path w="1025" h="355">
                <a:moveTo>
                  <a:pt x="19" y="0"/>
                </a:moveTo>
                <a:lnTo>
                  <a:pt x="19" y="0"/>
                </a:lnTo>
                <a:cubicBezTo>
                  <a:pt x="0" y="56"/>
                  <a:pt x="0" y="56"/>
                  <a:pt x="0" y="56"/>
                </a:cubicBezTo>
                <a:cubicBezTo>
                  <a:pt x="1006" y="354"/>
                  <a:pt x="1006" y="354"/>
                  <a:pt x="1006" y="354"/>
                </a:cubicBezTo>
                <a:cubicBezTo>
                  <a:pt x="1006" y="336"/>
                  <a:pt x="1024" y="317"/>
                  <a:pt x="1024" y="298"/>
                </a:cubicBezTo>
                <a:cubicBezTo>
                  <a:pt x="19" y="0"/>
                  <a:pt x="19" y="0"/>
                  <a:pt x="19" y="0"/>
                </a:cubicBezTo>
              </a:path>
            </a:pathLst>
          </a:custGeom>
          <a:solidFill>
            <a:schemeClr val="bg1">
              <a:lumMod val="75000"/>
            </a:schemeClr>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6"/>
          <p:cNvSpPr>
            <a:spLocks noChangeArrowheads="1"/>
          </p:cNvSpPr>
          <p:nvPr/>
        </p:nvSpPr>
        <p:spPr bwMode="auto">
          <a:xfrm rot="900000">
            <a:off x="2908300" y="2038350"/>
            <a:ext cx="233363" cy="660400"/>
          </a:xfrm>
          <a:custGeom>
            <a:avLst/>
            <a:gdLst>
              <a:gd name="T0" fmla="*/ 316 w 373"/>
              <a:gd name="T1" fmla="*/ 0 h 1062"/>
              <a:gd name="T2" fmla="*/ 316 w 373"/>
              <a:gd name="T3" fmla="*/ 0 h 1062"/>
              <a:gd name="T4" fmla="*/ 0 w 373"/>
              <a:gd name="T5" fmla="*/ 1043 h 1062"/>
              <a:gd name="T6" fmla="*/ 55 w 373"/>
              <a:gd name="T7" fmla="*/ 1061 h 1062"/>
              <a:gd name="T8" fmla="*/ 372 w 373"/>
              <a:gd name="T9" fmla="*/ 18 h 1062"/>
              <a:gd name="T10" fmla="*/ 316 w 373"/>
              <a:gd name="T11" fmla="*/ 0 h 1062"/>
            </a:gdLst>
            <a:ahLst/>
            <a:cxnLst>
              <a:cxn ang="0">
                <a:pos x="T0" y="T1"/>
              </a:cxn>
              <a:cxn ang="0">
                <a:pos x="T2" y="T3"/>
              </a:cxn>
              <a:cxn ang="0">
                <a:pos x="T4" y="T5"/>
              </a:cxn>
              <a:cxn ang="0">
                <a:pos x="T6" y="T7"/>
              </a:cxn>
              <a:cxn ang="0">
                <a:pos x="T8" y="T9"/>
              </a:cxn>
              <a:cxn ang="0">
                <a:pos x="T10" y="T11"/>
              </a:cxn>
            </a:cxnLst>
            <a:rect l="0" t="0" r="r" b="b"/>
            <a:pathLst>
              <a:path w="373" h="1062">
                <a:moveTo>
                  <a:pt x="316" y="0"/>
                </a:moveTo>
                <a:lnTo>
                  <a:pt x="316" y="0"/>
                </a:lnTo>
                <a:cubicBezTo>
                  <a:pt x="0" y="1043"/>
                  <a:pt x="0" y="1043"/>
                  <a:pt x="0" y="1043"/>
                </a:cubicBezTo>
                <a:cubicBezTo>
                  <a:pt x="55" y="1061"/>
                  <a:pt x="55" y="1061"/>
                  <a:pt x="55" y="1061"/>
                </a:cubicBezTo>
                <a:cubicBezTo>
                  <a:pt x="372" y="18"/>
                  <a:pt x="372" y="18"/>
                  <a:pt x="372" y="18"/>
                </a:cubicBezTo>
                <a:cubicBezTo>
                  <a:pt x="353" y="0"/>
                  <a:pt x="334" y="0"/>
                  <a:pt x="316" y="0"/>
                </a:cubicBezTo>
              </a:path>
            </a:pathLst>
          </a:custGeom>
          <a:solidFill>
            <a:schemeClr val="bg1">
              <a:lumMod val="65000"/>
            </a:schemeClr>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9"/>
          <p:cNvSpPr>
            <a:spLocks noChangeArrowheads="1"/>
          </p:cNvSpPr>
          <p:nvPr/>
        </p:nvSpPr>
        <p:spPr bwMode="auto">
          <a:xfrm rot="900000">
            <a:off x="1603375" y="3494088"/>
            <a:ext cx="406400" cy="520700"/>
          </a:xfrm>
          <a:custGeom>
            <a:avLst/>
            <a:gdLst>
              <a:gd name="T0" fmla="*/ 652 w 653"/>
              <a:gd name="T1" fmla="*/ 652 h 839"/>
              <a:gd name="T2" fmla="*/ 652 w 653"/>
              <a:gd name="T3" fmla="*/ 652 h 839"/>
              <a:gd name="T4" fmla="*/ 633 w 653"/>
              <a:gd name="T5" fmla="*/ 707 h 839"/>
              <a:gd name="T6" fmla="*/ 410 w 653"/>
              <a:gd name="T7" fmla="*/ 838 h 839"/>
              <a:gd name="T8" fmla="*/ 354 w 653"/>
              <a:gd name="T9" fmla="*/ 819 h 839"/>
              <a:gd name="T10" fmla="*/ 0 w 653"/>
              <a:gd name="T11" fmla="*/ 187 h 839"/>
              <a:gd name="T12" fmla="*/ 18 w 653"/>
              <a:gd name="T13" fmla="*/ 131 h 839"/>
              <a:gd name="T14" fmla="*/ 242 w 653"/>
              <a:gd name="T15" fmla="*/ 0 h 839"/>
              <a:gd name="T16" fmla="*/ 298 w 653"/>
              <a:gd name="T17" fmla="*/ 19 h 839"/>
              <a:gd name="T18" fmla="*/ 652 w 653"/>
              <a:gd name="T19" fmla="*/ 65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839">
                <a:moveTo>
                  <a:pt x="652" y="652"/>
                </a:moveTo>
                <a:lnTo>
                  <a:pt x="652" y="652"/>
                </a:lnTo>
                <a:cubicBezTo>
                  <a:pt x="652" y="671"/>
                  <a:pt x="652" y="689"/>
                  <a:pt x="633" y="707"/>
                </a:cubicBezTo>
                <a:cubicBezTo>
                  <a:pt x="410" y="838"/>
                  <a:pt x="410" y="838"/>
                  <a:pt x="410" y="838"/>
                </a:cubicBezTo>
                <a:cubicBezTo>
                  <a:pt x="391" y="838"/>
                  <a:pt x="372" y="838"/>
                  <a:pt x="354" y="819"/>
                </a:cubicBezTo>
                <a:cubicBezTo>
                  <a:pt x="0" y="187"/>
                  <a:pt x="0" y="187"/>
                  <a:pt x="0" y="187"/>
                </a:cubicBezTo>
                <a:cubicBezTo>
                  <a:pt x="0" y="168"/>
                  <a:pt x="0" y="149"/>
                  <a:pt x="18" y="131"/>
                </a:cubicBezTo>
                <a:cubicBezTo>
                  <a:pt x="242" y="0"/>
                  <a:pt x="242" y="0"/>
                  <a:pt x="242" y="0"/>
                </a:cubicBezTo>
                <a:cubicBezTo>
                  <a:pt x="261" y="0"/>
                  <a:pt x="279" y="0"/>
                  <a:pt x="298" y="19"/>
                </a:cubicBezTo>
                <a:lnTo>
                  <a:pt x="652" y="652"/>
                </a:lnTo>
              </a:path>
            </a:pathLst>
          </a:custGeom>
          <a:solidFill>
            <a:srgbClr val="F69383"/>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0"/>
          <p:cNvSpPr>
            <a:spLocks noChangeArrowheads="1"/>
          </p:cNvSpPr>
          <p:nvPr/>
        </p:nvSpPr>
        <p:spPr bwMode="auto">
          <a:xfrm rot="900000">
            <a:off x="1403350" y="3025775"/>
            <a:ext cx="603250" cy="650875"/>
          </a:xfrm>
          <a:custGeom>
            <a:avLst/>
            <a:gdLst>
              <a:gd name="T0" fmla="*/ 969 w 970"/>
              <a:gd name="T1" fmla="*/ 671 h 1044"/>
              <a:gd name="T2" fmla="*/ 969 w 970"/>
              <a:gd name="T3" fmla="*/ 671 h 1044"/>
              <a:gd name="T4" fmla="*/ 950 w 970"/>
              <a:gd name="T5" fmla="*/ 727 h 1044"/>
              <a:gd name="T6" fmla="*/ 410 w 970"/>
              <a:gd name="T7" fmla="*/ 1025 h 1044"/>
              <a:gd name="T8" fmla="*/ 354 w 970"/>
              <a:gd name="T9" fmla="*/ 1006 h 1044"/>
              <a:gd name="T10" fmla="*/ 0 w 970"/>
              <a:gd name="T11" fmla="*/ 373 h 1044"/>
              <a:gd name="T12" fmla="*/ 19 w 970"/>
              <a:gd name="T13" fmla="*/ 317 h 1044"/>
              <a:gd name="T14" fmla="*/ 559 w 970"/>
              <a:gd name="T15" fmla="*/ 19 h 1044"/>
              <a:gd name="T16" fmla="*/ 615 w 970"/>
              <a:gd name="T17" fmla="*/ 19 h 1044"/>
              <a:gd name="T18" fmla="*/ 969 w 970"/>
              <a:gd name="T19" fmla="*/ 671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0" h="1044">
                <a:moveTo>
                  <a:pt x="969" y="671"/>
                </a:moveTo>
                <a:lnTo>
                  <a:pt x="969" y="671"/>
                </a:lnTo>
                <a:cubicBezTo>
                  <a:pt x="969" y="689"/>
                  <a:pt x="969" y="708"/>
                  <a:pt x="950" y="727"/>
                </a:cubicBezTo>
                <a:cubicBezTo>
                  <a:pt x="410" y="1025"/>
                  <a:pt x="410" y="1025"/>
                  <a:pt x="410" y="1025"/>
                </a:cubicBezTo>
                <a:cubicBezTo>
                  <a:pt x="392" y="1043"/>
                  <a:pt x="373" y="1025"/>
                  <a:pt x="354" y="1006"/>
                </a:cubicBezTo>
                <a:cubicBezTo>
                  <a:pt x="0" y="373"/>
                  <a:pt x="0" y="373"/>
                  <a:pt x="0" y="373"/>
                </a:cubicBezTo>
                <a:cubicBezTo>
                  <a:pt x="0" y="354"/>
                  <a:pt x="0" y="317"/>
                  <a:pt x="19" y="317"/>
                </a:cubicBezTo>
                <a:cubicBezTo>
                  <a:pt x="559" y="19"/>
                  <a:pt x="559" y="19"/>
                  <a:pt x="559" y="19"/>
                </a:cubicBezTo>
                <a:cubicBezTo>
                  <a:pt x="578" y="0"/>
                  <a:pt x="597" y="0"/>
                  <a:pt x="615" y="19"/>
                </a:cubicBezTo>
                <a:lnTo>
                  <a:pt x="969" y="671"/>
                </a:lnTo>
              </a:path>
            </a:pathLst>
          </a:custGeom>
          <a:solidFill>
            <a:srgbClr val="EF5564"/>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12"/>
          <p:cNvSpPr>
            <a:spLocks noChangeArrowheads="1"/>
          </p:cNvSpPr>
          <p:nvPr/>
        </p:nvSpPr>
        <p:spPr bwMode="auto">
          <a:xfrm rot="900000">
            <a:off x="2322513" y="2519363"/>
            <a:ext cx="719137" cy="1171575"/>
          </a:xfrm>
          <a:custGeom>
            <a:avLst/>
            <a:gdLst>
              <a:gd name="T0" fmla="*/ 1154 w 1155"/>
              <a:gd name="T1" fmla="*/ 1750 h 1882"/>
              <a:gd name="T2" fmla="*/ 1154 w 1155"/>
              <a:gd name="T3" fmla="*/ 1750 h 1882"/>
              <a:gd name="T4" fmla="*/ 1136 w 1155"/>
              <a:gd name="T5" fmla="*/ 1806 h 1882"/>
              <a:gd name="T6" fmla="*/ 1024 w 1155"/>
              <a:gd name="T7" fmla="*/ 1862 h 1882"/>
              <a:gd name="T8" fmla="*/ 987 w 1155"/>
              <a:gd name="T9" fmla="*/ 1843 h 1882"/>
              <a:gd name="T10" fmla="*/ 19 w 1155"/>
              <a:gd name="T11" fmla="*/ 112 h 1882"/>
              <a:gd name="T12" fmla="*/ 19 w 1155"/>
              <a:gd name="T13" fmla="*/ 75 h 1882"/>
              <a:gd name="T14" fmla="*/ 130 w 1155"/>
              <a:gd name="T15" fmla="*/ 0 h 1882"/>
              <a:gd name="T16" fmla="*/ 186 w 1155"/>
              <a:gd name="T17" fmla="*/ 19 h 1882"/>
              <a:gd name="T18" fmla="*/ 1154 w 1155"/>
              <a:gd name="T19" fmla="*/ 175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5" h="1882">
                <a:moveTo>
                  <a:pt x="1154" y="1750"/>
                </a:moveTo>
                <a:lnTo>
                  <a:pt x="1154" y="1750"/>
                </a:lnTo>
                <a:cubicBezTo>
                  <a:pt x="1154" y="1769"/>
                  <a:pt x="1154" y="1788"/>
                  <a:pt x="1136" y="1806"/>
                </a:cubicBezTo>
                <a:cubicBezTo>
                  <a:pt x="1024" y="1862"/>
                  <a:pt x="1024" y="1862"/>
                  <a:pt x="1024" y="1862"/>
                </a:cubicBezTo>
                <a:cubicBezTo>
                  <a:pt x="1005" y="1881"/>
                  <a:pt x="987" y="1862"/>
                  <a:pt x="987" y="1843"/>
                </a:cubicBezTo>
                <a:cubicBezTo>
                  <a:pt x="19" y="112"/>
                  <a:pt x="19" y="112"/>
                  <a:pt x="19" y="112"/>
                </a:cubicBezTo>
                <a:cubicBezTo>
                  <a:pt x="0" y="93"/>
                  <a:pt x="0" y="75"/>
                  <a:pt x="19" y="75"/>
                </a:cubicBezTo>
                <a:cubicBezTo>
                  <a:pt x="130" y="0"/>
                  <a:pt x="130" y="0"/>
                  <a:pt x="130" y="0"/>
                </a:cubicBezTo>
                <a:cubicBezTo>
                  <a:pt x="149" y="0"/>
                  <a:pt x="168" y="0"/>
                  <a:pt x="186" y="19"/>
                </a:cubicBezTo>
                <a:lnTo>
                  <a:pt x="1154" y="1750"/>
                </a:lnTo>
              </a:path>
            </a:pathLst>
          </a:custGeom>
          <a:solidFill>
            <a:srgbClr val="F16272"/>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3"/>
          <p:cNvSpPr>
            <a:spLocks noChangeArrowheads="1"/>
          </p:cNvSpPr>
          <p:nvPr/>
        </p:nvSpPr>
        <p:spPr bwMode="auto">
          <a:xfrm rot="900000">
            <a:off x="1420813" y="3132138"/>
            <a:ext cx="381000" cy="473075"/>
          </a:xfrm>
          <a:custGeom>
            <a:avLst/>
            <a:gdLst>
              <a:gd name="T0" fmla="*/ 242 w 615"/>
              <a:gd name="T1" fmla="*/ 93 h 765"/>
              <a:gd name="T2" fmla="*/ 261 w 615"/>
              <a:gd name="T3" fmla="*/ 0 h 765"/>
              <a:gd name="T4" fmla="*/ 298 w 615"/>
              <a:gd name="T5" fmla="*/ 93 h 765"/>
              <a:gd name="T6" fmla="*/ 354 w 615"/>
              <a:gd name="T7" fmla="*/ 205 h 765"/>
              <a:gd name="T8" fmla="*/ 316 w 615"/>
              <a:gd name="T9" fmla="*/ 112 h 765"/>
              <a:gd name="T10" fmla="*/ 298 w 615"/>
              <a:gd name="T11" fmla="*/ 205 h 765"/>
              <a:gd name="T12" fmla="*/ 428 w 615"/>
              <a:gd name="T13" fmla="*/ 298 h 765"/>
              <a:gd name="T14" fmla="*/ 428 w 615"/>
              <a:gd name="T15" fmla="*/ 242 h 765"/>
              <a:gd name="T16" fmla="*/ 335 w 615"/>
              <a:gd name="T17" fmla="*/ 279 h 765"/>
              <a:gd name="T18" fmla="*/ 428 w 615"/>
              <a:gd name="T19" fmla="*/ 298 h 765"/>
              <a:gd name="T20" fmla="*/ 503 w 615"/>
              <a:gd name="T21" fmla="*/ 373 h 765"/>
              <a:gd name="T22" fmla="*/ 410 w 615"/>
              <a:gd name="T23" fmla="*/ 354 h 765"/>
              <a:gd name="T24" fmla="*/ 447 w 615"/>
              <a:gd name="T25" fmla="*/ 428 h 765"/>
              <a:gd name="T26" fmla="*/ 205 w 615"/>
              <a:gd name="T27" fmla="*/ 149 h 765"/>
              <a:gd name="T28" fmla="*/ 149 w 615"/>
              <a:gd name="T29" fmla="*/ 75 h 765"/>
              <a:gd name="T30" fmla="*/ 130 w 615"/>
              <a:gd name="T31" fmla="*/ 149 h 765"/>
              <a:gd name="T32" fmla="*/ 261 w 615"/>
              <a:gd name="T33" fmla="*/ 261 h 765"/>
              <a:gd name="T34" fmla="*/ 261 w 615"/>
              <a:gd name="T35" fmla="*/ 186 h 765"/>
              <a:gd name="T36" fmla="*/ 167 w 615"/>
              <a:gd name="T37" fmla="*/ 224 h 765"/>
              <a:gd name="T38" fmla="*/ 261 w 615"/>
              <a:gd name="T39" fmla="*/ 261 h 765"/>
              <a:gd name="T40" fmla="*/ 335 w 615"/>
              <a:gd name="T41" fmla="*/ 317 h 765"/>
              <a:gd name="T42" fmla="*/ 242 w 615"/>
              <a:gd name="T43" fmla="*/ 298 h 765"/>
              <a:gd name="T44" fmla="*/ 298 w 615"/>
              <a:gd name="T45" fmla="*/ 373 h 765"/>
              <a:gd name="T46" fmla="*/ 372 w 615"/>
              <a:gd name="T47" fmla="*/ 466 h 765"/>
              <a:gd name="T48" fmla="*/ 335 w 615"/>
              <a:gd name="T49" fmla="*/ 391 h 765"/>
              <a:gd name="T50" fmla="*/ 316 w 615"/>
              <a:gd name="T51" fmla="*/ 466 h 765"/>
              <a:gd name="T52" fmla="*/ 93 w 615"/>
              <a:gd name="T53" fmla="*/ 205 h 765"/>
              <a:gd name="T54" fmla="*/ 93 w 615"/>
              <a:gd name="T55" fmla="*/ 130 h 765"/>
              <a:gd name="T56" fmla="*/ 0 w 615"/>
              <a:gd name="T57" fmla="*/ 186 h 765"/>
              <a:gd name="T58" fmla="*/ 93 w 615"/>
              <a:gd name="T59" fmla="*/ 205 h 765"/>
              <a:gd name="T60" fmla="*/ 167 w 615"/>
              <a:gd name="T61" fmla="*/ 279 h 765"/>
              <a:gd name="T62" fmla="*/ 74 w 615"/>
              <a:gd name="T63" fmla="*/ 242 h 765"/>
              <a:gd name="T64" fmla="*/ 130 w 615"/>
              <a:gd name="T65" fmla="*/ 335 h 765"/>
              <a:gd name="T66" fmla="*/ 205 w 615"/>
              <a:gd name="T67" fmla="*/ 428 h 765"/>
              <a:gd name="T68" fmla="*/ 167 w 615"/>
              <a:gd name="T69" fmla="*/ 335 h 765"/>
              <a:gd name="T70" fmla="*/ 149 w 615"/>
              <a:gd name="T71" fmla="*/ 428 h 765"/>
              <a:gd name="T72" fmla="*/ 279 w 615"/>
              <a:gd name="T73" fmla="*/ 522 h 765"/>
              <a:gd name="T74" fmla="*/ 279 w 615"/>
              <a:gd name="T75" fmla="*/ 466 h 765"/>
              <a:gd name="T76" fmla="*/ 186 w 615"/>
              <a:gd name="T77" fmla="*/ 503 h 765"/>
              <a:gd name="T78" fmla="*/ 279 w 615"/>
              <a:gd name="T79" fmla="*/ 522 h 765"/>
              <a:gd name="T80" fmla="*/ 559 w 615"/>
              <a:gd name="T81" fmla="*/ 484 h 765"/>
              <a:gd name="T82" fmla="*/ 465 w 615"/>
              <a:gd name="T83" fmla="*/ 447 h 765"/>
              <a:gd name="T84" fmla="*/ 521 w 615"/>
              <a:gd name="T85" fmla="*/ 540 h 765"/>
              <a:gd name="T86" fmla="*/ 596 w 615"/>
              <a:gd name="T87" fmla="*/ 633 h 765"/>
              <a:gd name="T88" fmla="*/ 559 w 615"/>
              <a:gd name="T89" fmla="*/ 540 h 765"/>
              <a:gd name="T90" fmla="*/ 540 w 615"/>
              <a:gd name="T91" fmla="*/ 633 h 765"/>
              <a:gd name="T92" fmla="*/ 428 w 615"/>
              <a:gd name="T93" fmla="*/ 577 h 765"/>
              <a:gd name="T94" fmla="*/ 428 w 615"/>
              <a:gd name="T95" fmla="*/ 503 h 765"/>
              <a:gd name="T96" fmla="*/ 354 w 615"/>
              <a:gd name="T97" fmla="*/ 559 h 765"/>
              <a:gd name="T98" fmla="*/ 428 w 615"/>
              <a:gd name="T99" fmla="*/ 577 h 765"/>
              <a:gd name="T100" fmla="*/ 503 w 615"/>
              <a:gd name="T101" fmla="*/ 652 h 765"/>
              <a:gd name="T102" fmla="*/ 428 w 615"/>
              <a:gd name="T103" fmla="*/ 615 h 765"/>
              <a:gd name="T104" fmla="*/ 465 w 615"/>
              <a:gd name="T105" fmla="*/ 708 h 765"/>
              <a:gd name="T106" fmla="*/ 335 w 615"/>
              <a:gd name="T107" fmla="*/ 633 h 765"/>
              <a:gd name="T108" fmla="*/ 279 w 615"/>
              <a:gd name="T109" fmla="*/ 559 h 765"/>
              <a:gd name="T110" fmla="*/ 261 w 615"/>
              <a:gd name="T111" fmla="*/ 633 h 765"/>
              <a:gd name="T112" fmla="*/ 391 w 615"/>
              <a:gd name="T113" fmla="*/ 745 h 765"/>
              <a:gd name="T114" fmla="*/ 391 w 615"/>
              <a:gd name="T115" fmla="*/ 671 h 765"/>
              <a:gd name="T116" fmla="*/ 298 w 615"/>
              <a:gd name="T117" fmla="*/ 726 h 765"/>
              <a:gd name="T118" fmla="*/ 391 w 615"/>
              <a:gd name="T119" fmla="*/ 74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5" h="765">
                <a:moveTo>
                  <a:pt x="279" y="112"/>
                </a:moveTo>
                <a:lnTo>
                  <a:pt x="279" y="112"/>
                </a:lnTo>
                <a:cubicBezTo>
                  <a:pt x="261" y="112"/>
                  <a:pt x="242" y="112"/>
                  <a:pt x="242" y="93"/>
                </a:cubicBezTo>
                <a:cubicBezTo>
                  <a:pt x="223" y="56"/>
                  <a:pt x="223" y="56"/>
                  <a:pt x="223" y="56"/>
                </a:cubicBezTo>
                <a:cubicBezTo>
                  <a:pt x="205" y="56"/>
                  <a:pt x="223" y="37"/>
                  <a:pt x="223" y="19"/>
                </a:cubicBezTo>
                <a:cubicBezTo>
                  <a:pt x="261" y="0"/>
                  <a:pt x="261" y="0"/>
                  <a:pt x="261" y="0"/>
                </a:cubicBezTo>
                <a:cubicBezTo>
                  <a:pt x="279" y="0"/>
                  <a:pt x="298" y="0"/>
                  <a:pt x="298" y="19"/>
                </a:cubicBezTo>
                <a:cubicBezTo>
                  <a:pt x="316" y="56"/>
                  <a:pt x="316" y="56"/>
                  <a:pt x="316" y="56"/>
                </a:cubicBezTo>
                <a:cubicBezTo>
                  <a:pt x="316" y="56"/>
                  <a:pt x="316" y="75"/>
                  <a:pt x="298" y="93"/>
                </a:cubicBezTo>
                <a:lnTo>
                  <a:pt x="279" y="112"/>
                </a:lnTo>
                <a:close/>
                <a:moveTo>
                  <a:pt x="354" y="205"/>
                </a:moveTo>
                <a:lnTo>
                  <a:pt x="354" y="205"/>
                </a:lnTo>
                <a:cubicBezTo>
                  <a:pt x="372" y="186"/>
                  <a:pt x="391" y="168"/>
                  <a:pt x="372" y="149"/>
                </a:cubicBezTo>
                <a:cubicBezTo>
                  <a:pt x="354" y="130"/>
                  <a:pt x="354" y="130"/>
                  <a:pt x="354" y="130"/>
                </a:cubicBezTo>
                <a:cubicBezTo>
                  <a:pt x="354" y="112"/>
                  <a:pt x="335" y="112"/>
                  <a:pt x="316" y="112"/>
                </a:cubicBezTo>
                <a:cubicBezTo>
                  <a:pt x="298" y="130"/>
                  <a:pt x="298" y="130"/>
                  <a:pt x="298" y="130"/>
                </a:cubicBezTo>
                <a:cubicBezTo>
                  <a:pt x="279" y="130"/>
                  <a:pt x="279" y="149"/>
                  <a:pt x="279" y="168"/>
                </a:cubicBezTo>
                <a:cubicBezTo>
                  <a:pt x="298" y="205"/>
                  <a:pt x="298" y="205"/>
                  <a:pt x="298" y="205"/>
                </a:cubicBezTo>
                <a:cubicBezTo>
                  <a:pt x="298" y="205"/>
                  <a:pt x="316" y="224"/>
                  <a:pt x="335" y="205"/>
                </a:cubicBezTo>
                <a:lnTo>
                  <a:pt x="354" y="205"/>
                </a:lnTo>
                <a:close/>
                <a:moveTo>
                  <a:pt x="428" y="298"/>
                </a:moveTo>
                <a:lnTo>
                  <a:pt x="428" y="298"/>
                </a:lnTo>
                <a:cubicBezTo>
                  <a:pt x="447" y="298"/>
                  <a:pt x="447" y="279"/>
                  <a:pt x="428" y="261"/>
                </a:cubicBezTo>
                <a:cubicBezTo>
                  <a:pt x="428" y="242"/>
                  <a:pt x="428" y="242"/>
                  <a:pt x="428" y="242"/>
                </a:cubicBezTo>
                <a:cubicBezTo>
                  <a:pt x="410" y="224"/>
                  <a:pt x="391" y="224"/>
                  <a:pt x="372" y="224"/>
                </a:cubicBezTo>
                <a:cubicBezTo>
                  <a:pt x="354" y="242"/>
                  <a:pt x="354" y="242"/>
                  <a:pt x="354" y="242"/>
                </a:cubicBezTo>
                <a:cubicBezTo>
                  <a:pt x="335" y="242"/>
                  <a:pt x="335" y="261"/>
                  <a:pt x="335" y="279"/>
                </a:cubicBezTo>
                <a:cubicBezTo>
                  <a:pt x="354" y="317"/>
                  <a:pt x="354" y="317"/>
                  <a:pt x="354" y="317"/>
                </a:cubicBezTo>
                <a:cubicBezTo>
                  <a:pt x="354" y="317"/>
                  <a:pt x="372" y="335"/>
                  <a:pt x="391" y="317"/>
                </a:cubicBezTo>
                <a:lnTo>
                  <a:pt x="428" y="298"/>
                </a:lnTo>
                <a:close/>
                <a:moveTo>
                  <a:pt x="484" y="410"/>
                </a:moveTo>
                <a:lnTo>
                  <a:pt x="484" y="410"/>
                </a:lnTo>
                <a:cubicBezTo>
                  <a:pt x="503" y="410"/>
                  <a:pt x="503" y="391"/>
                  <a:pt x="503" y="373"/>
                </a:cubicBezTo>
                <a:cubicBezTo>
                  <a:pt x="484" y="335"/>
                  <a:pt x="484" y="335"/>
                  <a:pt x="484" y="335"/>
                </a:cubicBezTo>
                <a:cubicBezTo>
                  <a:pt x="465" y="335"/>
                  <a:pt x="447" y="317"/>
                  <a:pt x="447" y="335"/>
                </a:cubicBezTo>
                <a:cubicBezTo>
                  <a:pt x="410" y="354"/>
                  <a:pt x="410" y="354"/>
                  <a:pt x="410" y="354"/>
                </a:cubicBezTo>
                <a:cubicBezTo>
                  <a:pt x="391" y="354"/>
                  <a:pt x="391" y="373"/>
                  <a:pt x="391" y="391"/>
                </a:cubicBezTo>
                <a:cubicBezTo>
                  <a:pt x="410" y="410"/>
                  <a:pt x="410" y="410"/>
                  <a:pt x="410" y="410"/>
                </a:cubicBezTo>
                <a:cubicBezTo>
                  <a:pt x="428" y="428"/>
                  <a:pt x="447" y="428"/>
                  <a:pt x="447" y="428"/>
                </a:cubicBezTo>
                <a:lnTo>
                  <a:pt x="484" y="410"/>
                </a:lnTo>
                <a:close/>
                <a:moveTo>
                  <a:pt x="205" y="149"/>
                </a:moveTo>
                <a:lnTo>
                  <a:pt x="205" y="149"/>
                </a:lnTo>
                <a:cubicBezTo>
                  <a:pt x="205" y="130"/>
                  <a:pt x="223" y="112"/>
                  <a:pt x="205" y="112"/>
                </a:cubicBezTo>
                <a:cubicBezTo>
                  <a:pt x="186" y="75"/>
                  <a:pt x="186" y="75"/>
                  <a:pt x="186" y="75"/>
                </a:cubicBezTo>
                <a:cubicBezTo>
                  <a:pt x="186" y="56"/>
                  <a:pt x="167" y="56"/>
                  <a:pt x="149" y="75"/>
                </a:cubicBezTo>
                <a:cubicBezTo>
                  <a:pt x="130" y="75"/>
                  <a:pt x="130" y="75"/>
                  <a:pt x="130" y="75"/>
                </a:cubicBezTo>
                <a:cubicBezTo>
                  <a:pt x="112" y="93"/>
                  <a:pt x="112" y="112"/>
                  <a:pt x="112" y="130"/>
                </a:cubicBezTo>
                <a:cubicBezTo>
                  <a:pt x="130" y="149"/>
                  <a:pt x="130" y="149"/>
                  <a:pt x="130" y="149"/>
                </a:cubicBezTo>
                <a:cubicBezTo>
                  <a:pt x="130" y="168"/>
                  <a:pt x="149" y="168"/>
                  <a:pt x="167" y="168"/>
                </a:cubicBezTo>
                <a:lnTo>
                  <a:pt x="205" y="149"/>
                </a:lnTo>
                <a:close/>
                <a:moveTo>
                  <a:pt x="261" y="261"/>
                </a:moveTo>
                <a:lnTo>
                  <a:pt x="261" y="261"/>
                </a:lnTo>
                <a:cubicBezTo>
                  <a:pt x="279" y="242"/>
                  <a:pt x="279" y="224"/>
                  <a:pt x="261" y="205"/>
                </a:cubicBezTo>
                <a:cubicBezTo>
                  <a:pt x="261" y="186"/>
                  <a:pt x="261" y="186"/>
                  <a:pt x="261" y="186"/>
                </a:cubicBezTo>
                <a:cubicBezTo>
                  <a:pt x="242" y="168"/>
                  <a:pt x="223" y="168"/>
                  <a:pt x="205" y="168"/>
                </a:cubicBezTo>
                <a:cubicBezTo>
                  <a:pt x="186" y="186"/>
                  <a:pt x="186" y="186"/>
                  <a:pt x="186" y="186"/>
                </a:cubicBezTo>
                <a:cubicBezTo>
                  <a:pt x="167" y="205"/>
                  <a:pt x="167" y="224"/>
                  <a:pt x="167" y="224"/>
                </a:cubicBezTo>
                <a:cubicBezTo>
                  <a:pt x="186" y="261"/>
                  <a:pt x="186" y="261"/>
                  <a:pt x="186" y="261"/>
                </a:cubicBezTo>
                <a:cubicBezTo>
                  <a:pt x="205" y="279"/>
                  <a:pt x="223" y="279"/>
                  <a:pt x="223" y="261"/>
                </a:cubicBezTo>
                <a:lnTo>
                  <a:pt x="261" y="261"/>
                </a:lnTo>
                <a:close/>
                <a:moveTo>
                  <a:pt x="316" y="354"/>
                </a:moveTo>
                <a:lnTo>
                  <a:pt x="316" y="354"/>
                </a:lnTo>
                <a:cubicBezTo>
                  <a:pt x="335" y="354"/>
                  <a:pt x="335" y="335"/>
                  <a:pt x="335" y="317"/>
                </a:cubicBezTo>
                <a:cubicBezTo>
                  <a:pt x="316" y="298"/>
                  <a:pt x="316" y="298"/>
                  <a:pt x="316" y="298"/>
                </a:cubicBezTo>
                <a:cubicBezTo>
                  <a:pt x="298" y="279"/>
                  <a:pt x="279" y="279"/>
                  <a:pt x="279" y="279"/>
                </a:cubicBezTo>
                <a:cubicBezTo>
                  <a:pt x="242" y="298"/>
                  <a:pt x="242" y="298"/>
                  <a:pt x="242" y="298"/>
                </a:cubicBezTo>
                <a:cubicBezTo>
                  <a:pt x="223" y="298"/>
                  <a:pt x="223" y="317"/>
                  <a:pt x="242" y="335"/>
                </a:cubicBezTo>
                <a:cubicBezTo>
                  <a:pt x="242" y="373"/>
                  <a:pt x="242" y="373"/>
                  <a:pt x="242" y="373"/>
                </a:cubicBezTo>
                <a:cubicBezTo>
                  <a:pt x="261" y="373"/>
                  <a:pt x="279" y="391"/>
                  <a:pt x="298" y="373"/>
                </a:cubicBezTo>
                <a:lnTo>
                  <a:pt x="316" y="354"/>
                </a:lnTo>
                <a:close/>
                <a:moveTo>
                  <a:pt x="372" y="466"/>
                </a:moveTo>
                <a:lnTo>
                  <a:pt x="372" y="466"/>
                </a:lnTo>
                <a:cubicBezTo>
                  <a:pt x="391" y="466"/>
                  <a:pt x="391" y="447"/>
                  <a:pt x="391" y="428"/>
                </a:cubicBezTo>
                <a:cubicBezTo>
                  <a:pt x="372" y="410"/>
                  <a:pt x="372" y="410"/>
                  <a:pt x="372" y="410"/>
                </a:cubicBezTo>
                <a:cubicBezTo>
                  <a:pt x="372" y="391"/>
                  <a:pt x="354" y="391"/>
                  <a:pt x="335" y="391"/>
                </a:cubicBezTo>
                <a:cubicBezTo>
                  <a:pt x="298" y="410"/>
                  <a:pt x="298" y="410"/>
                  <a:pt x="298" y="410"/>
                </a:cubicBezTo>
                <a:cubicBezTo>
                  <a:pt x="298" y="410"/>
                  <a:pt x="279" y="428"/>
                  <a:pt x="298" y="447"/>
                </a:cubicBezTo>
                <a:cubicBezTo>
                  <a:pt x="316" y="466"/>
                  <a:pt x="316" y="466"/>
                  <a:pt x="316" y="466"/>
                </a:cubicBezTo>
                <a:cubicBezTo>
                  <a:pt x="316" y="484"/>
                  <a:pt x="335" y="503"/>
                  <a:pt x="354" y="484"/>
                </a:cubicBezTo>
                <a:lnTo>
                  <a:pt x="372" y="466"/>
                </a:lnTo>
                <a:close/>
                <a:moveTo>
                  <a:pt x="93" y="205"/>
                </a:moveTo>
                <a:lnTo>
                  <a:pt x="93" y="205"/>
                </a:lnTo>
                <a:cubicBezTo>
                  <a:pt x="112" y="205"/>
                  <a:pt x="112" y="186"/>
                  <a:pt x="112" y="168"/>
                </a:cubicBezTo>
                <a:cubicBezTo>
                  <a:pt x="93" y="130"/>
                  <a:pt x="93" y="130"/>
                  <a:pt x="93" y="130"/>
                </a:cubicBezTo>
                <a:cubicBezTo>
                  <a:pt x="74" y="130"/>
                  <a:pt x="56" y="112"/>
                  <a:pt x="56" y="130"/>
                </a:cubicBezTo>
                <a:cubicBezTo>
                  <a:pt x="18" y="149"/>
                  <a:pt x="18" y="149"/>
                  <a:pt x="18" y="149"/>
                </a:cubicBezTo>
                <a:cubicBezTo>
                  <a:pt x="0" y="149"/>
                  <a:pt x="0" y="168"/>
                  <a:pt x="0" y="186"/>
                </a:cubicBezTo>
                <a:cubicBezTo>
                  <a:pt x="18" y="205"/>
                  <a:pt x="18" y="205"/>
                  <a:pt x="18" y="205"/>
                </a:cubicBezTo>
                <a:cubicBezTo>
                  <a:pt x="37" y="224"/>
                  <a:pt x="56" y="224"/>
                  <a:pt x="74" y="224"/>
                </a:cubicBezTo>
                <a:lnTo>
                  <a:pt x="93" y="205"/>
                </a:lnTo>
                <a:close/>
                <a:moveTo>
                  <a:pt x="149" y="317"/>
                </a:moveTo>
                <a:lnTo>
                  <a:pt x="149" y="317"/>
                </a:lnTo>
                <a:cubicBezTo>
                  <a:pt x="167" y="298"/>
                  <a:pt x="167" y="279"/>
                  <a:pt x="167" y="279"/>
                </a:cubicBezTo>
                <a:cubicBezTo>
                  <a:pt x="149" y="242"/>
                  <a:pt x="149" y="242"/>
                  <a:pt x="149" y="242"/>
                </a:cubicBezTo>
                <a:cubicBezTo>
                  <a:pt x="149" y="224"/>
                  <a:pt x="130" y="224"/>
                  <a:pt x="112" y="224"/>
                </a:cubicBezTo>
                <a:cubicBezTo>
                  <a:pt x="74" y="242"/>
                  <a:pt x="74" y="242"/>
                  <a:pt x="74" y="242"/>
                </a:cubicBezTo>
                <a:cubicBezTo>
                  <a:pt x="74" y="261"/>
                  <a:pt x="56" y="279"/>
                  <a:pt x="74" y="279"/>
                </a:cubicBezTo>
                <a:cubicBezTo>
                  <a:pt x="93" y="317"/>
                  <a:pt x="93" y="317"/>
                  <a:pt x="93" y="317"/>
                </a:cubicBezTo>
                <a:cubicBezTo>
                  <a:pt x="93" y="335"/>
                  <a:pt x="112" y="335"/>
                  <a:pt x="130" y="335"/>
                </a:cubicBezTo>
                <a:lnTo>
                  <a:pt x="149" y="317"/>
                </a:lnTo>
                <a:close/>
                <a:moveTo>
                  <a:pt x="205" y="428"/>
                </a:moveTo>
                <a:lnTo>
                  <a:pt x="205" y="428"/>
                </a:lnTo>
                <a:cubicBezTo>
                  <a:pt x="223" y="410"/>
                  <a:pt x="242" y="391"/>
                  <a:pt x="223" y="373"/>
                </a:cubicBezTo>
                <a:cubicBezTo>
                  <a:pt x="205" y="354"/>
                  <a:pt x="205" y="354"/>
                  <a:pt x="205" y="354"/>
                </a:cubicBezTo>
                <a:cubicBezTo>
                  <a:pt x="205" y="335"/>
                  <a:pt x="186" y="335"/>
                  <a:pt x="167" y="335"/>
                </a:cubicBezTo>
                <a:cubicBezTo>
                  <a:pt x="149" y="354"/>
                  <a:pt x="149" y="354"/>
                  <a:pt x="149" y="354"/>
                </a:cubicBezTo>
                <a:cubicBezTo>
                  <a:pt x="130" y="373"/>
                  <a:pt x="130" y="391"/>
                  <a:pt x="130" y="391"/>
                </a:cubicBezTo>
                <a:cubicBezTo>
                  <a:pt x="149" y="428"/>
                  <a:pt x="149" y="428"/>
                  <a:pt x="149" y="428"/>
                </a:cubicBezTo>
                <a:cubicBezTo>
                  <a:pt x="149" y="447"/>
                  <a:pt x="167" y="447"/>
                  <a:pt x="186" y="428"/>
                </a:cubicBezTo>
                <a:lnTo>
                  <a:pt x="205" y="428"/>
                </a:lnTo>
                <a:close/>
                <a:moveTo>
                  <a:pt x="279" y="522"/>
                </a:moveTo>
                <a:lnTo>
                  <a:pt x="279" y="522"/>
                </a:lnTo>
                <a:cubicBezTo>
                  <a:pt x="298" y="522"/>
                  <a:pt x="298" y="503"/>
                  <a:pt x="279" y="484"/>
                </a:cubicBezTo>
                <a:cubicBezTo>
                  <a:pt x="279" y="466"/>
                  <a:pt x="279" y="466"/>
                  <a:pt x="279" y="466"/>
                </a:cubicBezTo>
                <a:cubicBezTo>
                  <a:pt x="261" y="447"/>
                  <a:pt x="242" y="447"/>
                  <a:pt x="223" y="447"/>
                </a:cubicBezTo>
                <a:cubicBezTo>
                  <a:pt x="205" y="466"/>
                  <a:pt x="205" y="466"/>
                  <a:pt x="205" y="466"/>
                </a:cubicBezTo>
                <a:cubicBezTo>
                  <a:pt x="186" y="466"/>
                  <a:pt x="186" y="484"/>
                  <a:pt x="186" y="503"/>
                </a:cubicBezTo>
                <a:cubicBezTo>
                  <a:pt x="205" y="540"/>
                  <a:pt x="205" y="540"/>
                  <a:pt x="205" y="540"/>
                </a:cubicBezTo>
                <a:cubicBezTo>
                  <a:pt x="205" y="540"/>
                  <a:pt x="223" y="559"/>
                  <a:pt x="242" y="540"/>
                </a:cubicBezTo>
                <a:lnTo>
                  <a:pt x="279" y="522"/>
                </a:lnTo>
                <a:close/>
                <a:moveTo>
                  <a:pt x="540" y="522"/>
                </a:moveTo>
                <a:lnTo>
                  <a:pt x="540" y="522"/>
                </a:lnTo>
                <a:cubicBezTo>
                  <a:pt x="559" y="503"/>
                  <a:pt x="559" y="484"/>
                  <a:pt x="559" y="484"/>
                </a:cubicBezTo>
                <a:cubicBezTo>
                  <a:pt x="540" y="447"/>
                  <a:pt x="540" y="447"/>
                  <a:pt x="540" y="447"/>
                </a:cubicBezTo>
                <a:cubicBezTo>
                  <a:pt x="521" y="428"/>
                  <a:pt x="503" y="428"/>
                  <a:pt x="503" y="428"/>
                </a:cubicBezTo>
                <a:cubicBezTo>
                  <a:pt x="465" y="447"/>
                  <a:pt x="465" y="447"/>
                  <a:pt x="465" y="447"/>
                </a:cubicBezTo>
                <a:cubicBezTo>
                  <a:pt x="447" y="466"/>
                  <a:pt x="447" y="484"/>
                  <a:pt x="447" y="484"/>
                </a:cubicBezTo>
                <a:cubicBezTo>
                  <a:pt x="465" y="522"/>
                  <a:pt x="465" y="522"/>
                  <a:pt x="465" y="522"/>
                </a:cubicBezTo>
                <a:cubicBezTo>
                  <a:pt x="484" y="540"/>
                  <a:pt x="503" y="540"/>
                  <a:pt x="521" y="540"/>
                </a:cubicBezTo>
                <a:lnTo>
                  <a:pt x="540" y="522"/>
                </a:lnTo>
                <a:close/>
                <a:moveTo>
                  <a:pt x="596" y="633"/>
                </a:moveTo>
                <a:lnTo>
                  <a:pt x="596" y="633"/>
                </a:lnTo>
                <a:cubicBezTo>
                  <a:pt x="614" y="615"/>
                  <a:pt x="614" y="596"/>
                  <a:pt x="614" y="577"/>
                </a:cubicBezTo>
                <a:cubicBezTo>
                  <a:pt x="596" y="559"/>
                  <a:pt x="596" y="559"/>
                  <a:pt x="596" y="559"/>
                </a:cubicBezTo>
                <a:cubicBezTo>
                  <a:pt x="596" y="540"/>
                  <a:pt x="577" y="540"/>
                  <a:pt x="559" y="540"/>
                </a:cubicBezTo>
                <a:cubicBezTo>
                  <a:pt x="521" y="559"/>
                  <a:pt x="521" y="559"/>
                  <a:pt x="521" y="559"/>
                </a:cubicBezTo>
                <a:cubicBezTo>
                  <a:pt x="521" y="577"/>
                  <a:pt x="503" y="596"/>
                  <a:pt x="521" y="596"/>
                </a:cubicBezTo>
                <a:cubicBezTo>
                  <a:pt x="540" y="633"/>
                  <a:pt x="540" y="633"/>
                  <a:pt x="540" y="633"/>
                </a:cubicBezTo>
                <a:cubicBezTo>
                  <a:pt x="540" y="652"/>
                  <a:pt x="559" y="652"/>
                  <a:pt x="577" y="633"/>
                </a:cubicBezTo>
                <a:lnTo>
                  <a:pt x="596" y="633"/>
                </a:lnTo>
                <a:close/>
                <a:moveTo>
                  <a:pt x="428" y="577"/>
                </a:moveTo>
                <a:lnTo>
                  <a:pt x="428" y="577"/>
                </a:lnTo>
                <a:cubicBezTo>
                  <a:pt x="447" y="559"/>
                  <a:pt x="447" y="559"/>
                  <a:pt x="447" y="540"/>
                </a:cubicBezTo>
                <a:cubicBezTo>
                  <a:pt x="428" y="503"/>
                  <a:pt x="428" y="503"/>
                  <a:pt x="428" y="503"/>
                </a:cubicBezTo>
                <a:cubicBezTo>
                  <a:pt x="428" y="484"/>
                  <a:pt x="410" y="484"/>
                  <a:pt x="391" y="503"/>
                </a:cubicBezTo>
                <a:cubicBezTo>
                  <a:pt x="354" y="503"/>
                  <a:pt x="354" y="503"/>
                  <a:pt x="354" y="503"/>
                </a:cubicBezTo>
                <a:cubicBezTo>
                  <a:pt x="354" y="522"/>
                  <a:pt x="335" y="540"/>
                  <a:pt x="354" y="559"/>
                </a:cubicBezTo>
                <a:cubicBezTo>
                  <a:pt x="372" y="577"/>
                  <a:pt x="372" y="577"/>
                  <a:pt x="372" y="577"/>
                </a:cubicBezTo>
                <a:cubicBezTo>
                  <a:pt x="372" y="596"/>
                  <a:pt x="391" y="596"/>
                  <a:pt x="410" y="596"/>
                </a:cubicBezTo>
                <a:lnTo>
                  <a:pt x="428" y="577"/>
                </a:lnTo>
                <a:close/>
                <a:moveTo>
                  <a:pt x="503" y="689"/>
                </a:moveTo>
                <a:lnTo>
                  <a:pt x="503" y="689"/>
                </a:lnTo>
                <a:cubicBezTo>
                  <a:pt x="503" y="671"/>
                  <a:pt x="521" y="652"/>
                  <a:pt x="503" y="652"/>
                </a:cubicBezTo>
                <a:cubicBezTo>
                  <a:pt x="484" y="615"/>
                  <a:pt x="484" y="615"/>
                  <a:pt x="484" y="615"/>
                </a:cubicBezTo>
                <a:cubicBezTo>
                  <a:pt x="484" y="596"/>
                  <a:pt x="465" y="596"/>
                  <a:pt x="447" y="596"/>
                </a:cubicBezTo>
                <a:cubicBezTo>
                  <a:pt x="428" y="615"/>
                  <a:pt x="428" y="615"/>
                  <a:pt x="428" y="615"/>
                </a:cubicBezTo>
                <a:cubicBezTo>
                  <a:pt x="410" y="633"/>
                  <a:pt x="410" y="652"/>
                  <a:pt x="410" y="652"/>
                </a:cubicBezTo>
                <a:cubicBezTo>
                  <a:pt x="428" y="689"/>
                  <a:pt x="428" y="689"/>
                  <a:pt x="428" y="689"/>
                </a:cubicBezTo>
                <a:cubicBezTo>
                  <a:pt x="428" y="708"/>
                  <a:pt x="447" y="708"/>
                  <a:pt x="465" y="708"/>
                </a:cubicBezTo>
                <a:lnTo>
                  <a:pt x="503" y="689"/>
                </a:lnTo>
                <a:close/>
                <a:moveTo>
                  <a:pt x="335" y="633"/>
                </a:moveTo>
                <a:lnTo>
                  <a:pt x="335" y="633"/>
                </a:lnTo>
                <a:cubicBezTo>
                  <a:pt x="354" y="633"/>
                  <a:pt x="354" y="615"/>
                  <a:pt x="335" y="596"/>
                </a:cubicBezTo>
                <a:cubicBezTo>
                  <a:pt x="335" y="559"/>
                  <a:pt x="335" y="559"/>
                  <a:pt x="335" y="559"/>
                </a:cubicBezTo>
                <a:cubicBezTo>
                  <a:pt x="316" y="559"/>
                  <a:pt x="298" y="540"/>
                  <a:pt x="279" y="559"/>
                </a:cubicBezTo>
                <a:cubicBezTo>
                  <a:pt x="261" y="577"/>
                  <a:pt x="261" y="577"/>
                  <a:pt x="261" y="577"/>
                </a:cubicBezTo>
                <a:cubicBezTo>
                  <a:pt x="242" y="577"/>
                  <a:pt x="242" y="596"/>
                  <a:pt x="242" y="615"/>
                </a:cubicBezTo>
                <a:cubicBezTo>
                  <a:pt x="261" y="633"/>
                  <a:pt x="261" y="633"/>
                  <a:pt x="261" y="633"/>
                </a:cubicBezTo>
                <a:cubicBezTo>
                  <a:pt x="279" y="652"/>
                  <a:pt x="279" y="652"/>
                  <a:pt x="298" y="652"/>
                </a:cubicBezTo>
                <a:lnTo>
                  <a:pt x="335" y="633"/>
                </a:lnTo>
                <a:close/>
                <a:moveTo>
                  <a:pt x="391" y="745"/>
                </a:moveTo>
                <a:lnTo>
                  <a:pt x="391" y="745"/>
                </a:lnTo>
                <a:cubicBezTo>
                  <a:pt x="410" y="726"/>
                  <a:pt x="410" y="708"/>
                  <a:pt x="410" y="708"/>
                </a:cubicBezTo>
                <a:cubicBezTo>
                  <a:pt x="391" y="671"/>
                  <a:pt x="391" y="671"/>
                  <a:pt x="391" y="671"/>
                </a:cubicBezTo>
                <a:cubicBezTo>
                  <a:pt x="372" y="652"/>
                  <a:pt x="354" y="652"/>
                  <a:pt x="354" y="671"/>
                </a:cubicBezTo>
                <a:cubicBezTo>
                  <a:pt x="316" y="671"/>
                  <a:pt x="316" y="671"/>
                  <a:pt x="316" y="671"/>
                </a:cubicBezTo>
                <a:cubicBezTo>
                  <a:pt x="298" y="689"/>
                  <a:pt x="298" y="708"/>
                  <a:pt x="298" y="726"/>
                </a:cubicBezTo>
                <a:cubicBezTo>
                  <a:pt x="316" y="745"/>
                  <a:pt x="316" y="745"/>
                  <a:pt x="316" y="745"/>
                </a:cubicBezTo>
                <a:cubicBezTo>
                  <a:pt x="335" y="764"/>
                  <a:pt x="354" y="764"/>
                  <a:pt x="372" y="764"/>
                </a:cubicBezTo>
                <a:lnTo>
                  <a:pt x="391" y="745"/>
                </a:lnTo>
                <a:close/>
              </a:path>
            </a:pathLst>
          </a:custGeom>
          <a:solidFill>
            <a:srgbClr val="AE394A"/>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5"/>
          <p:cNvSpPr>
            <a:spLocks noChangeArrowheads="1"/>
          </p:cNvSpPr>
          <p:nvPr/>
        </p:nvSpPr>
        <p:spPr bwMode="auto">
          <a:xfrm rot="20700000">
            <a:off x="3090863" y="3095625"/>
            <a:ext cx="636587" cy="222250"/>
          </a:xfrm>
          <a:custGeom>
            <a:avLst/>
            <a:gdLst>
              <a:gd name="T0" fmla="*/ 19 w 1025"/>
              <a:gd name="T1" fmla="*/ 0 h 355"/>
              <a:gd name="T2" fmla="*/ 19 w 1025"/>
              <a:gd name="T3" fmla="*/ 0 h 355"/>
              <a:gd name="T4" fmla="*/ 0 w 1025"/>
              <a:gd name="T5" fmla="*/ 56 h 355"/>
              <a:gd name="T6" fmla="*/ 1006 w 1025"/>
              <a:gd name="T7" fmla="*/ 354 h 355"/>
              <a:gd name="T8" fmla="*/ 1024 w 1025"/>
              <a:gd name="T9" fmla="*/ 298 h 355"/>
              <a:gd name="T10" fmla="*/ 19 w 1025"/>
              <a:gd name="T11" fmla="*/ 0 h 355"/>
            </a:gdLst>
            <a:ahLst/>
            <a:cxnLst>
              <a:cxn ang="0">
                <a:pos x="T0" y="T1"/>
              </a:cxn>
              <a:cxn ang="0">
                <a:pos x="T2" y="T3"/>
              </a:cxn>
              <a:cxn ang="0">
                <a:pos x="T4" y="T5"/>
              </a:cxn>
              <a:cxn ang="0">
                <a:pos x="T6" y="T7"/>
              </a:cxn>
              <a:cxn ang="0">
                <a:pos x="T8" y="T9"/>
              </a:cxn>
              <a:cxn ang="0">
                <a:pos x="T10" y="T11"/>
              </a:cxn>
            </a:cxnLst>
            <a:rect l="0" t="0" r="r" b="b"/>
            <a:pathLst>
              <a:path w="1025" h="355">
                <a:moveTo>
                  <a:pt x="19" y="0"/>
                </a:moveTo>
                <a:lnTo>
                  <a:pt x="19" y="0"/>
                </a:lnTo>
                <a:cubicBezTo>
                  <a:pt x="0" y="56"/>
                  <a:pt x="0" y="56"/>
                  <a:pt x="0" y="56"/>
                </a:cubicBezTo>
                <a:cubicBezTo>
                  <a:pt x="1006" y="354"/>
                  <a:pt x="1006" y="354"/>
                  <a:pt x="1006" y="354"/>
                </a:cubicBezTo>
                <a:cubicBezTo>
                  <a:pt x="1006" y="336"/>
                  <a:pt x="1024" y="317"/>
                  <a:pt x="1024" y="298"/>
                </a:cubicBezTo>
                <a:cubicBezTo>
                  <a:pt x="19" y="0"/>
                  <a:pt x="19" y="0"/>
                  <a:pt x="19" y="0"/>
                </a:cubicBezTo>
              </a:path>
            </a:pathLst>
          </a:custGeom>
          <a:solidFill>
            <a:schemeClr val="bg1">
              <a:lumMod val="65000"/>
            </a:schemeClr>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lide Number Placeholder 5"/>
          <p:cNvSpPr>
            <a:spLocks noGrp="1"/>
          </p:cNvSpPr>
          <p:nvPr>
            <p:ph type="sldNum" sz="quarter" idx="12"/>
          </p:nvPr>
        </p:nvSpPr>
        <p:spPr>
          <a:xfrm>
            <a:off x="8737600" y="6356350"/>
            <a:ext cx="2844800" cy="365125"/>
          </a:xfrm>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fld id="{465C2B10-8346-4729-8760-AEC826238A45}" type="slidenum">
              <a:rPr lang="en-US" altLang="zh-CN">
                <a:solidFill>
                  <a:srgbClr val="FFFFFF"/>
                </a:solidFill>
                <a:latin typeface="Arial" pitchFamily="34" charset="0"/>
                <a:ea typeface="微软雅黑" pitchFamily="34" charset="-122"/>
                <a:sym typeface="Arial" pitchFamily="34" charset="0"/>
              </a:rPr>
              <a:pPr/>
              <a:t>14</a:t>
            </a:fld>
            <a:endParaRPr lang="en-US" altLang="zh-CN">
              <a:solidFill>
                <a:srgbClr val="FFFFFF"/>
              </a:solidFill>
              <a:latin typeface="Arial" pitchFamily="34" charset="0"/>
              <a:ea typeface="微软雅黑" pitchFamily="34" charset="-122"/>
              <a:sym typeface="Arial" pitchFamily="34" charset="0"/>
            </a:endParaRPr>
          </a:p>
        </p:txBody>
      </p:sp>
      <p:sp>
        <p:nvSpPr>
          <p:cNvPr id="17" name="Freeform 1"/>
          <p:cNvSpPr>
            <a:spLocks noChangeArrowheads="1"/>
          </p:cNvSpPr>
          <p:nvPr/>
        </p:nvSpPr>
        <p:spPr bwMode="auto">
          <a:xfrm>
            <a:off x="5194300" y="2187575"/>
            <a:ext cx="1838325" cy="2112963"/>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2"/>
          <p:cNvSpPr>
            <a:spLocks noChangeArrowheads="1"/>
          </p:cNvSpPr>
          <p:nvPr/>
        </p:nvSpPr>
        <p:spPr bwMode="auto">
          <a:xfrm>
            <a:off x="5194300" y="2187575"/>
            <a:ext cx="1838325" cy="2112963"/>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3"/>
          <p:cNvSpPr>
            <a:spLocks noChangeArrowheads="1"/>
          </p:cNvSpPr>
          <p:nvPr/>
        </p:nvSpPr>
        <p:spPr bwMode="auto">
          <a:xfrm>
            <a:off x="6083300" y="2914650"/>
            <a:ext cx="58738" cy="1168400"/>
          </a:xfrm>
          <a:custGeom>
            <a:avLst/>
            <a:gdLst>
              <a:gd name="T0" fmla="*/ 0 w 415"/>
              <a:gd name="T1" fmla="*/ 0 h 8233"/>
              <a:gd name="T2" fmla="*/ 0 w 415"/>
              <a:gd name="T3" fmla="*/ 8232 h 8233"/>
              <a:gd name="T4" fmla="*/ 414 w 415"/>
              <a:gd name="T5" fmla="*/ 8232 h 8233"/>
              <a:gd name="T6" fmla="*/ 414 w 415"/>
              <a:gd name="T7" fmla="*/ 0 h 8233"/>
              <a:gd name="T8" fmla="*/ 0 w 415"/>
              <a:gd name="T9" fmla="*/ 0 h 8233"/>
            </a:gdLst>
            <a:ahLst/>
            <a:cxnLst>
              <a:cxn ang="0">
                <a:pos x="T0" y="T1"/>
              </a:cxn>
              <a:cxn ang="0">
                <a:pos x="T2" y="T3"/>
              </a:cxn>
              <a:cxn ang="0">
                <a:pos x="T4" y="T5"/>
              </a:cxn>
              <a:cxn ang="0">
                <a:pos x="T6" y="T7"/>
              </a:cxn>
              <a:cxn ang="0">
                <a:pos x="T8" y="T9"/>
              </a:cxn>
            </a:cxnLst>
            <a:rect l="0" t="0" r="r" b="b"/>
            <a:pathLst>
              <a:path w="415" h="8233">
                <a:moveTo>
                  <a:pt x="0" y="0"/>
                </a:moveTo>
                <a:lnTo>
                  <a:pt x="0" y="8232"/>
                </a:lnTo>
                <a:lnTo>
                  <a:pt x="414" y="8232"/>
                </a:lnTo>
                <a:lnTo>
                  <a:pt x="414" y="0"/>
                </a:lnTo>
                <a:lnTo>
                  <a:pt x="0" y="0"/>
                </a:lnTo>
              </a:path>
            </a:pathLst>
          </a:custGeom>
          <a:solidFill>
            <a:srgbClr val="1B2833"/>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4"/>
          <p:cNvSpPr>
            <a:spLocks noChangeArrowheads="1"/>
          </p:cNvSpPr>
          <p:nvPr/>
        </p:nvSpPr>
        <p:spPr bwMode="auto">
          <a:xfrm>
            <a:off x="5346700" y="2914650"/>
            <a:ext cx="1536700" cy="1385888"/>
          </a:xfrm>
          <a:custGeom>
            <a:avLst/>
            <a:gdLst>
              <a:gd name="T0" fmla="*/ 0 w 10831"/>
              <a:gd name="T1" fmla="*/ 9760 h 9761"/>
              <a:gd name="T2" fmla="*/ 4411 w 10831"/>
              <a:gd name="T3" fmla="*/ 0 h 9761"/>
              <a:gd name="T4" fmla="*/ 4869 w 10831"/>
              <a:gd name="T5" fmla="*/ 0 h 9761"/>
              <a:gd name="T6" fmla="*/ 458 w 10831"/>
              <a:gd name="T7" fmla="*/ 9760 h 9761"/>
              <a:gd name="T8" fmla="*/ 0 w 10831"/>
              <a:gd name="T9" fmla="*/ 9760 h 9761"/>
              <a:gd name="T10" fmla="*/ 10830 w 10831"/>
              <a:gd name="T11" fmla="*/ 9760 h 9761"/>
              <a:gd name="T12" fmla="*/ 6420 w 10831"/>
              <a:gd name="T13" fmla="*/ 0 h 9761"/>
              <a:gd name="T14" fmla="*/ 5961 w 10831"/>
              <a:gd name="T15" fmla="*/ 0 h 9761"/>
              <a:gd name="T16" fmla="*/ 10372 w 10831"/>
              <a:gd name="T17" fmla="*/ 9760 h 9761"/>
              <a:gd name="T18" fmla="*/ 10830 w 10831"/>
              <a:gd name="T19" fmla="*/ 9760 h 9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1" h="9761">
                <a:moveTo>
                  <a:pt x="0" y="9760"/>
                </a:moveTo>
                <a:lnTo>
                  <a:pt x="4411" y="0"/>
                </a:lnTo>
                <a:lnTo>
                  <a:pt x="4869" y="0"/>
                </a:lnTo>
                <a:lnTo>
                  <a:pt x="458" y="9760"/>
                </a:lnTo>
                <a:lnTo>
                  <a:pt x="0" y="9760"/>
                </a:lnTo>
                <a:close/>
                <a:moveTo>
                  <a:pt x="10830" y="9760"/>
                </a:moveTo>
                <a:lnTo>
                  <a:pt x="6420" y="0"/>
                </a:lnTo>
                <a:lnTo>
                  <a:pt x="5961" y="0"/>
                </a:lnTo>
                <a:lnTo>
                  <a:pt x="10372" y="9760"/>
                </a:lnTo>
                <a:lnTo>
                  <a:pt x="10830" y="9760"/>
                </a:lnTo>
                <a:close/>
              </a:path>
            </a:pathLst>
          </a:custGeom>
          <a:solidFill>
            <a:srgbClr val="293B4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5"/>
          <p:cNvSpPr>
            <a:spLocks noChangeArrowheads="1"/>
          </p:cNvSpPr>
          <p:nvPr/>
        </p:nvSpPr>
        <p:spPr bwMode="auto">
          <a:xfrm>
            <a:off x="6083300" y="2187575"/>
            <a:ext cx="58738" cy="1492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rgbClr val="F8AB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noChangeArrowheads="1"/>
          </p:cNvSpPr>
          <p:nvPr/>
        </p:nvSpPr>
        <p:spPr bwMode="auto">
          <a:xfrm>
            <a:off x="5287963" y="2419350"/>
            <a:ext cx="1660525" cy="1230313"/>
          </a:xfrm>
          <a:custGeom>
            <a:avLst/>
            <a:gdLst>
              <a:gd name="T0" fmla="*/ 11703 w 11704"/>
              <a:gd name="T1" fmla="*/ 8668 h 8669"/>
              <a:gd name="T2" fmla="*/ 0 w 11704"/>
              <a:gd name="T3" fmla="*/ 8668 h 8669"/>
              <a:gd name="T4" fmla="*/ 0 w 11704"/>
              <a:gd name="T5" fmla="*/ 0 h 8669"/>
              <a:gd name="T6" fmla="*/ 11703 w 11704"/>
              <a:gd name="T7" fmla="*/ 0 h 8669"/>
              <a:gd name="T8" fmla="*/ 11703 w 11704"/>
              <a:gd name="T9" fmla="*/ 8668 h 8669"/>
            </a:gdLst>
            <a:ahLst/>
            <a:cxnLst>
              <a:cxn ang="0">
                <a:pos x="T0" y="T1"/>
              </a:cxn>
              <a:cxn ang="0">
                <a:pos x="T2" y="T3"/>
              </a:cxn>
              <a:cxn ang="0">
                <a:pos x="T4" y="T5"/>
              </a:cxn>
              <a:cxn ang="0">
                <a:pos x="T6" y="T7"/>
              </a:cxn>
              <a:cxn ang="0">
                <a:pos x="T8" y="T9"/>
              </a:cxn>
            </a:cxnLst>
            <a:rect l="0" t="0" r="r" b="b"/>
            <a:pathLst>
              <a:path w="11704" h="8669">
                <a:moveTo>
                  <a:pt x="11703" y="8668"/>
                </a:moveTo>
                <a:lnTo>
                  <a:pt x="0" y="8668"/>
                </a:lnTo>
                <a:lnTo>
                  <a:pt x="0" y="0"/>
                </a:lnTo>
                <a:lnTo>
                  <a:pt x="11703" y="0"/>
                </a:lnTo>
                <a:lnTo>
                  <a:pt x="11703" y="8668"/>
                </a:lnTo>
              </a:path>
            </a:pathLst>
          </a:custGeom>
          <a:solidFill>
            <a:srgbClr val="F4826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7"/>
          <p:cNvSpPr>
            <a:spLocks noChangeArrowheads="1"/>
          </p:cNvSpPr>
          <p:nvPr/>
        </p:nvSpPr>
        <p:spPr bwMode="auto">
          <a:xfrm>
            <a:off x="5311775" y="2451100"/>
            <a:ext cx="1601788" cy="1168400"/>
          </a:xfrm>
          <a:custGeom>
            <a:avLst/>
            <a:gdLst>
              <a:gd name="T0" fmla="*/ 11289 w 11290"/>
              <a:gd name="T1" fmla="*/ 8231 h 8232"/>
              <a:gd name="T2" fmla="*/ 0 w 11290"/>
              <a:gd name="T3" fmla="*/ 8231 h 8232"/>
              <a:gd name="T4" fmla="*/ 0 w 11290"/>
              <a:gd name="T5" fmla="*/ 0 h 8232"/>
              <a:gd name="T6" fmla="*/ 11289 w 11290"/>
              <a:gd name="T7" fmla="*/ 0 h 8232"/>
              <a:gd name="T8" fmla="*/ 11289 w 11290"/>
              <a:gd name="T9" fmla="*/ 8231 h 8232"/>
            </a:gdLst>
            <a:ahLst/>
            <a:cxnLst>
              <a:cxn ang="0">
                <a:pos x="T0" y="T1"/>
              </a:cxn>
              <a:cxn ang="0">
                <a:pos x="T2" y="T3"/>
              </a:cxn>
              <a:cxn ang="0">
                <a:pos x="T4" y="T5"/>
              </a:cxn>
              <a:cxn ang="0">
                <a:pos x="T6" y="T7"/>
              </a:cxn>
              <a:cxn ang="0">
                <a:pos x="T8" y="T9"/>
              </a:cxn>
            </a:cxnLst>
            <a:rect l="0" t="0" r="r" b="b"/>
            <a:pathLst>
              <a:path w="11290" h="8232">
                <a:moveTo>
                  <a:pt x="11289" y="8231"/>
                </a:moveTo>
                <a:lnTo>
                  <a:pt x="0" y="8231"/>
                </a:lnTo>
                <a:lnTo>
                  <a:pt x="0" y="0"/>
                </a:lnTo>
                <a:lnTo>
                  <a:pt x="11289" y="0"/>
                </a:lnTo>
                <a:lnTo>
                  <a:pt x="11289" y="8231"/>
                </a:lnTo>
              </a:path>
            </a:pathLst>
          </a:custGeom>
          <a:solidFill>
            <a:srgbClr val="F9FAE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8"/>
          <p:cNvSpPr>
            <a:spLocks noChangeArrowheads="1"/>
          </p:cNvSpPr>
          <p:nvPr/>
        </p:nvSpPr>
        <p:spPr bwMode="auto">
          <a:xfrm>
            <a:off x="5194300" y="2366963"/>
            <a:ext cx="1838325" cy="58737"/>
          </a:xfrm>
          <a:custGeom>
            <a:avLst/>
            <a:gdLst>
              <a:gd name="T0" fmla="*/ 12948 w 12949"/>
              <a:gd name="T1" fmla="*/ 415 h 416"/>
              <a:gd name="T2" fmla="*/ 0 w 12949"/>
              <a:gd name="T3" fmla="*/ 415 h 416"/>
              <a:gd name="T4" fmla="*/ 0 w 12949"/>
              <a:gd name="T5" fmla="*/ 0 h 416"/>
              <a:gd name="T6" fmla="*/ 12948 w 12949"/>
              <a:gd name="T7" fmla="*/ 0 h 416"/>
              <a:gd name="T8" fmla="*/ 12948 w 12949"/>
              <a:gd name="T9" fmla="*/ 415 h 416"/>
            </a:gdLst>
            <a:ahLst/>
            <a:cxnLst>
              <a:cxn ang="0">
                <a:pos x="T0" y="T1"/>
              </a:cxn>
              <a:cxn ang="0">
                <a:pos x="T2" y="T3"/>
              </a:cxn>
              <a:cxn ang="0">
                <a:pos x="T4" y="T5"/>
              </a:cxn>
              <a:cxn ang="0">
                <a:pos x="T6" y="T7"/>
              </a:cxn>
              <a:cxn ang="0">
                <a:pos x="T8" y="T9"/>
              </a:cxn>
            </a:cxnLst>
            <a:rect l="0" t="0" r="r" b="b"/>
            <a:pathLst>
              <a:path w="12949" h="416">
                <a:moveTo>
                  <a:pt x="12948" y="415"/>
                </a:moveTo>
                <a:lnTo>
                  <a:pt x="0" y="415"/>
                </a:lnTo>
                <a:lnTo>
                  <a:pt x="0" y="0"/>
                </a:lnTo>
                <a:lnTo>
                  <a:pt x="12948" y="0"/>
                </a:lnTo>
                <a:lnTo>
                  <a:pt x="12948" y="415"/>
                </a:lnTo>
              </a:path>
            </a:pathLst>
          </a:custGeom>
          <a:solidFill>
            <a:srgbClr val="394D64"/>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9"/>
          <p:cNvSpPr>
            <a:spLocks noChangeArrowheads="1"/>
          </p:cNvSpPr>
          <p:nvPr/>
        </p:nvSpPr>
        <p:spPr bwMode="auto">
          <a:xfrm>
            <a:off x="5764213" y="2332038"/>
            <a:ext cx="696912" cy="58737"/>
          </a:xfrm>
          <a:custGeom>
            <a:avLst/>
            <a:gdLst>
              <a:gd name="T0" fmla="*/ 4912 w 4913"/>
              <a:gd name="T1" fmla="*/ 415 h 416"/>
              <a:gd name="T2" fmla="*/ 0 w 4913"/>
              <a:gd name="T3" fmla="*/ 415 h 416"/>
              <a:gd name="T4" fmla="*/ 0 w 4913"/>
              <a:gd name="T5" fmla="*/ 0 h 416"/>
              <a:gd name="T6" fmla="*/ 4912 w 4913"/>
              <a:gd name="T7" fmla="*/ 0 h 416"/>
              <a:gd name="T8" fmla="*/ 4912 w 4913"/>
              <a:gd name="T9" fmla="*/ 415 h 416"/>
            </a:gdLst>
            <a:ahLst/>
            <a:cxnLst>
              <a:cxn ang="0">
                <a:pos x="T0" y="T1"/>
              </a:cxn>
              <a:cxn ang="0">
                <a:pos x="T2" y="T3"/>
              </a:cxn>
              <a:cxn ang="0">
                <a:pos x="T4" y="T5"/>
              </a:cxn>
              <a:cxn ang="0">
                <a:pos x="T6" y="T7"/>
              </a:cxn>
              <a:cxn ang="0">
                <a:pos x="T8" y="T9"/>
              </a:cxn>
            </a:cxnLst>
            <a:rect l="0" t="0" r="r" b="b"/>
            <a:pathLst>
              <a:path w="4913" h="416">
                <a:moveTo>
                  <a:pt x="4912" y="415"/>
                </a:moveTo>
                <a:lnTo>
                  <a:pt x="0" y="415"/>
                </a:lnTo>
                <a:lnTo>
                  <a:pt x="0" y="0"/>
                </a:lnTo>
                <a:lnTo>
                  <a:pt x="4912" y="0"/>
                </a:lnTo>
                <a:lnTo>
                  <a:pt x="4912" y="415"/>
                </a:lnTo>
              </a:path>
            </a:pathLst>
          </a:custGeom>
          <a:solidFill>
            <a:srgbClr val="F4826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10"/>
          <p:cNvSpPr>
            <a:spLocks noChangeArrowheads="1"/>
          </p:cNvSpPr>
          <p:nvPr/>
        </p:nvSpPr>
        <p:spPr bwMode="auto">
          <a:xfrm>
            <a:off x="5194300" y="3649663"/>
            <a:ext cx="1838325" cy="55562"/>
          </a:xfrm>
          <a:custGeom>
            <a:avLst/>
            <a:gdLst>
              <a:gd name="T0" fmla="*/ 12948 w 12949"/>
              <a:gd name="T1" fmla="*/ 393 h 394"/>
              <a:gd name="T2" fmla="*/ 0 w 12949"/>
              <a:gd name="T3" fmla="*/ 393 h 394"/>
              <a:gd name="T4" fmla="*/ 0 w 12949"/>
              <a:gd name="T5" fmla="*/ 0 h 394"/>
              <a:gd name="T6" fmla="*/ 12948 w 12949"/>
              <a:gd name="T7" fmla="*/ 0 h 394"/>
              <a:gd name="T8" fmla="*/ 12948 w 12949"/>
              <a:gd name="T9" fmla="*/ 393 h 394"/>
            </a:gdLst>
            <a:ahLst/>
            <a:cxnLst>
              <a:cxn ang="0">
                <a:pos x="T0" y="T1"/>
              </a:cxn>
              <a:cxn ang="0">
                <a:pos x="T2" y="T3"/>
              </a:cxn>
              <a:cxn ang="0">
                <a:pos x="T4" y="T5"/>
              </a:cxn>
              <a:cxn ang="0">
                <a:pos x="T6" y="T7"/>
              </a:cxn>
              <a:cxn ang="0">
                <a:pos x="T8" y="T9"/>
              </a:cxn>
            </a:cxnLst>
            <a:rect l="0" t="0" r="r" b="b"/>
            <a:pathLst>
              <a:path w="12949" h="394">
                <a:moveTo>
                  <a:pt x="12948" y="393"/>
                </a:moveTo>
                <a:lnTo>
                  <a:pt x="0" y="393"/>
                </a:lnTo>
                <a:lnTo>
                  <a:pt x="0" y="0"/>
                </a:lnTo>
                <a:lnTo>
                  <a:pt x="12948" y="0"/>
                </a:lnTo>
                <a:lnTo>
                  <a:pt x="12948" y="393"/>
                </a:lnTo>
              </a:path>
            </a:pathLst>
          </a:custGeom>
          <a:solidFill>
            <a:srgbClr val="394D64"/>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11"/>
          <p:cNvSpPr>
            <a:spLocks noChangeArrowheads="1"/>
          </p:cNvSpPr>
          <p:nvPr/>
        </p:nvSpPr>
        <p:spPr bwMode="auto">
          <a:xfrm>
            <a:off x="6083300" y="2187575"/>
            <a:ext cx="58738" cy="1492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rgbClr val="F8AB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12"/>
          <p:cNvSpPr>
            <a:spLocks noChangeArrowheads="1"/>
          </p:cNvSpPr>
          <p:nvPr/>
        </p:nvSpPr>
        <p:spPr bwMode="auto">
          <a:xfrm>
            <a:off x="5451475" y="2514600"/>
            <a:ext cx="1341438" cy="1031875"/>
          </a:xfrm>
          <a:custGeom>
            <a:avLst/>
            <a:gdLst>
              <a:gd name="T0" fmla="*/ 8449 w 9455"/>
              <a:gd name="T1" fmla="*/ 240 h 7273"/>
              <a:gd name="T2" fmla="*/ 6048 w 9455"/>
              <a:gd name="T3" fmla="*/ 0 h 7273"/>
              <a:gd name="T4" fmla="*/ 4301 w 9455"/>
              <a:gd name="T5" fmla="*/ 240 h 7273"/>
              <a:gd name="T6" fmla="*/ 1877 w 9455"/>
              <a:gd name="T7" fmla="*/ 0 h 7273"/>
              <a:gd name="T8" fmla="*/ 130 w 9455"/>
              <a:gd name="T9" fmla="*/ 240 h 7273"/>
              <a:gd name="T10" fmla="*/ 0 w 9455"/>
              <a:gd name="T11" fmla="*/ 1987 h 7273"/>
              <a:gd name="T12" fmla="*/ 130 w 9455"/>
              <a:gd name="T13" fmla="*/ 4433 h 7273"/>
              <a:gd name="T14" fmla="*/ 0 w 9455"/>
              <a:gd name="T15" fmla="*/ 6179 h 7273"/>
              <a:gd name="T16" fmla="*/ 960 w 9455"/>
              <a:gd name="T17" fmla="*/ 7272 h 7273"/>
              <a:gd name="T18" fmla="*/ 2707 w 9455"/>
              <a:gd name="T19" fmla="*/ 7010 h 7273"/>
              <a:gd name="T20" fmla="*/ 5130 w 9455"/>
              <a:gd name="T21" fmla="*/ 7272 h 7273"/>
              <a:gd name="T22" fmla="*/ 6877 w 9455"/>
              <a:gd name="T23" fmla="*/ 7010 h 7273"/>
              <a:gd name="T24" fmla="*/ 9279 w 9455"/>
              <a:gd name="T25" fmla="*/ 7272 h 7273"/>
              <a:gd name="T26" fmla="*/ 9345 w 9455"/>
              <a:gd name="T27" fmla="*/ 5328 h 7273"/>
              <a:gd name="T28" fmla="*/ 9454 w 9455"/>
              <a:gd name="T29" fmla="*/ 3581 h 7273"/>
              <a:gd name="T30" fmla="*/ 9345 w 9455"/>
              <a:gd name="T31" fmla="*/ 1158 h 7273"/>
              <a:gd name="T32" fmla="*/ 8449 w 9455"/>
              <a:gd name="T33" fmla="*/ 328 h 7273"/>
              <a:gd name="T34" fmla="*/ 5196 w 9455"/>
              <a:gd name="T35" fmla="*/ 2839 h 7273"/>
              <a:gd name="T36" fmla="*/ 3449 w 9455"/>
              <a:gd name="T37" fmla="*/ 3581 h 7273"/>
              <a:gd name="T38" fmla="*/ 3536 w 9455"/>
              <a:gd name="T39" fmla="*/ 3668 h 7273"/>
              <a:gd name="T40" fmla="*/ 5196 w 9455"/>
              <a:gd name="T41" fmla="*/ 3668 h 7273"/>
              <a:gd name="T42" fmla="*/ 6048 w 9455"/>
              <a:gd name="T43" fmla="*/ 3581 h 7273"/>
              <a:gd name="T44" fmla="*/ 5960 w 9455"/>
              <a:gd name="T45" fmla="*/ 2752 h 7273"/>
              <a:gd name="T46" fmla="*/ 4301 w 9455"/>
              <a:gd name="T47" fmla="*/ 2752 h 7273"/>
              <a:gd name="T48" fmla="*/ 2620 w 9455"/>
              <a:gd name="T49" fmla="*/ 2752 h 7273"/>
              <a:gd name="T50" fmla="*/ 2620 w 9455"/>
              <a:gd name="T51" fmla="*/ 3668 h 7273"/>
              <a:gd name="T52" fmla="*/ 2707 w 9455"/>
              <a:gd name="T53" fmla="*/ 4498 h 7273"/>
              <a:gd name="T54" fmla="*/ 4366 w 9455"/>
              <a:gd name="T55" fmla="*/ 4498 h 7273"/>
              <a:gd name="T56" fmla="*/ 6048 w 9455"/>
              <a:gd name="T57" fmla="*/ 4498 h 7273"/>
              <a:gd name="T58" fmla="*/ 6877 w 9455"/>
              <a:gd name="T59" fmla="*/ 4433 h 7273"/>
              <a:gd name="T60" fmla="*/ 6877 w 9455"/>
              <a:gd name="T61" fmla="*/ 2752 h 7273"/>
              <a:gd name="T62" fmla="*/ 6790 w 9455"/>
              <a:gd name="T63" fmla="*/ 1921 h 7273"/>
              <a:gd name="T64" fmla="*/ 5130 w 9455"/>
              <a:gd name="T65" fmla="*/ 1921 h 7273"/>
              <a:gd name="T66" fmla="*/ 3449 w 9455"/>
              <a:gd name="T67" fmla="*/ 1921 h 7273"/>
              <a:gd name="T68" fmla="*/ 1790 w 9455"/>
              <a:gd name="T69" fmla="*/ 1921 h 7273"/>
              <a:gd name="T70" fmla="*/ 1790 w 9455"/>
              <a:gd name="T71" fmla="*/ 2839 h 7273"/>
              <a:gd name="T72" fmla="*/ 1790 w 9455"/>
              <a:gd name="T73" fmla="*/ 4498 h 7273"/>
              <a:gd name="T74" fmla="*/ 1877 w 9455"/>
              <a:gd name="T75" fmla="*/ 5328 h 7273"/>
              <a:gd name="T76" fmla="*/ 3536 w 9455"/>
              <a:gd name="T77" fmla="*/ 5328 h 7273"/>
              <a:gd name="T78" fmla="*/ 5196 w 9455"/>
              <a:gd name="T79" fmla="*/ 5328 h 7273"/>
              <a:gd name="T80" fmla="*/ 6877 w 9455"/>
              <a:gd name="T81" fmla="*/ 5328 h 7273"/>
              <a:gd name="T82" fmla="*/ 7685 w 9455"/>
              <a:gd name="T83" fmla="*/ 5263 h 7273"/>
              <a:gd name="T84" fmla="*/ 7685 w 9455"/>
              <a:gd name="T85" fmla="*/ 3581 h 7273"/>
              <a:gd name="T86" fmla="*/ 7685 w 9455"/>
              <a:gd name="T87" fmla="*/ 1921 h 7273"/>
              <a:gd name="T88" fmla="*/ 6790 w 9455"/>
              <a:gd name="T89" fmla="*/ 328 h 7273"/>
              <a:gd name="T90" fmla="*/ 5130 w 9455"/>
              <a:gd name="T91" fmla="*/ 328 h 7273"/>
              <a:gd name="T92" fmla="*/ 3449 w 9455"/>
              <a:gd name="T93" fmla="*/ 328 h 7273"/>
              <a:gd name="T94" fmla="*/ 1790 w 9455"/>
              <a:gd name="T95" fmla="*/ 328 h 7273"/>
              <a:gd name="T96" fmla="*/ 196 w 9455"/>
              <a:gd name="T97" fmla="*/ 1158 h 7273"/>
              <a:gd name="T98" fmla="*/ 196 w 9455"/>
              <a:gd name="T99" fmla="*/ 2839 h 7273"/>
              <a:gd name="T100" fmla="*/ 196 w 9455"/>
              <a:gd name="T101" fmla="*/ 4498 h 7273"/>
              <a:gd name="T102" fmla="*/ 196 w 9455"/>
              <a:gd name="T103" fmla="*/ 6922 h 7273"/>
              <a:gd name="T104" fmla="*/ 1877 w 9455"/>
              <a:gd name="T105" fmla="*/ 6922 h 7273"/>
              <a:gd name="T106" fmla="*/ 3536 w 9455"/>
              <a:gd name="T107" fmla="*/ 6922 h 7273"/>
              <a:gd name="T108" fmla="*/ 5196 w 9455"/>
              <a:gd name="T109" fmla="*/ 6922 h 7273"/>
              <a:gd name="T110" fmla="*/ 6877 w 9455"/>
              <a:gd name="T111" fmla="*/ 6922 h 7273"/>
              <a:gd name="T112" fmla="*/ 9279 w 9455"/>
              <a:gd name="T113" fmla="*/ 6922 h 7273"/>
              <a:gd name="T114" fmla="*/ 9279 w 9455"/>
              <a:gd name="T115" fmla="*/ 5263 h 7273"/>
              <a:gd name="T116" fmla="*/ 9279 w 9455"/>
              <a:gd name="T117" fmla="*/ 3581 h 7273"/>
              <a:gd name="T118" fmla="*/ 9279 w 9455"/>
              <a:gd name="T119" fmla="*/ 1921 h 7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55" h="7273">
                <a:moveTo>
                  <a:pt x="9454" y="328"/>
                </a:moveTo>
                <a:lnTo>
                  <a:pt x="9454" y="240"/>
                </a:lnTo>
                <a:lnTo>
                  <a:pt x="9345" y="240"/>
                </a:lnTo>
                <a:lnTo>
                  <a:pt x="9345" y="0"/>
                </a:lnTo>
                <a:lnTo>
                  <a:pt x="9279" y="0"/>
                </a:lnTo>
                <a:lnTo>
                  <a:pt x="9279" y="240"/>
                </a:lnTo>
                <a:lnTo>
                  <a:pt x="8515" y="240"/>
                </a:lnTo>
                <a:lnTo>
                  <a:pt x="8515" y="0"/>
                </a:lnTo>
                <a:lnTo>
                  <a:pt x="8449" y="0"/>
                </a:lnTo>
                <a:lnTo>
                  <a:pt x="8449" y="240"/>
                </a:lnTo>
                <a:lnTo>
                  <a:pt x="7685" y="240"/>
                </a:lnTo>
                <a:lnTo>
                  <a:pt x="7685" y="0"/>
                </a:lnTo>
                <a:lnTo>
                  <a:pt x="7598" y="0"/>
                </a:lnTo>
                <a:lnTo>
                  <a:pt x="7598" y="240"/>
                </a:lnTo>
                <a:lnTo>
                  <a:pt x="6877" y="240"/>
                </a:lnTo>
                <a:lnTo>
                  <a:pt x="6877" y="0"/>
                </a:lnTo>
                <a:lnTo>
                  <a:pt x="6790" y="0"/>
                </a:lnTo>
                <a:lnTo>
                  <a:pt x="6790" y="240"/>
                </a:lnTo>
                <a:lnTo>
                  <a:pt x="6048" y="240"/>
                </a:lnTo>
                <a:lnTo>
                  <a:pt x="6048" y="0"/>
                </a:lnTo>
                <a:lnTo>
                  <a:pt x="5960" y="0"/>
                </a:lnTo>
                <a:lnTo>
                  <a:pt x="5960" y="240"/>
                </a:lnTo>
                <a:lnTo>
                  <a:pt x="5196" y="240"/>
                </a:lnTo>
                <a:lnTo>
                  <a:pt x="5196" y="0"/>
                </a:lnTo>
                <a:lnTo>
                  <a:pt x="5130" y="0"/>
                </a:lnTo>
                <a:lnTo>
                  <a:pt x="5130" y="240"/>
                </a:lnTo>
                <a:lnTo>
                  <a:pt x="4366" y="240"/>
                </a:lnTo>
                <a:lnTo>
                  <a:pt x="4366" y="0"/>
                </a:lnTo>
                <a:lnTo>
                  <a:pt x="4301" y="0"/>
                </a:lnTo>
                <a:lnTo>
                  <a:pt x="4301" y="240"/>
                </a:lnTo>
                <a:lnTo>
                  <a:pt x="3536" y="240"/>
                </a:lnTo>
                <a:lnTo>
                  <a:pt x="3536" y="0"/>
                </a:lnTo>
                <a:lnTo>
                  <a:pt x="3449" y="0"/>
                </a:lnTo>
                <a:lnTo>
                  <a:pt x="3449" y="240"/>
                </a:lnTo>
                <a:lnTo>
                  <a:pt x="2707" y="240"/>
                </a:lnTo>
                <a:lnTo>
                  <a:pt x="2707" y="0"/>
                </a:lnTo>
                <a:lnTo>
                  <a:pt x="2620" y="0"/>
                </a:lnTo>
                <a:lnTo>
                  <a:pt x="2620" y="240"/>
                </a:lnTo>
                <a:lnTo>
                  <a:pt x="1877" y="240"/>
                </a:lnTo>
                <a:lnTo>
                  <a:pt x="1877" y="0"/>
                </a:lnTo>
                <a:lnTo>
                  <a:pt x="1790" y="0"/>
                </a:lnTo>
                <a:lnTo>
                  <a:pt x="1790" y="240"/>
                </a:lnTo>
                <a:lnTo>
                  <a:pt x="1025" y="240"/>
                </a:lnTo>
                <a:lnTo>
                  <a:pt x="1025" y="0"/>
                </a:lnTo>
                <a:lnTo>
                  <a:pt x="960" y="0"/>
                </a:lnTo>
                <a:lnTo>
                  <a:pt x="960" y="240"/>
                </a:lnTo>
                <a:lnTo>
                  <a:pt x="196" y="240"/>
                </a:lnTo>
                <a:lnTo>
                  <a:pt x="196" y="0"/>
                </a:lnTo>
                <a:lnTo>
                  <a:pt x="130" y="0"/>
                </a:lnTo>
                <a:lnTo>
                  <a:pt x="130" y="240"/>
                </a:lnTo>
                <a:lnTo>
                  <a:pt x="0" y="240"/>
                </a:lnTo>
                <a:lnTo>
                  <a:pt x="0" y="328"/>
                </a:lnTo>
                <a:lnTo>
                  <a:pt x="130" y="328"/>
                </a:lnTo>
                <a:lnTo>
                  <a:pt x="130" y="1092"/>
                </a:lnTo>
                <a:lnTo>
                  <a:pt x="0" y="1092"/>
                </a:lnTo>
                <a:lnTo>
                  <a:pt x="0" y="1158"/>
                </a:lnTo>
                <a:lnTo>
                  <a:pt x="130" y="1158"/>
                </a:lnTo>
                <a:lnTo>
                  <a:pt x="130" y="1921"/>
                </a:lnTo>
                <a:lnTo>
                  <a:pt x="0" y="1921"/>
                </a:lnTo>
                <a:lnTo>
                  <a:pt x="0" y="1987"/>
                </a:lnTo>
                <a:lnTo>
                  <a:pt x="130" y="1987"/>
                </a:lnTo>
                <a:lnTo>
                  <a:pt x="130" y="2752"/>
                </a:lnTo>
                <a:lnTo>
                  <a:pt x="0" y="2752"/>
                </a:lnTo>
                <a:lnTo>
                  <a:pt x="0" y="2839"/>
                </a:lnTo>
                <a:lnTo>
                  <a:pt x="130" y="2839"/>
                </a:lnTo>
                <a:lnTo>
                  <a:pt x="130" y="3581"/>
                </a:lnTo>
                <a:lnTo>
                  <a:pt x="0" y="3581"/>
                </a:lnTo>
                <a:lnTo>
                  <a:pt x="0" y="3668"/>
                </a:lnTo>
                <a:lnTo>
                  <a:pt x="130" y="3668"/>
                </a:lnTo>
                <a:lnTo>
                  <a:pt x="130" y="4433"/>
                </a:lnTo>
                <a:lnTo>
                  <a:pt x="0" y="4433"/>
                </a:lnTo>
                <a:lnTo>
                  <a:pt x="0" y="4498"/>
                </a:lnTo>
                <a:lnTo>
                  <a:pt x="130" y="4498"/>
                </a:lnTo>
                <a:lnTo>
                  <a:pt x="130" y="5263"/>
                </a:lnTo>
                <a:lnTo>
                  <a:pt x="0" y="5263"/>
                </a:lnTo>
                <a:lnTo>
                  <a:pt x="0" y="5328"/>
                </a:lnTo>
                <a:lnTo>
                  <a:pt x="130" y="5328"/>
                </a:lnTo>
                <a:lnTo>
                  <a:pt x="130" y="6092"/>
                </a:lnTo>
                <a:lnTo>
                  <a:pt x="0" y="6092"/>
                </a:lnTo>
                <a:lnTo>
                  <a:pt x="0" y="6179"/>
                </a:lnTo>
                <a:lnTo>
                  <a:pt x="130" y="6179"/>
                </a:lnTo>
                <a:lnTo>
                  <a:pt x="130" y="6922"/>
                </a:lnTo>
                <a:lnTo>
                  <a:pt x="0" y="6922"/>
                </a:lnTo>
                <a:lnTo>
                  <a:pt x="0" y="7010"/>
                </a:lnTo>
                <a:lnTo>
                  <a:pt x="130" y="7010"/>
                </a:lnTo>
                <a:lnTo>
                  <a:pt x="130" y="7272"/>
                </a:lnTo>
                <a:lnTo>
                  <a:pt x="196" y="7272"/>
                </a:lnTo>
                <a:lnTo>
                  <a:pt x="196" y="7010"/>
                </a:lnTo>
                <a:lnTo>
                  <a:pt x="960" y="7010"/>
                </a:lnTo>
                <a:lnTo>
                  <a:pt x="960" y="7272"/>
                </a:lnTo>
                <a:lnTo>
                  <a:pt x="1025" y="7272"/>
                </a:lnTo>
                <a:lnTo>
                  <a:pt x="1025" y="7010"/>
                </a:lnTo>
                <a:lnTo>
                  <a:pt x="1790" y="7010"/>
                </a:lnTo>
                <a:lnTo>
                  <a:pt x="1790" y="7272"/>
                </a:lnTo>
                <a:lnTo>
                  <a:pt x="1877" y="7272"/>
                </a:lnTo>
                <a:lnTo>
                  <a:pt x="1877" y="7010"/>
                </a:lnTo>
                <a:lnTo>
                  <a:pt x="2620" y="7010"/>
                </a:lnTo>
                <a:lnTo>
                  <a:pt x="2620" y="7272"/>
                </a:lnTo>
                <a:lnTo>
                  <a:pt x="2707" y="7272"/>
                </a:lnTo>
                <a:lnTo>
                  <a:pt x="2707" y="7010"/>
                </a:lnTo>
                <a:lnTo>
                  <a:pt x="3449" y="7010"/>
                </a:lnTo>
                <a:lnTo>
                  <a:pt x="3449" y="7272"/>
                </a:lnTo>
                <a:lnTo>
                  <a:pt x="3536" y="7272"/>
                </a:lnTo>
                <a:lnTo>
                  <a:pt x="3536" y="7010"/>
                </a:lnTo>
                <a:lnTo>
                  <a:pt x="4301" y="7010"/>
                </a:lnTo>
                <a:lnTo>
                  <a:pt x="4301" y="7272"/>
                </a:lnTo>
                <a:lnTo>
                  <a:pt x="4366" y="7272"/>
                </a:lnTo>
                <a:lnTo>
                  <a:pt x="4366" y="7010"/>
                </a:lnTo>
                <a:lnTo>
                  <a:pt x="5130" y="7010"/>
                </a:lnTo>
                <a:lnTo>
                  <a:pt x="5130" y="7272"/>
                </a:lnTo>
                <a:lnTo>
                  <a:pt x="5196" y="7272"/>
                </a:lnTo>
                <a:lnTo>
                  <a:pt x="5196" y="7010"/>
                </a:lnTo>
                <a:lnTo>
                  <a:pt x="5960" y="7010"/>
                </a:lnTo>
                <a:lnTo>
                  <a:pt x="5960" y="7272"/>
                </a:lnTo>
                <a:lnTo>
                  <a:pt x="6048" y="7272"/>
                </a:lnTo>
                <a:lnTo>
                  <a:pt x="6048" y="7010"/>
                </a:lnTo>
                <a:lnTo>
                  <a:pt x="6790" y="7010"/>
                </a:lnTo>
                <a:lnTo>
                  <a:pt x="6790" y="7272"/>
                </a:lnTo>
                <a:lnTo>
                  <a:pt x="6877" y="7272"/>
                </a:lnTo>
                <a:lnTo>
                  <a:pt x="6877" y="7010"/>
                </a:lnTo>
                <a:lnTo>
                  <a:pt x="7598" y="7010"/>
                </a:lnTo>
                <a:lnTo>
                  <a:pt x="7598" y="7272"/>
                </a:lnTo>
                <a:lnTo>
                  <a:pt x="7685" y="7272"/>
                </a:lnTo>
                <a:lnTo>
                  <a:pt x="7685" y="7010"/>
                </a:lnTo>
                <a:lnTo>
                  <a:pt x="8449" y="7010"/>
                </a:lnTo>
                <a:lnTo>
                  <a:pt x="8449" y="7272"/>
                </a:lnTo>
                <a:lnTo>
                  <a:pt x="8515" y="7272"/>
                </a:lnTo>
                <a:lnTo>
                  <a:pt x="8515" y="7010"/>
                </a:lnTo>
                <a:lnTo>
                  <a:pt x="9279" y="7010"/>
                </a:lnTo>
                <a:lnTo>
                  <a:pt x="9279" y="7272"/>
                </a:lnTo>
                <a:lnTo>
                  <a:pt x="9345" y="7272"/>
                </a:lnTo>
                <a:lnTo>
                  <a:pt x="9345" y="7010"/>
                </a:lnTo>
                <a:lnTo>
                  <a:pt x="9454" y="7010"/>
                </a:lnTo>
                <a:lnTo>
                  <a:pt x="9454" y="6922"/>
                </a:lnTo>
                <a:lnTo>
                  <a:pt x="9345" y="6922"/>
                </a:lnTo>
                <a:lnTo>
                  <a:pt x="9345" y="6179"/>
                </a:lnTo>
                <a:lnTo>
                  <a:pt x="9454" y="6179"/>
                </a:lnTo>
                <a:lnTo>
                  <a:pt x="9454" y="6092"/>
                </a:lnTo>
                <a:lnTo>
                  <a:pt x="9345" y="6092"/>
                </a:lnTo>
                <a:lnTo>
                  <a:pt x="9345" y="5328"/>
                </a:lnTo>
                <a:lnTo>
                  <a:pt x="9454" y="5328"/>
                </a:lnTo>
                <a:lnTo>
                  <a:pt x="9454" y="5263"/>
                </a:lnTo>
                <a:lnTo>
                  <a:pt x="9345" y="5263"/>
                </a:lnTo>
                <a:lnTo>
                  <a:pt x="9345" y="4498"/>
                </a:lnTo>
                <a:lnTo>
                  <a:pt x="9454" y="4498"/>
                </a:lnTo>
                <a:lnTo>
                  <a:pt x="9454" y="4433"/>
                </a:lnTo>
                <a:lnTo>
                  <a:pt x="9345" y="4433"/>
                </a:lnTo>
                <a:lnTo>
                  <a:pt x="9345" y="3668"/>
                </a:lnTo>
                <a:lnTo>
                  <a:pt x="9454" y="3668"/>
                </a:lnTo>
                <a:lnTo>
                  <a:pt x="9454" y="3581"/>
                </a:lnTo>
                <a:lnTo>
                  <a:pt x="9345" y="3581"/>
                </a:lnTo>
                <a:lnTo>
                  <a:pt x="9345" y="2839"/>
                </a:lnTo>
                <a:lnTo>
                  <a:pt x="9454" y="2839"/>
                </a:lnTo>
                <a:lnTo>
                  <a:pt x="9454" y="2752"/>
                </a:lnTo>
                <a:lnTo>
                  <a:pt x="9345" y="2752"/>
                </a:lnTo>
                <a:lnTo>
                  <a:pt x="9345" y="1987"/>
                </a:lnTo>
                <a:lnTo>
                  <a:pt x="9454" y="1987"/>
                </a:lnTo>
                <a:lnTo>
                  <a:pt x="9454" y="1921"/>
                </a:lnTo>
                <a:lnTo>
                  <a:pt x="9345" y="1921"/>
                </a:lnTo>
                <a:lnTo>
                  <a:pt x="9345" y="1158"/>
                </a:lnTo>
                <a:lnTo>
                  <a:pt x="9454" y="1158"/>
                </a:lnTo>
                <a:lnTo>
                  <a:pt x="9454" y="1092"/>
                </a:lnTo>
                <a:lnTo>
                  <a:pt x="9345" y="1092"/>
                </a:lnTo>
                <a:lnTo>
                  <a:pt x="9345" y="328"/>
                </a:lnTo>
                <a:lnTo>
                  <a:pt x="9454" y="328"/>
                </a:lnTo>
                <a:close/>
                <a:moveTo>
                  <a:pt x="8449" y="328"/>
                </a:moveTo>
                <a:lnTo>
                  <a:pt x="8449" y="1092"/>
                </a:lnTo>
                <a:lnTo>
                  <a:pt x="7685" y="1092"/>
                </a:lnTo>
                <a:lnTo>
                  <a:pt x="7685" y="328"/>
                </a:lnTo>
                <a:lnTo>
                  <a:pt x="8449" y="328"/>
                </a:lnTo>
                <a:close/>
                <a:moveTo>
                  <a:pt x="5130" y="3581"/>
                </a:moveTo>
                <a:lnTo>
                  <a:pt x="4366" y="3581"/>
                </a:lnTo>
                <a:lnTo>
                  <a:pt x="4366" y="2839"/>
                </a:lnTo>
                <a:lnTo>
                  <a:pt x="5130" y="2839"/>
                </a:lnTo>
                <a:lnTo>
                  <a:pt x="5130" y="3581"/>
                </a:lnTo>
                <a:close/>
                <a:moveTo>
                  <a:pt x="5196" y="2839"/>
                </a:moveTo>
                <a:lnTo>
                  <a:pt x="5960" y="2839"/>
                </a:lnTo>
                <a:lnTo>
                  <a:pt x="5960" y="3581"/>
                </a:lnTo>
                <a:lnTo>
                  <a:pt x="5196" y="3581"/>
                </a:lnTo>
                <a:lnTo>
                  <a:pt x="5196" y="2839"/>
                </a:lnTo>
                <a:close/>
                <a:moveTo>
                  <a:pt x="4301" y="3581"/>
                </a:moveTo>
                <a:lnTo>
                  <a:pt x="3536" y="3581"/>
                </a:lnTo>
                <a:lnTo>
                  <a:pt x="3536" y="2839"/>
                </a:lnTo>
                <a:lnTo>
                  <a:pt x="4301" y="2839"/>
                </a:lnTo>
                <a:lnTo>
                  <a:pt x="4301" y="3581"/>
                </a:lnTo>
                <a:close/>
                <a:moveTo>
                  <a:pt x="3449" y="3581"/>
                </a:moveTo>
                <a:lnTo>
                  <a:pt x="2707" y="3581"/>
                </a:lnTo>
                <a:lnTo>
                  <a:pt x="2707" y="2839"/>
                </a:lnTo>
                <a:lnTo>
                  <a:pt x="3449" y="2839"/>
                </a:lnTo>
                <a:lnTo>
                  <a:pt x="3449" y="3581"/>
                </a:lnTo>
                <a:close/>
                <a:moveTo>
                  <a:pt x="3449" y="3668"/>
                </a:moveTo>
                <a:lnTo>
                  <a:pt x="3449" y="4433"/>
                </a:lnTo>
                <a:lnTo>
                  <a:pt x="2707" y="4433"/>
                </a:lnTo>
                <a:lnTo>
                  <a:pt x="2707" y="3668"/>
                </a:lnTo>
                <a:lnTo>
                  <a:pt x="3449" y="3668"/>
                </a:lnTo>
                <a:close/>
                <a:moveTo>
                  <a:pt x="3536" y="3668"/>
                </a:moveTo>
                <a:lnTo>
                  <a:pt x="4301" y="3668"/>
                </a:lnTo>
                <a:lnTo>
                  <a:pt x="4301" y="4433"/>
                </a:lnTo>
                <a:lnTo>
                  <a:pt x="3536" y="4433"/>
                </a:lnTo>
                <a:lnTo>
                  <a:pt x="3536" y="3668"/>
                </a:lnTo>
                <a:close/>
                <a:moveTo>
                  <a:pt x="4366" y="3668"/>
                </a:moveTo>
                <a:lnTo>
                  <a:pt x="5130" y="3668"/>
                </a:lnTo>
                <a:lnTo>
                  <a:pt x="5130" y="4433"/>
                </a:lnTo>
                <a:lnTo>
                  <a:pt x="4366" y="4433"/>
                </a:lnTo>
                <a:lnTo>
                  <a:pt x="4366" y="3668"/>
                </a:lnTo>
                <a:close/>
                <a:moveTo>
                  <a:pt x="5196" y="3668"/>
                </a:moveTo>
                <a:lnTo>
                  <a:pt x="5960" y="3668"/>
                </a:lnTo>
                <a:lnTo>
                  <a:pt x="5960" y="4433"/>
                </a:lnTo>
                <a:lnTo>
                  <a:pt x="5196" y="4433"/>
                </a:lnTo>
                <a:lnTo>
                  <a:pt x="5196" y="3668"/>
                </a:lnTo>
                <a:close/>
                <a:moveTo>
                  <a:pt x="6048" y="3668"/>
                </a:moveTo>
                <a:lnTo>
                  <a:pt x="6790" y="3668"/>
                </a:lnTo>
                <a:lnTo>
                  <a:pt x="6790" y="4433"/>
                </a:lnTo>
                <a:lnTo>
                  <a:pt x="6048" y="4433"/>
                </a:lnTo>
                <a:lnTo>
                  <a:pt x="6048" y="3668"/>
                </a:lnTo>
                <a:close/>
                <a:moveTo>
                  <a:pt x="6048" y="3581"/>
                </a:moveTo>
                <a:lnTo>
                  <a:pt x="6048" y="2839"/>
                </a:lnTo>
                <a:lnTo>
                  <a:pt x="6790" y="2839"/>
                </a:lnTo>
                <a:lnTo>
                  <a:pt x="6790" y="3581"/>
                </a:lnTo>
                <a:lnTo>
                  <a:pt x="6048" y="3581"/>
                </a:lnTo>
                <a:close/>
                <a:moveTo>
                  <a:pt x="6048" y="2752"/>
                </a:moveTo>
                <a:lnTo>
                  <a:pt x="6048" y="1987"/>
                </a:lnTo>
                <a:lnTo>
                  <a:pt x="6790" y="1987"/>
                </a:lnTo>
                <a:lnTo>
                  <a:pt x="6790" y="2752"/>
                </a:lnTo>
                <a:lnTo>
                  <a:pt x="6048" y="2752"/>
                </a:lnTo>
                <a:close/>
                <a:moveTo>
                  <a:pt x="5960" y="2752"/>
                </a:moveTo>
                <a:lnTo>
                  <a:pt x="5196" y="2752"/>
                </a:lnTo>
                <a:lnTo>
                  <a:pt x="5196" y="1987"/>
                </a:lnTo>
                <a:lnTo>
                  <a:pt x="5960" y="1987"/>
                </a:lnTo>
                <a:lnTo>
                  <a:pt x="5960" y="2752"/>
                </a:lnTo>
                <a:close/>
                <a:moveTo>
                  <a:pt x="5130" y="2752"/>
                </a:moveTo>
                <a:lnTo>
                  <a:pt x="4366" y="2752"/>
                </a:lnTo>
                <a:lnTo>
                  <a:pt x="4366" y="1987"/>
                </a:lnTo>
                <a:lnTo>
                  <a:pt x="5130" y="1987"/>
                </a:lnTo>
                <a:lnTo>
                  <a:pt x="5130" y="2752"/>
                </a:lnTo>
                <a:close/>
                <a:moveTo>
                  <a:pt x="4301" y="2752"/>
                </a:moveTo>
                <a:lnTo>
                  <a:pt x="3536" y="2752"/>
                </a:lnTo>
                <a:lnTo>
                  <a:pt x="3536" y="1987"/>
                </a:lnTo>
                <a:lnTo>
                  <a:pt x="4301" y="1987"/>
                </a:lnTo>
                <a:lnTo>
                  <a:pt x="4301" y="2752"/>
                </a:lnTo>
                <a:close/>
                <a:moveTo>
                  <a:pt x="3449" y="2752"/>
                </a:moveTo>
                <a:lnTo>
                  <a:pt x="2707" y="2752"/>
                </a:lnTo>
                <a:lnTo>
                  <a:pt x="2707" y="1987"/>
                </a:lnTo>
                <a:lnTo>
                  <a:pt x="3449" y="1987"/>
                </a:lnTo>
                <a:lnTo>
                  <a:pt x="3449" y="2752"/>
                </a:lnTo>
                <a:close/>
                <a:moveTo>
                  <a:pt x="2620" y="2752"/>
                </a:moveTo>
                <a:lnTo>
                  <a:pt x="1877" y="2752"/>
                </a:lnTo>
                <a:lnTo>
                  <a:pt x="1877" y="1987"/>
                </a:lnTo>
                <a:lnTo>
                  <a:pt x="2620" y="1987"/>
                </a:lnTo>
                <a:lnTo>
                  <a:pt x="2620" y="2752"/>
                </a:lnTo>
                <a:close/>
                <a:moveTo>
                  <a:pt x="2620" y="2839"/>
                </a:moveTo>
                <a:lnTo>
                  <a:pt x="2620" y="3581"/>
                </a:lnTo>
                <a:lnTo>
                  <a:pt x="1877" y="3581"/>
                </a:lnTo>
                <a:lnTo>
                  <a:pt x="1877" y="2839"/>
                </a:lnTo>
                <a:lnTo>
                  <a:pt x="2620" y="2839"/>
                </a:lnTo>
                <a:close/>
                <a:moveTo>
                  <a:pt x="2620" y="3668"/>
                </a:moveTo>
                <a:lnTo>
                  <a:pt x="2620" y="4433"/>
                </a:lnTo>
                <a:lnTo>
                  <a:pt x="1877" y="4433"/>
                </a:lnTo>
                <a:lnTo>
                  <a:pt x="1877" y="3668"/>
                </a:lnTo>
                <a:lnTo>
                  <a:pt x="2620" y="3668"/>
                </a:lnTo>
                <a:close/>
                <a:moveTo>
                  <a:pt x="2620" y="4498"/>
                </a:moveTo>
                <a:lnTo>
                  <a:pt x="2620" y="5263"/>
                </a:lnTo>
                <a:lnTo>
                  <a:pt x="1877" y="5263"/>
                </a:lnTo>
                <a:lnTo>
                  <a:pt x="1877" y="4498"/>
                </a:lnTo>
                <a:lnTo>
                  <a:pt x="2620" y="4498"/>
                </a:lnTo>
                <a:close/>
                <a:moveTo>
                  <a:pt x="2707" y="4498"/>
                </a:moveTo>
                <a:lnTo>
                  <a:pt x="3449" y="4498"/>
                </a:lnTo>
                <a:lnTo>
                  <a:pt x="3449" y="5263"/>
                </a:lnTo>
                <a:lnTo>
                  <a:pt x="2707" y="5263"/>
                </a:lnTo>
                <a:lnTo>
                  <a:pt x="2707" y="4498"/>
                </a:lnTo>
                <a:close/>
                <a:moveTo>
                  <a:pt x="3536" y="4498"/>
                </a:moveTo>
                <a:lnTo>
                  <a:pt x="4301" y="4498"/>
                </a:lnTo>
                <a:lnTo>
                  <a:pt x="4301" y="5263"/>
                </a:lnTo>
                <a:lnTo>
                  <a:pt x="3536" y="5263"/>
                </a:lnTo>
                <a:lnTo>
                  <a:pt x="3536" y="4498"/>
                </a:lnTo>
                <a:close/>
                <a:moveTo>
                  <a:pt x="4366" y="4498"/>
                </a:moveTo>
                <a:lnTo>
                  <a:pt x="5130" y="4498"/>
                </a:lnTo>
                <a:lnTo>
                  <a:pt x="5130" y="5263"/>
                </a:lnTo>
                <a:lnTo>
                  <a:pt x="4366" y="5263"/>
                </a:lnTo>
                <a:lnTo>
                  <a:pt x="4366" y="4498"/>
                </a:lnTo>
                <a:close/>
                <a:moveTo>
                  <a:pt x="5196" y="4498"/>
                </a:moveTo>
                <a:lnTo>
                  <a:pt x="5960" y="4498"/>
                </a:lnTo>
                <a:lnTo>
                  <a:pt x="5960" y="5263"/>
                </a:lnTo>
                <a:lnTo>
                  <a:pt x="5196" y="5263"/>
                </a:lnTo>
                <a:lnTo>
                  <a:pt x="5196" y="4498"/>
                </a:lnTo>
                <a:close/>
                <a:moveTo>
                  <a:pt x="6048" y="4498"/>
                </a:moveTo>
                <a:lnTo>
                  <a:pt x="6790" y="4498"/>
                </a:lnTo>
                <a:lnTo>
                  <a:pt x="6790" y="5263"/>
                </a:lnTo>
                <a:lnTo>
                  <a:pt x="6048" y="5263"/>
                </a:lnTo>
                <a:lnTo>
                  <a:pt x="6048" y="4498"/>
                </a:lnTo>
                <a:close/>
                <a:moveTo>
                  <a:pt x="6877" y="4498"/>
                </a:moveTo>
                <a:lnTo>
                  <a:pt x="7598" y="4498"/>
                </a:lnTo>
                <a:lnTo>
                  <a:pt x="7598" y="5263"/>
                </a:lnTo>
                <a:lnTo>
                  <a:pt x="6877" y="5263"/>
                </a:lnTo>
                <a:lnTo>
                  <a:pt x="6877" y="4498"/>
                </a:lnTo>
                <a:close/>
                <a:moveTo>
                  <a:pt x="6877" y="4433"/>
                </a:moveTo>
                <a:lnTo>
                  <a:pt x="6877" y="3668"/>
                </a:lnTo>
                <a:lnTo>
                  <a:pt x="7598" y="3668"/>
                </a:lnTo>
                <a:lnTo>
                  <a:pt x="7598" y="4433"/>
                </a:lnTo>
                <a:lnTo>
                  <a:pt x="6877" y="4433"/>
                </a:lnTo>
                <a:close/>
                <a:moveTo>
                  <a:pt x="6877" y="3581"/>
                </a:moveTo>
                <a:lnTo>
                  <a:pt x="6877" y="2839"/>
                </a:lnTo>
                <a:lnTo>
                  <a:pt x="7598" y="2839"/>
                </a:lnTo>
                <a:lnTo>
                  <a:pt x="7598" y="3581"/>
                </a:lnTo>
                <a:lnTo>
                  <a:pt x="6877" y="3581"/>
                </a:lnTo>
                <a:close/>
                <a:moveTo>
                  <a:pt x="6877" y="2752"/>
                </a:moveTo>
                <a:lnTo>
                  <a:pt x="6877" y="1987"/>
                </a:lnTo>
                <a:lnTo>
                  <a:pt x="7598" y="1987"/>
                </a:lnTo>
                <a:lnTo>
                  <a:pt x="7598" y="2752"/>
                </a:lnTo>
                <a:lnTo>
                  <a:pt x="6877" y="2752"/>
                </a:lnTo>
                <a:close/>
                <a:moveTo>
                  <a:pt x="6877" y="1921"/>
                </a:moveTo>
                <a:lnTo>
                  <a:pt x="6877" y="1158"/>
                </a:lnTo>
                <a:lnTo>
                  <a:pt x="7598" y="1158"/>
                </a:lnTo>
                <a:lnTo>
                  <a:pt x="7598" y="1921"/>
                </a:lnTo>
                <a:lnTo>
                  <a:pt x="6877" y="1921"/>
                </a:lnTo>
                <a:close/>
                <a:moveTo>
                  <a:pt x="6790" y="1921"/>
                </a:moveTo>
                <a:lnTo>
                  <a:pt x="6048" y="1921"/>
                </a:lnTo>
                <a:lnTo>
                  <a:pt x="6048" y="1158"/>
                </a:lnTo>
                <a:lnTo>
                  <a:pt x="6790" y="1158"/>
                </a:lnTo>
                <a:lnTo>
                  <a:pt x="6790" y="1921"/>
                </a:lnTo>
                <a:close/>
                <a:moveTo>
                  <a:pt x="5960" y="1921"/>
                </a:moveTo>
                <a:lnTo>
                  <a:pt x="5196" y="1921"/>
                </a:lnTo>
                <a:lnTo>
                  <a:pt x="5196" y="1158"/>
                </a:lnTo>
                <a:lnTo>
                  <a:pt x="5960" y="1158"/>
                </a:lnTo>
                <a:lnTo>
                  <a:pt x="5960" y="1921"/>
                </a:lnTo>
                <a:close/>
                <a:moveTo>
                  <a:pt x="5130" y="1921"/>
                </a:moveTo>
                <a:lnTo>
                  <a:pt x="4366" y="1921"/>
                </a:lnTo>
                <a:lnTo>
                  <a:pt x="4366" y="1158"/>
                </a:lnTo>
                <a:lnTo>
                  <a:pt x="5130" y="1158"/>
                </a:lnTo>
                <a:lnTo>
                  <a:pt x="5130" y="1921"/>
                </a:lnTo>
                <a:close/>
                <a:moveTo>
                  <a:pt x="4301" y="1921"/>
                </a:moveTo>
                <a:lnTo>
                  <a:pt x="3536" y="1921"/>
                </a:lnTo>
                <a:lnTo>
                  <a:pt x="3536" y="1158"/>
                </a:lnTo>
                <a:lnTo>
                  <a:pt x="4301" y="1158"/>
                </a:lnTo>
                <a:lnTo>
                  <a:pt x="4301" y="1921"/>
                </a:lnTo>
                <a:close/>
                <a:moveTo>
                  <a:pt x="3449" y="1921"/>
                </a:moveTo>
                <a:lnTo>
                  <a:pt x="2707" y="1921"/>
                </a:lnTo>
                <a:lnTo>
                  <a:pt x="2707" y="1158"/>
                </a:lnTo>
                <a:lnTo>
                  <a:pt x="3449" y="1158"/>
                </a:lnTo>
                <a:lnTo>
                  <a:pt x="3449" y="1921"/>
                </a:lnTo>
                <a:close/>
                <a:moveTo>
                  <a:pt x="2620" y="1921"/>
                </a:moveTo>
                <a:lnTo>
                  <a:pt x="1877" y="1921"/>
                </a:lnTo>
                <a:lnTo>
                  <a:pt x="1877" y="1158"/>
                </a:lnTo>
                <a:lnTo>
                  <a:pt x="2620" y="1158"/>
                </a:lnTo>
                <a:lnTo>
                  <a:pt x="2620" y="1921"/>
                </a:lnTo>
                <a:close/>
                <a:moveTo>
                  <a:pt x="1790" y="1921"/>
                </a:moveTo>
                <a:lnTo>
                  <a:pt x="1025" y="1921"/>
                </a:lnTo>
                <a:lnTo>
                  <a:pt x="1025" y="1158"/>
                </a:lnTo>
                <a:lnTo>
                  <a:pt x="1790" y="1158"/>
                </a:lnTo>
                <a:lnTo>
                  <a:pt x="1790" y="1921"/>
                </a:lnTo>
                <a:close/>
                <a:moveTo>
                  <a:pt x="1790" y="1987"/>
                </a:moveTo>
                <a:lnTo>
                  <a:pt x="1790" y="2752"/>
                </a:lnTo>
                <a:lnTo>
                  <a:pt x="1025" y="2752"/>
                </a:lnTo>
                <a:lnTo>
                  <a:pt x="1025" y="1987"/>
                </a:lnTo>
                <a:lnTo>
                  <a:pt x="1790" y="1987"/>
                </a:lnTo>
                <a:close/>
                <a:moveTo>
                  <a:pt x="1790" y="2839"/>
                </a:moveTo>
                <a:lnTo>
                  <a:pt x="1790" y="3581"/>
                </a:lnTo>
                <a:lnTo>
                  <a:pt x="1025" y="3581"/>
                </a:lnTo>
                <a:lnTo>
                  <a:pt x="1025" y="2839"/>
                </a:lnTo>
                <a:lnTo>
                  <a:pt x="1790" y="2839"/>
                </a:lnTo>
                <a:close/>
                <a:moveTo>
                  <a:pt x="1790" y="3668"/>
                </a:moveTo>
                <a:lnTo>
                  <a:pt x="1790" y="4433"/>
                </a:lnTo>
                <a:lnTo>
                  <a:pt x="1025" y="4433"/>
                </a:lnTo>
                <a:lnTo>
                  <a:pt x="1025" y="3668"/>
                </a:lnTo>
                <a:lnTo>
                  <a:pt x="1790" y="3668"/>
                </a:lnTo>
                <a:close/>
                <a:moveTo>
                  <a:pt x="1790" y="4498"/>
                </a:moveTo>
                <a:lnTo>
                  <a:pt x="1790" y="5263"/>
                </a:lnTo>
                <a:lnTo>
                  <a:pt x="1025" y="5263"/>
                </a:lnTo>
                <a:lnTo>
                  <a:pt x="1025" y="4498"/>
                </a:lnTo>
                <a:lnTo>
                  <a:pt x="1790" y="4498"/>
                </a:lnTo>
                <a:close/>
                <a:moveTo>
                  <a:pt x="1790" y="5328"/>
                </a:moveTo>
                <a:lnTo>
                  <a:pt x="1790" y="6092"/>
                </a:lnTo>
                <a:lnTo>
                  <a:pt x="1025" y="6092"/>
                </a:lnTo>
                <a:lnTo>
                  <a:pt x="1025" y="5328"/>
                </a:lnTo>
                <a:lnTo>
                  <a:pt x="1790" y="5328"/>
                </a:lnTo>
                <a:close/>
                <a:moveTo>
                  <a:pt x="1877" y="5328"/>
                </a:moveTo>
                <a:lnTo>
                  <a:pt x="2620" y="5328"/>
                </a:lnTo>
                <a:lnTo>
                  <a:pt x="2620" y="6092"/>
                </a:lnTo>
                <a:lnTo>
                  <a:pt x="1877" y="6092"/>
                </a:lnTo>
                <a:lnTo>
                  <a:pt x="1877" y="5328"/>
                </a:lnTo>
                <a:close/>
                <a:moveTo>
                  <a:pt x="2707" y="5328"/>
                </a:moveTo>
                <a:lnTo>
                  <a:pt x="3449" y="5328"/>
                </a:lnTo>
                <a:lnTo>
                  <a:pt x="3449" y="6092"/>
                </a:lnTo>
                <a:lnTo>
                  <a:pt x="2707" y="6092"/>
                </a:lnTo>
                <a:lnTo>
                  <a:pt x="2707" y="5328"/>
                </a:lnTo>
                <a:close/>
                <a:moveTo>
                  <a:pt x="3536" y="5328"/>
                </a:moveTo>
                <a:lnTo>
                  <a:pt x="4301" y="5328"/>
                </a:lnTo>
                <a:lnTo>
                  <a:pt x="4301" y="6092"/>
                </a:lnTo>
                <a:lnTo>
                  <a:pt x="3536" y="6092"/>
                </a:lnTo>
                <a:lnTo>
                  <a:pt x="3536" y="5328"/>
                </a:lnTo>
                <a:close/>
                <a:moveTo>
                  <a:pt x="4366" y="5328"/>
                </a:moveTo>
                <a:lnTo>
                  <a:pt x="5130" y="5328"/>
                </a:lnTo>
                <a:lnTo>
                  <a:pt x="5130" y="6092"/>
                </a:lnTo>
                <a:lnTo>
                  <a:pt x="4366" y="6092"/>
                </a:lnTo>
                <a:lnTo>
                  <a:pt x="4366" y="5328"/>
                </a:lnTo>
                <a:close/>
                <a:moveTo>
                  <a:pt x="5196" y="5328"/>
                </a:moveTo>
                <a:lnTo>
                  <a:pt x="5960" y="5328"/>
                </a:lnTo>
                <a:lnTo>
                  <a:pt x="5960" y="6092"/>
                </a:lnTo>
                <a:lnTo>
                  <a:pt x="5196" y="6092"/>
                </a:lnTo>
                <a:lnTo>
                  <a:pt x="5196" y="5328"/>
                </a:lnTo>
                <a:close/>
                <a:moveTo>
                  <a:pt x="6048" y="5328"/>
                </a:moveTo>
                <a:lnTo>
                  <a:pt x="6790" y="5328"/>
                </a:lnTo>
                <a:lnTo>
                  <a:pt x="6790" y="6092"/>
                </a:lnTo>
                <a:lnTo>
                  <a:pt x="6048" y="6092"/>
                </a:lnTo>
                <a:lnTo>
                  <a:pt x="6048" y="5328"/>
                </a:lnTo>
                <a:close/>
                <a:moveTo>
                  <a:pt x="6877" y="5328"/>
                </a:moveTo>
                <a:lnTo>
                  <a:pt x="7598" y="5328"/>
                </a:lnTo>
                <a:lnTo>
                  <a:pt x="7598" y="6092"/>
                </a:lnTo>
                <a:lnTo>
                  <a:pt x="6877" y="6092"/>
                </a:lnTo>
                <a:lnTo>
                  <a:pt x="6877" y="5328"/>
                </a:lnTo>
                <a:close/>
                <a:moveTo>
                  <a:pt x="7685" y="5328"/>
                </a:moveTo>
                <a:lnTo>
                  <a:pt x="8449" y="5328"/>
                </a:lnTo>
                <a:lnTo>
                  <a:pt x="8449" y="6092"/>
                </a:lnTo>
                <a:lnTo>
                  <a:pt x="7685" y="6092"/>
                </a:lnTo>
                <a:lnTo>
                  <a:pt x="7685" y="5328"/>
                </a:lnTo>
                <a:close/>
                <a:moveTo>
                  <a:pt x="7685" y="5263"/>
                </a:moveTo>
                <a:lnTo>
                  <a:pt x="7685" y="4498"/>
                </a:lnTo>
                <a:lnTo>
                  <a:pt x="8449" y="4498"/>
                </a:lnTo>
                <a:lnTo>
                  <a:pt x="8449" y="5263"/>
                </a:lnTo>
                <a:lnTo>
                  <a:pt x="7685" y="5263"/>
                </a:lnTo>
                <a:close/>
                <a:moveTo>
                  <a:pt x="7685" y="4433"/>
                </a:moveTo>
                <a:lnTo>
                  <a:pt x="7685" y="3668"/>
                </a:lnTo>
                <a:lnTo>
                  <a:pt x="8449" y="3668"/>
                </a:lnTo>
                <a:lnTo>
                  <a:pt x="8449" y="4433"/>
                </a:lnTo>
                <a:lnTo>
                  <a:pt x="7685" y="4433"/>
                </a:lnTo>
                <a:close/>
                <a:moveTo>
                  <a:pt x="7685" y="3581"/>
                </a:moveTo>
                <a:lnTo>
                  <a:pt x="7685" y="2839"/>
                </a:lnTo>
                <a:lnTo>
                  <a:pt x="8449" y="2839"/>
                </a:lnTo>
                <a:lnTo>
                  <a:pt x="8449" y="3581"/>
                </a:lnTo>
                <a:lnTo>
                  <a:pt x="7685" y="3581"/>
                </a:lnTo>
                <a:close/>
                <a:moveTo>
                  <a:pt x="7685" y="2752"/>
                </a:moveTo>
                <a:lnTo>
                  <a:pt x="7685" y="1987"/>
                </a:lnTo>
                <a:lnTo>
                  <a:pt x="8449" y="1987"/>
                </a:lnTo>
                <a:lnTo>
                  <a:pt x="8449" y="2752"/>
                </a:lnTo>
                <a:lnTo>
                  <a:pt x="7685" y="2752"/>
                </a:lnTo>
                <a:close/>
                <a:moveTo>
                  <a:pt x="7685" y="1921"/>
                </a:moveTo>
                <a:lnTo>
                  <a:pt x="7685" y="1158"/>
                </a:lnTo>
                <a:lnTo>
                  <a:pt x="8449" y="1158"/>
                </a:lnTo>
                <a:lnTo>
                  <a:pt x="8449" y="1921"/>
                </a:lnTo>
                <a:lnTo>
                  <a:pt x="7685" y="1921"/>
                </a:lnTo>
                <a:close/>
                <a:moveTo>
                  <a:pt x="7598" y="328"/>
                </a:moveTo>
                <a:lnTo>
                  <a:pt x="7598" y="1092"/>
                </a:lnTo>
                <a:lnTo>
                  <a:pt x="6877" y="1092"/>
                </a:lnTo>
                <a:lnTo>
                  <a:pt x="6877" y="328"/>
                </a:lnTo>
                <a:lnTo>
                  <a:pt x="7598" y="328"/>
                </a:lnTo>
                <a:close/>
                <a:moveTo>
                  <a:pt x="6790" y="328"/>
                </a:moveTo>
                <a:lnTo>
                  <a:pt x="6790" y="1092"/>
                </a:lnTo>
                <a:lnTo>
                  <a:pt x="6048" y="1092"/>
                </a:lnTo>
                <a:lnTo>
                  <a:pt x="6048" y="328"/>
                </a:lnTo>
                <a:lnTo>
                  <a:pt x="6790" y="328"/>
                </a:lnTo>
                <a:close/>
                <a:moveTo>
                  <a:pt x="5960" y="328"/>
                </a:moveTo>
                <a:lnTo>
                  <a:pt x="5960" y="1092"/>
                </a:lnTo>
                <a:lnTo>
                  <a:pt x="5196" y="1092"/>
                </a:lnTo>
                <a:lnTo>
                  <a:pt x="5196" y="328"/>
                </a:lnTo>
                <a:lnTo>
                  <a:pt x="5960" y="328"/>
                </a:lnTo>
                <a:close/>
                <a:moveTo>
                  <a:pt x="5130" y="328"/>
                </a:moveTo>
                <a:lnTo>
                  <a:pt x="5130" y="1092"/>
                </a:lnTo>
                <a:lnTo>
                  <a:pt x="4366" y="1092"/>
                </a:lnTo>
                <a:lnTo>
                  <a:pt x="4366" y="328"/>
                </a:lnTo>
                <a:lnTo>
                  <a:pt x="5130" y="328"/>
                </a:lnTo>
                <a:close/>
                <a:moveTo>
                  <a:pt x="4301" y="328"/>
                </a:moveTo>
                <a:lnTo>
                  <a:pt x="4301" y="1092"/>
                </a:lnTo>
                <a:lnTo>
                  <a:pt x="3536" y="1092"/>
                </a:lnTo>
                <a:lnTo>
                  <a:pt x="3536" y="328"/>
                </a:lnTo>
                <a:lnTo>
                  <a:pt x="4301" y="328"/>
                </a:lnTo>
                <a:close/>
                <a:moveTo>
                  <a:pt x="3449" y="328"/>
                </a:moveTo>
                <a:lnTo>
                  <a:pt x="3449" y="1092"/>
                </a:lnTo>
                <a:lnTo>
                  <a:pt x="2707" y="1092"/>
                </a:lnTo>
                <a:lnTo>
                  <a:pt x="2707" y="328"/>
                </a:lnTo>
                <a:lnTo>
                  <a:pt x="3449" y="328"/>
                </a:lnTo>
                <a:close/>
                <a:moveTo>
                  <a:pt x="2620" y="328"/>
                </a:moveTo>
                <a:lnTo>
                  <a:pt x="2620" y="1092"/>
                </a:lnTo>
                <a:lnTo>
                  <a:pt x="1877" y="1092"/>
                </a:lnTo>
                <a:lnTo>
                  <a:pt x="1877" y="328"/>
                </a:lnTo>
                <a:lnTo>
                  <a:pt x="2620" y="328"/>
                </a:lnTo>
                <a:close/>
                <a:moveTo>
                  <a:pt x="1790" y="328"/>
                </a:moveTo>
                <a:lnTo>
                  <a:pt x="1790" y="1092"/>
                </a:lnTo>
                <a:lnTo>
                  <a:pt x="1025" y="1092"/>
                </a:lnTo>
                <a:lnTo>
                  <a:pt x="1025" y="328"/>
                </a:lnTo>
                <a:lnTo>
                  <a:pt x="1790" y="328"/>
                </a:lnTo>
                <a:close/>
                <a:moveTo>
                  <a:pt x="196" y="328"/>
                </a:moveTo>
                <a:lnTo>
                  <a:pt x="960" y="328"/>
                </a:lnTo>
                <a:lnTo>
                  <a:pt x="960" y="1092"/>
                </a:lnTo>
                <a:lnTo>
                  <a:pt x="196" y="1092"/>
                </a:lnTo>
                <a:lnTo>
                  <a:pt x="196" y="328"/>
                </a:lnTo>
                <a:close/>
                <a:moveTo>
                  <a:pt x="196" y="1158"/>
                </a:moveTo>
                <a:lnTo>
                  <a:pt x="960" y="1158"/>
                </a:lnTo>
                <a:lnTo>
                  <a:pt x="960" y="1921"/>
                </a:lnTo>
                <a:lnTo>
                  <a:pt x="196" y="1921"/>
                </a:lnTo>
                <a:lnTo>
                  <a:pt x="196" y="1158"/>
                </a:lnTo>
                <a:close/>
                <a:moveTo>
                  <a:pt x="196" y="1987"/>
                </a:moveTo>
                <a:lnTo>
                  <a:pt x="960" y="1987"/>
                </a:lnTo>
                <a:lnTo>
                  <a:pt x="960" y="2752"/>
                </a:lnTo>
                <a:lnTo>
                  <a:pt x="196" y="2752"/>
                </a:lnTo>
                <a:lnTo>
                  <a:pt x="196" y="1987"/>
                </a:lnTo>
                <a:close/>
                <a:moveTo>
                  <a:pt x="196" y="2839"/>
                </a:moveTo>
                <a:lnTo>
                  <a:pt x="960" y="2839"/>
                </a:lnTo>
                <a:lnTo>
                  <a:pt x="960" y="3581"/>
                </a:lnTo>
                <a:lnTo>
                  <a:pt x="196" y="3581"/>
                </a:lnTo>
                <a:lnTo>
                  <a:pt x="196" y="2839"/>
                </a:lnTo>
                <a:close/>
                <a:moveTo>
                  <a:pt x="196" y="3668"/>
                </a:moveTo>
                <a:lnTo>
                  <a:pt x="960" y="3668"/>
                </a:lnTo>
                <a:lnTo>
                  <a:pt x="960" y="4433"/>
                </a:lnTo>
                <a:lnTo>
                  <a:pt x="196" y="4433"/>
                </a:lnTo>
                <a:lnTo>
                  <a:pt x="196" y="3668"/>
                </a:lnTo>
                <a:close/>
                <a:moveTo>
                  <a:pt x="196" y="4498"/>
                </a:moveTo>
                <a:lnTo>
                  <a:pt x="960" y="4498"/>
                </a:lnTo>
                <a:lnTo>
                  <a:pt x="960" y="5263"/>
                </a:lnTo>
                <a:lnTo>
                  <a:pt x="196" y="5263"/>
                </a:lnTo>
                <a:lnTo>
                  <a:pt x="196" y="4498"/>
                </a:lnTo>
                <a:close/>
                <a:moveTo>
                  <a:pt x="196" y="5328"/>
                </a:moveTo>
                <a:lnTo>
                  <a:pt x="960" y="5328"/>
                </a:lnTo>
                <a:lnTo>
                  <a:pt x="960" y="6092"/>
                </a:lnTo>
                <a:lnTo>
                  <a:pt x="196" y="6092"/>
                </a:lnTo>
                <a:lnTo>
                  <a:pt x="196" y="5328"/>
                </a:lnTo>
                <a:close/>
                <a:moveTo>
                  <a:pt x="196" y="6922"/>
                </a:moveTo>
                <a:lnTo>
                  <a:pt x="196" y="6179"/>
                </a:lnTo>
                <a:lnTo>
                  <a:pt x="960" y="6179"/>
                </a:lnTo>
                <a:lnTo>
                  <a:pt x="960" y="6922"/>
                </a:lnTo>
                <a:lnTo>
                  <a:pt x="196" y="6922"/>
                </a:lnTo>
                <a:close/>
                <a:moveTo>
                  <a:pt x="1025" y="6922"/>
                </a:moveTo>
                <a:lnTo>
                  <a:pt x="1025" y="6179"/>
                </a:lnTo>
                <a:lnTo>
                  <a:pt x="1790" y="6179"/>
                </a:lnTo>
                <a:lnTo>
                  <a:pt x="1790" y="6922"/>
                </a:lnTo>
                <a:lnTo>
                  <a:pt x="1025" y="6922"/>
                </a:lnTo>
                <a:close/>
                <a:moveTo>
                  <a:pt x="1877" y="6922"/>
                </a:moveTo>
                <a:lnTo>
                  <a:pt x="1877" y="6179"/>
                </a:lnTo>
                <a:lnTo>
                  <a:pt x="2620" y="6179"/>
                </a:lnTo>
                <a:lnTo>
                  <a:pt x="2620" y="6922"/>
                </a:lnTo>
                <a:lnTo>
                  <a:pt x="1877" y="6922"/>
                </a:lnTo>
                <a:close/>
                <a:moveTo>
                  <a:pt x="2707" y="6922"/>
                </a:moveTo>
                <a:lnTo>
                  <a:pt x="2707" y="6179"/>
                </a:lnTo>
                <a:lnTo>
                  <a:pt x="3449" y="6179"/>
                </a:lnTo>
                <a:lnTo>
                  <a:pt x="3449" y="6922"/>
                </a:lnTo>
                <a:lnTo>
                  <a:pt x="2707" y="6922"/>
                </a:lnTo>
                <a:close/>
                <a:moveTo>
                  <a:pt x="3536" y="6922"/>
                </a:moveTo>
                <a:lnTo>
                  <a:pt x="3536" y="6179"/>
                </a:lnTo>
                <a:lnTo>
                  <a:pt x="4301" y="6179"/>
                </a:lnTo>
                <a:lnTo>
                  <a:pt x="4301" y="6922"/>
                </a:lnTo>
                <a:lnTo>
                  <a:pt x="3536" y="6922"/>
                </a:lnTo>
                <a:close/>
                <a:moveTo>
                  <a:pt x="4366" y="6922"/>
                </a:moveTo>
                <a:lnTo>
                  <a:pt x="4366" y="6179"/>
                </a:lnTo>
                <a:lnTo>
                  <a:pt x="5130" y="6179"/>
                </a:lnTo>
                <a:lnTo>
                  <a:pt x="5130" y="6922"/>
                </a:lnTo>
                <a:lnTo>
                  <a:pt x="4366" y="6922"/>
                </a:lnTo>
                <a:close/>
                <a:moveTo>
                  <a:pt x="5196" y="6922"/>
                </a:moveTo>
                <a:lnTo>
                  <a:pt x="5196" y="6179"/>
                </a:lnTo>
                <a:lnTo>
                  <a:pt x="5960" y="6179"/>
                </a:lnTo>
                <a:lnTo>
                  <a:pt x="5960" y="6922"/>
                </a:lnTo>
                <a:lnTo>
                  <a:pt x="5196" y="6922"/>
                </a:lnTo>
                <a:close/>
                <a:moveTo>
                  <a:pt x="6048" y="6922"/>
                </a:moveTo>
                <a:lnTo>
                  <a:pt x="6048" y="6179"/>
                </a:lnTo>
                <a:lnTo>
                  <a:pt x="6790" y="6179"/>
                </a:lnTo>
                <a:lnTo>
                  <a:pt x="6790" y="6922"/>
                </a:lnTo>
                <a:lnTo>
                  <a:pt x="6048" y="6922"/>
                </a:lnTo>
                <a:close/>
                <a:moveTo>
                  <a:pt x="6877" y="6922"/>
                </a:moveTo>
                <a:lnTo>
                  <a:pt x="6877" y="6179"/>
                </a:lnTo>
                <a:lnTo>
                  <a:pt x="7598" y="6179"/>
                </a:lnTo>
                <a:lnTo>
                  <a:pt x="7598" y="6922"/>
                </a:lnTo>
                <a:lnTo>
                  <a:pt x="6877" y="6922"/>
                </a:lnTo>
                <a:close/>
                <a:moveTo>
                  <a:pt x="7685" y="6922"/>
                </a:moveTo>
                <a:lnTo>
                  <a:pt x="7685" y="6179"/>
                </a:lnTo>
                <a:lnTo>
                  <a:pt x="8449" y="6179"/>
                </a:lnTo>
                <a:lnTo>
                  <a:pt x="8449" y="6922"/>
                </a:lnTo>
                <a:lnTo>
                  <a:pt x="7685" y="6922"/>
                </a:lnTo>
                <a:close/>
                <a:moveTo>
                  <a:pt x="9279" y="6922"/>
                </a:moveTo>
                <a:lnTo>
                  <a:pt x="8515" y="6922"/>
                </a:lnTo>
                <a:lnTo>
                  <a:pt x="8515" y="6179"/>
                </a:lnTo>
                <a:lnTo>
                  <a:pt x="9279" y="6179"/>
                </a:lnTo>
                <a:lnTo>
                  <a:pt x="9279" y="6922"/>
                </a:lnTo>
                <a:close/>
                <a:moveTo>
                  <a:pt x="9279" y="6092"/>
                </a:moveTo>
                <a:lnTo>
                  <a:pt x="8515" y="6092"/>
                </a:lnTo>
                <a:lnTo>
                  <a:pt x="8515" y="5328"/>
                </a:lnTo>
                <a:lnTo>
                  <a:pt x="9279" y="5328"/>
                </a:lnTo>
                <a:lnTo>
                  <a:pt x="9279" y="6092"/>
                </a:lnTo>
                <a:close/>
                <a:moveTo>
                  <a:pt x="9279" y="5263"/>
                </a:moveTo>
                <a:lnTo>
                  <a:pt x="8515" y="5263"/>
                </a:lnTo>
                <a:lnTo>
                  <a:pt x="8515" y="4498"/>
                </a:lnTo>
                <a:lnTo>
                  <a:pt x="9279" y="4498"/>
                </a:lnTo>
                <a:lnTo>
                  <a:pt x="9279" y="5263"/>
                </a:lnTo>
                <a:close/>
                <a:moveTo>
                  <a:pt x="9279" y="4433"/>
                </a:moveTo>
                <a:lnTo>
                  <a:pt x="8515" y="4433"/>
                </a:lnTo>
                <a:lnTo>
                  <a:pt x="8515" y="3668"/>
                </a:lnTo>
                <a:lnTo>
                  <a:pt x="9279" y="3668"/>
                </a:lnTo>
                <a:lnTo>
                  <a:pt x="9279" y="4433"/>
                </a:lnTo>
                <a:close/>
                <a:moveTo>
                  <a:pt x="9279" y="3581"/>
                </a:moveTo>
                <a:lnTo>
                  <a:pt x="8515" y="3581"/>
                </a:lnTo>
                <a:lnTo>
                  <a:pt x="8515" y="2839"/>
                </a:lnTo>
                <a:lnTo>
                  <a:pt x="9279" y="2839"/>
                </a:lnTo>
                <a:lnTo>
                  <a:pt x="9279" y="3581"/>
                </a:lnTo>
                <a:close/>
                <a:moveTo>
                  <a:pt x="9279" y="2752"/>
                </a:moveTo>
                <a:lnTo>
                  <a:pt x="8515" y="2752"/>
                </a:lnTo>
                <a:lnTo>
                  <a:pt x="8515" y="1987"/>
                </a:lnTo>
                <a:lnTo>
                  <a:pt x="9279" y="1987"/>
                </a:lnTo>
                <a:lnTo>
                  <a:pt x="9279" y="2752"/>
                </a:lnTo>
                <a:close/>
                <a:moveTo>
                  <a:pt x="9279" y="1921"/>
                </a:moveTo>
                <a:lnTo>
                  <a:pt x="8515" y="1921"/>
                </a:lnTo>
                <a:lnTo>
                  <a:pt x="8515" y="1158"/>
                </a:lnTo>
                <a:lnTo>
                  <a:pt x="9279" y="1158"/>
                </a:lnTo>
                <a:lnTo>
                  <a:pt x="9279" y="1921"/>
                </a:lnTo>
                <a:close/>
                <a:moveTo>
                  <a:pt x="9279" y="1092"/>
                </a:moveTo>
                <a:lnTo>
                  <a:pt x="8515" y="1092"/>
                </a:lnTo>
                <a:lnTo>
                  <a:pt x="8515" y="328"/>
                </a:lnTo>
                <a:lnTo>
                  <a:pt x="9279" y="328"/>
                </a:lnTo>
                <a:lnTo>
                  <a:pt x="9279" y="1092"/>
                </a:lnTo>
                <a:close/>
              </a:path>
            </a:pathLst>
          </a:custGeom>
          <a:solidFill>
            <a:srgbClr val="E6E9EB"/>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13"/>
          <p:cNvSpPr>
            <a:spLocks noChangeArrowheads="1"/>
          </p:cNvSpPr>
          <p:nvPr/>
        </p:nvSpPr>
        <p:spPr bwMode="auto">
          <a:xfrm>
            <a:off x="5461000" y="2790825"/>
            <a:ext cx="1325563" cy="608013"/>
          </a:xfrm>
          <a:custGeom>
            <a:avLst/>
            <a:gdLst>
              <a:gd name="T0" fmla="*/ 65 w 9346"/>
              <a:gd name="T1" fmla="*/ 4279 h 4280"/>
              <a:gd name="T2" fmla="*/ 65 w 9346"/>
              <a:gd name="T3" fmla="*/ 4279 h 4280"/>
              <a:gd name="T4" fmla="*/ 22 w 9346"/>
              <a:gd name="T5" fmla="*/ 4257 h 4280"/>
              <a:gd name="T6" fmla="*/ 22 w 9346"/>
              <a:gd name="T7" fmla="*/ 4191 h 4280"/>
              <a:gd name="T8" fmla="*/ 1681 w 9346"/>
              <a:gd name="T9" fmla="*/ 2510 h 4280"/>
              <a:gd name="T10" fmla="*/ 1769 w 9346"/>
              <a:gd name="T11" fmla="*/ 2510 h 4280"/>
              <a:gd name="T12" fmla="*/ 2532 w 9346"/>
              <a:gd name="T13" fmla="*/ 3209 h 4280"/>
              <a:gd name="T14" fmla="*/ 3341 w 9346"/>
              <a:gd name="T15" fmla="*/ 43 h 4280"/>
              <a:gd name="T16" fmla="*/ 3384 w 9346"/>
              <a:gd name="T17" fmla="*/ 0 h 4280"/>
              <a:gd name="T18" fmla="*/ 3428 w 9346"/>
              <a:gd name="T19" fmla="*/ 21 h 4280"/>
              <a:gd name="T20" fmla="*/ 5065 w 9346"/>
              <a:gd name="T21" fmla="*/ 2445 h 4280"/>
              <a:gd name="T22" fmla="*/ 5851 w 9346"/>
              <a:gd name="T23" fmla="*/ 786 h 4280"/>
              <a:gd name="T24" fmla="*/ 5895 w 9346"/>
              <a:gd name="T25" fmla="*/ 763 h 4280"/>
              <a:gd name="T26" fmla="*/ 5939 w 9346"/>
              <a:gd name="T27" fmla="*/ 786 h 4280"/>
              <a:gd name="T28" fmla="*/ 6790 w 9346"/>
              <a:gd name="T29" fmla="*/ 3995 h 4280"/>
              <a:gd name="T30" fmla="*/ 7489 w 9346"/>
              <a:gd name="T31" fmla="*/ 1703 h 4280"/>
              <a:gd name="T32" fmla="*/ 7533 w 9346"/>
              <a:gd name="T33" fmla="*/ 1659 h 4280"/>
              <a:gd name="T34" fmla="*/ 7598 w 9346"/>
              <a:gd name="T35" fmla="*/ 1703 h 4280"/>
              <a:gd name="T36" fmla="*/ 8362 w 9346"/>
              <a:gd name="T37" fmla="*/ 3187 h 4280"/>
              <a:gd name="T38" fmla="*/ 9236 w 9346"/>
              <a:gd name="T39" fmla="*/ 873 h 4280"/>
              <a:gd name="T40" fmla="*/ 9301 w 9346"/>
              <a:gd name="T41" fmla="*/ 829 h 4280"/>
              <a:gd name="T42" fmla="*/ 9345 w 9346"/>
              <a:gd name="T43" fmla="*/ 895 h 4280"/>
              <a:gd name="T44" fmla="*/ 8428 w 9346"/>
              <a:gd name="T45" fmla="*/ 3340 h 4280"/>
              <a:gd name="T46" fmla="*/ 8384 w 9346"/>
              <a:gd name="T47" fmla="*/ 3362 h 4280"/>
              <a:gd name="T48" fmla="*/ 8341 w 9346"/>
              <a:gd name="T49" fmla="*/ 3340 h 4280"/>
              <a:gd name="T50" fmla="*/ 7555 w 9346"/>
              <a:gd name="T51" fmla="*/ 1856 h 4280"/>
              <a:gd name="T52" fmla="*/ 6856 w 9346"/>
              <a:gd name="T53" fmla="*/ 4191 h 4280"/>
              <a:gd name="T54" fmla="*/ 6790 w 9346"/>
              <a:gd name="T55" fmla="*/ 4235 h 4280"/>
              <a:gd name="T56" fmla="*/ 6747 w 9346"/>
              <a:gd name="T57" fmla="*/ 4191 h 4280"/>
              <a:gd name="T58" fmla="*/ 5895 w 9346"/>
              <a:gd name="T59" fmla="*/ 961 h 4280"/>
              <a:gd name="T60" fmla="*/ 5109 w 9346"/>
              <a:gd name="T61" fmla="*/ 2576 h 4280"/>
              <a:gd name="T62" fmla="*/ 5065 w 9346"/>
              <a:gd name="T63" fmla="*/ 2598 h 4280"/>
              <a:gd name="T64" fmla="*/ 5022 w 9346"/>
              <a:gd name="T65" fmla="*/ 2576 h 4280"/>
              <a:gd name="T66" fmla="*/ 3406 w 9346"/>
              <a:gd name="T67" fmla="*/ 174 h 4280"/>
              <a:gd name="T68" fmla="*/ 2620 w 9346"/>
              <a:gd name="T69" fmla="*/ 3319 h 4280"/>
              <a:gd name="T70" fmla="*/ 2576 w 9346"/>
              <a:gd name="T71" fmla="*/ 3362 h 4280"/>
              <a:gd name="T72" fmla="*/ 2532 w 9346"/>
              <a:gd name="T73" fmla="*/ 3362 h 4280"/>
              <a:gd name="T74" fmla="*/ 1725 w 9346"/>
              <a:gd name="T75" fmla="*/ 2620 h 4280"/>
              <a:gd name="T76" fmla="*/ 87 w 9346"/>
              <a:gd name="T77" fmla="*/ 4257 h 4280"/>
              <a:gd name="T78" fmla="*/ 65 w 9346"/>
              <a:gd name="T79" fmla="*/ 4279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46" h="4280">
                <a:moveTo>
                  <a:pt x="65" y="4279"/>
                </a:moveTo>
                <a:lnTo>
                  <a:pt x="65" y="4279"/>
                </a:lnTo>
                <a:cubicBezTo>
                  <a:pt x="44" y="4279"/>
                  <a:pt x="22" y="4279"/>
                  <a:pt x="22" y="4257"/>
                </a:cubicBezTo>
                <a:cubicBezTo>
                  <a:pt x="0" y="4235"/>
                  <a:pt x="0" y="4214"/>
                  <a:pt x="22" y="4191"/>
                </a:cubicBezTo>
                <a:cubicBezTo>
                  <a:pt x="1681" y="2510"/>
                  <a:pt x="1681" y="2510"/>
                  <a:pt x="1681" y="2510"/>
                </a:cubicBezTo>
                <a:cubicBezTo>
                  <a:pt x="1703" y="2510"/>
                  <a:pt x="1746" y="2489"/>
                  <a:pt x="1769" y="2510"/>
                </a:cubicBezTo>
                <a:cubicBezTo>
                  <a:pt x="2532" y="3209"/>
                  <a:pt x="2532" y="3209"/>
                  <a:pt x="2532" y="3209"/>
                </a:cubicBezTo>
                <a:cubicBezTo>
                  <a:pt x="3341" y="43"/>
                  <a:pt x="3341" y="43"/>
                  <a:pt x="3341" y="43"/>
                </a:cubicBezTo>
                <a:cubicBezTo>
                  <a:pt x="3341" y="21"/>
                  <a:pt x="3362" y="0"/>
                  <a:pt x="3384" y="0"/>
                </a:cubicBezTo>
                <a:cubicBezTo>
                  <a:pt x="3406" y="0"/>
                  <a:pt x="3428" y="0"/>
                  <a:pt x="3428" y="21"/>
                </a:cubicBezTo>
                <a:cubicBezTo>
                  <a:pt x="5065" y="2445"/>
                  <a:pt x="5065" y="2445"/>
                  <a:pt x="5065" y="2445"/>
                </a:cubicBezTo>
                <a:cubicBezTo>
                  <a:pt x="5851" y="786"/>
                  <a:pt x="5851" y="786"/>
                  <a:pt x="5851" y="786"/>
                </a:cubicBezTo>
                <a:cubicBezTo>
                  <a:pt x="5851" y="763"/>
                  <a:pt x="5874" y="763"/>
                  <a:pt x="5895" y="763"/>
                </a:cubicBezTo>
                <a:cubicBezTo>
                  <a:pt x="5917" y="763"/>
                  <a:pt x="5939" y="786"/>
                  <a:pt x="5939" y="786"/>
                </a:cubicBezTo>
                <a:cubicBezTo>
                  <a:pt x="6790" y="3995"/>
                  <a:pt x="6790" y="3995"/>
                  <a:pt x="6790" y="3995"/>
                </a:cubicBezTo>
                <a:cubicBezTo>
                  <a:pt x="7489" y="1703"/>
                  <a:pt x="7489" y="1703"/>
                  <a:pt x="7489" y="1703"/>
                </a:cubicBezTo>
                <a:cubicBezTo>
                  <a:pt x="7489" y="1681"/>
                  <a:pt x="7511" y="1681"/>
                  <a:pt x="7533" y="1659"/>
                </a:cubicBezTo>
                <a:cubicBezTo>
                  <a:pt x="7555" y="1659"/>
                  <a:pt x="7576" y="1681"/>
                  <a:pt x="7598" y="1703"/>
                </a:cubicBezTo>
                <a:cubicBezTo>
                  <a:pt x="8362" y="3187"/>
                  <a:pt x="8362" y="3187"/>
                  <a:pt x="8362" y="3187"/>
                </a:cubicBezTo>
                <a:cubicBezTo>
                  <a:pt x="9236" y="873"/>
                  <a:pt x="9236" y="873"/>
                  <a:pt x="9236" y="873"/>
                </a:cubicBezTo>
                <a:cubicBezTo>
                  <a:pt x="9257" y="851"/>
                  <a:pt x="9280" y="829"/>
                  <a:pt x="9301" y="829"/>
                </a:cubicBezTo>
                <a:cubicBezTo>
                  <a:pt x="9323" y="851"/>
                  <a:pt x="9345" y="873"/>
                  <a:pt x="9345" y="895"/>
                </a:cubicBezTo>
                <a:cubicBezTo>
                  <a:pt x="8428" y="3340"/>
                  <a:pt x="8428" y="3340"/>
                  <a:pt x="8428" y="3340"/>
                </a:cubicBezTo>
                <a:cubicBezTo>
                  <a:pt x="8428" y="3340"/>
                  <a:pt x="8406" y="3362"/>
                  <a:pt x="8384" y="3362"/>
                </a:cubicBezTo>
                <a:cubicBezTo>
                  <a:pt x="8362" y="3362"/>
                  <a:pt x="8341" y="3362"/>
                  <a:pt x="8341" y="3340"/>
                </a:cubicBezTo>
                <a:cubicBezTo>
                  <a:pt x="7555" y="1856"/>
                  <a:pt x="7555" y="1856"/>
                  <a:pt x="7555" y="1856"/>
                </a:cubicBezTo>
                <a:cubicBezTo>
                  <a:pt x="6856" y="4191"/>
                  <a:pt x="6856" y="4191"/>
                  <a:pt x="6856" y="4191"/>
                </a:cubicBezTo>
                <a:cubicBezTo>
                  <a:pt x="6834" y="4214"/>
                  <a:pt x="6812" y="4235"/>
                  <a:pt x="6790" y="4235"/>
                </a:cubicBezTo>
                <a:cubicBezTo>
                  <a:pt x="6769" y="4235"/>
                  <a:pt x="6747" y="4214"/>
                  <a:pt x="6747" y="4191"/>
                </a:cubicBezTo>
                <a:cubicBezTo>
                  <a:pt x="5895" y="961"/>
                  <a:pt x="5895" y="961"/>
                  <a:pt x="5895" y="961"/>
                </a:cubicBezTo>
                <a:cubicBezTo>
                  <a:pt x="5109" y="2576"/>
                  <a:pt x="5109" y="2576"/>
                  <a:pt x="5109" y="2576"/>
                </a:cubicBezTo>
                <a:cubicBezTo>
                  <a:pt x="5109" y="2598"/>
                  <a:pt x="5088" y="2598"/>
                  <a:pt x="5065" y="2598"/>
                </a:cubicBezTo>
                <a:cubicBezTo>
                  <a:pt x="5044" y="2598"/>
                  <a:pt x="5022" y="2598"/>
                  <a:pt x="5022" y="2576"/>
                </a:cubicBezTo>
                <a:cubicBezTo>
                  <a:pt x="3406" y="174"/>
                  <a:pt x="3406" y="174"/>
                  <a:pt x="3406" y="174"/>
                </a:cubicBezTo>
                <a:cubicBezTo>
                  <a:pt x="2620" y="3319"/>
                  <a:pt x="2620" y="3319"/>
                  <a:pt x="2620" y="3319"/>
                </a:cubicBezTo>
                <a:cubicBezTo>
                  <a:pt x="2598" y="3340"/>
                  <a:pt x="2598" y="3362"/>
                  <a:pt x="2576" y="3362"/>
                </a:cubicBezTo>
                <a:cubicBezTo>
                  <a:pt x="2555" y="3362"/>
                  <a:pt x="2532" y="3362"/>
                  <a:pt x="2532" y="3362"/>
                </a:cubicBezTo>
                <a:cubicBezTo>
                  <a:pt x="1725" y="2620"/>
                  <a:pt x="1725" y="2620"/>
                  <a:pt x="1725" y="2620"/>
                </a:cubicBezTo>
                <a:cubicBezTo>
                  <a:pt x="87" y="4257"/>
                  <a:pt x="87" y="4257"/>
                  <a:pt x="87" y="4257"/>
                </a:cubicBezTo>
                <a:cubicBezTo>
                  <a:pt x="87" y="4279"/>
                  <a:pt x="65" y="4279"/>
                  <a:pt x="65" y="4279"/>
                </a:cubicBezTo>
              </a:path>
            </a:pathLst>
          </a:custGeom>
          <a:solidFill>
            <a:srgbClr val="394D64"/>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14"/>
          <p:cNvSpPr>
            <a:spLocks noChangeArrowheads="1"/>
          </p:cNvSpPr>
          <p:nvPr/>
        </p:nvSpPr>
        <p:spPr bwMode="auto">
          <a:xfrm>
            <a:off x="5916613" y="2771775"/>
            <a:ext cx="55562" cy="52388"/>
          </a:xfrm>
          <a:custGeom>
            <a:avLst/>
            <a:gdLst>
              <a:gd name="T0" fmla="*/ 394 w 395"/>
              <a:gd name="T1" fmla="*/ 175 h 372"/>
              <a:gd name="T2" fmla="*/ 394 w 395"/>
              <a:gd name="T3" fmla="*/ 175 h 372"/>
              <a:gd name="T4" fmla="*/ 197 w 395"/>
              <a:gd name="T5" fmla="*/ 0 h 372"/>
              <a:gd name="T6" fmla="*/ 0 w 395"/>
              <a:gd name="T7" fmla="*/ 175 h 372"/>
              <a:gd name="T8" fmla="*/ 197 w 395"/>
              <a:gd name="T9" fmla="*/ 371 h 372"/>
              <a:gd name="T10" fmla="*/ 394 w 395"/>
              <a:gd name="T11" fmla="*/ 175 h 372"/>
            </a:gdLst>
            <a:ahLst/>
            <a:cxnLst>
              <a:cxn ang="0">
                <a:pos x="T0" y="T1"/>
              </a:cxn>
              <a:cxn ang="0">
                <a:pos x="T2" y="T3"/>
              </a:cxn>
              <a:cxn ang="0">
                <a:pos x="T4" y="T5"/>
              </a:cxn>
              <a:cxn ang="0">
                <a:pos x="T6" y="T7"/>
              </a:cxn>
              <a:cxn ang="0">
                <a:pos x="T8" y="T9"/>
              </a:cxn>
              <a:cxn ang="0">
                <a:pos x="T10" y="T11"/>
              </a:cxn>
            </a:cxnLst>
            <a:rect l="0" t="0" r="r" b="b"/>
            <a:pathLst>
              <a:path w="395" h="372">
                <a:moveTo>
                  <a:pt x="394" y="175"/>
                </a:moveTo>
                <a:lnTo>
                  <a:pt x="394" y="175"/>
                </a:lnTo>
                <a:cubicBezTo>
                  <a:pt x="394" y="88"/>
                  <a:pt x="306" y="0"/>
                  <a:pt x="197" y="0"/>
                </a:cubicBezTo>
                <a:cubicBezTo>
                  <a:pt x="88" y="0"/>
                  <a:pt x="0" y="88"/>
                  <a:pt x="0" y="175"/>
                </a:cubicBezTo>
                <a:cubicBezTo>
                  <a:pt x="0" y="284"/>
                  <a:pt x="88" y="371"/>
                  <a:pt x="197" y="371"/>
                </a:cubicBezTo>
                <a:cubicBezTo>
                  <a:pt x="306" y="371"/>
                  <a:pt x="394" y="284"/>
                  <a:pt x="394" y="175"/>
                </a:cubicBezTo>
              </a:path>
            </a:pathLst>
          </a:custGeom>
          <a:solidFill>
            <a:srgbClr val="F4826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15"/>
          <p:cNvSpPr>
            <a:spLocks noChangeArrowheads="1"/>
          </p:cNvSpPr>
          <p:nvPr/>
        </p:nvSpPr>
        <p:spPr bwMode="auto">
          <a:xfrm>
            <a:off x="5795963" y="3227388"/>
            <a:ext cx="55562" cy="55562"/>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8"/>
                  <a:pt x="306" y="0"/>
                  <a:pt x="197" y="0"/>
                </a:cubicBezTo>
                <a:cubicBezTo>
                  <a:pt x="87" y="0"/>
                  <a:pt x="0" y="88"/>
                  <a:pt x="0" y="197"/>
                </a:cubicBezTo>
                <a:cubicBezTo>
                  <a:pt x="0" y="306"/>
                  <a:pt x="87" y="393"/>
                  <a:pt x="197" y="393"/>
                </a:cubicBezTo>
                <a:cubicBezTo>
                  <a:pt x="306" y="393"/>
                  <a:pt x="393" y="306"/>
                  <a:pt x="393" y="197"/>
                </a:cubicBezTo>
              </a:path>
            </a:pathLst>
          </a:custGeom>
          <a:solidFill>
            <a:srgbClr val="394D64"/>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16"/>
          <p:cNvSpPr>
            <a:spLocks noChangeArrowheads="1"/>
          </p:cNvSpPr>
          <p:nvPr/>
        </p:nvSpPr>
        <p:spPr bwMode="auto">
          <a:xfrm>
            <a:off x="5678488" y="3128963"/>
            <a:ext cx="55562" cy="55562"/>
          </a:xfrm>
          <a:custGeom>
            <a:avLst/>
            <a:gdLst>
              <a:gd name="T0" fmla="*/ 393 w 394"/>
              <a:gd name="T1" fmla="*/ 196 h 393"/>
              <a:gd name="T2" fmla="*/ 393 w 394"/>
              <a:gd name="T3" fmla="*/ 196 h 393"/>
              <a:gd name="T4" fmla="*/ 197 w 394"/>
              <a:gd name="T5" fmla="*/ 0 h 393"/>
              <a:gd name="T6" fmla="*/ 0 w 394"/>
              <a:gd name="T7" fmla="*/ 196 h 393"/>
              <a:gd name="T8" fmla="*/ 197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7" y="0"/>
                </a:cubicBezTo>
                <a:cubicBezTo>
                  <a:pt x="88" y="0"/>
                  <a:pt x="0" y="87"/>
                  <a:pt x="0" y="196"/>
                </a:cubicBezTo>
                <a:cubicBezTo>
                  <a:pt x="0" y="305"/>
                  <a:pt x="88" y="392"/>
                  <a:pt x="197" y="392"/>
                </a:cubicBezTo>
                <a:cubicBezTo>
                  <a:pt x="306" y="392"/>
                  <a:pt x="393" y="305"/>
                  <a:pt x="393" y="196"/>
                </a:cubicBezTo>
              </a:path>
            </a:pathLst>
          </a:custGeom>
          <a:solidFill>
            <a:srgbClr val="394D64"/>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17"/>
          <p:cNvSpPr>
            <a:spLocks noChangeArrowheads="1"/>
          </p:cNvSpPr>
          <p:nvPr/>
        </p:nvSpPr>
        <p:spPr bwMode="auto">
          <a:xfrm>
            <a:off x="6151563" y="3122613"/>
            <a:ext cx="55562" cy="52387"/>
          </a:xfrm>
          <a:custGeom>
            <a:avLst/>
            <a:gdLst>
              <a:gd name="T0" fmla="*/ 393 w 394"/>
              <a:gd name="T1" fmla="*/ 174 h 372"/>
              <a:gd name="T2" fmla="*/ 393 w 394"/>
              <a:gd name="T3" fmla="*/ 174 h 372"/>
              <a:gd name="T4" fmla="*/ 196 w 394"/>
              <a:gd name="T5" fmla="*/ 0 h 372"/>
              <a:gd name="T6" fmla="*/ 0 w 394"/>
              <a:gd name="T7" fmla="*/ 174 h 372"/>
              <a:gd name="T8" fmla="*/ 196 w 394"/>
              <a:gd name="T9" fmla="*/ 371 h 372"/>
              <a:gd name="T10" fmla="*/ 393 w 394"/>
              <a:gd name="T11" fmla="*/ 174 h 372"/>
            </a:gdLst>
            <a:ahLst/>
            <a:cxnLst>
              <a:cxn ang="0">
                <a:pos x="T0" y="T1"/>
              </a:cxn>
              <a:cxn ang="0">
                <a:pos x="T2" y="T3"/>
              </a:cxn>
              <a:cxn ang="0">
                <a:pos x="T4" y="T5"/>
              </a:cxn>
              <a:cxn ang="0">
                <a:pos x="T6" y="T7"/>
              </a:cxn>
              <a:cxn ang="0">
                <a:pos x="T8" y="T9"/>
              </a:cxn>
              <a:cxn ang="0">
                <a:pos x="T10" y="T11"/>
              </a:cxn>
            </a:cxnLst>
            <a:rect l="0" t="0" r="r" b="b"/>
            <a:pathLst>
              <a:path w="394" h="372">
                <a:moveTo>
                  <a:pt x="393" y="174"/>
                </a:moveTo>
                <a:lnTo>
                  <a:pt x="393" y="174"/>
                </a:lnTo>
                <a:cubicBezTo>
                  <a:pt x="393" y="65"/>
                  <a:pt x="306" y="0"/>
                  <a:pt x="196" y="0"/>
                </a:cubicBezTo>
                <a:cubicBezTo>
                  <a:pt x="87" y="0"/>
                  <a:pt x="0" y="65"/>
                  <a:pt x="0" y="174"/>
                </a:cubicBezTo>
                <a:cubicBezTo>
                  <a:pt x="0" y="284"/>
                  <a:pt x="87" y="371"/>
                  <a:pt x="196" y="371"/>
                </a:cubicBezTo>
                <a:cubicBezTo>
                  <a:pt x="306" y="371"/>
                  <a:pt x="393" y="284"/>
                  <a:pt x="393" y="174"/>
                </a:cubicBezTo>
              </a:path>
            </a:pathLst>
          </a:custGeom>
          <a:solidFill>
            <a:srgbClr val="394D64"/>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18"/>
          <p:cNvSpPr>
            <a:spLocks noChangeArrowheads="1"/>
          </p:cNvSpPr>
          <p:nvPr/>
        </p:nvSpPr>
        <p:spPr bwMode="auto">
          <a:xfrm>
            <a:off x="6272213" y="2881313"/>
            <a:ext cx="53975" cy="55562"/>
          </a:xfrm>
          <a:custGeom>
            <a:avLst/>
            <a:gdLst>
              <a:gd name="T0" fmla="*/ 371 w 372"/>
              <a:gd name="T1" fmla="*/ 196 h 394"/>
              <a:gd name="T2" fmla="*/ 371 w 372"/>
              <a:gd name="T3" fmla="*/ 196 h 394"/>
              <a:gd name="T4" fmla="*/ 196 w 372"/>
              <a:gd name="T5" fmla="*/ 0 h 394"/>
              <a:gd name="T6" fmla="*/ 0 w 372"/>
              <a:gd name="T7" fmla="*/ 196 h 394"/>
              <a:gd name="T8" fmla="*/ 196 w 372"/>
              <a:gd name="T9" fmla="*/ 393 h 394"/>
              <a:gd name="T10" fmla="*/ 371 w 372"/>
              <a:gd name="T11" fmla="*/ 196 h 394"/>
            </a:gdLst>
            <a:ahLst/>
            <a:cxnLst>
              <a:cxn ang="0">
                <a:pos x="T0" y="T1"/>
              </a:cxn>
              <a:cxn ang="0">
                <a:pos x="T2" y="T3"/>
              </a:cxn>
              <a:cxn ang="0">
                <a:pos x="T4" y="T5"/>
              </a:cxn>
              <a:cxn ang="0">
                <a:pos x="T6" y="T7"/>
              </a:cxn>
              <a:cxn ang="0">
                <a:pos x="T8" y="T9"/>
              </a:cxn>
              <a:cxn ang="0">
                <a:pos x="T10" y="T11"/>
              </a:cxn>
            </a:cxnLst>
            <a:rect l="0" t="0" r="r" b="b"/>
            <a:pathLst>
              <a:path w="372" h="394">
                <a:moveTo>
                  <a:pt x="371" y="196"/>
                </a:moveTo>
                <a:lnTo>
                  <a:pt x="371" y="196"/>
                </a:lnTo>
                <a:cubicBezTo>
                  <a:pt x="371" y="87"/>
                  <a:pt x="283" y="0"/>
                  <a:pt x="196" y="0"/>
                </a:cubicBezTo>
                <a:cubicBezTo>
                  <a:pt x="87" y="0"/>
                  <a:pt x="0" y="87"/>
                  <a:pt x="0" y="196"/>
                </a:cubicBezTo>
                <a:cubicBezTo>
                  <a:pt x="0" y="305"/>
                  <a:pt x="87" y="393"/>
                  <a:pt x="196" y="393"/>
                </a:cubicBezTo>
                <a:cubicBezTo>
                  <a:pt x="283" y="393"/>
                  <a:pt x="371" y="305"/>
                  <a:pt x="371" y="196"/>
                </a:cubicBezTo>
              </a:path>
            </a:pathLst>
          </a:custGeom>
          <a:solidFill>
            <a:srgbClr val="394D64"/>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19"/>
          <p:cNvSpPr>
            <a:spLocks noChangeArrowheads="1"/>
          </p:cNvSpPr>
          <p:nvPr/>
        </p:nvSpPr>
        <p:spPr bwMode="auto">
          <a:xfrm>
            <a:off x="6399213" y="3357563"/>
            <a:ext cx="55562" cy="53975"/>
          </a:xfrm>
          <a:custGeom>
            <a:avLst/>
            <a:gdLst>
              <a:gd name="T0" fmla="*/ 393 w 394"/>
              <a:gd name="T1" fmla="*/ 175 h 373"/>
              <a:gd name="T2" fmla="*/ 393 w 394"/>
              <a:gd name="T3" fmla="*/ 175 h 373"/>
              <a:gd name="T4" fmla="*/ 196 w 394"/>
              <a:gd name="T5" fmla="*/ 0 h 373"/>
              <a:gd name="T6" fmla="*/ 0 w 394"/>
              <a:gd name="T7" fmla="*/ 175 h 373"/>
              <a:gd name="T8" fmla="*/ 196 w 394"/>
              <a:gd name="T9" fmla="*/ 372 h 373"/>
              <a:gd name="T10" fmla="*/ 393 w 394"/>
              <a:gd name="T11" fmla="*/ 175 h 373"/>
            </a:gdLst>
            <a:ahLst/>
            <a:cxnLst>
              <a:cxn ang="0">
                <a:pos x="T0" y="T1"/>
              </a:cxn>
              <a:cxn ang="0">
                <a:pos x="T2" y="T3"/>
              </a:cxn>
              <a:cxn ang="0">
                <a:pos x="T4" y="T5"/>
              </a:cxn>
              <a:cxn ang="0">
                <a:pos x="T6" y="T7"/>
              </a:cxn>
              <a:cxn ang="0">
                <a:pos x="T8" y="T9"/>
              </a:cxn>
              <a:cxn ang="0">
                <a:pos x="T10" y="T11"/>
              </a:cxn>
            </a:cxnLst>
            <a:rect l="0" t="0" r="r" b="b"/>
            <a:pathLst>
              <a:path w="394" h="373">
                <a:moveTo>
                  <a:pt x="393" y="175"/>
                </a:moveTo>
                <a:lnTo>
                  <a:pt x="393" y="175"/>
                </a:lnTo>
                <a:cubicBezTo>
                  <a:pt x="393" y="87"/>
                  <a:pt x="306" y="0"/>
                  <a:pt x="196" y="0"/>
                </a:cubicBezTo>
                <a:cubicBezTo>
                  <a:pt x="87" y="0"/>
                  <a:pt x="0" y="87"/>
                  <a:pt x="0" y="175"/>
                </a:cubicBezTo>
                <a:cubicBezTo>
                  <a:pt x="0" y="284"/>
                  <a:pt x="87" y="372"/>
                  <a:pt x="196" y="372"/>
                </a:cubicBezTo>
                <a:cubicBezTo>
                  <a:pt x="306" y="372"/>
                  <a:pt x="393" y="284"/>
                  <a:pt x="393" y="175"/>
                </a:cubicBezTo>
              </a:path>
            </a:pathLst>
          </a:custGeom>
          <a:solidFill>
            <a:srgbClr val="82B179"/>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20"/>
          <p:cNvSpPr>
            <a:spLocks noChangeArrowheads="1"/>
          </p:cNvSpPr>
          <p:nvPr/>
        </p:nvSpPr>
        <p:spPr bwMode="auto">
          <a:xfrm>
            <a:off x="6505575" y="3011488"/>
            <a:ext cx="55563" cy="55562"/>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7"/>
                  <a:pt x="306" y="0"/>
                  <a:pt x="197" y="0"/>
                </a:cubicBezTo>
                <a:cubicBezTo>
                  <a:pt x="88" y="0"/>
                  <a:pt x="0" y="87"/>
                  <a:pt x="0" y="197"/>
                </a:cubicBezTo>
                <a:cubicBezTo>
                  <a:pt x="0" y="306"/>
                  <a:pt x="88" y="393"/>
                  <a:pt x="197" y="393"/>
                </a:cubicBezTo>
                <a:cubicBezTo>
                  <a:pt x="306" y="393"/>
                  <a:pt x="393" y="306"/>
                  <a:pt x="393" y="197"/>
                </a:cubicBezTo>
              </a:path>
            </a:pathLst>
          </a:custGeom>
          <a:solidFill>
            <a:srgbClr val="394D64"/>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21"/>
          <p:cNvSpPr>
            <a:spLocks noChangeArrowheads="1"/>
          </p:cNvSpPr>
          <p:nvPr/>
        </p:nvSpPr>
        <p:spPr bwMode="auto">
          <a:xfrm>
            <a:off x="6623050" y="3224213"/>
            <a:ext cx="55563" cy="55562"/>
          </a:xfrm>
          <a:custGeom>
            <a:avLst/>
            <a:gdLst>
              <a:gd name="T0" fmla="*/ 393 w 394"/>
              <a:gd name="T1" fmla="*/ 196 h 393"/>
              <a:gd name="T2" fmla="*/ 393 w 394"/>
              <a:gd name="T3" fmla="*/ 196 h 393"/>
              <a:gd name="T4" fmla="*/ 196 w 394"/>
              <a:gd name="T5" fmla="*/ 0 h 393"/>
              <a:gd name="T6" fmla="*/ 0 w 394"/>
              <a:gd name="T7" fmla="*/ 196 h 393"/>
              <a:gd name="T8" fmla="*/ 196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6" y="0"/>
                </a:cubicBezTo>
                <a:cubicBezTo>
                  <a:pt x="87" y="0"/>
                  <a:pt x="0" y="87"/>
                  <a:pt x="0" y="196"/>
                </a:cubicBezTo>
                <a:cubicBezTo>
                  <a:pt x="0" y="305"/>
                  <a:pt x="87" y="392"/>
                  <a:pt x="196" y="392"/>
                </a:cubicBezTo>
                <a:cubicBezTo>
                  <a:pt x="306" y="392"/>
                  <a:pt x="393" y="305"/>
                  <a:pt x="393" y="196"/>
                </a:cubicBezTo>
              </a:path>
            </a:pathLst>
          </a:custGeom>
          <a:solidFill>
            <a:srgbClr val="394D64"/>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Curved Down Arrow 251"/>
          <p:cNvSpPr/>
          <p:nvPr/>
        </p:nvSpPr>
        <p:spPr>
          <a:xfrm>
            <a:off x="7123113" y="1614488"/>
            <a:ext cx="1774825" cy="506412"/>
          </a:xfrm>
          <a:prstGeom prst="curvedDownArrow">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44211" eaLnBrk="1" fontAlgn="auto" hangingPunct="1">
              <a:spcBef>
                <a:spcPts val="0"/>
              </a:spcBef>
              <a:spcAft>
                <a:spcPts val="0"/>
              </a:spcAft>
              <a:defRPr/>
            </a:pPr>
            <a:endParaRPr lang="id-ID"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Curved Down Arrow 252"/>
          <p:cNvSpPr/>
          <p:nvPr/>
        </p:nvSpPr>
        <p:spPr>
          <a:xfrm rot="21118509" flipV="1">
            <a:off x="3522663" y="4164013"/>
            <a:ext cx="1533525" cy="504825"/>
          </a:xfrm>
          <a:prstGeom prst="curved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44211" eaLnBrk="1" fontAlgn="auto" hangingPunct="1">
              <a:spcBef>
                <a:spcPts val="0"/>
              </a:spcBef>
              <a:spcAft>
                <a:spcPts val="0"/>
              </a:spcAft>
              <a:defRPr/>
            </a:pPr>
            <a:endParaRPr lang="id-ID"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1"/>
          <p:cNvSpPr>
            <a:spLocks noChangeArrowheads="1"/>
          </p:cNvSpPr>
          <p:nvPr/>
        </p:nvSpPr>
        <p:spPr bwMode="auto">
          <a:xfrm>
            <a:off x="8753475" y="2370138"/>
            <a:ext cx="2092325" cy="2090737"/>
          </a:xfrm>
          <a:custGeom>
            <a:avLst/>
            <a:gdLst>
              <a:gd name="T0" fmla="*/ 4731 w 4732"/>
              <a:gd name="T1" fmla="*/ 2366 h 4733"/>
              <a:gd name="T2" fmla="*/ 4731 w 4732"/>
              <a:gd name="T3" fmla="*/ 2366 h 4733"/>
              <a:gd name="T4" fmla="*/ 2366 w 4732"/>
              <a:gd name="T5" fmla="*/ 4732 h 4733"/>
              <a:gd name="T6" fmla="*/ 0 w 4732"/>
              <a:gd name="T7" fmla="*/ 2366 h 4733"/>
              <a:gd name="T8" fmla="*/ 2366 w 4732"/>
              <a:gd name="T9" fmla="*/ 0 h 4733"/>
              <a:gd name="T10" fmla="*/ 4731 w 4732"/>
              <a:gd name="T11" fmla="*/ 2366 h 4733"/>
            </a:gdLst>
            <a:ahLst/>
            <a:cxnLst>
              <a:cxn ang="0">
                <a:pos x="T0" y="T1"/>
              </a:cxn>
              <a:cxn ang="0">
                <a:pos x="T2" y="T3"/>
              </a:cxn>
              <a:cxn ang="0">
                <a:pos x="T4" y="T5"/>
              </a:cxn>
              <a:cxn ang="0">
                <a:pos x="T6" y="T7"/>
              </a:cxn>
              <a:cxn ang="0">
                <a:pos x="T8" y="T9"/>
              </a:cxn>
              <a:cxn ang="0">
                <a:pos x="T10" y="T11"/>
              </a:cxn>
            </a:cxnLst>
            <a:rect l="0" t="0" r="r" b="b"/>
            <a:pathLst>
              <a:path w="4732" h="4733">
                <a:moveTo>
                  <a:pt x="4731" y="2366"/>
                </a:moveTo>
                <a:lnTo>
                  <a:pt x="4731" y="2366"/>
                </a:lnTo>
                <a:cubicBezTo>
                  <a:pt x="4731" y="3667"/>
                  <a:pt x="3679" y="4732"/>
                  <a:pt x="2366" y="4732"/>
                </a:cubicBezTo>
                <a:cubicBezTo>
                  <a:pt x="1065" y="4732"/>
                  <a:pt x="0" y="3667"/>
                  <a:pt x="0" y="2366"/>
                </a:cubicBezTo>
                <a:cubicBezTo>
                  <a:pt x="0" y="1052"/>
                  <a:pt x="1065" y="0"/>
                  <a:pt x="2366" y="0"/>
                </a:cubicBezTo>
                <a:cubicBezTo>
                  <a:pt x="3679" y="0"/>
                  <a:pt x="4731" y="1052"/>
                  <a:pt x="4731" y="2366"/>
                </a:cubicBezTo>
              </a:path>
            </a:pathLst>
          </a:custGeom>
          <a:solidFill>
            <a:srgbClr val="87D3D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2"/>
          <p:cNvSpPr>
            <a:spLocks noChangeArrowheads="1"/>
          </p:cNvSpPr>
          <p:nvPr/>
        </p:nvSpPr>
        <p:spPr bwMode="auto">
          <a:xfrm>
            <a:off x="9329738" y="3665538"/>
            <a:ext cx="30162" cy="25400"/>
          </a:xfrm>
          <a:custGeom>
            <a:avLst/>
            <a:gdLst>
              <a:gd name="T0" fmla="*/ 55 w 70"/>
              <a:gd name="T1" fmla="*/ 55 h 56"/>
              <a:gd name="T2" fmla="*/ 0 w 70"/>
              <a:gd name="T3" fmla="*/ 14 h 56"/>
              <a:gd name="T4" fmla="*/ 0 w 70"/>
              <a:gd name="T5" fmla="*/ 0 h 56"/>
              <a:gd name="T6" fmla="*/ 28 w 70"/>
              <a:gd name="T7" fmla="*/ 14 h 56"/>
              <a:gd name="T8" fmla="*/ 55 w 70"/>
              <a:gd name="T9" fmla="*/ 0 h 56"/>
              <a:gd name="T10" fmla="*/ 55 w 70"/>
              <a:gd name="T11" fmla="*/ 14 h 56"/>
              <a:gd name="T12" fmla="*/ 69 w 70"/>
              <a:gd name="T13" fmla="*/ 42 h 56"/>
              <a:gd name="T14" fmla="*/ 55 w 70"/>
              <a:gd name="T15" fmla="*/ 55 h 56"/>
              <a:gd name="T16" fmla="*/ 42 w 70"/>
              <a:gd name="T17" fmla="*/ 14 h 56"/>
              <a:gd name="T18" fmla="*/ 28 w 70"/>
              <a:gd name="T19" fmla="*/ 28 h 56"/>
              <a:gd name="T20" fmla="*/ 55 w 70"/>
              <a:gd name="T21" fmla="*/ 42 h 56"/>
              <a:gd name="T22" fmla="*/ 55 w 70"/>
              <a:gd name="T23" fmla="*/ 28 h 56"/>
              <a:gd name="T24" fmla="*/ 42 w 70"/>
              <a:gd name="T25"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56">
                <a:moveTo>
                  <a:pt x="55" y="55"/>
                </a:moveTo>
                <a:cubicBezTo>
                  <a:pt x="0" y="14"/>
                  <a:pt x="0" y="14"/>
                  <a:pt x="0" y="14"/>
                </a:cubicBezTo>
                <a:lnTo>
                  <a:pt x="0" y="0"/>
                </a:lnTo>
                <a:lnTo>
                  <a:pt x="28" y="14"/>
                </a:lnTo>
                <a:cubicBezTo>
                  <a:pt x="28" y="0"/>
                  <a:pt x="42" y="0"/>
                  <a:pt x="55" y="0"/>
                </a:cubicBezTo>
                <a:lnTo>
                  <a:pt x="55" y="14"/>
                </a:lnTo>
                <a:cubicBezTo>
                  <a:pt x="69" y="14"/>
                  <a:pt x="69" y="28"/>
                  <a:pt x="69" y="42"/>
                </a:cubicBezTo>
                <a:lnTo>
                  <a:pt x="55" y="55"/>
                </a:lnTo>
                <a:close/>
                <a:moveTo>
                  <a:pt x="42" y="14"/>
                </a:moveTo>
                <a:cubicBezTo>
                  <a:pt x="28" y="28"/>
                  <a:pt x="28" y="28"/>
                  <a:pt x="28" y="28"/>
                </a:cubicBezTo>
                <a:cubicBezTo>
                  <a:pt x="55" y="42"/>
                  <a:pt x="55" y="42"/>
                  <a:pt x="55" y="42"/>
                </a:cubicBezTo>
                <a:lnTo>
                  <a:pt x="55" y="28"/>
                </a:lnTo>
                <a:lnTo>
                  <a:pt x="42" y="14"/>
                </a:lnTo>
                <a:close/>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3"/>
          <p:cNvSpPr>
            <a:spLocks noChangeArrowheads="1"/>
          </p:cNvSpPr>
          <p:nvPr/>
        </p:nvSpPr>
        <p:spPr bwMode="auto">
          <a:xfrm>
            <a:off x="9340850" y="3633788"/>
            <a:ext cx="31750" cy="3175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 name="T18" fmla="*/ 55 w 70"/>
              <a:gd name="T19" fmla="*/ 55 h 70"/>
              <a:gd name="T20" fmla="*/ 27 w 70"/>
              <a:gd name="T21" fmla="*/ 28 h 70"/>
              <a:gd name="T22" fmla="*/ 27 w 70"/>
              <a:gd name="T23" fmla="*/ 42 h 70"/>
              <a:gd name="T24" fmla="*/ 55 w 70"/>
              <a:gd name="T2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9" y="55"/>
                </a:moveTo>
                <a:lnTo>
                  <a:pt x="69" y="69"/>
                </a:lnTo>
                <a:lnTo>
                  <a:pt x="0" y="42"/>
                </a:lnTo>
                <a:lnTo>
                  <a:pt x="0" y="28"/>
                </a:lnTo>
                <a:lnTo>
                  <a:pt x="14" y="28"/>
                </a:lnTo>
                <a:lnTo>
                  <a:pt x="27" y="28"/>
                </a:lnTo>
                <a:lnTo>
                  <a:pt x="14" y="14"/>
                </a:lnTo>
                <a:lnTo>
                  <a:pt x="14" y="0"/>
                </a:lnTo>
                <a:lnTo>
                  <a:pt x="69" y="55"/>
                </a:lnTo>
                <a:close/>
                <a:moveTo>
                  <a:pt x="55" y="55"/>
                </a:moveTo>
                <a:lnTo>
                  <a:pt x="27" y="28"/>
                </a:lnTo>
                <a:lnTo>
                  <a:pt x="27" y="42"/>
                </a:lnTo>
                <a:lnTo>
                  <a:pt x="55" y="55"/>
                </a:lnTo>
                <a:close/>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4"/>
          <p:cNvSpPr>
            <a:spLocks noChangeArrowheads="1"/>
          </p:cNvSpPr>
          <p:nvPr/>
        </p:nvSpPr>
        <p:spPr bwMode="auto">
          <a:xfrm>
            <a:off x="9340850" y="3633788"/>
            <a:ext cx="31750" cy="3175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0">
                <a:moveTo>
                  <a:pt x="69" y="55"/>
                </a:moveTo>
                <a:lnTo>
                  <a:pt x="69" y="69"/>
                </a:lnTo>
                <a:lnTo>
                  <a:pt x="0" y="42"/>
                </a:lnTo>
                <a:lnTo>
                  <a:pt x="0" y="28"/>
                </a:lnTo>
                <a:lnTo>
                  <a:pt x="14" y="28"/>
                </a:lnTo>
                <a:lnTo>
                  <a:pt x="27" y="28"/>
                </a:lnTo>
                <a:lnTo>
                  <a:pt x="14" y="14"/>
                </a:lnTo>
                <a:lnTo>
                  <a:pt x="14" y="0"/>
                </a:lnTo>
                <a:lnTo>
                  <a:pt x="69" y="55"/>
                </a:lnTo>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5"/>
          <p:cNvSpPr>
            <a:spLocks noChangeArrowheads="1"/>
          </p:cNvSpPr>
          <p:nvPr/>
        </p:nvSpPr>
        <p:spPr bwMode="auto">
          <a:xfrm>
            <a:off x="9355138" y="3648075"/>
            <a:ext cx="12700" cy="11113"/>
          </a:xfrm>
          <a:custGeom>
            <a:avLst/>
            <a:gdLst>
              <a:gd name="T0" fmla="*/ 28 w 29"/>
              <a:gd name="T1" fmla="*/ 27 h 28"/>
              <a:gd name="T2" fmla="*/ 0 w 29"/>
              <a:gd name="T3" fmla="*/ 14 h 28"/>
              <a:gd name="T4" fmla="*/ 0 w 29"/>
              <a:gd name="T5" fmla="*/ 0 h 28"/>
              <a:gd name="T6" fmla="*/ 28 w 29"/>
              <a:gd name="T7" fmla="*/ 27 h 28"/>
            </a:gdLst>
            <a:ahLst/>
            <a:cxnLst>
              <a:cxn ang="0">
                <a:pos x="T0" y="T1"/>
              </a:cxn>
              <a:cxn ang="0">
                <a:pos x="T2" y="T3"/>
              </a:cxn>
              <a:cxn ang="0">
                <a:pos x="T4" y="T5"/>
              </a:cxn>
              <a:cxn ang="0">
                <a:pos x="T6" y="T7"/>
              </a:cxn>
            </a:cxnLst>
            <a:rect l="0" t="0" r="r" b="b"/>
            <a:pathLst>
              <a:path w="29" h="28">
                <a:moveTo>
                  <a:pt x="28" y="27"/>
                </a:moveTo>
                <a:lnTo>
                  <a:pt x="0" y="14"/>
                </a:lnTo>
                <a:lnTo>
                  <a:pt x="0" y="0"/>
                </a:lnTo>
                <a:lnTo>
                  <a:pt x="28" y="27"/>
                </a:lnTo>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6"/>
          <p:cNvSpPr>
            <a:spLocks noChangeArrowheads="1"/>
          </p:cNvSpPr>
          <p:nvPr/>
        </p:nvSpPr>
        <p:spPr bwMode="auto">
          <a:xfrm>
            <a:off x="9355138" y="3616325"/>
            <a:ext cx="36512" cy="31750"/>
          </a:xfrm>
          <a:custGeom>
            <a:avLst/>
            <a:gdLst>
              <a:gd name="T0" fmla="*/ 28 w 85"/>
              <a:gd name="T1" fmla="*/ 0 h 71"/>
              <a:gd name="T2" fmla="*/ 28 w 85"/>
              <a:gd name="T3" fmla="*/ 0 h 71"/>
              <a:gd name="T4" fmla="*/ 28 w 85"/>
              <a:gd name="T5" fmla="*/ 0 h 71"/>
              <a:gd name="T6" fmla="*/ 42 w 85"/>
              <a:gd name="T7" fmla="*/ 15 h 71"/>
              <a:gd name="T8" fmla="*/ 56 w 85"/>
              <a:gd name="T9" fmla="*/ 28 h 71"/>
              <a:gd name="T10" fmla="*/ 70 w 85"/>
              <a:gd name="T11" fmla="*/ 28 h 71"/>
              <a:gd name="T12" fmla="*/ 70 w 85"/>
              <a:gd name="T13" fmla="*/ 28 h 71"/>
              <a:gd name="T14" fmla="*/ 70 w 85"/>
              <a:gd name="T15" fmla="*/ 56 h 71"/>
              <a:gd name="T16" fmla="*/ 70 w 85"/>
              <a:gd name="T17" fmla="*/ 70 h 71"/>
              <a:gd name="T18" fmla="*/ 0 w 85"/>
              <a:gd name="T19" fmla="*/ 28 h 71"/>
              <a:gd name="T20" fmla="*/ 14 w 85"/>
              <a:gd name="T21" fmla="*/ 15 h 71"/>
              <a:gd name="T22" fmla="*/ 42 w 85"/>
              <a:gd name="T23" fmla="*/ 42 h 71"/>
              <a:gd name="T24" fmla="*/ 42 w 85"/>
              <a:gd name="T25" fmla="*/ 28 h 71"/>
              <a:gd name="T26" fmla="*/ 28 w 85"/>
              <a:gd name="T27" fmla="*/ 28 h 71"/>
              <a:gd name="T28" fmla="*/ 28 w 85"/>
              <a:gd name="T29" fmla="*/ 15 h 71"/>
              <a:gd name="T30" fmla="*/ 14 w 85"/>
              <a:gd name="T31" fmla="*/ 15 h 71"/>
              <a:gd name="T32" fmla="*/ 28 w 85"/>
              <a:gd name="T33" fmla="*/ 0 h 71"/>
              <a:gd name="T34" fmla="*/ 70 w 85"/>
              <a:gd name="T35" fmla="*/ 56 h 71"/>
              <a:gd name="T36" fmla="*/ 70 w 85"/>
              <a:gd name="T37" fmla="*/ 56 h 71"/>
              <a:gd name="T38" fmla="*/ 70 w 85"/>
              <a:gd name="T39" fmla="*/ 42 h 71"/>
              <a:gd name="T40" fmla="*/ 56 w 85"/>
              <a:gd name="T41" fmla="*/ 42 h 71"/>
              <a:gd name="T42" fmla="*/ 42 w 85"/>
              <a:gd name="T43" fmla="*/ 42 h 71"/>
              <a:gd name="T44" fmla="*/ 42 w 85"/>
              <a:gd name="T45" fmla="*/ 42 h 71"/>
              <a:gd name="T46" fmla="*/ 70 w 85"/>
              <a:gd name="T47"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71">
                <a:moveTo>
                  <a:pt x="28" y="0"/>
                </a:moveTo>
                <a:lnTo>
                  <a:pt x="28" y="0"/>
                </a:lnTo>
                <a:lnTo>
                  <a:pt x="28" y="0"/>
                </a:lnTo>
                <a:cubicBezTo>
                  <a:pt x="42" y="15"/>
                  <a:pt x="42" y="15"/>
                  <a:pt x="42" y="15"/>
                </a:cubicBezTo>
                <a:cubicBezTo>
                  <a:pt x="42" y="15"/>
                  <a:pt x="56" y="15"/>
                  <a:pt x="56" y="28"/>
                </a:cubicBezTo>
                <a:cubicBezTo>
                  <a:pt x="56" y="28"/>
                  <a:pt x="56" y="28"/>
                  <a:pt x="70" y="28"/>
                </a:cubicBezTo>
                <a:lnTo>
                  <a:pt x="70" y="28"/>
                </a:lnTo>
                <a:cubicBezTo>
                  <a:pt x="84" y="42"/>
                  <a:pt x="84" y="42"/>
                  <a:pt x="70" y="56"/>
                </a:cubicBezTo>
                <a:cubicBezTo>
                  <a:pt x="70" y="70"/>
                  <a:pt x="70" y="70"/>
                  <a:pt x="70" y="70"/>
                </a:cubicBezTo>
                <a:cubicBezTo>
                  <a:pt x="0" y="28"/>
                  <a:pt x="0" y="28"/>
                  <a:pt x="0" y="28"/>
                </a:cubicBezTo>
                <a:cubicBezTo>
                  <a:pt x="14" y="15"/>
                  <a:pt x="14" y="15"/>
                  <a:pt x="14" y="15"/>
                </a:cubicBezTo>
                <a:cubicBezTo>
                  <a:pt x="42" y="42"/>
                  <a:pt x="42" y="42"/>
                  <a:pt x="42" y="42"/>
                </a:cubicBezTo>
                <a:cubicBezTo>
                  <a:pt x="42" y="28"/>
                  <a:pt x="42" y="28"/>
                  <a:pt x="42" y="28"/>
                </a:cubicBezTo>
                <a:cubicBezTo>
                  <a:pt x="42" y="28"/>
                  <a:pt x="42" y="28"/>
                  <a:pt x="28" y="28"/>
                </a:cubicBezTo>
                <a:cubicBezTo>
                  <a:pt x="28" y="15"/>
                  <a:pt x="28" y="15"/>
                  <a:pt x="28" y="15"/>
                </a:cubicBezTo>
                <a:cubicBezTo>
                  <a:pt x="14" y="15"/>
                  <a:pt x="14" y="15"/>
                  <a:pt x="14" y="15"/>
                </a:cubicBezTo>
                <a:lnTo>
                  <a:pt x="28" y="0"/>
                </a:lnTo>
                <a:close/>
                <a:moveTo>
                  <a:pt x="70" y="56"/>
                </a:moveTo>
                <a:lnTo>
                  <a:pt x="70" y="56"/>
                </a:lnTo>
                <a:cubicBezTo>
                  <a:pt x="70" y="42"/>
                  <a:pt x="70" y="42"/>
                  <a:pt x="70" y="42"/>
                </a:cubicBezTo>
                <a:cubicBezTo>
                  <a:pt x="56" y="42"/>
                  <a:pt x="56" y="42"/>
                  <a:pt x="56" y="42"/>
                </a:cubicBezTo>
                <a:cubicBezTo>
                  <a:pt x="56" y="28"/>
                  <a:pt x="56" y="42"/>
                  <a:pt x="42" y="42"/>
                </a:cubicBezTo>
                <a:lnTo>
                  <a:pt x="42" y="42"/>
                </a:lnTo>
                <a:cubicBezTo>
                  <a:pt x="70" y="56"/>
                  <a:pt x="70" y="56"/>
                  <a:pt x="70" y="56"/>
                </a:cubicBezTo>
                <a:close/>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7"/>
          <p:cNvSpPr>
            <a:spLocks noChangeArrowheads="1"/>
          </p:cNvSpPr>
          <p:nvPr/>
        </p:nvSpPr>
        <p:spPr bwMode="auto">
          <a:xfrm>
            <a:off x="9372600" y="3597275"/>
            <a:ext cx="36513" cy="31750"/>
          </a:xfrm>
          <a:custGeom>
            <a:avLst/>
            <a:gdLst>
              <a:gd name="T0" fmla="*/ 42 w 84"/>
              <a:gd name="T1" fmla="*/ 69 h 70"/>
              <a:gd name="T2" fmla="*/ 55 w 84"/>
              <a:gd name="T3" fmla="*/ 56 h 70"/>
              <a:gd name="T4" fmla="*/ 0 w 84"/>
              <a:gd name="T5" fmla="*/ 14 h 70"/>
              <a:gd name="T6" fmla="*/ 0 w 84"/>
              <a:gd name="T7" fmla="*/ 0 h 70"/>
              <a:gd name="T8" fmla="*/ 55 w 84"/>
              <a:gd name="T9" fmla="*/ 41 h 70"/>
              <a:gd name="T10" fmla="*/ 69 w 84"/>
              <a:gd name="T11" fmla="*/ 28 h 70"/>
              <a:gd name="T12" fmla="*/ 83 w 84"/>
              <a:gd name="T13" fmla="*/ 41 h 70"/>
              <a:gd name="T14" fmla="*/ 55 w 84"/>
              <a:gd name="T15" fmla="*/ 69 h 70"/>
              <a:gd name="T16" fmla="*/ 42 w 84"/>
              <a:gd name="T17"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0">
                <a:moveTo>
                  <a:pt x="42" y="69"/>
                </a:moveTo>
                <a:lnTo>
                  <a:pt x="55" y="56"/>
                </a:lnTo>
                <a:lnTo>
                  <a:pt x="0" y="14"/>
                </a:lnTo>
                <a:lnTo>
                  <a:pt x="0" y="0"/>
                </a:lnTo>
                <a:lnTo>
                  <a:pt x="55" y="41"/>
                </a:lnTo>
                <a:lnTo>
                  <a:pt x="69" y="28"/>
                </a:lnTo>
                <a:lnTo>
                  <a:pt x="83" y="41"/>
                </a:lnTo>
                <a:lnTo>
                  <a:pt x="55" y="69"/>
                </a:lnTo>
                <a:lnTo>
                  <a:pt x="42" y="69"/>
                </a:lnTo>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8"/>
          <p:cNvSpPr>
            <a:spLocks noChangeArrowheads="1"/>
          </p:cNvSpPr>
          <p:nvPr/>
        </p:nvSpPr>
        <p:spPr bwMode="auto">
          <a:xfrm>
            <a:off x="9383713" y="3573463"/>
            <a:ext cx="36512" cy="38100"/>
          </a:xfrm>
          <a:custGeom>
            <a:avLst/>
            <a:gdLst>
              <a:gd name="T0" fmla="*/ 14 w 84"/>
              <a:gd name="T1" fmla="*/ 14 h 84"/>
              <a:gd name="T2" fmla="*/ 14 w 84"/>
              <a:gd name="T3" fmla="*/ 0 h 84"/>
              <a:gd name="T4" fmla="*/ 83 w 84"/>
              <a:gd name="T5" fmla="*/ 55 h 84"/>
              <a:gd name="T6" fmla="*/ 69 w 84"/>
              <a:gd name="T7" fmla="*/ 55 h 84"/>
              <a:gd name="T8" fmla="*/ 41 w 84"/>
              <a:gd name="T9" fmla="*/ 27 h 84"/>
              <a:gd name="T10" fmla="*/ 69 w 84"/>
              <a:gd name="T11" fmla="*/ 69 h 84"/>
              <a:gd name="T12" fmla="*/ 55 w 84"/>
              <a:gd name="T13" fmla="*/ 83 h 84"/>
              <a:gd name="T14" fmla="*/ 0 w 84"/>
              <a:gd name="T15" fmla="*/ 41 h 84"/>
              <a:gd name="T16" fmla="*/ 0 w 84"/>
              <a:gd name="T17" fmla="*/ 27 h 84"/>
              <a:gd name="T18" fmla="*/ 55 w 84"/>
              <a:gd name="T19" fmla="*/ 55 h 84"/>
              <a:gd name="T20" fmla="*/ 14 w 84"/>
              <a:gd name="T21" fmla="*/ 1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84">
                <a:moveTo>
                  <a:pt x="14" y="14"/>
                </a:moveTo>
                <a:lnTo>
                  <a:pt x="14" y="0"/>
                </a:lnTo>
                <a:lnTo>
                  <a:pt x="83" y="55"/>
                </a:lnTo>
                <a:lnTo>
                  <a:pt x="69" y="55"/>
                </a:lnTo>
                <a:lnTo>
                  <a:pt x="41" y="27"/>
                </a:lnTo>
                <a:lnTo>
                  <a:pt x="69" y="69"/>
                </a:lnTo>
                <a:lnTo>
                  <a:pt x="55" y="83"/>
                </a:lnTo>
                <a:lnTo>
                  <a:pt x="0" y="41"/>
                </a:lnTo>
                <a:lnTo>
                  <a:pt x="0" y="27"/>
                </a:lnTo>
                <a:lnTo>
                  <a:pt x="55" y="55"/>
                </a:lnTo>
                <a:lnTo>
                  <a:pt x="14" y="14"/>
                </a:lnTo>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9"/>
          <p:cNvSpPr>
            <a:spLocks noChangeArrowheads="1"/>
          </p:cNvSpPr>
          <p:nvPr/>
        </p:nvSpPr>
        <p:spPr bwMode="auto">
          <a:xfrm>
            <a:off x="9398000" y="3554413"/>
            <a:ext cx="36513" cy="31750"/>
          </a:xfrm>
          <a:custGeom>
            <a:avLst/>
            <a:gdLst>
              <a:gd name="T0" fmla="*/ 69 w 84"/>
              <a:gd name="T1" fmla="*/ 56 h 70"/>
              <a:gd name="T2" fmla="*/ 83 w 84"/>
              <a:gd name="T3" fmla="*/ 42 h 70"/>
              <a:gd name="T4" fmla="*/ 83 w 84"/>
              <a:gd name="T5" fmla="*/ 42 h 70"/>
              <a:gd name="T6" fmla="*/ 69 w 84"/>
              <a:gd name="T7" fmla="*/ 69 h 70"/>
              <a:gd name="T8" fmla="*/ 0 w 84"/>
              <a:gd name="T9" fmla="*/ 28 h 70"/>
              <a:gd name="T10" fmla="*/ 28 w 84"/>
              <a:gd name="T11" fmla="*/ 0 h 70"/>
              <a:gd name="T12" fmla="*/ 28 w 84"/>
              <a:gd name="T13" fmla="*/ 14 h 70"/>
              <a:gd name="T14" fmla="*/ 14 w 84"/>
              <a:gd name="T15" fmla="*/ 28 h 70"/>
              <a:gd name="T16" fmla="*/ 42 w 84"/>
              <a:gd name="T17" fmla="*/ 42 h 70"/>
              <a:gd name="T18" fmla="*/ 42 w 84"/>
              <a:gd name="T19" fmla="*/ 28 h 70"/>
              <a:gd name="T20" fmla="*/ 56 w 84"/>
              <a:gd name="T21" fmla="*/ 28 h 70"/>
              <a:gd name="T22" fmla="*/ 42 w 84"/>
              <a:gd name="T23" fmla="*/ 42 h 70"/>
              <a:gd name="T24" fmla="*/ 69 w 84"/>
              <a:gd name="T25"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
                <a:moveTo>
                  <a:pt x="69" y="56"/>
                </a:moveTo>
                <a:lnTo>
                  <a:pt x="83" y="42"/>
                </a:lnTo>
                <a:lnTo>
                  <a:pt x="83" y="42"/>
                </a:lnTo>
                <a:lnTo>
                  <a:pt x="69" y="69"/>
                </a:lnTo>
                <a:lnTo>
                  <a:pt x="0" y="28"/>
                </a:lnTo>
                <a:lnTo>
                  <a:pt x="28" y="0"/>
                </a:lnTo>
                <a:lnTo>
                  <a:pt x="28" y="14"/>
                </a:lnTo>
                <a:lnTo>
                  <a:pt x="14" y="28"/>
                </a:lnTo>
                <a:lnTo>
                  <a:pt x="42" y="42"/>
                </a:lnTo>
                <a:lnTo>
                  <a:pt x="42" y="28"/>
                </a:lnTo>
                <a:lnTo>
                  <a:pt x="56" y="28"/>
                </a:lnTo>
                <a:lnTo>
                  <a:pt x="42" y="42"/>
                </a:lnTo>
                <a:lnTo>
                  <a:pt x="69" y="56"/>
                </a:lnTo>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10"/>
          <p:cNvSpPr>
            <a:spLocks noChangeArrowheads="1"/>
          </p:cNvSpPr>
          <p:nvPr/>
        </p:nvSpPr>
        <p:spPr bwMode="auto">
          <a:xfrm>
            <a:off x="9415463" y="3536950"/>
            <a:ext cx="30162" cy="31750"/>
          </a:xfrm>
          <a:custGeom>
            <a:avLst/>
            <a:gdLst>
              <a:gd name="T0" fmla="*/ 14 w 70"/>
              <a:gd name="T1" fmla="*/ 0 h 70"/>
              <a:gd name="T2" fmla="*/ 14 w 70"/>
              <a:gd name="T3" fmla="*/ 0 h 70"/>
              <a:gd name="T4" fmla="*/ 27 w 70"/>
              <a:gd name="T5" fmla="*/ 0 h 70"/>
              <a:gd name="T6" fmla="*/ 27 w 70"/>
              <a:gd name="T7" fmla="*/ 13 h 70"/>
              <a:gd name="T8" fmla="*/ 41 w 70"/>
              <a:gd name="T9" fmla="*/ 28 h 70"/>
              <a:gd name="T10" fmla="*/ 55 w 70"/>
              <a:gd name="T11" fmla="*/ 28 h 70"/>
              <a:gd name="T12" fmla="*/ 69 w 70"/>
              <a:gd name="T13" fmla="*/ 28 h 70"/>
              <a:gd name="T14" fmla="*/ 69 w 70"/>
              <a:gd name="T15" fmla="*/ 55 h 70"/>
              <a:gd name="T16" fmla="*/ 55 w 70"/>
              <a:gd name="T17" fmla="*/ 69 h 70"/>
              <a:gd name="T18" fmla="*/ 0 w 70"/>
              <a:gd name="T19" fmla="*/ 28 h 70"/>
              <a:gd name="T20" fmla="*/ 0 w 70"/>
              <a:gd name="T21" fmla="*/ 13 h 70"/>
              <a:gd name="T22" fmla="*/ 27 w 70"/>
              <a:gd name="T23" fmla="*/ 41 h 70"/>
              <a:gd name="T24" fmla="*/ 27 w 70"/>
              <a:gd name="T25" fmla="*/ 28 h 70"/>
              <a:gd name="T26" fmla="*/ 27 w 70"/>
              <a:gd name="T27" fmla="*/ 13 h 70"/>
              <a:gd name="T28" fmla="*/ 14 w 70"/>
              <a:gd name="T29" fmla="*/ 13 h 70"/>
              <a:gd name="T30" fmla="*/ 14 w 70"/>
              <a:gd name="T31" fmla="*/ 0 h 70"/>
              <a:gd name="T32" fmla="*/ 55 w 70"/>
              <a:gd name="T33" fmla="*/ 55 h 70"/>
              <a:gd name="T34" fmla="*/ 55 w 70"/>
              <a:gd name="T35" fmla="*/ 55 h 70"/>
              <a:gd name="T36" fmla="*/ 55 w 70"/>
              <a:gd name="T37" fmla="*/ 41 h 70"/>
              <a:gd name="T38" fmla="*/ 55 w 70"/>
              <a:gd name="T39" fmla="*/ 41 h 70"/>
              <a:gd name="T40" fmla="*/ 41 w 70"/>
              <a:gd name="T41" fmla="*/ 41 h 70"/>
              <a:gd name="T42" fmla="*/ 41 w 70"/>
              <a:gd name="T43" fmla="*/ 41 h 70"/>
              <a:gd name="T44" fmla="*/ 55 w 70"/>
              <a:gd name="T4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0">
                <a:moveTo>
                  <a:pt x="14" y="0"/>
                </a:moveTo>
                <a:lnTo>
                  <a:pt x="14" y="0"/>
                </a:lnTo>
                <a:cubicBezTo>
                  <a:pt x="14" y="0"/>
                  <a:pt x="14" y="0"/>
                  <a:pt x="27" y="0"/>
                </a:cubicBezTo>
                <a:cubicBezTo>
                  <a:pt x="27" y="13"/>
                  <a:pt x="27" y="13"/>
                  <a:pt x="27" y="13"/>
                </a:cubicBezTo>
                <a:cubicBezTo>
                  <a:pt x="41" y="13"/>
                  <a:pt x="41" y="13"/>
                  <a:pt x="41" y="28"/>
                </a:cubicBezTo>
                <a:lnTo>
                  <a:pt x="55" y="28"/>
                </a:lnTo>
                <a:cubicBezTo>
                  <a:pt x="69" y="28"/>
                  <a:pt x="69" y="28"/>
                  <a:pt x="69" y="28"/>
                </a:cubicBezTo>
                <a:cubicBezTo>
                  <a:pt x="69" y="41"/>
                  <a:pt x="69" y="41"/>
                  <a:pt x="69" y="55"/>
                </a:cubicBezTo>
                <a:cubicBezTo>
                  <a:pt x="55" y="69"/>
                  <a:pt x="55" y="69"/>
                  <a:pt x="55" y="69"/>
                </a:cubicBezTo>
                <a:cubicBezTo>
                  <a:pt x="0" y="28"/>
                  <a:pt x="0" y="28"/>
                  <a:pt x="0" y="28"/>
                </a:cubicBezTo>
                <a:cubicBezTo>
                  <a:pt x="0" y="13"/>
                  <a:pt x="0" y="13"/>
                  <a:pt x="0" y="13"/>
                </a:cubicBezTo>
                <a:cubicBezTo>
                  <a:pt x="27" y="41"/>
                  <a:pt x="27" y="41"/>
                  <a:pt x="27" y="41"/>
                </a:cubicBezTo>
                <a:cubicBezTo>
                  <a:pt x="27" y="28"/>
                  <a:pt x="27" y="28"/>
                  <a:pt x="27" y="28"/>
                </a:cubicBezTo>
                <a:cubicBezTo>
                  <a:pt x="27" y="28"/>
                  <a:pt x="27" y="28"/>
                  <a:pt x="27" y="13"/>
                </a:cubicBezTo>
                <a:cubicBezTo>
                  <a:pt x="14" y="13"/>
                  <a:pt x="14" y="13"/>
                  <a:pt x="14" y="13"/>
                </a:cubicBezTo>
                <a:cubicBezTo>
                  <a:pt x="14" y="13"/>
                  <a:pt x="14" y="13"/>
                  <a:pt x="14" y="0"/>
                </a:cubicBezTo>
                <a:close/>
                <a:moveTo>
                  <a:pt x="55" y="55"/>
                </a:moveTo>
                <a:lnTo>
                  <a:pt x="55" y="55"/>
                </a:lnTo>
                <a:cubicBezTo>
                  <a:pt x="55" y="41"/>
                  <a:pt x="55" y="41"/>
                  <a:pt x="55" y="41"/>
                </a:cubicBezTo>
                <a:lnTo>
                  <a:pt x="55" y="41"/>
                </a:lnTo>
                <a:cubicBezTo>
                  <a:pt x="41" y="28"/>
                  <a:pt x="41" y="28"/>
                  <a:pt x="41" y="41"/>
                </a:cubicBezTo>
                <a:lnTo>
                  <a:pt x="41" y="41"/>
                </a:lnTo>
                <a:cubicBezTo>
                  <a:pt x="55" y="55"/>
                  <a:pt x="55" y="55"/>
                  <a:pt x="55" y="55"/>
                </a:cubicBezTo>
                <a:close/>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11"/>
          <p:cNvSpPr>
            <a:spLocks noChangeArrowheads="1"/>
          </p:cNvSpPr>
          <p:nvPr/>
        </p:nvSpPr>
        <p:spPr bwMode="auto">
          <a:xfrm>
            <a:off x="9709150" y="3408363"/>
            <a:ext cx="531813" cy="434975"/>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12"/>
          <p:cNvSpPr>
            <a:spLocks noChangeArrowheads="1"/>
          </p:cNvSpPr>
          <p:nvPr/>
        </p:nvSpPr>
        <p:spPr bwMode="auto">
          <a:xfrm>
            <a:off x="9709150" y="3408363"/>
            <a:ext cx="531813" cy="434975"/>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13"/>
          <p:cNvSpPr>
            <a:spLocks noChangeArrowheads="1"/>
          </p:cNvSpPr>
          <p:nvPr/>
        </p:nvSpPr>
        <p:spPr bwMode="auto">
          <a:xfrm>
            <a:off x="10123488" y="3714750"/>
            <a:ext cx="160337" cy="153988"/>
          </a:xfrm>
          <a:custGeom>
            <a:avLst/>
            <a:gdLst>
              <a:gd name="T0" fmla="*/ 82 w 360"/>
              <a:gd name="T1" fmla="*/ 291 h 347"/>
              <a:gd name="T2" fmla="*/ 82 w 360"/>
              <a:gd name="T3" fmla="*/ 291 h 347"/>
              <a:gd name="T4" fmla="*/ 41 w 360"/>
              <a:gd name="T5" fmla="*/ 69 h 347"/>
              <a:gd name="T6" fmla="*/ 262 w 360"/>
              <a:gd name="T7" fmla="*/ 41 h 347"/>
              <a:gd name="T8" fmla="*/ 304 w 360"/>
              <a:gd name="T9" fmla="*/ 263 h 347"/>
              <a:gd name="T10" fmla="*/ 82 w 360"/>
              <a:gd name="T11" fmla="*/ 291 h 347"/>
            </a:gdLst>
            <a:ahLst/>
            <a:cxnLst>
              <a:cxn ang="0">
                <a:pos x="T0" y="T1"/>
              </a:cxn>
              <a:cxn ang="0">
                <a:pos x="T2" y="T3"/>
              </a:cxn>
              <a:cxn ang="0">
                <a:pos x="T4" y="T5"/>
              </a:cxn>
              <a:cxn ang="0">
                <a:pos x="T6" y="T7"/>
              </a:cxn>
              <a:cxn ang="0">
                <a:pos x="T8" y="T9"/>
              </a:cxn>
              <a:cxn ang="0">
                <a:pos x="T10" y="T11"/>
              </a:cxn>
            </a:cxnLst>
            <a:rect l="0" t="0" r="r" b="b"/>
            <a:pathLst>
              <a:path w="360" h="347">
                <a:moveTo>
                  <a:pt x="82" y="291"/>
                </a:moveTo>
                <a:lnTo>
                  <a:pt x="82" y="291"/>
                </a:lnTo>
                <a:cubicBezTo>
                  <a:pt x="13" y="235"/>
                  <a:pt x="0" y="138"/>
                  <a:pt x="41" y="69"/>
                </a:cubicBezTo>
                <a:cubicBezTo>
                  <a:pt x="97" y="0"/>
                  <a:pt x="193" y="0"/>
                  <a:pt x="262" y="41"/>
                </a:cubicBezTo>
                <a:cubicBezTo>
                  <a:pt x="332" y="97"/>
                  <a:pt x="359" y="194"/>
                  <a:pt x="304" y="263"/>
                </a:cubicBezTo>
                <a:cubicBezTo>
                  <a:pt x="262" y="332"/>
                  <a:pt x="152" y="346"/>
                  <a:pt x="82" y="291"/>
                </a:cubicBez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14"/>
          <p:cNvSpPr>
            <a:spLocks noChangeArrowheads="1"/>
          </p:cNvSpPr>
          <p:nvPr/>
        </p:nvSpPr>
        <p:spPr bwMode="auto">
          <a:xfrm>
            <a:off x="9769475" y="3384550"/>
            <a:ext cx="61913" cy="42863"/>
          </a:xfrm>
          <a:custGeom>
            <a:avLst/>
            <a:gdLst>
              <a:gd name="T0" fmla="*/ 139 w 140"/>
              <a:gd name="T1" fmla="*/ 97 h 98"/>
              <a:gd name="T2" fmla="*/ 0 w 140"/>
              <a:gd name="T3" fmla="*/ 97 h 98"/>
              <a:gd name="T4" fmla="*/ 14 w 140"/>
              <a:gd name="T5" fmla="*/ 42 h 98"/>
              <a:gd name="T6" fmla="*/ 55 w 140"/>
              <a:gd name="T7" fmla="*/ 0 h 98"/>
              <a:gd name="T8" fmla="*/ 111 w 140"/>
              <a:gd name="T9" fmla="*/ 27 h 98"/>
              <a:gd name="T10" fmla="*/ 139 w 140"/>
              <a:gd name="T11" fmla="*/ 97 h 98"/>
            </a:gdLst>
            <a:ahLst/>
            <a:cxnLst>
              <a:cxn ang="0">
                <a:pos x="T0" y="T1"/>
              </a:cxn>
              <a:cxn ang="0">
                <a:pos x="T2" y="T3"/>
              </a:cxn>
              <a:cxn ang="0">
                <a:pos x="T4" y="T5"/>
              </a:cxn>
              <a:cxn ang="0">
                <a:pos x="T6" y="T7"/>
              </a:cxn>
              <a:cxn ang="0">
                <a:pos x="T8" y="T9"/>
              </a:cxn>
              <a:cxn ang="0">
                <a:pos x="T10" y="T11"/>
              </a:cxn>
            </a:cxnLst>
            <a:rect l="0" t="0" r="r" b="b"/>
            <a:pathLst>
              <a:path w="140" h="98">
                <a:moveTo>
                  <a:pt x="139" y="97"/>
                </a:moveTo>
                <a:lnTo>
                  <a:pt x="0" y="97"/>
                </a:lnTo>
                <a:lnTo>
                  <a:pt x="14" y="42"/>
                </a:lnTo>
                <a:lnTo>
                  <a:pt x="55" y="0"/>
                </a:lnTo>
                <a:lnTo>
                  <a:pt x="111" y="27"/>
                </a:lnTo>
                <a:lnTo>
                  <a:pt x="139" y="97"/>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15"/>
          <p:cNvSpPr>
            <a:spLocks noChangeArrowheads="1"/>
          </p:cNvSpPr>
          <p:nvPr/>
        </p:nvSpPr>
        <p:spPr bwMode="auto">
          <a:xfrm>
            <a:off x="9231313" y="3248025"/>
            <a:ext cx="569912" cy="600075"/>
          </a:xfrm>
          <a:custGeom>
            <a:avLst/>
            <a:gdLst>
              <a:gd name="T0" fmla="*/ 1287 w 1288"/>
              <a:gd name="T1" fmla="*/ 347 h 1357"/>
              <a:gd name="T2" fmla="*/ 567 w 1288"/>
              <a:gd name="T3" fmla="*/ 1356 h 1357"/>
              <a:gd name="T4" fmla="*/ 235 w 1288"/>
              <a:gd name="T5" fmla="*/ 1121 h 1357"/>
              <a:gd name="T6" fmla="*/ 194 w 1288"/>
              <a:gd name="T7" fmla="*/ 1093 h 1357"/>
              <a:gd name="T8" fmla="*/ 180 w 1288"/>
              <a:gd name="T9" fmla="*/ 623 h 1357"/>
              <a:gd name="T10" fmla="*/ 429 w 1288"/>
              <a:gd name="T11" fmla="*/ 291 h 1357"/>
              <a:gd name="T12" fmla="*/ 484 w 1288"/>
              <a:gd name="T13" fmla="*/ 222 h 1357"/>
              <a:gd name="T14" fmla="*/ 484 w 1288"/>
              <a:gd name="T15" fmla="*/ 222 h 1357"/>
              <a:gd name="T16" fmla="*/ 830 w 1288"/>
              <a:gd name="T17" fmla="*/ 42 h 1357"/>
              <a:gd name="T18" fmla="*/ 885 w 1288"/>
              <a:gd name="T19" fmla="*/ 70 h 1357"/>
              <a:gd name="T20" fmla="*/ 996 w 1288"/>
              <a:gd name="T21" fmla="*/ 70 h 1357"/>
              <a:gd name="T22" fmla="*/ 968 w 1288"/>
              <a:gd name="T23" fmla="*/ 111 h 1357"/>
              <a:gd name="T24" fmla="*/ 1287 w 1288"/>
              <a:gd name="T25" fmla="*/ 347 h 1357"/>
              <a:gd name="T26" fmla="*/ 1287 w 1288"/>
              <a:gd name="T27" fmla="*/ 347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8" h="1357">
                <a:moveTo>
                  <a:pt x="1287" y="347"/>
                </a:moveTo>
                <a:cubicBezTo>
                  <a:pt x="1287" y="347"/>
                  <a:pt x="1287" y="347"/>
                  <a:pt x="567" y="1356"/>
                </a:cubicBezTo>
                <a:cubicBezTo>
                  <a:pt x="567" y="1356"/>
                  <a:pt x="567" y="1356"/>
                  <a:pt x="235" y="1121"/>
                </a:cubicBezTo>
                <a:cubicBezTo>
                  <a:pt x="235" y="1121"/>
                  <a:pt x="235" y="1121"/>
                  <a:pt x="194" y="1093"/>
                </a:cubicBezTo>
                <a:cubicBezTo>
                  <a:pt x="0" y="872"/>
                  <a:pt x="180" y="623"/>
                  <a:pt x="180" y="623"/>
                </a:cubicBezTo>
                <a:cubicBezTo>
                  <a:pt x="180" y="623"/>
                  <a:pt x="180" y="623"/>
                  <a:pt x="429" y="291"/>
                </a:cubicBezTo>
                <a:cubicBezTo>
                  <a:pt x="442" y="263"/>
                  <a:pt x="456" y="250"/>
                  <a:pt x="484" y="222"/>
                </a:cubicBezTo>
                <a:lnTo>
                  <a:pt x="484" y="222"/>
                </a:lnTo>
                <a:cubicBezTo>
                  <a:pt x="650" y="0"/>
                  <a:pt x="830" y="42"/>
                  <a:pt x="830" y="42"/>
                </a:cubicBezTo>
                <a:cubicBezTo>
                  <a:pt x="830" y="42"/>
                  <a:pt x="830" y="42"/>
                  <a:pt x="885" y="70"/>
                </a:cubicBezTo>
                <a:cubicBezTo>
                  <a:pt x="955" y="70"/>
                  <a:pt x="996" y="70"/>
                  <a:pt x="996" y="70"/>
                </a:cubicBezTo>
                <a:cubicBezTo>
                  <a:pt x="996" y="70"/>
                  <a:pt x="996" y="70"/>
                  <a:pt x="968" y="111"/>
                </a:cubicBezTo>
                <a:cubicBezTo>
                  <a:pt x="968" y="111"/>
                  <a:pt x="968" y="111"/>
                  <a:pt x="1287" y="347"/>
                </a:cubicBezTo>
                <a:lnTo>
                  <a:pt x="1287" y="347"/>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16"/>
          <p:cNvSpPr>
            <a:spLocks noChangeArrowheads="1"/>
          </p:cNvSpPr>
          <p:nvPr/>
        </p:nvSpPr>
        <p:spPr bwMode="auto">
          <a:xfrm>
            <a:off x="9059863" y="3151188"/>
            <a:ext cx="471487" cy="471487"/>
          </a:xfrm>
          <a:custGeom>
            <a:avLst/>
            <a:gdLst>
              <a:gd name="T0" fmla="*/ 0 w 1067"/>
              <a:gd name="T1" fmla="*/ 623 h 1067"/>
              <a:gd name="T2" fmla="*/ 443 w 1067"/>
              <a:gd name="T3" fmla="*/ 0 h 1067"/>
              <a:gd name="T4" fmla="*/ 1066 w 1067"/>
              <a:gd name="T5" fmla="*/ 443 h 1067"/>
              <a:gd name="T6" fmla="*/ 623 w 1067"/>
              <a:gd name="T7" fmla="*/ 1066 h 1067"/>
              <a:gd name="T8" fmla="*/ 0 w 1067"/>
              <a:gd name="T9" fmla="*/ 623 h 1067"/>
            </a:gdLst>
            <a:ahLst/>
            <a:cxnLst>
              <a:cxn ang="0">
                <a:pos x="T0" y="T1"/>
              </a:cxn>
              <a:cxn ang="0">
                <a:pos x="T2" y="T3"/>
              </a:cxn>
              <a:cxn ang="0">
                <a:pos x="T4" y="T5"/>
              </a:cxn>
              <a:cxn ang="0">
                <a:pos x="T6" y="T7"/>
              </a:cxn>
              <a:cxn ang="0">
                <a:pos x="T8" y="T9"/>
              </a:cxn>
            </a:cxnLst>
            <a:rect l="0" t="0" r="r" b="b"/>
            <a:pathLst>
              <a:path w="1067" h="1067">
                <a:moveTo>
                  <a:pt x="0" y="623"/>
                </a:moveTo>
                <a:lnTo>
                  <a:pt x="443" y="0"/>
                </a:lnTo>
                <a:lnTo>
                  <a:pt x="1066" y="443"/>
                </a:lnTo>
                <a:lnTo>
                  <a:pt x="623" y="1066"/>
                </a:lnTo>
                <a:lnTo>
                  <a:pt x="0" y="623"/>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17"/>
          <p:cNvSpPr>
            <a:spLocks noChangeArrowheads="1"/>
          </p:cNvSpPr>
          <p:nvPr/>
        </p:nvSpPr>
        <p:spPr bwMode="auto">
          <a:xfrm>
            <a:off x="9775825" y="3568700"/>
            <a:ext cx="79375" cy="55563"/>
          </a:xfrm>
          <a:custGeom>
            <a:avLst/>
            <a:gdLst>
              <a:gd name="T0" fmla="*/ 152 w 181"/>
              <a:gd name="T1" fmla="*/ 110 h 126"/>
              <a:gd name="T2" fmla="*/ 111 w 181"/>
              <a:gd name="T3" fmla="*/ 83 h 126"/>
              <a:gd name="T4" fmla="*/ 69 w 181"/>
              <a:gd name="T5" fmla="*/ 55 h 126"/>
              <a:gd name="T6" fmla="*/ 28 w 181"/>
              <a:gd name="T7" fmla="*/ 28 h 126"/>
              <a:gd name="T8" fmla="*/ 28 w 181"/>
              <a:gd name="T9" fmla="*/ 14 h 126"/>
              <a:gd name="T10" fmla="*/ 14 w 181"/>
              <a:gd name="T11" fmla="*/ 14 h 126"/>
              <a:gd name="T12" fmla="*/ 0 w 181"/>
              <a:gd name="T13" fmla="*/ 0 h 126"/>
              <a:gd name="T14" fmla="*/ 14 w 181"/>
              <a:gd name="T15" fmla="*/ 0 h 126"/>
              <a:gd name="T16" fmla="*/ 28 w 181"/>
              <a:gd name="T17" fmla="*/ 14 h 126"/>
              <a:gd name="T18" fmla="*/ 41 w 181"/>
              <a:gd name="T19" fmla="*/ 14 h 126"/>
              <a:gd name="T20" fmla="*/ 83 w 181"/>
              <a:gd name="T21" fmla="*/ 41 h 126"/>
              <a:gd name="T22" fmla="*/ 111 w 181"/>
              <a:gd name="T23" fmla="*/ 69 h 126"/>
              <a:gd name="T24" fmla="*/ 152 w 181"/>
              <a:gd name="T25" fmla="*/ 97 h 126"/>
              <a:gd name="T26" fmla="*/ 180 w 181"/>
              <a:gd name="T27" fmla="*/ 125 h 126"/>
              <a:gd name="T28" fmla="*/ 152 w 181"/>
              <a:gd name="T29" fmla="*/ 1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26">
                <a:moveTo>
                  <a:pt x="152" y="110"/>
                </a:moveTo>
                <a:cubicBezTo>
                  <a:pt x="138" y="97"/>
                  <a:pt x="125" y="97"/>
                  <a:pt x="111" y="83"/>
                </a:cubicBezTo>
                <a:cubicBezTo>
                  <a:pt x="97" y="69"/>
                  <a:pt x="83" y="69"/>
                  <a:pt x="69" y="55"/>
                </a:cubicBezTo>
                <a:cubicBezTo>
                  <a:pt x="56" y="55"/>
                  <a:pt x="41" y="41"/>
                  <a:pt x="28" y="28"/>
                </a:cubicBezTo>
                <a:lnTo>
                  <a:pt x="28" y="14"/>
                </a:lnTo>
                <a:lnTo>
                  <a:pt x="14" y="14"/>
                </a:lnTo>
                <a:cubicBezTo>
                  <a:pt x="14" y="0"/>
                  <a:pt x="0" y="0"/>
                  <a:pt x="0" y="0"/>
                </a:cubicBezTo>
                <a:lnTo>
                  <a:pt x="14" y="0"/>
                </a:lnTo>
                <a:cubicBezTo>
                  <a:pt x="14" y="14"/>
                  <a:pt x="28" y="14"/>
                  <a:pt x="28" y="14"/>
                </a:cubicBezTo>
                <a:lnTo>
                  <a:pt x="41" y="14"/>
                </a:lnTo>
                <a:cubicBezTo>
                  <a:pt x="56" y="28"/>
                  <a:pt x="69" y="28"/>
                  <a:pt x="83" y="41"/>
                </a:cubicBezTo>
                <a:lnTo>
                  <a:pt x="111" y="69"/>
                </a:lnTo>
                <a:cubicBezTo>
                  <a:pt x="125" y="83"/>
                  <a:pt x="138" y="83"/>
                  <a:pt x="152" y="97"/>
                </a:cubicBezTo>
                <a:cubicBezTo>
                  <a:pt x="166" y="110"/>
                  <a:pt x="180" y="110"/>
                  <a:pt x="180" y="125"/>
                </a:cubicBezTo>
                <a:cubicBezTo>
                  <a:pt x="166" y="125"/>
                  <a:pt x="152" y="110"/>
                  <a:pt x="152" y="110"/>
                </a:cubicBez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18"/>
          <p:cNvSpPr>
            <a:spLocks noChangeArrowheads="1"/>
          </p:cNvSpPr>
          <p:nvPr/>
        </p:nvSpPr>
        <p:spPr bwMode="auto">
          <a:xfrm>
            <a:off x="9059863" y="3144838"/>
            <a:ext cx="398462" cy="428625"/>
          </a:xfrm>
          <a:custGeom>
            <a:avLst/>
            <a:gdLst>
              <a:gd name="T0" fmla="*/ 0 w 901"/>
              <a:gd name="T1" fmla="*/ 651 h 970"/>
              <a:gd name="T2" fmla="*/ 457 w 901"/>
              <a:gd name="T3" fmla="*/ 0 h 970"/>
              <a:gd name="T4" fmla="*/ 900 w 901"/>
              <a:gd name="T5" fmla="*/ 305 h 970"/>
              <a:gd name="T6" fmla="*/ 429 w 901"/>
              <a:gd name="T7" fmla="*/ 969 h 970"/>
              <a:gd name="T8" fmla="*/ 0 w 901"/>
              <a:gd name="T9" fmla="*/ 651 h 970"/>
            </a:gdLst>
            <a:ahLst/>
            <a:cxnLst>
              <a:cxn ang="0">
                <a:pos x="T0" y="T1"/>
              </a:cxn>
              <a:cxn ang="0">
                <a:pos x="T2" y="T3"/>
              </a:cxn>
              <a:cxn ang="0">
                <a:pos x="T4" y="T5"/>
              </a:cxn>
              <a:cxn ang="0">
                <a:pos x="T6" y="T7"/>
              </a:cxn>
              <a:cxn ang="0">
                <a:pos x="T8" y="T9"/>
              </a:cxn>
            </a:cxnLst>
            <a:rect l="0" t="0" r="r" b="b"/>
            <a:pathLst>
              <a:path w="901" h="970">
                <a:moveTo>
                  <a:pt x="0" y="651"/>
                </a:moveTo>
                <a:lnTo>
                  <a:pt x="457" y="0"/>
                </a:lnTo>
                <a:lnTo>
                  <a:pt x="900" y="305"/>
                </a:lnTo>
                <a:lnTo>
                  <a:pt x="429" y="969"/>
                </a:lnTo>
                <a:lnTo>
                  <a:pt x="0" y="651"/>
                </a:lnTo>
              </a:path>
            </a:pathLst>
          </a:custGeom>
          <a:solidFill>
            <a:srgbClr val="F0EFE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19"/>
          <p:cNvSpPr>
            <a:spLocks noChangeArrowheads="1"/>
          </p:cNvSpPr>
          <p:nvPr/>
        </p:nvSpPr>
        <p:spPr bwMode="auto">
          <a:xfrm>
            <a:off x="9420225" y="3702050"/>
            <a:ext cx="484188" cy="398463"/>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20"/>
          <p:cNvSpPr>
            <a:spLocks noChangeArrowheads="1"/>
          </p:cNvSpPr>
          <p:nvPr/>
        </p:nvSpPr>
        <p:spPr bwMode="auto">
          <a:xfrm>
            <a:off x="9420225" y="3702050"/>
            <a:ext cx="484188" cy="398463"/>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21"/>
          <p:cNvSpPr>
            <a:spLocks noChangeArrowheads="1"/>
          </p:cNvSpPr>
          <p:nvPr/>
        </p:nvSpPr>
        <p:spPr bwMode="auto">
          <a:xfrm>
            <a:off x="9494838" y="3590925"/>
            <a:ext cx="585787" cy="4778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22"/>
          <p:cNvSpPr>
            <a:spLocks noChangeArrowheads="1"/>
          </p:cNvSpPr>
          <p:nvPr/>
        </p:nvSpPr>
        <p:spPr bwMode="auto">
          <a:xfrm>
            <a:off x="9494838" y="3590925"/>
            <a:ext cx="585787" cy="4778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23"/>
          <p:cNvSpPr>
            <a:spLocks noChangeArrowheads="1"/>
          </p:cNvSpPr>
          <p:nvPr/>
        </p:nvSpPr>
        <p:spPr bwMode="auto">
          <a:xfrm>
            <a:off x="9572625" y="3482975"/>
            <a:ext cx="666750" cy="525463"/>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24"/>
          <p:cNvSpPr>
            <a:spLocks noChangeArrowheads="1"/>
          </p:cNvSpPr>
          <p:nvPr/>
        </p:nvSpPr>
        <p:spPr bwMode="auto">
          <a:xfrm>
            <a:off x="9572625" y="3482975"/>
            <a:ext cx="666750" cy="525463"/>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25"/>
          <p:cNvSpPr>
            <a:spLocks noChangeArrowheads="1"/>
          </p:cNvSpPr>
          <p:nvPr/>
        </p:nvSpPr>
        <p:spPr bwMode="auto">
          <a:xfrm>
            <a:off x="9793288" y="3976688"/>
            <a:ext cx="147637" cy="141287"/>
          </a:xfrm>
          <a:custGeom>
            <a:avLst/>
            <a:gdLst>
              <a:gd name="T0" fmla="*/ 250 w 333"/>
              <a:gd name="T1" fmla="*/ 41 h 319"/>
              <a:gd name="T2" fmla="*/ 277 w 333"/>
              <a:gd name="T3" fmla="*/ 249 h 319"/>
              <a:gd name="T4" fmla="*/ 84 w 333"/>
              <a:gd name="T5" fmla="*/ 276 h 319"/>
              <a:gd name="T6" fmla="*/ 56 w 333"/>
              <a:gd name="T7" fmla="*/ 83 h 319"/>
              <a:gd name="T8" fmla="*/ 250 w 333"/>
              <a:gd name="T9" fmla="*/ 41 h 319"/>
              <a:gd name="T10" fmla="*/ 250 w 333"/>
              <a:gd name="T11" fmla="*/ 41 h 319"/>
            </a:gdLst>
            <a:ahLst/>
            <a:cxnLst>
              <a:cxn ang="0">
                <a:pos x="T0" y="T1"/>
              </a:cxn>
              <a:cxn ang="0">
                <a:pos x="T2" y="T3"/>
              </a:cxn>
              <a:cxn ang="0">
                <a:pos x="T4" y="T5"/>
              </a:cxn>
              <a:cxn ang="0">
                <a:pos x="T6" y="T7"/>
              </a:cxn>
              <a:cxn ang="0">
                <a:pos x="T8" y="T9"/>
              </a:cxn>
              <a:cxn ang="0">
                <a:pos x="T10" y="T11"/>
              </a:cxn>
            </a:cxnLst>
            <a:rect l="0" t="0" r="r" b="b"/>
            <a:pathLst>
              <a:path w="333" h="319">
                <a:moveTo>
                  <a:pt x="250" y="41"/>
                </a:moveTo>
                <a:cubicBezTo>
                  <a:pt x="319" y="97"/>
                  <a:pt x="332" y="180"/>
                  <a:pt x="277" y="249"/>
                </a:cubicBezTo>
                <a:cubicBezTo>
                  <a:pt x="236" y="304"/>
                  <a:pt x="153" y="318"/>
                  <a:pt x="84" y="276"/>
                </a:cubicBezTo>
                <a:cubicBezTo>
                  <a:pt x="15" y="235"/>
                  <a:pt x="0" y="138"/>
                  <a:pt x="56" y="83"/>
                </a:cubicBezTo>
                <a:cubicBezTo>
                  <a:pt x="97" y="14"/>
                  <a:pt x="180" y="0"/>
                  <a:pt x="250" y="41"/>
                </a:cubicBezTo>
                <a:lnTo>
                  <a:pt x="250" y="41"/>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6"/>
          <p:cNvSpPr>
            <a:spLocks noChangeArrowheads="1"/>
          </p:cNvSpPr>
          <p:nvPr/>
        </p:nvSpPr>
        <p:spPr bwMode="auto">
          <a:xfrm>
            <a:off x="9964738" y="3933825"/>
            <a:ext cx="153987" cy="153988"/>
          </a:xfrm>
          <a:custGeom>
            <a:avLst/>
            <a:gdLst>
              <a:gd name="T0" fmla="*/ 263 w 347"/>
              <a:gd name="T1" fmla="*/ 41 h 347"/>
              <a:gd name="T2" fmla="*/ 304 w 347"/>
              <a:gd name="T3" fmla="*/ 263 h 347"/>
              <a:gd name="T4" fmla="*/ 83 w 347"/>
              <a:gd name="T5" fmla="*/ 304 h 347"/>
              <a:gd name="T6" fmla="*/ 41 w 347"/>
              <a:gd name="T7" fmla="*/ 83 h 347"/>
              <a:gd name="T8" fmla="*/ 263 w 347"/>
              <a:gd name="T9" fmla="*/ 41 h 347"/>
              <a:gd name="T10" fmla="*/ 263 w 347"/>
              <a:gd name="T11" fmla="*/ 41 h 347"/>
            </a:gdLst>
            <a:ahLst/>
            <a:cxnLst>
              <a:cxn ang="0">
                <a:pos x="T0" y="T1"/>
              </a:cxn>
              <a:cxn ang="0">
                <a:pos x="T2" y="T3"/>
              </a:cxn>
              <a:cxn ang="0">
                <a:pos x="T4" y="T5"/>
              </a:cxn>
              <a:cxn ang="0">
                <a:pos x="T6" y="T7"/>
              </a:cxn>
              <a:cxn ang="0">
                <a:pos x="T8" y="T9"/>
              </a:cxn>
              <a:cxn ang="0">
                <a:pos x="T10" y="T11"/>
              </a:cxn>
            </a:cxnLst>
            <a:rect l="0" t="0" r="r" b="b"/>
            <a:pathLst>
              <a:path w="347" h="347">
                <a:moveTo>
                  <a:pt x="263" y="41"/>
                </a:moveTo>
                <a:cubicBezTo>
                  <a:pt x="332" y="97"/>
                  <a:pt x="346" y="194"/>
                  <a:pt x="304" y="263"/>
                </a:cubicBezTo>
                <a:cubicBezTo>
                  <a:pt x="249" y="332"/>
                  <a:pt x="152" y="346"/>
                  <a:pt x="83" y="304"/>
                </a:cubicBezTo>
                <a:cubicBezTo>
                  <a:pt x="13" y="249"/>
                  <a:pt x="0" y="152"/>
                  <a:pt x="41" y="83"/>
                </a:cubicBezTo>
                <a:cubicBezTo>
                  <a:pt x="97" y="14"/>
                  <a:pt x="194" y="0"/>
                  <a:pt x="263" y="41"/>
                </a:cubicBezTo>
                <a:lnTo>
                  <a:pt x="263" y="41"/>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27"/>
          <p:cNvSpPr>
            <a:spLocks noChangeArrowheads="1"/>
          </p:cNvSpPr>
          <p:nvPr/>
        </p:nvSpPr>
        <p:spPr bwMode="auto">
          <a:xfrm>
            <a:off x="10129838" y="3886200"/>
            <a:ext cx="160337" cy="153988"/>
          </a:xfrm>
          <a:custGeom>
            <a:avLst/>
            <a:gdLst>
              <a:gd name="T0" fmla="*/ 277 w 361"/>
              <a:gd name="T1" fmla="*/ 42 h 347"/>
              <a:gd name="T2" fmla="*/ 305 w 361"/>
              <a:gd name="T3" fmla="*/ 263 h 347"/>
              <a:gd name="T4" fmla="*/ 84 w 361"/>
              <a:gd name="T5" fmla="*/ 305 h 347"/>
              <a:gd name="T6" fmla="*/ 56 w 361"/>
              <a:gd name="T7" fmla="*/ 83 h 347"/>
              <a:gd name="T8" fmla="*/ 277 w 361"/>
              <a:gd name="T9" fmla="*/ 42 h 347"/>
              <a:gd name="T10" fmla="*/ 277 w 361"/>
              <a:gd name="T11" fmla="*/ 42 h 347"/>
            </a:gdLst>
            <a:ahLst/>
            <a:cxnLst>
              <a:cxn ang="0">
                <a:pos x="T0" y="T1"/>
              </a:cxn>
              <a:cxn ang="0">
                <a:pos x="T2" y="T3"/>
              </a:cxn>
              <a:cxn ang="0">
                <a:pos x="T4" y="T5"/>
              </a:cxn>
              <a:cxn ang="0">
                <a:pos x="T6" y="T7"/>
              </a:cxn>
              <a:cxn ang="0">
                <a:pos x="T8" y="T9"/>
              </a:cxn>
              <a:cxn ang="0">
                <a:pos x="T10" y="T11"/>
              </a:cxn>
            </a:cxnLst>
            <a:rect l="0" t="0" r="r" b="b"/>
            <a:pathLst>
              <a:path w="361" h="347">
                <a:moveTo>
                  <a:pt x="277" y="42"/>
                </a:moveTo>
                <a:cubicBezTo>
                  <a:pt x="346" y="97"/>
                  <a:pt x="360" y="194"/>
                  <a:pt x="305" y="263"/>
                </a:cubicBezTo>
                <a:cubicBezTo>
                  <a:pt x="263" y="332"/>
                  <a:pt x="153" y="346"/>
                  <a:pt x="84" y="305"/>
                </a:cubicBezTo>
                <a:cubicBezTo>
                  <a:pt x="14" y="249"/>
                  <a:pt x="0" y="152"/>
                  <a:pt x="56" y="83"/>
                </a:cubicBezTo>
                <a:cubicBezTo>
                  <a:pt x="97" y="14"/>
                  <a:pt x="194" y="0"/>
                  <a:pt x="277" y="42"/>
                </a:cubicBezTo>
                <a:lnTo>
                  <a:pt x="277" y="42"/>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28"/>
          <p:cNvSpPr>
            <a:spLocks noChangeArrowheads="1"/>
          </p:cNvSpPr>
          <p:nvPr/>
        </p:nvSpPr>
        <p:spPr bwMode="auto">
          <a:xfrm>
            <a:off x="9291638" y="3419475"/>
            <a:ext cx="488950" cy="277813"/>
          </a:xfrm>
          <a:custGeom>
            <a:avLst/>
            <a:gdLst>
              <a:gd name="T0" fmla="*/ 0 w 1108"/>
              <a:gd name="T1" fmla="*/ 623 h 624"/>
              <a:gd name="T2" fmla="*/ 0 w 1108"/>
              <a:gd name="T3" fmla="*/ 623 h 624"/>
              <a:gd name="T4" fmla="*/ 152 w 1108"/>
              <a:gd name="T5" fmla="*/ 484 h 624"/>
              <a:gd name="T6" fmla="*/ 1065 w 1108"/>
              <a:gd name="T7" fmla="*/ 0 h 624"/>
              <a:gd name="T8" fmla="*/ 1107 w 1108"/>
              <a:gd name="T9" fmla="*/ 0 h 624"/>
              <a:gd name="T10" fmla="*/ 0 w 1108"/>
              <a:gd name="T11" fmla="*/ 623 h 624"/>
            </a:gdLst>
            <a:ahLst/>
            <a:cxnLst>
              <a:cxn ang="0">
                <a:pos x="T0" y="T1"/>
              </a:cxn>
              <a:cxn ang="0">
                <a:pos x="T2" y="T3"/>
              </a:cxn>
              <a:cxn ang="0">
                <a:pos x="T4" y="T5"/>
              </a:cxn>
              <a:cxn ang="0">
                <a:pos x="T6" y="T7"/>
              </a:cxn>
              <a:cxn ang="0">
                <a:pos x="T8" y="T9"/>
              </a:cxn>
              <a:cxn ang="0">
                <a:pos x="T10" y="T11"/>
              </a:cxn>
            </a:cxnLst>
            <a:rect l="0" t="0" r="r" b="b"/>
            <a:pathLst>
              <a:path w="1108" h="624">
                <a:moveTo>
                  <a:pt x="0" y="623"/>
                </a:moveTo>
                <a:lnTo>
                  <a:pt x="0" y="623"/>
                </a:lnTo>
                <a:cubicBezTo>
                  <a:pt x="0" y="623"/>
                  <a:pt x="28" y="553"/>
                  <a:pt x="152" y="484"/>
                </a:cubicBezTo>
                <a:cubicBezTo>
                  <a:pt x="1065" y="0"/>
                  <a:pt x="1065" y="0"/>
                  <a:pt x="1065" y="0"/>
                </a:cubicBezTo>
                <a:cubicBezTo>
                  <a:pt x="1107" y="0"/>
                  <a:pt x="1107" y="0"/>
                  <a:pt x="1107" y="0"/>
                </a:cubicBezTo>
                <a:cubicBezTo>
                  <a:pt x="0" y="623"/>
                  <a:pt x="0" y="623"/>
                  <a:pt x="0" y="623"/>
                </a:cubicBezTo>
              </a:path>
            </a:pathLst>
          </a:custGeom>
          <a:solidFill>
            <a:srgbClr val="E0B1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29"/>
          <p:cNvSpPr>
            <a:spLocks noChangeArrowheads="1"/>
          </p:cNvSpPr>
          <p:nvPr/>
        </p:nvSpPr>
        <p:spPr bwMode="auto">
          <a:xfrm>
            <a:off x="9323388" y="3402013"/>
            <a:ext cx="563562" cy="381000"/>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Freeform 30"/>
          <p:cNvSpPr>
            <a:spLocks noChangeArrowheads="1"/>
          </p:cNvSpPr>
          <p:nvPr/>
        </p:nvSpPr>
        <p:spPr bwMode="auto">
          <a:xfrm>
            <a:off x="9323388" y="3402013"/>
            <a:ext cx="563562" cy="381000"/>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Freeform 31"/>
          <p:cNvSpPr>
            <a:spLocks noChangeArrowheads="1"/>
          </p:cNvSpPr>
          <p:nvPr/>
        </p:nvSpPr>
        <p:spPr bwMode="auto">
          <a:xfrm>
            <a:off x="9274175" y="3648075"/>
            <a:ext cx="166688" cy="153988"/>
          </a:xfrm>
          <a:custGeom>
            <a:avLst/>
            <a:gdLst>
              <a:gd name="T0" fmla="*/ 263 w 374"/>
              <a:gd name="T1" fmla="*/ 304 h 347"/>
              <a:gd name="T2" fmla="*/ 41 w 374"/>
              <a:gd name="T3" fmla="*/ 249 h 347"/>
              <a:gd name="T4" fmla="*/ 110 w 374"/>
              <a:gd name="T5" fmla="*/ 41 h 347"/>
              <a:gd name="T6" fmla="*/ 332 w 374"/>
              <a:gd name="T7" fmla="*/ 96 h 347"/>
              <a:gd name="T8" fmla="*/ 263 w 374"/>
              <a:gd name="T9" fmla="*/ 304 h 347"/>
              <a:gd name="T10" fmla="*/ 263 w 374"/>
              <a:gd name="T11" fmla="*/ 304 h 347"/>
            </a:gdLst>
            <a:ahLst/>
            <a:cxnLst>
              <a:cxn ang="0">
                <a:pos x="T0" y="T1"/>
              </a:cxn>
              <a:cxn ang="0">
                <a:pos x="T2" y="T3"/>
              </a:cxn>
              <a:cxn ang="0">
                <a:pos x="T4" y="T5"/>
              </a:cxn>
              <a:cxn ang="0">
                <a:pos x="T6" y="T7"/>
              </a:cxn>
              <a:cxn ang="0">
                <a:pos x="T8" y="T9"/>
              </a:cxn>
              <a:cxn ang="0">
                <a:pos x="T10" y="T11"/>
              </a:cxn>
            </a:cxnLst>
            <a:rect l="0" t="0" r="r" b="b"/>
            <a:pathLst>
              <a:path w="374" h="347">
                <a:moveTo>
                  <a:pt x="263" y="304"/>
                </a:moveTo>
                <a:cubicBezTo>
                  <a:pt x="179" y="346"/>
                  <a:pt x="83" y="318"/>
                  <a:pt x="41" y="249"/>
                </a:cubicBezTo>
                <a:cubicBezTo>
                  <a:pt x="0" y="180"/>
                  <a:pt x="41" y="83"/>
                  <a:pt x="110" y="41"/>
                </a:cubicBezTo>
                <a:cubicBezTo>
                  <a:pt x="193" y="0"/>
                  <a:pt x="290" y="27"/>
                  <a:pt x="332" y="96"/>
                </a:cubicBezTo>
                <a:cubicBezTo>
                  <a:pt x="373" y="166"/>
                  <a:pt x="332" y="263"/>
                  <a:pt x="263" y="304"/>
                </a:cubicBezTo>
                <a:lnTo>
                  <a:pt x="263" y="304"/>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32"/>
          <p:cNvSpPr>
            <a:spLocks noChangeArrowheads="1"/>
          </p:cNvSpPr>
          <p:nvPr/>
        </p:nvSpPr>
        <p:spPr bwMode="auto">
          <a:xfrm>
            <a:off x="10080625" y="3219450"/>
            <a:ext cx="452438" cy="452438"/>
          </a:xfrm>
          <a:custGeom>
            <a:avLst/>
            <a:gdLst>
              <a:gd name="T0" fmla="*/ 1024 w 1025"/>
              <a:gd name="T1" fmla="*/ 678 h 1025"/>
              <a:gd name="T2" fmla="*/ 359 w 1025"/>
              <a:gd name="T3" fmla="*/ 1024 h 1025"/>
              <a:gd name="T4" fmla="*/ 0 w 1025"/>
              <a:gd name="T5" fmla="*/ 360 h 1025"/>
              <a:gd name="T6" fmla="*/ 664 w 1025"/>
              <a:gd name="T7" fmla="*/ 0 h 1025"/>
              <a:gd name="T8" fmla="*/ 1024 w 1025"/>
              <a:gd name="T9" fmla="*/ 678 h 1025"/>
            </a:gdLst>
            <a:ahLst/>
            <a:cxnLst>
              <a:cxn ang="0">
                <a:pos x="T0" y="T1"/>
              </a:cxn>
              <a:cxn ang="0">
                <a:pos x="T2" y="T3"/>
              </a:cxn>
              <a:cxn ang="0">
                <a:pos x="T4" y="T5"/>
              </a:cxn>
              <a:cxn ang="0">
                <a:pos x="T6" y="T7"/>
              </a:cxn>
              <a:cxn ang="0">
                <a:pos x="T8" y="T9"/>
              </a:cxn>
            </a:cxnLst>
            <a:rect l="0" t="0" r="r" b="b"/>
            <a:pathLst>
              <a:path w="1025" h="1025">
                <a:moveTo>
                  <a:pt x="1024" y="678"/>
                </a:moveTo>
                <a:lnTo>
                  <a:pt x="359" y="1024"/>
                </a:lnTo>
                <a:lnTo>
                  <a:pt x="0" y="360"/>
                </a:lnTo>
                <a:lnTo>
                  <a:pt x="664" y="0"/>
                </a:lnTo>
                <a:lnTo>
                  <a:pt x="1024" y="678"/>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33"/>
          <p:cNvSpPr>
            <a:spLocks noChangeArrowheads="1"/>
          </p:cNvSpPr>
          <p:nvPr/>
        </p:nvSpPr>
        <p:spPr bwMode="auto">
          <a:xfrm>
            <a:off x="9701213" y="3562350"/>
            <a:ext cx="104775" cy="53975"/>
          </a:xfrm>
          <a:custGeom>
            <a:avLst/>
            <a:gdLst>
              <a:gd name="T0" fmla="*/ 0 w 236"/>
              <a:gd name="T1" fmla="*/ 124 h 125"/>
              <a:gd name="T2" fmla="*/ 41 w 236"/>
              <a:gd name="T3" fmla="*/ 97 h 125"/>
              <a:gd name="T4" fmla="*/ 69 w 236"/>
              <a:gd name="T5" fmla="*/ 83 h 125"/>
              <a:gd name="T6" fmla="*/ 111 w 236"/>
              <a:gd name="T7" fmla="*/ 55 h 125"/>
              <a:gd name="T8" fmla="*/ 152 w 236"/>
              <a:gd name="T9" fmla="*/ 28 h 125"/>
              <a:gd name="T10" fmla="*/ 194 w 236"/>
              <a:gd name="T11" fmla="*/ 14 h 125"/>
              <a:gd name="T12" fmla="*/ 207 w 236"/>
              <a:gd name="T13" fmla="*/ 0 h 125"/>
              <a:gd name="T14" fmla="*/ 222 w 236"/>
              <a:gd name="T15" fmla="*/ 0 h 125"/>
              <a:gd name="T16" fmla="*/ 235 w 236"/>
              <a:gd name="T17" fmla="*/ 0 h 125"/>
              <a:gd name="T18" fmla="*/ 235 w 236"/>
              <a:gd name="T19" fmla="*/ 0 h 125"/>
              <a:gd name="T20" fmla="*/ 235 w 236"/>
              <a:gd name="T21" fmla="*/ 0 h 125"/>
              <a:gd name="T22" fmla="*/ 222 w 236"/>
              <a:gd name="T23" fmla="*/ 14 h 125"/>
              <a:gd name="T24" fmla="*/ 222 w 236"/>
              <a:gd name="T25" fmla="*/ 14 h 125"/>
              <a:gd name="T26" fmla="*/ 207 w 236"/>
              <a:gd name="T27" fmla="*/ 28 h 125"/>
              <a:gd name="T28" fmla="*/ 166 w 236"/>
              <a:gd name="T29" fmla="*/ 42 h 125"/>
              <a:gd name="T30" fmla="*/ 125 w 236"/>
              <a:gd name="T31" fmla="*/ 69 h 125"/>
              <a:gd name="T32" fmla="*/ 83 w 236"/>
              <a:gd name="T33" fmla="*/ 83 h 125"/>
              <a:gd name="T34" fmla="*/ 41 w 236"/>
              <a:gd name="T35" fmla="*/ 111 h 125"/>
              <a:gd name="T36" fmla="*/ 0 w 236"/>
              <a:gd name="T37" fmla="*/ 124 h 125"/>
              <a:gd name="T38" fmla="*/ 0 w 236"/>
              <a:gd name="T39"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6" h="125">
                <a:moveTo>
                  <a:pt x="0" y="124"/>
                </a:moveTo>
                <a:cubicBezTo>
                  <a:pt x="0" y="124"/>
                  <a:pt x="14" y="111"/>
                  <a:pt x="41" y="97"/>
                </a:cubicBezTo>
                <a:cubicBezTo>
                  <a:pt x="56" y="97"/>
                  <a:pt x="69" y="83"/>
                  <a:pt x="69" y="83"/>
                </a:cubicBezTo>
                <a:cubicBezTo>
                  <a:pt x="83" y="69"/>
                  <a:pt x="97" y="55"/>
                  <a:pt x="111" y="55"/>
                </a:cubicBezTo>
                <a:cubicBezTo>
                  <a:pt x="125" y="42"/>
                  <a:pt x="138" y="42"/>
                  <a:pt x="152" y="28"/>
                </a:cubicBezTo>
                <a:cubicBezTo>
                  <a:pt x="166" y="28"/>
                  <a:pt x="180" y="14"/>
                  <a:pt x="194" y="14"/>
                </a:cubicBezTo>
                <a:cubicBezTo>
                  <a:pt x="207" y="14"/>
                  <a:pt x="207" y="14"/>
                  <a:pt x="207" y="0"/>
                </a:cubicBezTo>
                <a:cubicBezTo>
                  <a:pt x="222" y="0"/>
                  <a:pt x="222" y="0"/>
                  <a:pt x="222" y="0"/>
                </a:cubicBezTo>
                <a:cubicBezTo>
                  <a:pt x="235" y="0"/>
                  <a:pt x="235" y="0"/>
                  <a:pt x="235" y="0"/>
                </a:cubicBezTo>
                <a:lnTo>
                  <a:pt x="235" y="0"/>
                </a:lnTo>
                <a:lnTo>
                  <a:pt x="235" y="0"/>
                </a:lnTo>
                <a:cubicBezTo>
                  <a:pt x="235" y="0"/>
                  <a:pt x="235" y="0"/>
                  <a:pt x="222" y="14"/>
                </a:cubicBezTo>
                <a:lnTo>
                  <a:pt x="222" y="14"/>
                </a:lnTo>
                <a:cubicBezTo>
                  <a:pt x="207" y="14"/>
                  <a:pt x="207" y="28"/>
                  <a:pt x="207" y="28"/>
                </a:cubicBezTo>
                <a:cubicBezTo>
                  <a:pt x="194" y="28"/>
                  <a:pt x="180" y="42"/>
                  <a:pt x="166" y="42"/>
                </a:cubicBezTo>
                <a:cubicBezTo>
                  <a:pt x="152" y="55"/>
                  <a:pt x="138" y="55"/>
                  <a:pt x="125" y="69"/>
                </a:cubicBezTo>
                <a:cubicBezTo>
                  <a:pt x="111" y="69"/>
                  <a:pt x="97" y="83"/>
                  <a:pt x="83" y="83"/>
                </a:cubicBezTo>
                <a:cubicBezTo>
                  <a:pt x="69" y="97"/>
                  <a:pt x="56" y="97"/>
                  <a:pt x="41" y="111"/>
                </a:cubicBezTo>
                <a:cubicBezTo>
                  <a:pt x="28" y="111"/>
                  <a:pt x="0" y="124"/>
                  <a:pt x="0" y="124"/>
                </a:cubicBezTo>
                <a:lnTo>
                  <a:pt x="0" y="124"/>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34"/>
          <p:cNvSpPr>
            <a:spLocks noChangeArrowheads="1"/>
          </p:cNvSpPr>
          <p:nvPr/>
        </p:nvSpPr>
        <p:spPr bwMode="auto">
          <a:xfrm>
            <a:off x="10161588" y="3208338"/>
            <a:ext cx="379412" cy="428625"/>
          </a:xfrm>
          <a:custGeom>
            <a:avLst/>
            <a:gdLst>
              <a:gd name="T0" fmla="*/ 858 w 859"/>
              <a:gd name="T1" fmla="*/ 719 h 969"/>
              <a:gd name="T2" fmla="*/ 388 w 859"/>
              <a:gd name="T3" fmla="*/ 968 h 969"/>
              <a:gd name="T4" fmla="*/ 0 w 859"/>
              <a:gd name="T5" fmla="*/ 262 h 969"/>
              <a:gd name="T6" fmla="*/ 471 w 859"/>
              <a:gd name="T7" fmla="*/ 0 h 969"/>
              <a:gd name="T8" fmla="*/ 858 w 859"/>
              <a:gd name="T9" fmla="*/ 719 h 969"/>
            </a:gdLst>
            <a:ahLst/>
            <a:cxnLst>
              <a:cxn ang="0">
                <a:pos x="T0" y="T1"/>
              </a:cxn>
              <a:cxn ang="0">
                <a:pos x="T2" y="T3"/>
              </a:cxn>
              <a:cxn ang="0">
                <a:pos x="T4" y="T5"/>
              </a:cxn>
              <a:cxn ang="0">
                <a:pos x="T6" y="T7"/>
              </a:cxn>
              <a:cxn ang="0">
                <a:pos x="T8" y="T9"/>
              </a:cxn>
            </a:cxnLst>
            <a:rect l="0" t="0" r="r" b="b"/>
            <a:pathLst>
              <a:path w="859" h="969">
                <a:moveTo>
                  <a:pt x="858" y="719"/>
                </a:moveTo>
                <a:lnTo>
                  <a:pt x="388" y="968"/>
                </a:lnTo>
                <a:lnTo>
                  <a:pt x="0" y="262"/>
                </a:lnTo>
                <a:lnTo>
                  <a:pt x="471" y="0"/>
                </a:lnTo>
                <a:lnTo>
                  <a:pt x="858" y="719"/>
                </a:lnTo>
              </a:path>
            </a:pathLst>
          </a:custGeom>
          <a:solidFill>
            <a:srgbClr val="F0EFE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35"/>
          <p:cNvSpPr>
            <a:spLocks noChangeArrowheads="1"/>
          </p:cNvSpPr>
          <p:nvPr/>
        </p:nvSpPr>
        <p:spPr bwMode="auto">
          <a:xfrm>
            <a:off x="9812338" y="3290888"/>
            <a:ext cx="525462" cy="587375"/>
          </a:xfrm>
          <a:custGeom>
            <a:avLst/>
            <a:gdLst>
              <a:gd name="T0" fmla="*/ 1038 w 1191"/>
              <a:gd name="T1" fmla="*/ 651 h 1329"/>
              <a:gd name="T2" fmla="*/ 968 w 1191"/>
              <a:gd name="T3" fmla="*/ 1121 h 1329"/>
              <a:gd name="T4" fmla="*/ 927 w 1191"/>
              <a:gd name="T5" fmla="*/ 1135 h 1329"/>
              <a:gd name="T6" fmla="*/ 567 w 1191"/>
              <a:gd name="T7" fmla="*/ 1328 h 1329"/>
              <a:gd name="T8" fmla="*/ 0 w 1191"/>
              <a:gd name="T9" fmla="*/ 250 h 1329"/>
              <a:gd name="T10" fmla="*/ 526 w 1191"/>
              <a:gd name="T11" fmla="*/ 0 h 1329"/>
              <a:gd name="T12" fmla="*/ 803 w 1191"/>
              <a:gd name="T13" fmla="*/ 222 h 1329"/>
              <a:gd name="T14" fmla="*/ 803 w 1191"/>
              <a:gd name="T15" fmla="*/ 222 h 1329"/>
              <a:gd name="T16" fmla="*/ 844 w 1191"/>
              <a:gd name="T17" fmla="*/ 291 h 1329"/>
              <a:gd name="T18" fmla="*/ 1038 w 1191"/>
              <a:gd name="T19" fmla="*/ 651 h 1329"/>
              <a:gd name="T20" fmla="*/ 1038 w 1191"/>
              <a:gd name="T21" fmla="*/ 651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1" h="1329">
                <a:moveTo>
                  <a:pt x="1038" y="651"/>
                </a:moveTo>
                <a:cubicBezTo>
                  <a:pt x="1038" y="651"/>
                  <a:pt x="1190" y="927"/>
                  <a:pt x="968" y="1121"/>
                </a:cubicBezTo>
                <a:cubicBezTo>
                  <a:pt x="968" y="1121"/>
                  <a:pt x="968" y="1121"/>
                  <a:pt x="927" y="1135"/>
                </a:cubicBezTo>
                <a:cubicBezTo>
                  <a:pt x="927" y="1135"/>
                  <a:pt x="927" y="1135"/>
                  <a:pt x="567" y="1328"/>
                </a:cubicBezTo>
                <a:cubicBezTo>
                  <a:pt x="567" y="1328"/>
                  <a:pt x="567" y="1328"/>
                  <a:pt x="0" y="250"/>
                </a:cubicBezTo>
                <a:cubicBezTo>
                  <a:pt x="0" y="250"/>
                  <a:pt x="0" y="250"/>
                  <a:pt x="526" y="0"/>
                </a:cubicBezTo>
                <a:cubicBezTo>
                  <a:pt x="581" y="0"/>
                  <a:pt x="706" y="42"/>
                  <a:pt x="803" y="222"/>
                </a:cubicBezTo>
                <a:lnTo>
                  <a:pt x="803" y="222"/>
                </a:lnTo>
                <a:cubicBezTo>
                  <a:pt x="816" y="235"/>
                  <a:pt x="830" y="263"/>
                  <a:pt x="844" y="291"/>
                </a:cubicBezTo>
                <a:cubicBezTo>
                  <a:pt x="844" y="291"/>
                  <a:pt x="844" y="291"/>
                  <a:pt x="1038" y="651"/>
                </a:cubicBezTo>
                <a:lnTo>
                  <a:pt x="1038" y="651"/>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36"/>
          <p:cNvSpPr>
            <a:spLocks noChangeArrowheads="1"/>
          </p:cNvSpPr>
          <p:nvPr/>
        </p:nvSpPr>
        <p:spPr bwMode="auto">
          <a:xfrm>
            <a:off x="9623425" y="3732213"/>
            <a:ext cx="508000" cy="347662"/>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37"/>
          <p:cNvSpPr>
            <a:spLocks noChangeArrowheads="1"/>
          </p:cNvSpPr>
          <p:nvPr/>
        </p:nvSpPr>
        <p:spPr bwMode="auto">
          <a:xfrm>
            <a:off x="9623425" y="3732213"/>
            <a:ext cx="508000" cy="347662"/>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38"/>
          <p:cNvSpPr>
            <a:spLocks noChangeArrowheads="1"/>
          </p:cNvSpPr>
          <p:nvPr/>
        </p:nvSpPr>
        <p:spPr bwMode="auto">
          <a:xfrm>
            <a:off x="9451975" y="3611563"/>
            <a:ext cx="617538" cy="414337"/>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39"/>
          <p:cNvSpPr>
            <a:spLocks noChangeArrowheads="1"/>
          </p:cNvSpPr>
          <p:nvPr/>
        </p:nvSpPr>
        <p:spPr bwMode="auto">
          <a:xfrm>
            <a:off x="9451975" y="3611563"/>
            <a:ext cx="617538" cy="414337"/>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40"/>
          <p:cNvSpPr>
            <a:spLocks noChangeArrowheads="1"/>
          </p:cNvSpPr>
          <p:nvPr/>
        </p:nvSpPr>
        <p:spPr bwMode="auto">
          <a:xfrm>
            <a:off x="9305925" y="3487738"/>
            <a:ext cx="703263" cy="460375"/>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41"/>
          <p:cNvSpPr>
            <a:spLocks noChangeArrowheads="1"/>
          </p:cNvSpPr>
          <p:nvPr/>
        </p:nvSpPr>
        <p:spPr bwMode="auto">
          <a:xfrm>
            <a:off x="9305925" y="3487738"/>
            <a:ext cx="703263" cy="460375"/>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42"/>
          <p:cNvSpPr>
            <a:spLocks noChangeArrowheads="1"/>
          </p:cNvSpPr>
          <p:nvPr/>
        </p:nvSpPr>
        <p:spPr bwMode="auto">
          <a:xfrm>
            <a:off x="9580563" y="3951288"/>
            <a:ext cx="147637" cy="149225"/>
          </a:xfrm>
          <a:custGeom>
            <a:avLst/>
            <a:gdLst>
              <a:gd name="T0" fmla="*/ 96 w 333"/>
              <a:gd name="T1" fmla="*/ 42 h 333"/>
              <a:gd name="T2" fmla="*/ 96 w 333"/>
              <a:gd name="T3" fmla="*/ 42 h 333"/>
              <a:gd name="T4" fmla="*/ 290 w 333"/>
              <a:gd name="T5" fmla="*/ 97 h 333"/>
              <a:gd name="T6" fmla="*/ 235 w 333"/>
              <a:gd name="T7" fmla="*/ 291 h 333"/>
              <a:gd name="T8" fmla="*/ 41 w 333"/>
              <a:gd name="T9" fmla="*/ 236 h 333"/>
              <a:gd name="T10" fmla="*/ 96 w 333"/>
              <a:gd name="T11" fmla="*/ 42 h 333"/>
            </a:gdLst>
            <a:ahLst/>
            <a:cxnLst>
              <a:cxn ang="0">
                <a:pos x="T0" y="T1"/>
              </a:cxn>
              <a:cxn ang="0">
                <a:pos x="T2" y="T3"/>
              </a:cxn>
              <a:cxn ang="0">
                <a:pos x="T4" y="T5"/>
              </a:cxn>
              <a:cxn ang="0">
                <a:pos x="T6" y="T7"/>
              </a:cxn>
              <a:cxn ang="0">
                <a:pos x="T8" y="T9"/>
              </a:cxn>
              <a:cxn ang="0">
                <a:pos x="T10" y="T11"/>
              </a:cxn>
            </a:cxnLst>
            <a:rect l="0" t="0" r="r" b="b"/>
            <a:pathLst>
              <a:path w="333" h="333">
                <a:moveTo>
                  <a:pt x="96" y="42"/>
                </a:moveTo>
                <a:lnTo>
                  <a:pt x="96" y="42"/>
                </a:lnTo>
                <a:cubicBezTo>
                  <a:pt x="166" y="0"/>
                  <a:pt x="262" y="28"/>
                  <a:pt x="290" y="97"/>
                </a:cubicBezTo>
                <a:cubicBezTo>
                  <a:pt x="332" y="166"/>
                  <a:pt x="304" y="249"/>
                  <a:pt x="235" y="291"/>
                </a:cubicBezTo>
                <a:cubicBezTo>
                  <a:pt x="166" y="332"/>
                  <a:pt x="82" y="305"/>
                  <a:pt x="41" y="236"/>
                </a:cubicBezTo>
                <a:cubicBezTo>
                  <a:pt x="0" y="166"/>
                  <a:pt x="27" y="70"/>
                  <a:pt x="96" y="42"/>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43"/>
          <p:cNvSpPr>
            <a:spLocks noChangeArrowheads="1"/>
          </p:cNvSpPr>
          <p:nvPr/>
        </p:nvSpPr>
        <p:spPr bwMode="auto">
          <a:xfrm>
            <a:off x="9409113" y="3886200"/>
            <a:ext cx="160337" cy="158750"/>
          </a:xfrm>
          <a:custGeom>
            <a:avLst/>
            <a:gdLst>
              <a:gd name="T0" fmla="*/ 97 w 361"/>
              <a:gd name="T1" fmla="*/ 42 h 361"/>
              <a:gd name="T2" fmla="*/ 97 w 361"/>
              <a:gd name="T3" fmla="*/ 42 h 361"/>
              <a:gd name="T4" fmla="*/ 318 w 361"/>
              <a:gd name="T5" fmla="*/ 111 h 361"/>
              <a:gd name="T6" fmla="*/ 249 w 361"/>
              <a:gd name="T7" fmla="*/ 318 h 361"/>
              <a:gd name="T8" fmla="*/ 41 w 361"/>
              <a:gd name="T9" fmla="*/ 249 h 361"/>
              <a:gd name="T10" fmla="*/ 97 w 361"/>
              <a:gd name="T11" fmla="*/ 42 h 361"/>
            </a:gdLst>
            <a:ahLst/>
            <a:cxnLst>
              <a:cxn ang="0">
                <a:pos x="T0" y="T1"/>
              </a:cxn>
              <a:cxn ang="0">
                <a:pos x="T2" y="T3"/>
              </a:cxn>
              <a:cxn ang="0">
                <a:pos x="T4" y="T5"/>
              </a:cxn>
              <a:cxn ang="0">
                <a:pos x="T6" y="T7"/>
              </a:cxn>
              <a:cxn ang="0">
                <a:pos x="T8" y="T9"/>
              </a:cxn>
              <a:cxn ang="0">
                <a:pos x="T10" y="T11"/>
              </a:cxn>
            </a:cxnLst>
            <a:rect l="0" t="0" r="r" b="b"/>
            <a:pathLst>
              <a:path w="361" h="361">
                <a:moveTo>
                  <a:pt x="97" y="42"/>
                </a:moveTo>
                <a:lnTo>
                  <a:pt x="97" y="42"/>
                </a:lnTo>
                <a:cubicBezTo>
                  <a:pt x="180" y="0"/>
                  <a:pt x="277" y="28"/>
                  <a:pt x="318" y="111"/>
                </a:cubicBezTo>
                <a:cubicBezTo>
                  <a:pt x="360" y="180"/>
                  <a:pt x="318" y="277"/>
                  <a:pt x="249" y="318"/>
                </a:cubicBezTo>
                <a:cubicBezTo>
                  <a:pt x="166" y="360"/>
                  <a:pt x="83" y="332"/>
                  <a:pt x="41" y="249"/>
                </a:cubicBezTo>
                <a:cubicBezTo>
                  <a:pt x="0" y="180"/>
                  <a:pt x="28" y="83"/>
                  <a:pt x="97" y="42"/>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44"/>
          <p:cNvSpPr>
            <a:spLocks noChangeArrowheads="1"/>
          </p:cNvSpPr>
          <p:nvPr/>
        </p:nvSpPr>
        <p:spPr bwMode="auto">
          <a:xfrm>
            <a:off x="9248775" y="3811588"/>
            <a:ext cx="153988" cy="160337"/>
          </a:xfrm>
          <a:custGeom>
            <a:avLst/>
            <a:gdLst>
              <a:gd name="T0" fmla="*/ 97 w 347"/>
              <a:gd name="T1" fmla="*/ 42 h 361"/>
              <a:gd name="T2" fmla="*/ 97 w 347"/>
              <a:gd name="T3" fmla="*/ 42 h 361"/>
              <a:gd name="T4" fmla="*/ 305 w 347"/>
              <a:gd name="T5" fmla="*/ 111 h 361"/>
              <a:gd name="T6" fmla="*/ 249 w 347"/>
              <a:gd name="T7" fmla="*/ 318 h 361"/>
              <a:gd name="T8" fmla="*/ 28 w 347"/>
              <a:gd name="T9" fmla="*/ 263 h 361"/>
              <a:gd name="T10" fmla="*/ 97 w 347"/>
              <a:gd name="T11" fmla="*/ 42 h 361"/>
            </a:gdLst>
            <a:ahLst/>
            <a:cxnLst>
              <a:cxn ang="0">
                <a:pos x="T0" y="T1"/>
              </a:cxn>
              <a:cxn ang="0">
                <a:pos x="T2" y="T3"/>
              </a:cxn>
              <a:cxn ang="0">
                <a:pos x="T4" y="T5"/>
              </a:cxn>
              <a:cxn ang="0">
                <a:pos x="T6" y="T7"/>
              </a:cxn>
              <a:cxn ang="0">
                <a:pos x="T8" y="T9"/>
              </a:cxn>
              <a:cxn ang="0">
                <a:pos x="T10" y="T11"/>
              </a:cxn>
            </a:cxnLst>
            <a:rect l="0" t="0" r="r" b="b"/>
            <a:pathLst>
              <a:path w="347" h="361">
                <a:moveTo>
                  <a:pt x="97" y="42"/>
                </a:moveTo>
                <a:lnTo>
                  <a:pt x="97" y="42"/>
                </a:lnTo>
                <a:cubicBezTo>
                  <a:pt x="180" y="0"/>
                  <a:pt x="277" y="28"/>
                  <a:pt x="305" y="111"/>
                </a:cubicBezTo>
                <a:cubicBezTo>
                  <a:pt x="346" y="194"/>
                  <a:pt x="319" y="277"/>
                  <a:pt x="249" y="318"/>
                </a:cubicBezTo>
                <a:cubicBezTo>
                  <a:pt x="166" y="360"/>
                  <a:pt x="69" y="332"/>
                  <a:pt x="28" y="263"/>
                </a:cubicBezTo>
                <a:cubicBezTo>
                  <a:pt x="0" y="180"/>
                  <a:pt x="28" y="83"/>
                  <a:pt x="97" y="42"/>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45"/>
          <p:cNvSpPr>
            <a:spLocks noChangeArrowheads="1"/>
          </p:cNvSpPr>
          <p:nvPr/>
        </p:nvSpPr>
        <p:spPr bwMode="auto">
          <a:xfrm>
            <a:off x="9291638" y="3659188"/>
            <a:ext cx="128587" cy="123825"/>
          </a:xfrm>
          <a:custGeom>
            <a:avLst/>
            <a:gdLst>
              <a:gd name="T0" fmla="*/ 152 w 292"/>
              <a:gd name="T1" fmla="*/ 0 h 278"/>
              <a:gd name="T2" fmla="*/ 208 w 292"/>
              <a:gd name="T3" fmla="*/ 69 h 278"/>
              <a:gd name="T4" fmla="*/ 222 w 292"/>
              <a:gd name="T5" fmla="*/ 97 h 278"/>
              <a:gd name="T6" fmla="*/ 291 w 292"/>
              <a:gd name="T7" fmla="*/ 194 h 278"/>
              <a:gd name="T8" fmla="*/ 194 w 292"/>
              <a:gd name="T9" fmla="*/ 263 h 278"/>
              <a:gd name="T10" fmla="*/ 180 w 292"/>
              <a:gd name="T11" fmla="*/ 263 h 278"/>
              <a:gd name="T12" fmla="*/ 138 w 292"/>
              <a:gd name="T13" fmla="*/ 277 h 278"/>
              <a:gd name="T14" fmla="*/ 28 w 292"/>
              <a:gd name="T15" fmla="*/ 208 h 278"/>
              <a:gd name="T16" fmla="*/ 56 w 292"/>
              <a:gd name="T17" fmla="*/ 56 h 278"/>
              <a:gd name="T18" fmla="*/ 56 w 292"/>
              <a:gd name="T19" fmla="*/ 56 h 278"/>
              <a:gd name="T20" fmla="*/ 56 w 292"/>
              <a:gd name="T21" fmla="*/ 56 h 278"/>
              <a:gd name="T22" fmla="*/ 69 w 292"/>
              <a:gd name="T23" fmla="*/ 42 h 278"/>
              <a:gd name="T24" fmla="*/ 83 w 292"/>
              <a:gd name="T25" fmla="*/ 42 h 278"/>
              <a:gd name="T26" fmla="*/ 152 w 292"/>
              <a:gd name="T27" fmla="*/ 0 h 278"/>
              <a:gd name="T28" fmla="*/ 152 w 292"/>
              <a:gd name="T2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78">
                <a:moveTo>
                  <a:pt x="152" y="0"/>
                </a:moveTo>
                <a:cubicBezTo>
                  <a:pt x="152" y="0"/>
                  <a:pt x="180" y="42"/>
                  <a:pt x="208" y="69"/>
                </a:cubicBezTo>
                <a:cubicBezTo>
                  <a:pt x="222" y="84"/>
                  <a:pt x="222" y="97"/>
                  <a:pt x="222" y="97"/>
                </a:cubicBezTo>
                <a:cubicBezTo>
                  <a:pt x="263" y="139"/>
                  <a:pt x="291" y="180"/>
                  <a:pt x="291" y="194"/>
                </a:cubicBezTo>
                <a:cubicBezTo>
                  <a:pt x="291" y="194"/>
                  <a:pt x="291" y="194"/>
                  <a:pt x="194" y="263"/>
                </a:cubicBezTo>
                <a:cubicBezTo>
                  <a:pt x="194" y="263"/>
                  <a:pt x="194" y="263"/>
                  <a:pt x="180" y="263"/>
                </a:cubicBezTo>
                <a:cubicBezTo>
                  <a:pt x="166" y="277"/>
                  <a:pt x="152" y="277"/>
                  <a:pt x="138" y="277"/>
                </a:cubicBezTo>
                <a:cubicBezTo>
                  <a:pt x="97" y="277"/>
                  <a:pt x="42" y="250"/>
                  <a:pt x="28" y="208"/>
                </a:cubicBezTo>
                <a:cubicBezTo>
                  <a:pt x="0" y="153"/>
                  <a:pt x="14" y="84"/>
                  <a:pt x="56" y="56"/>
                </a:cubicBezTo>
                <a:lnTo>
                  <a:pt x="56" y="56"/>
                </a:lnTo>
                <a:lnTo>
                  <a:pt x="56" y="56"/>
                </a:lnTo>
                <a:cubicBezTo>
                  <a:pt x="69" y="56"/>
                  <a:pt x="69" y="56"/>
                  <a:pt x="69" y="42"/>
                </a:cubicBezTo>
                <a:lnTo>
                  <a:pt x="83" y="42"/>
                </a:lnTo>
                <a:cubicBezTo>
                  <a:pt x="83" y="42"/>
                  <a:pt x="83" y="42"/>
                  <a:pt x="152" y="0"/>
                </a:cubicBezTo>
                <a:lnTo>
                  <a:pt x="152" y="0"/>
                </a:lnTo>
              </a:path>
            </a:pathLst>
          </a:custGeom>
          <a:solidFill>
            <a:srgbClr val="EEC4A8"/>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Freeform 46"/>
          <p:cNvSpPr>
            <a:spLocks noChangeArrowheads="1"/>
          </p:cNvSpPr>
          <p:nvPr/>
        </p:nvSpPr>
        <p:spPr bwMode="auto">
          <a:xfrm>
            <a:off x="9391650" y="3903663"/>
            <a:ext cx="6350" cy="4762"/>
          </a:xfrm>
          <a:custGeom>
            <a:avLst/>
            <a:gdLst>
              <a:gd name="T0" fmla="*/ 13 w 14"/>
              <a:gd name="T1" fmla="*/ 0 h 15"/>
              <a:gd name="T2" fmla="*/ 13 w 14"/>
              <a:gd name="T3" fmla="*/ 14 h 15"/>
              <a:gd name="T4" fmla="*/ 0 w 14"/>
              <a:gd name="T5" fmla="*/ 14 h 15"/>
              <a:gd name="T6" fmla="*/ 13 w 14"/>
              <a:gd name="T7" fmla="*/ 0 h 15"/>
              <a:gd name="T8" fmla="*/ 13 w 14"/>
              <a:gd name="T9" fmla="*/ 0 h 15"/>
            </a:gdLst>
            <a:ahLst/>
            <a:cxnLst>
              <a:cxn ang="0">
                <a:pos x="T0" y="T1"/>
              </a:cxn>
              <a:cxn ang="0">
                <a:pos x="T2" y="T3"/>
              </a:cxn>
              <a:cxn ang="0">
                <a:pos x="T4" y="T5"/>
              </a:cxn>
              <a:cxn ang="0">
                <a:pos x="T6" y="T7"/>
              </a:cxn>
              <a:cxn ang="0">
                <a:pos x="T8" y="T9"/>
              </a:cxn>
            </a:cxnLst>
            <a:rect l="0" t="0" r="r" b="b"/>
            <a:pathLst>
              <a:path w="14" h="15">
                <a:moveTo>
                  <a:pt x="13" y="0"/>
                </a:moveTo>
                <a:cubicBezTo>
                  <a:pt x="13" y="14"/>
                  <a:pt x="13" y="14"/>
                  <a:pt x="13" y="14"/>
                </a:cubicBezTo>
                <a:cubicBezTo>
                  <a:pt x="13" y="14"/>
                  <a:pt x="13" y="14"/>
                  <a:pt x="0" y="14"/>
                </a:cubicBezTo>
                <a:cubicBezTo>
                  <a:pt x="0" y="14"/>
                  <a:pt x="13" y="14"/>
                  <a:pt x="13" y="0"/>
                </a:cubicBezTo>
                <a:lnTo>
                  <a:pt x="13" y="0"/>
                </a:lnTo>
              </a:path>
            </a:pathLst>
          </a:custGeom>
          <a:solidFill>
            <a:srgbClr val="EEC4A8"/>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47"/>
          <p:cNvSpPr>
            <a:spLocks noChangeArrowheads="1"/>
          </p:cNvSpPr>
          <p:nvPr/>
        </p:nvSpPr>
        <p:spPr bwMode="auto">
          <a:xfrm>
            <a:off x="9267825" y="3822700"/>
            <a:ext cx="130175" cy="123825"/>
          </a:xfrm>
          <a:custGeom>
            <a:avLst/>
            <a:gdLst>
              <a:gd name="T0" fmla="*/ 152 w 291"/>
              <a:gd name="T1" fmla="*/ 0 h 278"/>
              <a:gd name="T2" fmla="*/ 207 w 291"/>
              <a:gd name="T3" fmla="*/ 69 h 278"/>
              <a:gd name="T4" fmla="*/ 221 w 291"/>
              <a:gd name="T5" fmla="*/ 97 h 278"/>
              <a:gd name="T6" fmla="*/ 290 w 291"/>
              <a:gd name="T7" fmla="*/ 180 h 278"/>
              <a:gd name="T8" fmla="*/ 277 w 291"/>
              <a:gd name="T9" fmla="*/ 194 h 278"/>
              <a:gd name="T10" fmla="*/ 193 w 291"/>
              <a:gd name="T11" fmla="*/ 249 h 278"/>
              <a:gd name="T12" fmla="*/ 180 w 291"/>
              <a:gd name="T13" fmla="*/ 263 h 278"/>
              <a:gd name="T14" fmla="*/ 138 w 291"/>
              <a:gd name="T15" fmla="*/ 277 h 278"/>
              <a:gd name="T16" fmla="*/ 27 w 291"/>
              <a:gd name="T17" fmla="*/ 208 h 278"/>
              <a:gd name="T18" fmla="*/ 69 w 291"/>
              <a:gd name="T19" fmla="*/ 55 h 278"/>
              <a:gd name="T20" fmla="*/ 69 w 291"/>
              <a:gd name="T21" fmla="*/ 55 h 278"/>
              <a:gd name="T22" fmla="*/ 69 w 291"/>
              <a:gd name="T23" fmla="*/ 55 h 278"/>
              <a:gd name="T24" fmla="*/ 69 w 291"/>
              <a:gd name="T25" fmla="*/ 55 h 278"/>
              <a:gd name="T26" fmla="*/ 83 w 291"/>
              <a:gd name="T27" fmla="*/ 42 h 278"/>
              <a:gd name="T28" fmla="*/ 152 w 291"/>
              <a:gd name="T29" fmla="*/ 0 h 278"/>
              <a:gd name="T30" fmla="*/ 152 w 291"/>
              <a:gd name="T3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278">
                <a:moveTo>
                  <a:pt x="152" y="0"/>
                </a:moveTo>
                <a:cubicBezTo>
                  <a:pt x="152" y="0"/>
                  <a:pt x="180" y="42"/>
                  <a:pt x="207" y="69"/>
                </a:cubicBezTo>
                <a:cubicBezTo>
                  <a:pt x="221" y="83"/>
                  <a:pt x="221" y="97"/>
                  <a:pt x="221" y="97"/>
                </a:cubicBezTo>
                <a:cubicBezTo>
                  <a:pt x="249" y="138"/>
                  <a:pt x="277" y="166"/>
                  <a:pt x="290" y="180"/>
                </a:cubicBezTo>
                <a:cubicBezTo>
                  <a:pt x="290" y="194"/>
                  <a:pt x="277" y="194"/>
                  <a:pt x="277" y="194"/>
                </a:cubicBezTo>
                <a:cubicBezTo>
                  <a:pt x="277" y="194"/>
                  <a:pt x="277" y="194"/>
                  <a:pt x="193" y="249"/>
                </a:cubicBezTo>
                <a:cubicBezTo>
                  <a:pt x="193" y="249"/>
                  <a:pt x="193" y="263"/>
                  <a:pt x="180" y="263"/>
                </a:cubicBezTo>
                <a:cubicBezTo>
                  <a:pt x="166" y="263"/>
                  <a:pt x="152" y="277"/>
                  <a:pt x="138" y="277"/>
                </a:cubicBezTo>
                <a:cubicBezTo>
                  <a:pt x="97" y="277"/>
                  <a:pt x="55" y="249"/>
                  <a:pt x="27" y="208"/>
                </a:cubicBezTo>
                <a:cubicBezTo>
                  <a:pt x="0" y="152"/>
                  <a:pt x="14" y="83"/>
                  <a:pt x="69" y="55"/>
                </a:cubicBezTo>
                <a:lnTo>
                  <a:pt x="69" y="55"/>
                </a:lnTo>
                <a:lnTo>
                  <a:pt x="69" y="55"/>
                </a:lnTo>
                <a:lnTo>
                  <a:pt x="69" y="55"/>
                </a:lnTo>
                <a:cubicBezTo>
                  <a:pt x="83" y="42"/>
                  <a:pt x="83" y="42"/>
                  <a:pt x="83" y="42"/>
                </a:cubicBezTo>
                <a:cubicBezTo>
                  <a:pt x="83" y="42"/>
                  <a:pt x="83" y="42"/>
                  <a:pt x="152" y="0"/>
                </a:cubicBezTo>
                <a:lnTo>
                  <a:pt x="152" y="0"/>
                </a:lnTo>
              </a:path>
            </a:pathLst>
          </a:custGeom>
          <a:solidFill>
            <a:srgbClr val="EEC4A8"/>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48"/>
          <p:cNvSpPr>
            <a:spLocks noChangeArrowheads="1"/>
          </p:cNvSpPr>
          <p:nvPr/>
        </p:nvSpPr>
        <p:spPr bwMode="auto">
          <a:xfrm>
            <a:off x="9494838" y="3890963"/>
            <a:ext cx="61912" cy="85725"/>
          </a:xfrm>
          <a:custGeom>
            <a:avLst/>
            <a:gdLst>
              <a:gd name="T0" fmla="*/ 138 w 139"/>
              <a:gd name="T1" fmla="*/ 180 h 195"/>
              <a:gd name="T2" fmla="*/ 138 w 139"/>
              <a:gd name="T3" fmla="*/ 194 h 195"/>
              <a:gd name="T4" fmla="*/ 137 w 139"/>
              <a:gd name="T5" fmla="*/ 194 h 195"/>
              <a:gd name="T6" fmla="*/ 138 w 139"/>
              <a:gd name="T7" fmla="*/ 180 h 195"/>
              <a:gd name="T8" fmla="*/ 13 w 139"/>
              <a:gd name="T9" fmla="*/ 14 h 195"/>
              <a:gd name="T10" fmla="*/ 0 w 139"/>
              <a:gd name="T11" fmla="*/ 14 h 195"/>
              <a:gd name="T12" fmla="*/ 13 w 139"/>
              <a:gd name="T13" fmla="*/ 0 h 195"/>
              <a:gd name="T14" fmla="*/ 13 w 139"/>
              <a:gd name="T15" fmla="*/ 14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95">
                <a:moveTo>
                  <a:pt x="138" y="180"/>
                </a:moveTo>
                <a:lnTo>
                  <a:pt x="138" y="194"/>
                </a:lnTo>
                <a:lnTo>
                  <a:pt x="137" y="194"/>
                </a:lnTo>
                <a:cubicBezTo>
                  <a:pt x="138" y="190"/>
                  <a:pt x="138" y="185"/>
                  <a:pt x="138" y="180"/>
                </a:cubicBezTo>
                <a:close/>
                <a:moveTo>
                  <a:pt x="13" y="14"/>
                </a:moveTo>
                <a:lnTo>
                  <a:pt x="0" y="14"/>
                </a:lnTo>
                <a:lnTo>
                  <a:pt x="13" y="0"/>
                </a:lnTo>
                <a:lnTo>
                  <a:pt x="13" y="14"/>
                </a:lnTo>
                <a:close/>
              </a:path>
            </a:pathLst>
          </a:custGeom>
          <a:solidFill>
            <a:srgbClr val="EEC4A8"/>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49"/>
          <p:cNvSpPr>
            <a:spLocks noChangeArrowheads="1"/>
          </p:cNvSpPr>
          <p:nvPr/>
        </p:nvSpPr>
        <p:spPr bwMode="auto">
          <a:xfrm>
            <a:off x="9426575" y="3897313"/>
            <a:ext cx="128588" cy="117475"/>
          </a:xfrm>
          <a:custGeom>
            <a:avLst/>
            <a:gdLst>
              <a:gd name="T0" fmla="*/ 153 w 292"/>
              <a:gd name="T1" fmla="*/ 0 h 264"/>
              <a:gd name="T2" fmla="*/ 166 w 292"/>
              <a:gd name="T3" fmla="*/ 0 h 264"/>
              <a:gd name="T4" fmla="*/ 208 w 292"/>
              <a:gd name="T5" fmla="*/ 69 h 264"/>
              <a:gd name="T6" fmla="*/ 236 w 292"/>
              <a:gd name="T7" fmla="*/ 97 h 264"/>
              <a:gd name="T8" fmla="*/ 291 w 292"/>
              <a:gd name="T9" fmla="*/ 166 h 264"/>
              <a:gd name="T10" fmla="*/ 277 w 292"/>
              <a:gd name="T11" fmla="*/ 194 h 264"/>
              <a:gd name="T12" fmla="*/ 208 w 292"/>
              <a:gd name="T13" fmla="*/ 249 h 264"/>
              <a:gd name="T14" fmla="*/ 194 w 292"/>
              <a:gd name="T15" fmla="*/ 249 h 264"/>
              <a:gd name="T16" fmla="*/ 139 w 292"/>
              <a:gd name="T17" fmla="*/ 263 h 264"/>
              <a:gd name="T18" fmla="*/ 28 w 292"/>
              <a:gd name="T19" fmla="*/ 194 h 264"/>
              <a:gd name="T20" fmla="*/ 70 w 292"/>
              <a:gd name="T21" fmla="*/ 42 h 264"/>
              <a:gd name="T22" fmla="*/ 70 w 292"/>
              <a:gd name="T23" fmla="*/ 42 h 264"/>
              <a:gd name="T24" fmla="*/ 70 w 292"/>
              <a:gd name="T25" fmla="*/ 42 h 264"/>
              <a:gd name="T26" fmla="*/ 70 w 292"/>
              <a:gd name="T27" fmla="*/ 42 h 264"/>
              <a:gd name="T28" fmla="*/ 84 w 292"/>
              <a:gd name="T29" fmla="*/ 28 h 264"/>
              <a:gd name="T30" fmla="*/ 153 w 292"/>
              <a:gd name="T31" fmla="*/ 0 h 264"/>
              <a:gd name="T32" fmla="*/ 153 w 292"/>
              <a:gd name="T3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2" h="264">
                <a:moveTo>
                  <a:pt x="153" y="0"/>
                </a:moveTo>
                <a:lnTo>
                  <a:pt x="166" y="0"/>
                </a:lnTo>
                <a:cubicBezTo>
                  <a:pt x="166" y="14"/>
                  <a:pt x="194" y="28"/>
                  <a:pt x="208" y="69"/>
                </a:cubicBezTo>
                <a:cubicBezTo>
                  <a:pt x="222" y="69"/>
                  <a:pt x="222" y="83"/>
                  <a:pt x="236" y="97"/>
                </a:cubicBezTo>
                <a:cubicBezTo>
                  <a:pt x="250" y="124"/>
                  <a:pt x="277" y="152"/>
                  <a:pt x="291" y="166"/>
                </a:cubicBezTo>
                <a:cubicBezTo>
                  <a:pt x="291" y="180"/>
                  <a:pt x="291" y="194"/>
                  <a:pt x="277" y="194"/>
                </a:cubicBezTo>
                <a:cubicBezTo>
                  <a:pt x="277" y="194"/>
                  <a:pt x="277" y="194"/>
                  <a:pt x="208" y="249"/>
                </a:cubicBezTo>
                <a:cubicBezTo>
                  <a:pt x="194" y="249"/>
                  <a:pt x="194" y="249"/>
                  <a:pt x="194" y="249"/>
                </a:cubicBezTo>
                <a:cubicBezTo>
                  <a:pt x="166" y="263"/>
                  <a:pt x="153" y="263"/>
                  <a:pt x="139" y="263"/>
                </a:cubicBezTo>
                <a:cubicBezTo>
                  <a:pt x="97" y="263"/>
                  <a:pt x="56" y="235"/>
                  <a:pt x="28" y="194"/>
                </a:cubicBezTo>
                <a:cubicBezTo>
                  <a:pt x="0" y="138"/>
                  <a:pt x="14" y="83"/>
                  <a:pt x="70" y="42"/>
                </a:cubicBezTo>
                <a:lnTo>
                  <a:pt x="70" y="42"/>
                </a:lnTo>
                <a:lnTo>
                  <a:pt x="70" y="42"/>
                </a:lnTo>
                <a:lnTo>
                  <a:pt x="70" y="42"/>
                </a:lnTo>
                <a:cubicBezTo>
                  <a:pt x="84" y="42"/>
                  <a:pt x="84" y="28"/>
                  <a:pt x="84" y="28"/>
                </a:cubicBezTo>
                <a:cubicBezTo>
                  <a:pt x="84" y="28"/>
                  <a:pt x="84" y="28"/>
                  <a:pt x="153" y="0"/>
                </a:cubicBezTo>
                <a:lnTo>
                  <a:pt x="153" y="0"/>
                </a:lnTo>
              </a:path>
            </a:pathLst>
          </a:custGeom>
          <a:solidFill>
            <a:srgbClr val="EEC4A8"/>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Freeform 50"/>
          <p:cNvSpPr>
            <a:spLocks noChangeArrowheads="1"/>
          </p:cNvSpPr>
          <p:nvPr/>
        </p:nvSpPr>
        <p:spPr bwMode="auto">
          <a:xfrm>
            <a:off x="9709150" y="4037013"/>
            <a:ext cx="11113" cy="14287"/>
          </a:xfrm>
          <a:custGeom>
            <a:avLst/>
            <a:gdLst>
              <a:gd name="T0" fmla="*/ 14 w 28"/>
              <a:gd name="T1" fmla="*/ 0 h 29"/>
              <a:gd name="T2" fmla="*/ 27 w 28"/>
              <a:gd name="T3" fmla="*/ 14 h 29"/>
              <a:gd name="T4" fmla="*/ 0 w 28"/>
              <a:gd name="T5" fmla="*/ 28 h 29"/>
              <a:gd name="T6" fmla="*/ 14 w 28"/>
              <a:gd name="T7" fmla="*/ 0 h 29"/>
              <a:gd name="T8" fmla="*/ 14 w 28"/>
              <a:gd name="T9" fmla="*/ 0 h 29"/>
            </a:gdLst>
            <a:ahLst/>
            <a:cxnLst>
              <a:cxn ang="0">
                <a:pos x="T0" y="T1"/>
              </a:cxn>
              <a:cxn ang="0">
                <a:pos x="T2" y="T3"/>
              </a:cxn>
              <a:cxn ang="0">
                <a:pos x="T4" y="T5"/>
              </a:cxn>
              <a:cxn ang="0">
                <a:pos x="T6" y="T7"/>
              </a:cxn>
              <a:cxn ang="0">
                <a:pos x="T8" y="T9"/>
              </a:cxn>
            </a:cxnLst>
            <a:rect l="0" t="0" r="r" b="b"/>
            <a:pathLst>
              <a:path w="28" h="29">
                <a:moveTo>
                  <a:pt x="14" y="0"/>
                </a:moveTo>
                <a:cubicBezTo>
                  <a:pt x="14" y="14"/>
                  <a:pt x="27" y="14"/>
                  <a:pt x="27" y="14"/>
                </a:cubicBezTo>
                <a:cubicBezTo>
                  <a:pt x="27" y="14"/>
                  <a:pt x="27" y="14"/>
                  <a:pt x="0" y="28"/>
                </a:cubicBezTo>
                <a:cubicBezTo>
                  <a:pt x="14" y="14"/>
                  <a:pt x="14" y="14"/>
                  <a:pt x="14" y="0"/>
                </a:cubicBezTo>
                <a:lnTo>
                  <a:pt x="14" y="0"/>
                </a:lnTo>
              </a:path>
            </a:pathLst>
          </a:custGeom>
          <a:solidFill>
            <a:srgbClr val="EEC4A8"/>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51"/>
          <p:cNvSpPr>
            <a:spLocks noChangeArrowheads="1"/>
          </p:cNvSpPr>
          <p:nvPr/>
        </p:nvSpPr>
        <p:spPr bwMode="auto">
          <a:xfrm>
            <a:off x="9604375" y="3971925"/>
            <a:ext cx="111125" cy="104775"/>
          </a:xfrm>
          <a:custGeom>
            <a:avLst/>
            <a:gdLst>
              <a:gd name="T0" fmla="*/ 139 w 251"/>
              <a:gd name="T1" fmla="*/ 0 h 236"/>
              <a:gd name="T2" fmla="*/ 181 w 251"/>
              <a:gd name="T3" fmla="*/ 69 h 236"/>
              <a:gd name="T4" fmla="*/ 208 w 251"/>
              <a:gd name="T5" fmla="*/ 83 h 236"/>
              <a:gd name="T6" fmla="*/ 250 w 251"/>
              <a:gd name="T7" fmla="*/ 152 h 236"/>
              <a:gd name="T8" fmla="*/ 236 w 251"/>
              <a:gd name="T9" fmla="*/ 180 h 236"/>
              <a:gd name="T10" fmla="*/ 181 w 251"/>
              <a:gd name="T11" fmla="*/ 221 h 236"/>
              <a:gd name="T12" fmla="*/ 167 w 251"/>
              <a:gd name="T13" fmla="*/ 235 h 236"/>
              <a:gd name="T14" fmla="*/ 125 w 251"/>
              <a:gd name="T15" fmla="*/ 235 h 236"/>
              <a:gd name="T16" fmla="*/ 28 w 251"/>
              <a:gd name="T17" fmla="*/ 180 h 236"/>
              <a:gd name="T18" fmla="*/ 56 w 251"/>
              <a:gd name="T19" fmla="*/ 42 h 236"/>
              <a:gd name="T20" fmla="*/ 56 w 251"/>
              <a:gd name="T21" fmla="*/ 42 h 236"/>
              <a:gd name="T22" fmla="*/ 56 w 251"/>
              <a:gd name="T23" fmla="*/ 42 h 236"/>
              <a:gd name="T24" fmla="*/ 70 w 251"/>
              <a:gd name="T25" fmla="*/ 42 h 236"/>
              <a:gd name="T26" fmla="*/ 70 w 251"/>
              <a:gd name="T27" fmla="*/ 42 h 236"/>
              <a:gd name="T28" fmla="*/ 139 w 251"/>
              <a:gd name="T29" fmla="*/ 0 h 236"/>
              <a:gd name="T30" fmla="*/ 139 w 251"/>
              <a:gd name="T3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1" h="236">
                <a:moveTo>
                  <a:pt x="139" y="0"/>
                </a:moveTo>
                <a:cubicBezTo>
                  <a:pt x="139" y="0"/>
                  <a:pt x="167" y="28"/>
                  <a:pt x="181" y="69"/>
                </a:cubicBezTo>
                <a:cubicBezTo>
                  <a:pt x="194" y="69"/>
                  <a:pt x="194" y="83"/>
                  <a:pt x="208" y="83"/>
                </a:cubicBezTo>
                <a:cubicBezTo>
                  <a:pt x="222" y="111"/>
                  <a:pt x="236" y="138"/>
                  <a:pt x="250" y="152"/>
                </a:cubicBezTo>
                <a:cubicBezTo>
                  <a:pt x="250" y="166"/>
                  <a:pt x="250" y="166"/>
                  <a:pt x="236" y="180"/>
                </a:cubicBezTo>
                <a:cubicBezTo>
                  <a:pt x="236" y="180"/>
                  <a:pt x="236" y="180"/>
                  <a:pt x="181" y="221"/>
                </a:cubicBezTo>
                <a:cubicBezTo>
                  <a:pt x="167" y="221"/>
                  <a:pt x="167" y="221"/>
                  <a:pt x="167" y="235"/>
                </a:cubicBezTo>
                <a:cubicBezTo>
                  <a:pt x="153" y="235"/>
                  <a:pt x="139" y="235"/>
                  <a:pt x="125" y="235"/>
                </a:cubicBezTo>
                <a:cubicBezTo>
                  <a:pt x="84" y="235"/>
                  <a:pt x="42" y="221"/>
                  <a:pt x="28" y="180"/>
                </a:cubicBezTo>
                <a:cubicBezTo>
                  <a:pt x="0" y="138"/>
                  <a:pt x="15" y="69"/>
                  <a:pt x="56" y="42"/>
                </a:cubicBezTo>
                <a:lnTo>
                  <a:pt x="56" y="42"/>
                </a:lnTo>
                <a:lnTo>
                  <a:pt x="56" y="42"/>
                </a:lnTo>
                <a:lnTo>
                  <a:pt x="70" y="42"/>
                </a:lnTo>
                <a:lnTo>
                  <a:pt x="70" y="42"/>
                </a:lnTo>
                <a:cubicBezTo>
                  <a:pt x="70" y="42"/>
                  <a:pt x="70" y="42"/>
                  <a:pt x="139" y="0"/>
                </a:cubicBezTo>
                <a:lnTo>
                  <a:pt x="139" y="0"/>
                </a:lnTo>
              </a:path>
            </a:pathLst>
          </a:custGeom>
          <a:solidFill>
            <a:srgbClr val="EEC4A8"/>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52"/>
          <p:cNvSpPr>
            <a:spLocks noChangeArrowheads="1"/>
          </p:cNvSpPr>
          <p:nvPr/>
        </p:nvSpPr>
        <p:spPr bwMode="auto">
          <a:xfrm>
            <a:off x="9591675" y="3268663"/>
            <a:ext cx="452438" cy="165100"/>
          </a:xfrm>
          <a:custGeom>
            <a:avLst/>
            <a:gdLst>
              <a:gd name="T0" fmla="*/ 927 w 1025"/>
              <a:gd name="T1" fmla="*/ 111 h 375"/>
              <a:gd name="T2" fmla="*/ 996 w 1025"/>
              <a:gd name="T3" fmla="*/ 263 h 375"/>
              <a:gd name="T4" fmla="*/ 816 w 1025"/>
              <a:gd name="T5" fmla="*/ 374 h 375"/>
              <a:gd name="T6" fmla="*/ 526 w 1025"/>
              <a:gd name="T7" fmla="*/ 360 h 375"/>
              <a:gd name="T8" fmla="*/ 429 w 1025"/>
              <a:gd name="T9" fmla="*/ 346 h 375"/>
              <a:gd name="T10" fmla="*/ 305 w 1025"/>
              <a:gd name="T11" fmla="*/ 332 h 375"/>
              <a:gd name="T12" fmla="*/ 360 w 1025"/>
              <a:gd name="T13" fmla="*/ 263 h 375"/>
              <a:gd name="T14" fmla="*/ 360 w 1025"/>
              <a:gd name="T15" fmla="*/ 249 h 375"/>
              <a:gd name="T16" fmla="*/ 0 w 1025"/>
              <a:gd name="T17" fmla="*/ 0 h 375"/>
              <a:gd name="T18" fmla="*/ 747 w 1025"/>
              <a:gd name="T19" fmla="*/ 83 h 375"/>
              <a:gd name="T20" fmla="*/ 927 w 1025"/>
              <a:gd name="T21" fmla="*/ 111 h 375"/>
              <a:gd name="T22" fmla="*/ 927 w 1025"/>
              <a:gd name="T23" fmla="*/ 11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5" h="375">
                <a:moveTo>
                  <a:pt x="927" y="111"/>
                </a:moveTo>
                <a:cubicBezTo>
                  <a:pt x="927" y="111"/>
                  <a:pt x="1024" y="139"/>
                  <a:pt x="996" y="263"/>
                </a:cubicBezTo>
                <a:cubicBezTo>
                  <a:pt x="996" y="263"/>
                  <a:pt x="969" y="374"/>
                  <a:pt x="816" y="374"/>
                </a:cubicBezTo>
                <a:cubicBezTo>
                  <a:pt x="816" y="374"/>
                  <a:pt x="816" y="374"/>
                  <a:pt x="526" y="360"/>
                </a:cubicBezTo>
                <a:cubicBezTo>
                  <a:pt x="526" y="360"/>
                  <a:pt x="526" y="360"/>
                  <a:pt x="429" y="346"/>
                </a:cubicBezTo>
                <a:cubicBezTo>
                  <a:pt x="429" y="346"/>
                  <a:pt x="429" y="346"/>
                  <a:pt x="305" y="332"/>
                </a:cubicBezTo>
                <a:cubicBezTo>
                  <a:pt x="305" y="332"/>
                  <a:pt x="305" y="332"/>
                  <a:pt x="360" y="263"/>
                </a:cubicBezTo>
                <a:cubicBezTo>
                  <a:pt x="360" y="263"/>
                  <a:pt x="360" y="263"/>
                  <a:pt x="360" y="249"/>
                </a:cubicBezTo>
                <a:cubicBezTo>
                  <a:pt x="360" y="249"/>
                  <a:pt x="360" y="249"/>
                  <a:pt x="0" y="0"/>
                </a:cubicBezTo>
                <a:cubicBezTo>
                  <a:pt x="0" y="0"/>
                  <a:pt x="0" y="0"/>
                  <a:pt x="747" y="83"/>
                </a:cubicBezTo>
                <a:cubicBezTo>
                  <a:pt x="747" y="83"/>
                  <a:pt x="747" y="83"/>
                  <a:pt x="927" y="111"/>
                </a:cubicBezTo>
                <a:lnTo>
                  <a:pt x="927" y="111"/>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53"/>
          <p:cNvSpPr>
            <a:spLocks noChangeArrowheads="1"/>
          </p:cNvSpPr>
          <p:nvPr/>
        </p:nvSpPr>
        <p:spPr bwMode="auto">
          <a:xfrm>
            <a:off x="9898063" y="3311525"/>
            <a:ext cx="134937" cy="73025"/>
          </a:xfrm>
          <a:custGeom>
            <a:avLst/>
            <a:gdLst>
              <a:gd name="T0" fmla="*/ 235 w 305"/>
              <a:gd name="T1" fmla="*/ 27 h 167"/>
              <a:gd name="T2" fmla="*/ 235 w 305"/>
              <a:gd name="T3" fmla="*/ 27 h 167"/>
              <a:gd name="T4" fmla="*/ 262 w 305"/>
              <a:gd name="T5" fmla="*/ 138 h 167"/>
              <a:gd name="T6" fmla="*/ 69 w 305"/>
              <a:gd name="T7" fmla="*/ 138 h 167"/>
              <a:gd name="T8" fmla="*/ 14 w 305"/>
              <a:gd name="T9" fmla="*/ 27 h 167"/>
              <a:gd name="T10" fmla="*/ 41 w 305"/>
              <a:gd name="T11" fmla="*/ 0 h 167"/>
              <a:gd name="T12" fmla="*/ 235 w 305"/>
              <a:gd name="T13" fmla="*/ 27 h 167"/>
            </a:gdLst>
            <a:ahLst/>
            <a:cxnLst>
              <a:cxn ang="0">
                <a:pos x="T0" y="T1"/>
              </a:cxn>
              <a:cxn ang="0">
                <a:pos x="T2" y="T3"/>
              </a:cxn>
              <a:cxn ang="0">
                <a:pos x="T4" y="T5"/>
              </a:cxn>
              <a:cxn ang="0">
                <a:pos x="T6" y="T7"/>
              </a:cxn>
              <a:cxn ang="0">
                <a:pos x="T8" y="T9"/>
              </a:cxn>
              <a:cxn ang="0">
                <a:pos x="T10" y="T11"/>
              </a:cxn>
              <a:cxn ang="0">
                <a:pos x="T12" y="T13"/>
              </a:cxn>
            </a:cxnLst>
            <a:rect l="0" t="0" r="r" b="b"/>
            <a:pathLst>
              <a:path w="305" h="167">
                <a:moveTo>
                  <a:pt x="235" y="27"/>
                </a:moveTo>
                <a:lnTo>
                  <a:pt x="235" y="27"/>
                </a:lnTo>
                <a:cubicBezTo>
                  <a:pt x="235" y="27"/>
                  <a:pt x="304" y="83"/>
                  <a:pt x="262" y="138"/>
                </a:cubicBezTo>
                <a:cubicBezTo>
                  <a:pt x="262" y="138"/>
                  <a:pt x="235" y="166"/>
                  <a:pt x="69" y="138"/>
                </a:cubicBezTo>
                <a:cubicBezTo>
                  <a:pt x="69" y="138"/>
                  <a:pt x="0" y="97"/>
                  <a:pt x="14" y="27"/>
                </a:cubicBezTo>
                <a:cubicBezTo>
                  <a:pt x="41" y="0"/>
                  <a:pt x="41" y="0"/>
                  <a:pt x="41" y="0"/>
                </a:cubicBezTo>
                <a:lnTo>
                  <a:pt x="235" y="27"/>
                </a:ln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54"/>
          <p:cNvSpPr>
            <a:spLocks noChangeArrowheads="1"/>
          </p:cNvSpPr>
          <p:nvPr/>
        </p:nvSpPr>
        <p:spPr bwMode="auto">
          <a:xfrm>
            <a:off x="9752013" y="3262313"/>
            <a:ext cx="293687" cy="55562"/>
          </a:xfrm>
          <a:custGeom>
            <a:avLst/>
            <a:gdLst>
              <a:gd name="T0" fmla="*/ 664 w 665"/>
              <a:gd name="T1" fmla="*/ 69 h 126"/>
              <a:gd name="T2" fmla="*/ 539 w 665"/>
              <a:gd name="T3" fmla="*/ 125 h 126"/>
              <a:gd name="T4" fmla="*/ 0 w 665"/>
              <a:gd name="T5" fmla="*/ 56 h 126"/>
              <a:gd name="T6" fmla="*/ 332 w 665"/>
              <a:gd name="T7" fmla="*/ 0 h 126"/>
              <a:gd name="T8" fmla="*/ 664 w 665"/>
              <a:gd name="T9" fmla="*/ 69 h 126"/>
              <a:gd name="T10" fmla="*/ 664 w 665"/>
              <a:gd name="T11" fmla="*/ 69 h 126"/>
            </a:gdLst>
            <a:ahLst/>
            <a:cxnLst>
              <a:cxn ang="0">
                <a:pos x="T0" y="T1"/>
              </a:cxn>
              <a:cxn ang="0">
                <a:pos x="T2" y="T3"/>
              </a:cxn>
              <a:cxn ang="0">
                <a:pos x="T4" y="T5"/>
              </a:cxn>
              <a:cxn ang="0">
                <a:pos x="T6" y="T7"/>
              </a:cxn>
              <a:cxn ang="0">
                <a:pos x="T8" y="T9"/>
              </a:cxn>
              <a:cxn ang="0">
                <a:pos x="T10" y="T11"/>
              </a:cxn>
            </a:cxnLst>
            <a:rect l="0" t="0" r="r" b="b"/>
            <a:pathLst>
              <a:path w="665" h="126">
                <a:moveTo>
                  <a:pt x="664" y="69"/>
                </a:moveTo>
                <a:lnTo>
                  <a:pt x="539" y="125"/>
                </a:lnTo>
                <a:cubicBezTo>
                  <a:pt x="539" y="125"/>
                  <a:pt x="539" y="125"/>
                  <a:pt x="0" y="56"/>
                </a:cubicBezTo>
                <a:cubicBezTo>
                  <a:pt x="111" y="0"/>
                  <a:pt x="332" y="0"/>
                  <a:pt x="332" y="0"/>
                </a:cubicBezTo>
                <a:cubicBezTo>
                  <a:pt x="332" y="0"/>
                  <a:pt x="332" y="0"/>
                  <a:pt x="664" y="69"/>
                </a:cubicBezTo>
                <a:lnTo>
                  <a:pt x="664" y="69"/>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55"/>
          <p:cNvSpPr>
            <a:spLocks noChangeArrowheads="1"/>
          </p:cNvSpPr>
          <p:nvPr/>
        </p:nvSpPr>
        <p:spPr bwMode="auto">
          <a:xfrm>
            <a:off x="9415463" y="3581400"/>
            <a:ext cx="342900" cy="188913"/>
          </a:xfrm>
          <a:custGeom>
            <a:avLst/>
            <a:gdLst>
              <a:gd name="T0" fmla="*/ 761 w 775"/>
              <a:gd name="T1" fmla="*/ 9 h 426"/>
              <a:gd name="T2" fmla="*/ 719 w 775"/>
              <a:gd name="T3" fmla="*/ 37 h 426"/>
              <a:gd name="T4" fmla="*/ 691 w 775"/>
              <a:gd name="T5" fmla="*/ 51 h 426"/>
              <a:gd name="T6" fmla="*/ 664 w 775"/>
              <a:gd name="T7" fmla="*/ 67 h 426"/>
              <a:gd name="T8" fmla="*/ 664 w 775"/>
              <a:gd name="T9" fmla="*/ 65 h 426"/>
              <a:gd name="T10" fmla="*/ 525 w 775"/>
              <a:gd name="T11" fmla="*/ 148 h 426"/>
              <a:gd name="T12" fmla="*/ 221 w 775"/>
              <a:gd name="T13" fmla="*/ 300 h 426"/>
              <a:gd name="T14" fmla="*/ 166 w 775"/>
              <a:gd name="T15" fmla="*/ 341 h 426"/>
              <a:gd name="T16" fmla="*/ 0 w 775"/>
              <a:gd name="T17" fmla="*/ 425 h 426"/>
              <a:gd name="T18" fmla="*/ 138 w 775"/>
              <a:gd name="T19" fmla="*/ 341 h 426"/>
              <a:gd name="T20" fmla="*/ 263 w 775"/>
              <a:gd name="T21" fmla="*/ 259 h 426"/>
              <a:gd name="T22" fmla="*/ 346 w 775"/>
              <a:gd name="T23" fmla="*/ 217 h 426"/>
              <a:gd name="T24" fmla="*/ 428 w 775"/>
              <a:gd name="T25" fmla="*/ 175 h 426"/>
              <a:gd name="T26" fmla="*/ 498 w 775"/>
              <a:gd name="T27" fmla="*/ 134 h 426"/>
              <a:gd name="T28" fmla="*/ 581 w 775"/>
              <a:gd name="T29" fmla="*/ 93 h 426"/>
              <a:gd name="T30" fmla="*/ 719 w 775"/>
              <a:gd name="T31" fmla="*/ 23 h 426"/>
              <a:gd name="T32" fmla="*/ 774 w 775"/>
              <a:gd name="T33" fmla="*/ 0 h 426"/>
              <a:gd name="T34" fmla="*/ 761 w 775"/>
              <a:gd name="T35" fmla="*/ 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5" h="426">
                <a:moveTo>
                  <a:pt x="761" y="9"/>
                </a:moveTo>
                <a:cubicBezTo>
                  <a:pt x="747" y="9"/>
                  <a:pt x="733" y="23"/>
                  <a:pt x="719" y="37"/>
                </a:cubicBezTo>
                <a:cubicBezTo>
                  <a:pt x="719" y="37"/>
                  <a:pt x="706" y="51"/>
                  <a:pt x="691" y="51"/>
                </a:cubicBezTo>
                <a:cubicBezTo>
                  <a:pt x="679" y="57"/>
                  <a:pt x="670" y="62"/>
                  <a:pt x="664" y="67"/>
                </a:cubicBezTo>
                <a:cubicBezTo>
                  <a:pt x="664" y="66"/>
                  <a:pt x="664" y="66"/>
                  <a:pt x="664" y="65"/>
                </a:cubicBezTo>
                <a:lnTo>
                  <a:pt x="525" y="148"/>
                </a:lnTo>
                <a:lnTo>
                  <a:pt x="221" y="300"/>
                </a:lnTo>
                <a:lnTo>
                  <a:pt x="166" y="341"/>
                </a:lnTo>
                <a:lnTo>
                  <a:pt x="0" y="425"/>
                </a:lnTo>
                <a:cubicBezTo>
                  <a:pt x="0" y="425"/>
                  <a:pt x="55" y="383"/>
                  <a:pt x="138" y="341"/>
                </a:cubicBezTo>
                <a:cubicBezTo>
                  <a:pt x="166" y="314"/>
                  <a:pt x="221" y="286"/>
                  <a:pt x="263" y="259"/>
                </a:cubicBezTo>
                <a:cubicBezTo>
                  <a:pt x="290" y="244"/>
                  <a:pt x="318" y="231"/>
                  <a:pt x="346" y="217"/>
                </a:cubicBezTo>
                <a:cubicBezTo>
                  <a:pt x="374" y="203"/>
                  <a:pt x="401" y="189"/>
                  <a:pt x="428" y="175"/>
                </a:cubicBezTo>
                <a:cubicBezTo>
                  <a:pt x="456" y="162"/>
                  <a:pt x="484" y="148"/>
                  <a:pt x="498" y="134"/>
                </a:cubicBezTo>
                <a:cubicBezTo>
                  <a:pt x="525" y="120"/>
                  <a:pt x="553" y="106"/>
                  <a:pt x="581" y="93"/>
                </a:cubicBezTo>
                <a:cubicBezTo>
                  <a:pt x="636" y="65"/>
                  <a:pt x="678" y="51"/>
                  <a:pt x="719" y="23"/>
                </a:cubicBezTo>
                <a:cubicBezTo>
                  <a:pt x="737" y="13"/>
                  <a:pt x="756" y="5"/>
                  <a:pt x="774" y="0"/>
                </a:cubicBezTo>
                <a:cubicBezTo>
                  <a:pt x="770" y="2"/>
                  <a:pt x="765" y="4"/>
                  <a:pt x="761" y="9"/>
                </a:cubicBezTo>
              </a:path>
            </a:pathLst>
          </a:custGeom>
          <a:solidFill>
            <a:srgbClr val="F8C9A0"/>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56"/>
          <p:cNvSpPr>
            <a:spLocks noChangeArrowheads="1"/>
          </p:cNvSpPr>
          <p:nvPr/>
        </p:nvSpPr>
        <p:spPr bwMode="auto">
          <a:xfrm>
            <a:off x="9701213" y="3562350"/>
            <a:ext cx="92075" cy="53975"/>
          </a:xfrm>
          <a:custGeom>
            <a:avLst/>
            <a:gdLst>
              <a:gd name="T0" fmla="*/ 207 w 208"/>
              <a:gd name="T1" fmla="*/ 0 h 125"/>
              <a:gd name="T2" fmla="*/ 152 w 208"/>
              <a:gd name="T3" fmla="*/ 42 h 125"/>
              <a:gd name="T4" fmla="*/ 68 w 208"/>
              <a:gd name="T5" fmla="*/ 84 h 125"/>
              <a:gd name="T6" fmla="*/ 42 w 208"/>
              <a:gd name="T7" fmla="*/ 97 h 125"/>
              <a:gd name="T8" fmla="*/ 30 w 208"/>
              <a:gd name="T9" fmla="*/ 102 h 125"/>
              <a:gd name="T10" fmla="*/ 14 w 208"/>
              <a:gd name="T11" fmla="*/ 111 h 125"/>
              <a:gd name="T12" fmla="*/ 14 w 208"/>
              <a:gd name="T13" fmla="*/ 113 h 125"/>
              <a:gd name="T14" fmla="*/ 30 w 208"/>
              <a:gd name="T15" fmla="*/ 102 h 125"/>
              <a:gd name="T16" fmla="*/ 41 w 208"/>
              <a:gd name="T17" fmla="*/ 97 h 125"/>
              <a:gd name="T18" fmla="*/ 42 w 208"/>
              <a:gd name="T19" fmla="*/ 97 h 125"/>
              <a:gd name="T20" fmla="*/ 68 w 208"/>
              <a:gd name="T21" fmla="*/ 84 h 125"/>
              <a:gd name="T22" fmla="*/ 69 w 208"/>
              <a:gd name="T23" fmla="*/ 83 h 125"/>
              <a:gd name="T24" fmla="*/ 111 w 208"/>
              <a:gd name="T25" fmla="*/ 55 h 125"/>
              <a:gd name="T26" fmla="*/ 152 w 208"/>
              <a:gd name="T27" fmla="*/ 42 h 125"/>
              <a:gd name="T28" fmla="*/ 207 w 208"/>
              <a:gd name="T29" fmla="*/ 0 h 125"/>
              <a:gd name="T30" fmla="*/ 0 w 208"/>
              <a:gd name="T31" fmla="*/ 124 h 125"/>
              <a:gd name="T32" fmla="*/ 14 w 208"/>
              <a:gd name="T33" fmla="*/ 113 h 125"/>
              <a:gd name="T34" fmla="*/ 0 w 208"/>
              <a:gd name="T35"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25">
                <a:moveTo>
                  <a:pt x="207" y="0"/>
                </a:moveTo>
                <a:cubicBezTo>
                  <a:pt x="207" y="0"/>
                  <a:pt x="194" y="28"/>
                  <a:pt x="152" y="42"/>
                </a:cubicBezTo>
                <a:lnTo>
                  <a:pt x="68" y="84"/>
                </a:lnTo>
                <a:cubicBezTo>
                  <a:pt x="111" y="62"/>
                  <a:pt x="99" y="68"/>
                  <a:pt x="42" y="97"/>
                </a:cubicBezTo>
                <a:cubicBezTo>
                  <a:pt x="75" y="80"/>
                  <a:pt x="67" y="84"/>
                  <a:pt x="30" y="102"/>
                </a:cubicBezTo>
                <a:cubicBezTo>
                  <a:pt x="45" y="95"/>
                  <a:pt x="30" y="102"/>
                  <a:pt x="14" y="111"/>
                </a:cubicBezTo>
                <a:cubicBezTo>
                  <a:pt x="14" y="112"/>
                  <a:pt x="14" y="112"/>
                  <a:pt x="14" y="113"/>
                </a:cubicBezTo>
                <a:cubicBezTo>
                  <a:pt x="18" y="110"/>
                  <a:pt x="24" y="106"/>
                  <a:pt x="30" y="102"/>
                </a:cubicBezTo>
                <a:cubicBezTo>
                  <a:pt x="34" y="101"/>
                  <a:pt x="37" y="99"/>
                  <a:pt x="41" y="97"/>
                </a:cubicBezTo>
                <a:cubicBezTo>
                  <a:pt x="41" y="97"/>
                  <a:pt x="42" y="97"/>
                  <a:pt x="42" y="97"/>
                </a:cubicBezTo>
                <a:cubicBezTo>
                  <a:pt x="54" y="96"/>
                  <a:pt x="65" y="87"/>
                  <a:pt x="68" y="84"/>
                </a:cubicBezTo>
                <a:cubicBezTo>
                  <a:pt x="69" y="83"/>
                  <a:pt x="69" y="83"/>
                  <a:pt x="69" y="83"/>
                </a:cubicBezTo>
                <a:cubicBezTo>
                  <a:pt x="83" y="69"/>
                  <a:pt x="97" y="55"/>
                  <a:pt x="111" y="55"/>
                </a:cubicBezTo>
                <a:cubicBezTo>
                  <a:pt x="125" y="42"/>
                  <a:pt x="138" y="42"/>
                  <a:pt x="152" y="42"/>
                </a:cubicBezTo>
                <a:cubicBezTo>
                  <a:pt x="194" y="14"/>
                  <a:pt x="207" y="0"/>
                  <a:pt x="207" y="0"/>
                </a:cubicBezTo>
                <a:close/>
                <a:moveTo>
                  <a:pt x="0" y="124"/>
                </a:moveTo>
                <a:cubicBezTo>
                  <a:pt x="0" y="124"/>
                  <a:pt x="5" y="119"/>
                  <a:pt x="14" y="113"/>
                </a:cubicBezTo>
                <a:cubicBezTo>
                  <a:pt x="12" y="124"/>
                  <a:pt x="0" y="124"/>
                  <a:pt x="0" y="124"/>
                </a:cubicBezTo>
                <a:close/>
              </a:path>
            </a:pathLst>
          </a:custGeom>
          <a:solidFill>
            <a:srgbClr val="F1BE90"/>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57"/>
          <p:cNvSpPr>
            <a:spLocks noChangeArrowheads="1"/>
          </p:cNvSpPr>
          <p:nvPr/>
        </p:nvSpPr>
        <p:spPr bwMode="auto">
          <a:xfrm>
            <a:off x="9415463" y="3579813"/>
            <a:ext cx="354012" cy="190500"/>
          </a:xfrm>
          <a:custGeom>
            <a:avLst/>
            <a:gdLst>
              <a:gd name="T0" fmla="*/ 802 w 803"/>
              <a:gd name="T1" fmla="*/ 0 h 430"/>
              <a:gd name="T2" fmla="*/ 733 w 803"/>
              <a:gd name="T3" fmla="*/ 41 h 430"/>
              <a:gd name="T4" fmla="*/ 595 w 803"/>
              <a:gd name="T5" fmla="*/ 124 h 430"/>
              <a:gd name="T6" fmla="*/ 525 w 803"/>
              <a:gd name="T7" fmla="*/ 166 h 430"/>
              <a:gd name="T8" fmla="*/ 443 w 803"/>
              <a:gd name="T9" fmla="*/ 207 h 430"/>
              <a:gd name="T10" fmla="*/ 359 w 803"/>
              <a:gd name="T11" fmla="*/ 248 h 430"/>
              <a:gd name="T12" fmla="*/ 277 w 803"/>
              <a:gd name="T13" fmla="*/ 290 h 430"/>
              <a:gd name="T14" fmla="*/ 138 w 803"/>
              <a:gd name="T15" fmla="*/ 359 h 430"/>
              <a:gd name="T16" fmla="*/ 0 w 803"/>
              <a:gd name="T17" fmla="*/ 429 h 430"/>
              <a:gd name="T18" fmla="*/ 0 w 803"/>
              <a:gd name="T19" fmla="*/ 429 h 430"/>
              <a:gd name="T20" fmla="*/ 166 w 803"/>
              <a:gd name="T21" fmla="*/ 345 h 430"/>
              <a:gd name="T22" fmla="*/ 221 w 803"/>
              <a:gd name="T23" fmla="*/ 304 h 430"/>
              <a:gd name="T24" fmla="*/ 525 w 803"/>
              <a:gd name="T25" fmla="*/ 152 h 430"/>
              <a:gd name="T26" fmla="*/ 525 w 803"/>
              <a:gd name="T27" fmla="*/ 152 h 430"/>
              <a:gd name="T28" fmla="*/ 664 w 803"/>
              <a:gd name="T29" fmla="*/ 69 h 430"/>
              <a:gd name="T30" fmla="*/ 802 w 803"/>
              <a:gd name="T31" fmla="*/ 0 h 430"/>
              <a:gd name="T32" fmla="*/ 802 w 803"/>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30">
                <a:moveTo>
                  <a:pt x="802" y="0"/>
                </a:moveTo>
                <a:cubicBezTo>
                  <a:pt x="775" y="13"/>
                  <a:pt x="761" y="27"/>
                  <a:pt x="733" y="41"/>
                </a:cubicBezTo>
                <a:cubicBezTo>
                  <a:pt x="691" y="69"/>
                  <a:pt x="650" y="97"/>
                  <a:pt x="595" y="124"/>
                </a:cubicBezTo>
                <a:cubicBezTo>
                  <a:pt x="567" y="138"/>
                  <a:pt x="553" y="152"/>
                  <a:pt x="525" y="166"/>
                </a:cubicBezTo>
                <a:cubicBezTo>
                  <a:pt x="498" y="179"/>
                  <a:pt x="470" y="193"/>
                  <a:pt x="443" y="207"/>
                </a:cubicBezTo>
                <a:cubicBezTo>
                  <a:pt x="415" y="221"/>
                  <a:pt x="387" y="235"/>
                  <a:pt x="359" y="248"/>
                </a:cubicBezTo>
                <a:cubicBezTo>
                  <a:pt x="332" y="263"/>
                  <a:pt x="304" y="276"/>
                  <a:pt x="277" y="290"/>
                </a:cubicBezTo>
                <a:cubicBezTo>
                  <a:pt x="235" y="318"/>
                  <a:pt x="180" y="345"/>
                  <a:pt x="138" y="359"/>
                </a:cubicBezTo>
                <a:cubicBezTo>
                  <a:pt x="55" y="401"/>
                  <a:pt x="0" y="429"/>
                  <a:pt x="0" y="429"/>
                </a:cubicBezTo>
                <a:lnTo>
                  <a:pt x="0" y="429"/>
                </a:lnTo>
                <a:cubicBezTo>
                  <a:pt x="0" y="429"/>
                  <a:pt x="0" y="429"/>
                  <a:pt x="166" y="345"/>
                </a:cubicBezTo>
                <a:cubicBezTo>
                  <a:pt x="166" y="345"/>
                  <a:pt x="166" y="345"/>
                  <a:pt x="221" y="304"/>
                </a:cubicBezTo>
                <a:cubicBezTo>
                  <a:pt x="221" y="304"/>
                  <a:pt x="221" y="304"/>
                  <a:pt x="525" y="152"/>
                </a:cubicBezTo>
                <a:lnTo>
                  <a:pt x="525" y="152"/>
                </a:lnTo>
                <a:cubicBezTo>
                  <a:pt x="525" y="152"/>
                  <a:pt x="525" y="152"/>
                  <a:pt x="664" y="69"/>
                </a:cubicBezTo>
                <a:cubicBezTo>
                  <a:pt x="664" y="69"/>
                  <a:pt x="664" y="69"/>
                  <a:pt x="802" y="0"/>
                </a:cubicBezTo>
                <a:lnTo>
                  <a:pt x="802" y="0"/>
                </a:lnTo>
              </a:path>
            </a:pathLst>
          </a:custGeom>
          <a:solidFill>
            <a:srgbClr val="F8C9A0"/>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58"/>
          <p:cNvSpPr>
            <a:spLocks noChangeArrowheads="1"/>
          </p:cNvSpPr>
          <p:nvPr/>
        </p:nvSpPr>
        <p:spPr bwMode="auto">
          <a:xfrm>
            <a:off x="9483725" y="3689350"/>
            <a:ext cx="379413" cy="201613"/>
          </a:xfrm>
          <a:custGeom>
            <a:avLst/>
            <a:gdLst>
              <a:gd name="T0" fmla="*/ 857 w 858"/>
              <a:gd name="T1" fmla="*/ 0 h 457"/>
              <a:gd name="T2" fmla="*/ 732 w 858"/>
              <a:gd name="T3" fmla="*/ 70 h 457"/>
              <a:gd name="T4" fmla="*/ 594 w 858"/>
              <a:gd name="T5" fmla="*/ 153 h 457"/>
              <a:gd name="T6" fmla="*/ 511 w 858"/>
              <a:gd name="T7" fmla="*/ 194 h 457"/>
              <a:gd name="T8" fmla="*/ 442 w 858"/>
              <a:gd name="T9" fmla="*/ 236 h 457"/>
              <a:gd name="T10" fmla="*/ 359 w 858"/>
              <a:gd name="T11" fmla="*/ 277 h 457"/>
              <a:gd name="T12" fmla="*/ 275 w 858"/>
              <a:gd name="T13" fmla="*/ 319 h 457"/>
              <a:gd name="T14" fmla="*/ 137 w 858"/>
              <a:gd name="T15" fmla="*/ 388 h 457"/>
              <a:gd name="T16" fmla="*/ 0 w 858"/>
              <a:gd name="T17" fmla="*/ 456 h 457"/>
              <a:gd name="T18" fmla="*/ 68 w 858"/>
              <a:gd name="T19" fmla="*/ 416 h 457"/>
              <a:gd name="T20" fmla="*/ 345 w 858"/>
              <a:gd name="T21" fmla="*/ 263 h 457"/>
              <a:gd name="T22" fmla="*/ 663 w 858"/>
              <a:gd name="T23" fmla="*/ 97 h 457"/>
              <a:gd name="T24" fmla="*/ 843 w 858"/>
              <a:gd name="T25" fmla="*/ 0 h 457"/>
              <a:gd name="T26" fmla="*/ 857 w 858"/>
              <a:gd name="T27"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8" h="457">
                <a:moveTo>
                  <a:pt x="857" y="0"/>
                </a:moveTo>
                <a:cubicBezTo>
                  <a:pt x="857" y="0"/>
                  <a:pt x="801" y="28"/>
                  <a:pt x="732" y="70"/>
                </a:cubicBezTo>
                <a:cubicBezTo>
                  <a:pt x="691" y="97"/>
                  <a:pt x="635" y="125"/>
                  <a:pt x="594" y="153"/>
                </a:cubicBezTo>
                <a:cubicBezTo>
                  <a:pt x="566" y="167"/>
                  <a:pt x="538" y="181"/>
                  <a:pt x="511" y="194"/>
                </a:cubicBezTo>
                <a:cubicBezTo>
                  <a:pt x="483" y="208"/>
                  <a:pt x="469" y="222"/>
                  <a:pt x="442" y="236"/>
                </a:cubicBezTo>
                <a:cubicBezTo>
                  <a:pt x="414" y="250"/>
                  <a:pt x="387" y="263"/>
                  <a:pt x="359" y="277"/>
                </a:cubicBezTo>
                <a:cubicBezTo>
                  <a:pt x="331" y="305"/>
                  <a:pt x="303" y="305"/>
                  <a:pt x="275" y="319"/>
                </a:cubicBezTo>
                <a:cubicBezTo>
                  <a:pt x="221" y="347"/>
                  <a:pt x="179" y="374"/>
                  <a:pt x="137" y="388"/>
                </a:cubicBezTo>
                <a:cubicBezTo>
                  <a:pt x="60" y="426"/>
                  <a:pt x="7" y="452"/>
                  <a:pt x="0" y="456"/>
                </a:cubicBezTo>
                <a:cubicBezTo>
                  <a:pt x="5" y="454"/>
                  <a:pt x="31" y="440"/>
                  <a:pt x="68" y="416"/>
                </a:cubicBezTo>
                <a:lnTo>
                  <a:pt x="345" y="263"/>
                </a:lnTo>
                <a:lnTo>
                  <a:pt x="663" y="97"/>
                </a:lnTo>
                <a:lnTo>
                  <a:pt x="843" y="0"/>
                </a:lnTo>
                <a:lnTo>
                  <a:pt x="857" y="0"/>
                </a:lnTo>
              </a:path>
            </a:pathLst>
          </a:custGeom>
          <a:solidFill>
            <a:srgbClr val="F8C9A0"/>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59"/>
          <p:cNvSpPr>
            <a:spLocks noChangeArrowheads="1"/>
          </p:cNvSpPr>
          <p:nvPr/>
        </p:nvSpPr>
        <p:spPr bwMode="auto">
          <a:xfrm>
            <a:off x="9512300" y="3692525"/>
            <a:ext cx="336550" cy="180975"/>
          </a:xfrm>
          <a:custGeom>
            <a:avLst/>
            <a:gdLst>
              <a:gd name="T0" fmla="*/ 595 w 763"/>
              <a:gd name="T1" fmla="*/ 90 h 410"/>
              <a:gd name="T2" fmla="*/ 277 w 763"/>
              <a:gd name="T3" fmla="*/ 256 h 410"/>
              <a:gd name="T4" fmla="*/ 0 w 763"/>
              <a:gd name="T5" fmla="*/ 409 h 410"/>
              <a:gd name="T6" fmla="*/ 56 w 763"/>
              <a:gd name="T7" fmla="*/ 367 h 410"/>
              <a:gd name="T8" fmla="*/ 194 w 763"/>
              <a:gd name="T9" fmla="*/ 298 h 410"/>
              <a:gd name="T10" fmla="*/ 277 w 763"/>
              <a:gd name="T11" fmla="*/ 243 h 410"/>
              <a:gd name="T12" fmla="*/ 346 w 763"/>
              <a:gd name="T13" fmla="*/ 201 h 410"/>
              <a:gd name="T14" fmla="*/ 429 w 763"/>
              <a:gd name="T15" fmla="*/ 160 h 410"/>
              <a:gd name="T16" fmla="*/ 512 w 763"/>
              <a:gd name="T17" fmla="*/ 118 h 410"/>
              <a:gd name="T18" fmla="*/ 651 w 763"/>
              <a:gd name="T19" fmla="*/ 49 h 410"/>
              <a:gd name="T20" fmla="*/ 727 w 763"/>
              <a:gd name="T21" fmla="*/ 19 h 410"/>
              <a:gd name="T22" fmla="*/ 595 w 763"/>
              <a:gd name="T23" fmla="*/ 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3" h="410">
                <a:moveTo>
                  <a:pt x="595" y="90"/>
                </a:moveTo>
                <a:lnTo>
                  <a:pt x="277" y="256"/>
                </a:lnTo>
                <a:lnTo>
                  <a:pt x="0" y="409"/>
                </a:lnTo>
                <a:cubicBezTo>
                  <a:pt x="14" y="395"/>
                  <a:pt x="42" y="381"/>
                  <a:pt x="56" y="367"/>
                </a:cubicBezTo>
                <a:cubicBezTo>
                  <a:pt x="97" y="340"/>
                  <a:pt x="138" y="326"/>
                  <a:pt x="194" y="298"/>
                </a:cubicBezTo>
                <a:cubicBezTo>
                  <a:pt x="222" y="284"/>
                  <a:pt x="249" y="256"/>
                  <a:pt x="277" y="243"/>
                </a:cubicBezTo>
                <a:cubicBezTo>
                  <a:pt x="304" y="229"/>
                  <a:pt x="319" y="215"/>
                  <a:pt x="346" y="201"/>
                </a:cubicBezTo>
                <a:cubicBezTo>
                  <a:pt x="374" y="187"/>
                  <a:pt x="401" y="174"/>
                  <a:pt x="429" y="160"/>
                </a:cubicBezTo>
                <a:cubicBezTo>
                  <a:pt x="457" y="146"/>
                  <a:pt x="485" y="132"/>
                  <a:pt x="512" y="118"/>
                </a:cubicBezTo>
                <a:cubicBezTo>
                  <a:pt x="567" y="90"/>
                  <a:pt x="609" y="77"/>
                  <a:pt x="651" y="49"/>
                </a:cubicBezTo>
                <a:cubicBezTo>
                  <a:pt x="682" y="36"/>
                  <a:pt x="707" y="27"/>
                  <a:pt x="727" y="19"/>
                </a:cubicBezTo>
                <a:cubicBezTo>
                  <a:pt x="762" y="0"/>
                  <a:pt x="727" y="19"/>
                  <a:pt x="595" y="90"/>
                </a:cubicBezTo>
              </a:path>
            </a:pathLst>
          </a:custGeom>
          <a:solidFill>
            <a:srgbClr val="F8C9A0"/>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Freeform 60"/>
          <p:cNvSpPr>
            <a:spLocks noChangeArrowheads="1"/>
          </p:cNvSpPr>
          <p:nvPr/>
        </p:nvSpPr>
        <p:spPr bwMode="auto">
          <a:xfrm>
            <a:off x="9647238" y="3805238"/>
            <a:ext cx="279400" cy="157162"/>
          </a:xfrm>
          <a:custGeom>
            <a:avLst/>
            <a:gdLst>
              <a:gd name="T0" fmla="*/ 636 w 637"/>
              <a:gd name="T1" fmla="*/ 0 h 353"/>
              <a:gd name="T2" fmla="*/ 608 w 637"/>
              <a:gd name="T3" fmla="*/ 28 h 353"/>
              <a:gd name="T4" fmla="*/ 484 w 637"/>
              <a:gd name="T5" fmla="*/ 97 h 353"/>
              <a:gd name="T6" fmla="*/ 415 w 637"/>
              <a:gd name="T7" fmla="*/ 139 h 353"/>
              <a:gd name="T8" fmla="*/ 346 w 637"/>
              <a:gd name="T9" fmla="*/ 180 h 353"/>
              <a:gd name="T10" fmla="*/ 276 w 637"/>
              <a:gd name="T11" fmla="*/ 208 h 353"/>
              <a:gd name="T12" fmla="*/ 193 w 637"/>
              <a:gd name="T13" fmla="*/ 250 h 353"/>
              <a:gd name="T14" fmla="*/ 69 w 637"/>
              <a:gd name="T15" fmla="*/ 319 h 353"/>
              <a:gd name="T16" fmla="*/ 47 w 637"/>
              <a:gd name="T17" fmla="*/ 326 h 353"/>
              <a:gd name="T18" fmla="*/ 262 w 637"/>
              <a:gd name="T19" fmla="*/ 208 h 353"/>
              <a:gd name="T20" fmla="*/ 567 w 637"/>
              <a:gd name="T21" fmla="*/ 42 h 353"/>
              <a:gd name="T22" fmla="*/ 636 w 637"/>
              <a:gd name="T23"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7" h="353">
                <a:moveTo>
                  <a:pt x="636" y="0"/>
                </a:moveTo>
                <a:lnTo>
                  <a:pt x="608" y="28"/>
                </a:lnTo>
                <a:cubicBezTo>
                  <a:pt x="567" y="42"/>
                  <a:pt x="525" y="70"/>
                  <a:pt x="484" y="97"/>
                </a:cubicBezTo>
                <a:cubicBezTo>
                  <a:pt x="456" y="111"/>
                  <a:pt x="442" y="125"/>
                  <a:pt x="415" y="139"/>
                </a:cubicBezTo>
                <a:cubicBezTo>
                  <a:pt x="387" y="153"/>
                  <a:pt x="373" y="166"/>
                  <a:pt x="346" y="180"/>
                </a:cubicBezTo>
                <a:cubicBezTo>
                  <a:pt x="318" y="180"/>
                  <a:pt x="290" y="194"/>
                  <a:pt x="276" y="208"/>
                </a:cubicBezTo>
                <a:cubicBezTo>
                  <a:pt x="249" y="222"/>
                  <a:pt x="221" y="236"/>
                  <a:pt x="193" y="250"/>
                </a:cubicBezTo>
                <a:cubicBezTo>
                  <a:pt x="152" y="277"/>
                  <a:pt x="110" y="291"/>
                  <a:pt x="69" y="319"/>
                </a:cubicBezTo>
                <a:cubicBezTo>
                  <a:pt x="61" y="321"/>
                  <a:pt x="54" y="323"/>
                  <a:pt x="47" y="326"/>
                </a:cubicBezTo>
                <a:cubicBezTo>
                  <a:pt x="0" y="352"/>
                  <a:pt x="47" y="326"/>
                  <a:pt x="262" y="208"/>
                </a:cubicBezTo>
                <a:lnTo>
                  <a:pt x="567" y="42"/>
                </a:lnTo>
                <a:lnTo>
                  <a:pt x="636" y="0"/>
                </a:lnTo>
              </a:path>
            </a:pathLst>
          </a:custGeom>
          <a:solidFill>
            <a:srgbClr val="F8C9A0"/>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61"/>
          <p:cNvSpPr>
            <a:spLocks noChangeArrowheads="1"/>
          </p:cNvSpPr>
          <p:nvPr/>
        </p:nvSpPr>
        <p:spPr bwMode="auto">
          <a:xfrm>
            <a:off x="9623425" y="3779838"/>
            <a:ext cx="349250" cy="192087"/>
          </a:xfrm>
          <a:custGeom>
            <a:avLst/>
            <a:gdLst>
              <a:gd name="T0" fmla="*/ 788 w 789"/>
              <a:gd name="T1" fmla="*/ 0 h 430"/>
              <a:gd name="T2" fmla="*/ 692 w 789"/>
              <a:gd name="T3" fmla="*/ 55 h 430"/>
              <a:gd name="T4" fmla="*/ 623 w 789"/>
              <a:gd name="T5" fmla="*/ 97 h 430"/>
              <a:gd name="T6" fmla="*/ 623 w 789"/>
              <a:gd name="T7" fmla="*/ 97 h 430"/>
              <a:gd name="T8" fmla="*/ 318 w 789"/>
              <a:gd name="T9" fmla="*/ 263 h 430"/>
              <a:gd name="T10" fmla="*/ 42 w 789"/>
              <a:gd name="T11" fmla="*/ 415 h 430"/>
              <a:gd name="T12" fmla="*/ 28 w 789"/>
              <a:gd name="T13" fmla="*/ 415 h 430"/>
              <a:gd name="T14" fmla="*/ 0 w 789"/>
              <a:gd name="T15" fmla="*/ 429 h 430"/>
              <a:gd name="T16" fmla="*/ 111 w 789"/>
              <a:gd name="T17" fmla="*/ 346 h 430"/>
              <a:gd name="T18" fmla="*/ 236 w 789"/>
              <a:gd name="T19" fmla="*/ 277 h 430"/>
              <a:gd name="T20" fmla="*/ 305 w 789"/>
              <a:gd name="T21" fmla="*/ 235 h 430"/>
              <a:gd name="T22" fmla="*/ 387 w 789"/>
              <a:gd name="T23" fmla="*/ 194 h 430"/>
              <a:gd name="T24" fmla="*/ 457 w 789"/>
              <a:gd name="T25" fmla="*/ 166 h 430"/>
              <a:gd name="T26" fmla="*/ 526 w 789"/>
              <a:gd name="T27" fmla="*/ 125 h 430"/>
              <a:gd name="T28" fmla="*/ 650 w 789"/>
              <a:gd name="T29" fmla="*/ 55 h 430"/>
              <a:gd name="T30" fmla="*/ 788 w 789"/>
              <a:gd name="T31" fmla="*/ 0 h 430"/>
              <a:gd name="T32" fmla="*/ 788 w 789"/>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9" h="430">
                <a:moveTo>
                  <a:pt x="788" y="0"/>
                </a:moveTo>
                <a:cubicBezTo>
                  <a:pt x="788" y="0"/>
                  <a:pt x="747" y="28"/>
                  <a:pt x="692" y="55"/>
                </a:cubicBezTo>
                <a:cubicBezTo>
                  <a:pt x="692" y="55"/>
                  <a:pt x="692" y="55"/>
                  <a:pt x="623" y="97"/>
                </a:cubicBezTo>
                <a:lnTo>
                  <a:pt x="623" y="97"/>
                </a:lnTo>
                <a:cubicBezTo>
                  <a:pt x="623" y="97"/>
                  <a:pt x="623" y="97"/>
                  <a:pt x="318" y="263"/>
                </a:cubicBezTo>
                <a:cubicBezTo>
                  <a:pt x="318" y="263"/>
                  <a:pt x="318" y="263"/>
                  <a:pt x="42" y="415"/>
                </a:cubicBezTo>
                <a:cubicBezTo>
                  <a:pt x="42" y="415"/>
                  <a:pt x="42" y="415"/>
                  <a:pt x="28" y="415"/>
                </a:cubicBezTo>
                <a:cubicBezTo>
                  <a:pt x="14" y="415"/>
                  <a:pt x="0" y="429"/>
                  <a:pt x="0" y="429"/>
                </a:cubicBezTo>
                <a:cubicBezTo>
                  <a:pt x="0" y="429"/>
                  <a:pt x="42" y="387"/>
                  <a:pt x="111" y="346"/>
                </a:cubicBezTo>
                <a:cubicBezTo>
                  <a:pt x="152" y="332"/>
                  <a:pt x="194" y="305"/>
                  <a:pt x="236" y="277"/>
                </a:cubicBezTo>
                <a:cubicBezTo>
                  <a:pt x="263" y="263"/>
                  <a:pt x="291" y="249"/>
                  <a:pt x="305" y="235"/>
                </a:cubicBezTo>
                <a:cubicBezTo>
                  <a:pt x="332" y="221"/>
                  <a:pt x="360" y="208"/>
                  <a:pt x="387" y="194"/>
                </a:cubicBezTo>
                <a:cubicBezTo>
                  <a:pt x="402" y="180"/>
                  <a:pt x="429" y="180"/>
                  <a:pt x="457" y="166"/>
                </a:cubicBezTo>
                <a:cubicBezTo>
                  <a:pt x="484" y="152"/>
                  <a:pt x="498" y="139"/>
                  <a:pt x="526" y="125"/>
                </a:cubicBezTo>
                <a:cubicBezTo>
                  <a:pt x="567" y="97"/>
                  <a:pt x="623" y="83"/>
                  <a:pt x="650" y="55"/>
                </a:cubicBezTo>
                <a:cubicBezTo>
                  <a:pt x="734" y="28"/>
                  <a:pt x="788" y="0"/>
                  <a:pt x="788" y="0"/>
                </a:cubicBezTo>
                <a:lnTo>
                  <a:pt x="788" y="0"/>
                </a:lnTo>
              </a:path>
            </a:pathLst>
          </a:custGeom>
          <a:solidFill>
            <a:srgbClr val="F8C9A0"/>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62"/>
          <p:cNvSpPr>
            <a:spLocks noChangeArrowheads="1"/>
          </p:cNvSpPr>
          <p:nvPr/>
        </p:nvSpPr>
        <p:spPr bwMode="auto">
          <a:xfrm>
            <a:off x="10198100" y="2974975"/>
            <a:ext cx="649288" cy="690563"/>
          </a:xfrm>
          <a:custGeom>
            <a:avLst/>
            <a:gdLst>
              <a:gd name="T0" fmla="*/ 1466 w 1467"/>
              <a:gd name="T1" fmla="*/ 994 h 1562"/>
              <a:gd name="T2" fmla="*/ 1461 w 1467"/>
              <a:gd name="T3" fmla="*/ 1046 h 1562"/>
              <a:gd name="T4" fmla="*/ 470 w 1467"/>
              <a:gd name="T5" fmla="*/ 1561 h 1562"/>
              <a:gd name="T6" fmla="*/ 0 w 1467"/>
              <a:gd name="T7" fmla="*/ 635 h 1562"/>
              <a:gd name="T8" fmla="*/ 1244 w 1467"/>
              <a:gd name="T9" fmla="*/ 0 h 1562"/>
              <a:gd name="T10" fmla="*/ 1281 w 1467"/>
              <a:gd name="T11" fmla="*/ 70 h 1562"/>
              <a:gd name="T12" fmla="*/ 1418 w 1467"/>
              <a:gd name="T13" fmla="*/ 515 h 1562"/>
              <a:gd name="T14" fmla="*/ 1466 w 1467"/>
              <a:gd name="T15" fmla="*/ 994 h 15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7" h="1562">
                <a:moveTo>
                  <a:pt x="1466" y="994"/>
                </a:moveTo>
                <a:lnTo>
                  <a:pt x="1461" y="1046"/>
                </a:lnTo>
                <a:lnTo>
                  <a:pt x="470" y="1561"/>
                </a:lnTo>
                <a:lnTo>
                  <a:pt x="0" y="635"/>
                </a:lnTo>
                <a:lnTo>
                  <a:pt x="1244" y="0"/>
                </a:lnTo>
                <a:lnTo>
                  <a:pt x="1281" y="70"/>
                </a:lnTo>
                <a:lnTo>
                  <a:pt x="1418" y="515"/>
                </a:lnTo>
                <a:lnTo>
                  <a:pt x="1466" y="994"/>
                </a:lnTo>
              </a:path>
            </a:pathLst>
          </a:custGeom>
          <a:solidFill>
            <a:srgbClr val="A2CF64"/>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Freeform 63"/>
          <p:cNvSpPr>
            <a:spLocks noChangeArrowheads="1"/>
          </p:cNvSpPr>
          <p:nvPr/>
        </p:nvSpPr>
        <p:spPr bwMode="auto">
          <a:xfrm>
            <a:off x="8764588" y="2863850"/>
            <a:ext cx="668337" cy="735013"/>
          </a:xfrm>
          <a:custGeom>
            <a:avLst/>
            <a:gdLst>
              <a:gd name="T0" fmla="*/ 25 w 1513"/>
              <a:gd name="T1" fmla="*/ 767 h 1662"/>
              <a:gd name="T2" fmla="*/ 164 w 1513"/>
              <a:gd name="T3" fmla="*/ 322 h 1662"/>
              <a:gd name="T4" fmla="*/ 338 w 1513"/>
              <a:gd name="T5" fmla="*/ 0 h 1662"/>
              <a:gd name="T6" fmla="*/ 1512 w 1513"/>
              <a:gd name="T7" fmla="*/ 803 h 1662"/>
              <a:gd name="T8" fmla="*/ 931 w 1513"/>
              <a:gd name="T9" fmla="*/ 1661 h 1662"/>
              <a:gd name="T10" fmla="*/ 0 w 1513"/>
              <a:gd name="T11" fmla="*/ 1017 h 1662"/>
              <a:gd name="T12" fmla="*/ 25 w 1513"/>
              <a:gd name="T13" fmla="*/ 767 h 1662"/>
            </a:gdLst>
            <a:ahLst/>
            <a:cxnLst>
              <a:cxn ang="0">
                <a:pos x="T0" y="T1"/>
              </a:cxn>
              <a:cxn ang="0">
                <a:pos x="T2" y="T3"/>
              </a:cxn>
              <a:cxn ang="0">
                <a:pos x="T4" y="T5"/>
              </a:cxn>
              <a:cxn ang="0">
                <a:pos x="T6" y="T7"/>
              </a:cxn>
              <a:cxn ang="0">
                <a:pos x="T8" y="T9"/>
              </a:cxn>
              <a:cxn ang="0">
                <a:pos x="T10" y="T11"/>
              </a:cxn>
              <a:cxn ang="0">
                <a:pos x="T12" y="T13"/>
              </a:cxn>
            </a:cxnLst>
            <a:rect l="0" t="0" r="r" b="b"/>
            <a:pathLst>
              <a:path w="1513" h="1662">
                <a:moveTo>
                  <a:pt x="25" y="767"/>
                </a:moveTo>
                <a:lnTo>
                  <a:pt x="164" y="322"/>
                </a:lnTo>
                <a:lnTo>
                  <a:pt x="338" y="0"/>
                </a:lnTo>
                <a:lnTo>
                  <a:pt x="1512" y="803"/>
                </a:lnTo>
                <a:lnTo>
                  <a:pt x="931" y="1661"/>
                </a:lnTo>
                <a:lnTo>
                  <a:pt x="0" y="1017"/>
                </a:lnTo>
                <a:lnTo>
                  <a:pt x="25" y="767"/>
                </a:lnTo>
              </a:path>
            </a:pathLst>
          </a:custGeom>
          <a:solidFill>
            <a:srgbClr val="A6A397"/>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533" name="TextBox 13"/>
          <p:cNvSpPr txBox="1">
            <a:spLocks noChangeArrowheads="1"/>
          </p:cNvSpPr>
          <p:nvPr/>
        </p:nvSpPr>
        <p:spPr bwMode="auto">
          <a:xfrm>
            <a:off x="1328738" y="5122863"/>
            <a:ext cx="19542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600" b="1">
                <a:solidFill>
                  <a:srgbClr val="000000"/>
                </a:solidFill>
                <a:latin typeface="Arial" pitchFamily="34" charset="0"/>
                <a:ea typeface="微软雅黑" pitchFamily="34" charset="-122"/>
                <a:sym typeface="Arial" pitchFamily="34" charset="0"/>
              </a:rPr>
              <a:t>单击编辑标题</a:t>
            </a:r>
            <a:endParaRPr lang="en-US" sz="1600" b="1">
              <a:solidFill>
                <a:srgbClr val="000000"/>
              </a:solidFill>
              <a:latin typeface="Arial" pitchFamily="34" charset="0"/>
              <a:ea typeface="微软雅黑" pitchFamily="34" charset="-122"/>
              <a:sym typeface="Arial" pitchFamily="34" charset="0"/>
            </a:endParaRPr>
          </a:p>
        </p:txBody>
      </p:sp>
      <p:sp>
        <p:nvSpPr>
          <p:cNvPr id="18534" name="TextBox 13"/>
          <p:cNvSpPr txBox="1">
            <a:spLocks noChangeArrowheads="1"/>
          </p:cNvSpPr>
          <p:nvPr/>
        </p:nvSpPr>
        <p:spPr bwMode="auto">
          <a:xfrm>
            <a:off x="1147763" y="5440363"/>
            <a:ext cx="233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200">
                <a:solidFill>
                  <a:srgbClr val="000000"/>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rgbClr val="000000"/>
              </a:solidFill>
              <a:latin typeface="Arial" pitchFamily="34" charset="0"/>
              <a:ea typeface="微软雅黑" pitchFamily="34" charset="-122"/>
              <a:sym typeface="Arial" pitchFamily="34" charset="0"/>
            </a:endParaRPr>
          </a:p>
        </p:txBody>
      </p:sp>
      <p:sp>
        <p:nvSpPr>
          <p:cNvPr id="18535" name="TextBox 13"/>
          <p:cNvSpPr txBox="1">
            <a:spLocks noChangeArrowheads="1"/>
          </p:cNvSpPr>
          <p:nvPr/>
        </p:nvSpPr>
        <p:spPr bwMode="auto">
          <a:xfrm>
            <a:off x="5029200" y="51228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600" b="1">
                <a:solidFill>
                  <a:srgbClr val="000000"/>
                </a:solidFill>
                <a:latin typeface="Arial" pitchFamily="34" charset="0"/>
                <a:ea typeface="微软雅黑" pitchFamily="34" charset="-122"/>
                <a:sym typeface="Arial" pitchFamily="34" charset="0"/>
              </a:rPr>
              <a:t>单击编辑标题</a:t>
            </a:r>
            <a:endParaRPr lang="en-US" sz="1600" b="1">
              <a:solidFill>
                <a:srgbClr val="000000"/>
              </a:solidFill>
              <a:latin typeface="Arial" pitchFamily="34" charset="0"/>
              <a:ea typeface="微软雅黑" pitchFamily="34" charset="-122"/>
              <a:sym typeface="Arial" pitchFamily="34" charset="0"/>
            </a:endParaRPr>
          </a:p>
        </p:txBody>
      </p:sp>
      <p:sp>
        <p:nvSpPr>
          <p:cNvPr id="18536" name="TextBox 13"/>
          <p:cNvSpPr txBox="1">
            <a:spLocks noChangeArrowheads="1"/>
          </p:cNvSpPr>
          <p:nvPr/>
        </p:nvSpPr>
        <p:spPr bwMode="auto">
          <a:xfrm>
            <a:off x="4848225" y="5440363"/>
            <a:ext cx="233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200">
                <a:solidFill>
                  <a:srgbClr val="000000"/>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rgbClr val="000000"/>
              </a:solidFill>
              <a:latin typeface="Arial" pitchFamily="34" charset="0"/>
              <a:ea typeface="微软雅黑" pitchFamily="34" charset="-122"/>
              <a:sym typeface="Arial" pitchFamily="34" charset="0"/>
            </a:endParaRPr>
          </a:p>
        </p:txBody>
      </p:sp>
      <p:sp>
        <p:nvSpPr>
          <p:cNvPr id="18537" name="TextBox 13"/>
          <p:cNvSpPr txBox="1">
            <a:spLocks noChangeArrowheads="1"/>
          </p:cNvSpPr>
          <p:nvPr/>
        </p:nvSpPr>
        <p:spPr bwMode="auto">
          <a:xfrm>
            <a:off x="8723313" y="51133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600" b="1">
                <a:solidFill>
                  <a:srgbClr val="000000"/>
                </a:solidFill>
                <a:latin typeface="Arial" pitchFamily="34" charset="0"/>
                <a:ea typeface="微软雅黑" pitchFamily="34" charset="-122"/>
                <a:sym typeface="Arial" pitchFamily="34" charset="0"/>
              </a:rPr>
              <a:t>单击编辑标题</a:t>
            </a:r>
            <a:endParaRPr lang="en-US" sz="1600" b="1">
              <a:solidFill>
                <a:srgbClr val="000000"/>
              </a:solidFill>
              <a:latin typeface="Arial" pitchFamily="34" charset="0"/>
              <a:ea typeface="微软雅黑" pitchFamily="34" charset="-122"/>
              <a:sym typeface="Arial" pitchFamily="34" charset="0"/>
            </a:endParaRPr>
          </a:p>
        </p:txBody>
      </p:sp>
      <p:sp>
        <p:nvSpPr>
          <p:cNvPr id="18538" name="TextBox 13"/>
          <p:cNvSpPr txBox="1">
            <a:spLocks noChangeArrowheads="1"/>
          </p:cNvSpPr>
          <p:nvPr/>
        </p:nvSpPr>
        <p:spPr bwMode="auto">
          <a:xfrm>
            <a:off x="8542338" y="5429250"/>
            <a:ext cx="233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200">
                <a:solidFill>
                  <a:srgbClr val="000000"/>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rgbClr val="000000"/>
              </a:solidFill>
              <a:latin typeface="Arial" pitchFamily="34" charset="0"/>
              <a:ea typeface="微软雅黑" pitchFamily="34" charset="-122"/>
              <a:sym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459"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latin typeface="微软雅黑" pitchFamily="34" charset="-122"/>
                <a:ea typeface="微软雅黑" pitchFamily="34" charset="-122"/>
              </a:rPr>
              <a:t>单击此处添加标题</a:t>
            </a:r>
          </a:p>
        </p:txBody>
      </p:sp>
      <p:sp>
        <p:nvSpPr>
          <p:cNvPr id="8" name="矩形 7"/>
          <p:cNvSpPr/>
          <p:nvPr/>
        </p:nvSpPr>
        <p:spPr>
          <a:xfrm>
            <a:off x="0" y="1319213"/>
            <a:ext cx="12192000" cy="4800600"/>
          </a:xfrm>
          <a:prstGeom prst="rect">
            <a:avLst/>
          </a:pr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9461" name="组合 8"/>
          <p:cNvGrpSpPr>
            <a:grpSpLocks/>
          </p:cNvGrpSpPr>
          <p:nvPr/>
        </p:nvGrpSpPr>
        <p:grpSpPr bwMode="auto">
          <a:xfrm>
            <a:off x="5837238" y="2244725"/>
            <a:ext cx="647700" cy="649288"/>
            <a:chOff x="6912864" y="3136392"/>
            <a:chExt cx="649224" cy="649224"/>
          </a:xfrm>
        </p:grpSpPr>
        <p:sp>
          <p:nvSpPr>
            <p:cNvPr id="19477" name="Freeform 620"/>
            <p:cNvSpPr>
              <a:spLocks/>
            </p:cNvSpPr>
            <p:nvPr/>
          </p:nvSpPr>
          <p:spPr bwMode="auto">
            <a:xfrm>
              <a:off x="7070852" y="3296983"/>
              <a:ext cx="333248" cy="328041"/>
            </a:xfrm>
            <a:custGeom>
              <a:avLst/>
              <a:gdLst>
                <a:gd name="T0" fmla="*/ 325120 w 287"/>
                <a:gd name="T1" fmla="*/ 3477 h 283"/>
                <a:gd name="T2" fmla="*/ 241518 w 287"/>
                <a:gd name="T3" fmla="*/ 16228 h 283"/>
                <a:gd name="T4" fmla="*/ 166043 w 287"/>
                <a:gd name="T5" fmla="*/ 0 h 283"/>
                <a:gd name="T6" fmla="*/ 91730 w 287"/>
                <a:gd name="T7" fmla="*/ 16228 h 283"/>
                <a:gd name="T8" fmla="*/ 8128 w 287"/>
                <a:gd name="T9" fmla="*/ 3477 h 283"/>
                <a:gd name="T10" fmla="*/ 0 w 287"/>
                <a:gd name="T11" fmla="*/ 69549 h 283"/>
                <a:gd name="T12" fmla="*/ 77797 w 287"/>
                <a:gd name="T13" fmla="*/ 274720 h 283"/>
                <a:gd name="T14" fmla="*/ 166043 w 287"/>
                <a:gd name="T15" fmla="*/ 328041 h 283"/>
                <a:gd name="T16" fmla="*/ 255451 w 287"/>
                <a:gd name="T17" fmla="*/ 274720 h 283"/>
                <a:gd name="T18" fmla="*/ 333248 w 287"/>
                <a:gd name="T19" fmla="*/ 69549 h 283"/>
                <a:gd name="T20" fmla="*/ 325120 w 287"/>
                <a:gd name="T21" fmla="*/ 3477 h 2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7" h="283">
                  <a:moveTo>
                    <a:pt x="280" y="3"/>
                  </a:moveTo>
                  <a:cubicBezTo>
                    <a:pt x="280" y="3"/>
                    <a:pt x="240" y="14"/>
                    <a:pt x="208" y="14"/>
                  </a:cubicBezTo>
                  <a:cubicBezTo>
                    <a:pt x="176" y="14"/>
                    <a:pt x="143" y="0"/>
                    <a:pt x="143" y="0"/>
                  </a:cubicBezTo>
                  <a:cubicBezTo>
                    <a:pt x="143" y="0"/>
                    <a:pt x="111" y="14"/>
                    <a:pt x="79" y="14"/>
                  </a:cubicBezTo>
                  <a:cubicBezTo>
                    <a:pt x="46" y="14"/>
                    <a:pt x="7" y="3"/>
                    <a:pt x="7" y="3"/>
                  </a:cubicBezTo>
                  <a:cubicBezTo>
                    <a:pt x="7" y="3"/>
                    <a:pt x="0" y="26"/>
                    <a:pt x="0" y="60"/>
                  </a:cubicBezTo>
                  <a:cubicBezTo>
                    <a:pt x="0" y="149"/>
                    <a:pt x="28" y="206"/>
                    <a:pt x="67" y="237"/>
                  </a:cubicBezTo>
                  <a:cubicBezTo>
                    <a:pt x="90" y="256"/>
                    <a:pt x="128" y="283"/>
                    <a:pt x="143" y="283"/>
                  </a:cubicBezTo>
                  <a:cubicBezTo>
                    <a:pt x="159" y="283"/>
                    <a:pt x="196" y="256"/>
                    <a:pt x="220" y="237"/>
                  </a:cubicBezTo>
                  <a:cubicBezTo>
                    <a:pt x="258" y="205"/>
                    <a:pt x="287" y="149"/>
                    <a:pt x="287" y="60"/>
                  </a:cubicBezTo>
                  <a:cubicBezTo>
                    <a:pt x="287" y="26"/>
                    <a:pt x="280" y="3"/>
                    <a:pt x="280"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椭圆 10"/>
            <p:cNvSpPr/>
            <p:nvPr/>
          </p:nvSpPr>
          <p:spPr>
            <a:xfrm>
              <a:off x="6912864" y="3136392"/>
              <a:ext cx="649224" cy="64922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9462" name="组合 11"/>
          <p:cNvGrpSpPr>
            <a:grpSpLocks/>
          </p:cNvGrpSpPr>
          <p:nvPr/>
        </p:nvGrpSpPr>
        <p:grpSpPr bwMode="auto">
          <a:xfrm>
            <a:off x="5837238" y="3332163"/>
            <a:ext cx="647700" cy="649287"/>
            <a:chOff x="6450504" y="4654296"/>
            <a:chExt cx="649224" cy="649224"/>
          </a:xfrm>
        </p:grpSpPr>
        <p:sp>
          <p:nvSpPr>
            <p:cNvPr id="19475" name="Freeform 112"/>
            <p:cNvSpPr>
              <a:spLocks noEditPoints="1"/>
            </p:cNvSpPr>
            <p:nvPr/>
          </p:nvSpPr>
          <p:spPr bwMode="auto">
            <a:xfrm>
              <a:off x="6648847" y="4812284"/>
              <a:ext cx="252539" cy="333248"/>
            </a:xfrm>
            <a:custGeom>
              <a:avLst/>
              <a:gdLst>
                <a:gd name="T0" fmla="*/ 219802 w 216"/>
                <a:gd name="T1" fmla="*/ 145796 h 288"/>
                <a:gd name="T2" fmla="*/ 219802 w 216"/>
                <a:gd name="T3" fmla="*/ 91412 h 288"/>
                <a:gd name="T4" fmla="*/ 127439 w 216"/>
                <a:gd name="T5" fmla="*/ 0 h 288"/>
                <a:gd name="T6" fmla="*/ 126269 w 216"/>
                <a:gd name="T7" fmla="*/ 0 h 288"/>
                <a:gd name="T8" fmla="*/ 123931 w 216"/>
                <a:gd name="T9" fmla="*/ 0 h 288"/>
                <a:gd name="T10" fmla="*/ 32737 w 216"/>
                <a:gd name="T11" fmla="*/ 91412 h 288"/>
                <a:gd name="T12" fmla="*/ 32737 w 216"/>
                <a:gd name="T13" fmla="*/ 145796 h 288"/>
                <a:gd name="T14" fmla="*/ 0 w 216"/>
                <a:gd name="T15" fmla="*/ 145796 h 288"/>
                <a:gd name="T16" fmla="*/ 0 w 216"/>
                <a:gd name="T17" fmla="*/ 333248 h 288"/>
                <a:gd name="T18" fmla="*/ 252539 w 216"/>
                <a:gd name="T19" fmla="*/ 333248 h 288"/>
                <a:gd name="T20" fmla="*/ 252539 w 216"/>
                <a:gd name="T21" fmla="*/ 145796 h 288"/>
                <a:gd name="T22" fmla="*/ 219802 w 216"/>
                <a:gd name="T23" fmla="*/ 145796 h 288"/>
                <a:gd name="T24" fmla="*/ 78334 w 216"/>
                <a:gd name="T25" fmla="*/ 91412 h 288"/>
                <a:gd name="T26" fmla="*/ 123931 w 216"/>
                <a:gd name="T27" fmla="*/ 45127 h 288"/>
                <a:gd name="T28" fmla="*/ 126269 w 216"/>
                <a:gd name="T29" fmla="*/ 45127 h 288"/>
                <a:gd name="T30" fmla="*/ 127439 w 216"/>
                <a:gd name="T31" fmla="*/ 45127 h 288"/>
                <a:gd name="T32" fmla="*/ 173036 w 216"/>
                <a:gd name="T33" fmla="*/ 91412 h 288"/>
                <a:gd name="T34" fmla="*/ 173036 w 216"/>
                <a:gd name="T35" fmla="*/ 145796 h 288"/>
                <a:gd name="T36" fmla="*/ 78334 w 216"/>
                <a:gd name="T37" fmla="*/ 145796 h 288"/>
                <a:gd name="T38" fmla="*/ 78334 w 216"/>
                <a:gd name="T39" fmla="*/ 91412 h 2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 h="288">
                  <a:moveTo>
                    <a:pt x="188" y="126"/>
                  </a:moveTo>
                  <a:cubicBezTo>
                    <a:pt x="188" y="79"/>
                    <a:pt x="188" y="79"/>
                    <a:pt x="188" y="79"/>
                  </a:cubicBezTo>
                  <a:cubicBezTo>
                    <a:pt x="188" y="35"/>
                    <a:pt x="152" y="0"/>
                    <a:pt x="109" y="0"/>
                  </a:cubicBezTo>
                  <a:cubicBezTo>
                    <a:pt x="109" y="0"/>
                    <a:pt x="108" y="0"/>
                    <a:pt x="108" y="0"/>
                  </a:cubicBezTo>
                  <a:cubicBezTo>
                    <a:pt x="107" y="0"/>
                    <a:pt x="107" y="0"/>
                    <a:pt x="106" y="0"/>
                  </a:cubicBezTo>
                  <a:cubicBezTo>
                    <a:pt x="63" y="0"/>
                    <a:pt x="28" y="35"/>
                    <a:pt x="28" y="79"/>
                  </a:cubicBezTo>
                  <a:cubicBezTo>
                    <a:pt x="28" y="126"/>
                    <a:pt x="28" y="126"/>
                    <a:pt x="28" y="126"/>
                  </a:cubicBezTo>
                  <a:cubicBezTo>
                    <a:pt x="0" y="126"/>
                    <a:pt x="0" y="126"/>
                    <a:pt x="0" y="126"/>
                  </a:cubicBezTo>
                  <a:cubicBezTo>
                    <a:pt x="0" y="288"/>
                    <a:pt x="0" y="288"/>
                    <a:pt x="0" y="288"/>
                  </a:cubicBezTo>
                  <a:cubicBezTo>
                    <a:pt x="216" y="288"/>
                    <a:pt x="216" y="288"/>
                    <a:pt x="216" y="288"/>
                  </a:cubicBezTo>
                  <a:cubicBezTo>
                    <a:pt x="216" y="126"/>
                    <a:pt x="216" y="126"/>
                    <a:pt x="216" y="126"/>
                  </a:cubicBezTo>
                  <a:lnTo>
                    <a:pt x="188" y="126"/>
                  </a:lnTo>
                  <a:close/>
                  <a:moveTo>
                    <a:pt x="67" y="79"/>
                  </a:moveTo>
                  <a:cubicBezTo>
                    <a:pt x="67" y="57"/>
                    <a:pt x="85" y="39"/>
                    <a:pt x="106" y="39"/>
                  </a:cubicBezTo>
                  <a:cubicBezTo>
                    <a:pt x="107" y="39"/>
                    <a:pt x="108" y="39"/>
                    <a:pt x="108" y="39"/>
                  </a:cubicBezTo>
                  <a:cubicBezTo>
                    <a:pt x="108" y="39"/>
                    <a:pt x="109" y="39"/>
                    <a:pt x="109" y="39"/>
                  </a:cubicBezTo>
                  <a:cubicBezTo>
                    <a:pt x="131" y="39"/>
                    <a:pt x="148" y="57"/>
                    <a:pt x="148" y="79"/>
                  </a:cubicBezTo>
                  <a:cubicBezTo>
                    <a:pt x="148" y="126"/>
                    <a:pt x="148" y="126"/>
                    <a:pt x="148" y="126"/>
                  </a:cubicBezTo>
                  <a:cubicBezTo>
                    <a:pt x="67" y="126"/>
                    <a:pt x="67" y="126"/>
                    <a:pt x="67" y="126"/>
                  </a:cubicBezTo>
                  <a:lnTo>
                    <a:pt x="67" y="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椭圆 13"/>
            <p:cNvSpPr/>
            <p:nvPr/>
          </p:nvSpPr>
          <p:spPr>
            <a:xfrm>
              <a:off x="6450504" y="4654296"/>
              <a:ext cx="649224" cy="64922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9463" name="组合 14"/>
          <p:cNvGrpSpPr>
            <a:grpSpLocks/>
          </p:cNvGrpSpPr>
          <p:nvPr/>
        </p:nvGrpSpPr>
        <p:grpSpPr bwMode="auto">
          <a:xfrm>
            <a:off x="5838825" y="4418013"/>
            <a:ext cx="649288" cy="649287"/>
            <a:chOff x="7243572" y="4654296"/>
            <a:chExt cx="649224" cy="649224"/>
          </a:xfrm>
        </p:grpSpPr>
        <p:sp>
          <p:nvSpPr>
            <p:cNvPr id="19473" name="Freeform 240"/>
            <p:cNvSpPr>
              <a:spLocks/>
            </p:cNvSpPr>
            <p:nvPr/>
          </p:nvSpPr>
          <p:spPr bwMode="auto">
            <a:xfrm>
              <a:off x="7416960" y="4809744"/>
              <a:ext cx="333248" cy="312420"/>
            </a:xfrm>
            <a:custGeom>
              <a:avLst/>
              <a:gdLst>
                <a:gd name="T0" fmla="*/ 248779 w 288"/>
                <a:gd name="T1" fmla="*/ 0 h 270"/>
                <a:gd name="T2" fmla="*/ 246465 w 288"/>
                <a:gd name="T3" fmla="*/ 0 h 270"/>
                <a:gd name="T4" fmla="*/ 245308 w 288"/>
                <a:gd name="T5" fmla="*/ 0 h 270"/>
                <a:gd name="T6" fmla="*/ 160838 w 288"/>
                <a:gd name="T7" fmla="*/ 85626 h 270"/>
                <a:gd name="T8" fmla="*/ 160838 w 288"/>
                <a:gd name="T9" fmla="*/ 136539 h 270"/>
                <a:gd name="T10" fmla="*/ 0 w 288"/>
                <a:gd name="T11" fmla="*/ 136539 h 270"/>
                <a:gd name="T12" fmla="*/ 0 w 288"/>
                <a:gd name="T13" fmla="*/ 312420 h 270"/>
                <a:gd name="T14" fmla="*/ 233736 w 288"/>
                <a:gd name="T15" fmla="*/ 312420 h 270"/>
                <a:gd name="T16" fmla="*/ 233736 w 288"/>
                <a:gd name="T17" fmla="*/ 136539 h 270"/>
                <a:gd name="T18" fmla="*/ 202494 w 288"/>
                <a:gd name="T19" fmla="*/ 136539 h 270"/>
                <a:gd name="T20" fmla="*/ 202494 w 288"/>
                <a:gd name="T21" fmla="*/ 85626 h 270"/>
                <a:gd name="T22" fmla="*/ 245308 w 288"/>
                <a:gd name="T23" fmla="*/ 42813 h 270"/>
                <a:gd name="T24" fmla="*/ 247622 w 288"/>
                <a:gd name="T25" fmla="*/ 42813 h 270"/>
                <a:gd name="T26" fmla="*/ 248779 w 288"/>
                <a:gd name="T27" fmla="*/ 42813 h 270"/>
                <a:gd name="T28" fmla="*/ 290435 w 288"/>
                <a:gd name="T29" fmla="*/ 85626 h 270"/>
                <a:gd name="T30" fmla="*/ 290435 w 288"/>
                <a:gd name="T31" fmla="*/ 105297 h 270"/>
                <a:gd name="T32" fmla="*/ 305477 w 288"/>
                <a:gd name="T33" fmla="*/ 105297 h 270"/>
                <a:gd name="T34" fmla="*/ 305477 w 288"/>
                <a:gd name="T35" fmla="*/ 111083 h 270"/>
                <a:gd name="T36" fmla="*/ 290435 w 288"/>
                <a:gd name="T37" fmla="*/ 124968 h 270"/>
                <a:gd name="T38" fmla="*/ 290435 w 288"/>
                <a:gd name="T39" fmla="*/ 136539 h 270"/>
                <a:gd name="T40" fmla="*/ 333248 w 288"/>
                <a:gd name="T41" fmla="*/ 136539 h 270"/>
                <a:gd name="T42" fmla="*/ 333248 w 288"/>
                <a:gd name="T43" fmla="*/ 85626 h 270"/>
                <a:gd name="T44" fmla="*/ 248779 w 288"/>
                <a:gd name="T45" fmla="*/ 0 h 2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88" h="270">
                  <a:moveTo>
                    <a:pt x="215" y="0"/>
                  </a:moveTo>
                  <a:cubicBezTo>
                    <a:pt x="214" y="0"/>
                    <a:pt x="214" y="0"/>
                    <a:pt x="213" y="0"/>
                  </a:cubicBezTo>
                  <a:cubicBezTo>
                    <a:pt x="213" y="0"/>
                    <a:pt x="212" y="0"/>
                    <a:pt x="212" y="0"/>
                  </a:cubicBezTo>
                  <a:cubicBezTo>
                    <a:pt x="172" y="0"/>
                    <a:pt x="139" y="33"/>
                    <a:pt x="139" y="74"/>
                  </a:cubicBezTo>
                  <a:cubicBezTo>
                    <a:pt x="139" y="74"/>
                    <a:pt x="139" y="99"/>
                    <a:pt x="139" y="118"/>
                  </a:cubicBezTo>
                  <a:cubicBezTo>
                    <a:pt x="0" y="118"/>
                    <a:pt x="0" y="118"/>
                    <a:pt x="0" y="118"/>
                  </a:cubicBezTo>
                  <a:cubicBezTo>
                    <a:pt x="0" y="270"/>
                    <a:pt x="0" y="270"/>
                    <a:pt x="0" y="270"/>
                  </a:cubicBezTo>
                  <a:cubicBezTo>
                    <a:pt x="202" y="270"/>
                    <a:pt x="202" y="270"/>
                    <a:pt x="202" y="270"/>
                  </a:cubicBezTo>
                  <a:cubicBezTo>
                    <a:pt x="202" y="118"/>
                    <a:pt x="202" y="118"/>
                    <a:pt x="202" y="118"/>
                  </a:cubicBezTo>
                  <a:cubicBezTo>
                    <a:pt x="175" y="118"/>
                    <a:pt x="175" y="118"/>
                    <a:pt x="175" y="118"/>
                  </a:cubicBezTo>
                  <a:cubicBezTo>
                    <a:pt x="175" y="99"/>
                    <a:pt x="175" y="74"/>
                    <a:pt x="175" y="74"/>
                  </a:cubicBezTo>
                  <a:cubicBezTo>
                    <a:pt x="175" y="54"/>
                    <a:pt x="192" y="37"/>
                    <a:pt x="212" y="37"/>
                  </a:cubicBezTo>
                  <a:cubicBezTo>
                    <a:pt x="213" y="37"/>
                    <a:pt x="214" y="37"/>
                    <a:pt x="214" y="37"/>
                  </a:cubicBezTo>
                  <a:cubicBezTo>
                    <a:pt x="214" y="37"/>
                    <a:pt x="214" y="37"/>
                    <a:pt x="215" y="37"/>
                  </a:cubicBezTo>
                  <a:cubicBezTo>
                    <a:pt x="235" y="37"/>
                    <a:pt x="251" y="54"/>
                    <a:pt x="251" y="74"/>
                  </a:cubicBezTo>
                  <a:cubicBezTo>
                    <a:pt x="251" y="74"/>
                    <a:pt x="251" y="81"/>
                    <a:pt x="251" y="91"/>
                  </a:cubicBezTo>
                  <a:cubicBezTo>
                    <a:pt x="264" y="91"/>
                    <a:pt x="264" y="91"/>
                    <a:pt x="264" y="91"/>
                  </a:cubicBezTo>
                  <a:cubicBezTo>
                    <a:pt x="264" y="96"/>
                    <a:pt x="264" y="96"/>
                    <a:pt x="264" y="96"/>
                  </a:cubicBezTo>
                  <a:cubicBezTo>
                    <a:pt x="251" y="108"/>
                    <a:pt x="251" y="108"/>
                    <a:pt x="251" y="108"/>
                  </a:cubicBezTo>
                  <a:cubicBezTo>
                    <a:pt x="251" y="111"/>
                    <a:pt x="251" y="115"/>
                    <a:pt x="251" y="118"/>
                  </a:cubicBezTo>
                  <a:cubicBezTo>
                    <a:pt x="288" y="118"/>
                    <a:pt x="288" y="118"/>
                    <a:pt x="288" y="118"/>
                  </a:cubicBezTo>
                  <a:cubicBezTo>
                    <a:pt x="288" y="99"/>
                    <a:pt x="288" y="74"/>
                    <a:pt x="288" y="74"/>
                  </a:cubicBezTo>
                  <a:cubicBezTo>
                    <a:pt x="288" y="33"/>
                    <a:pt x="255" y="0"/>
                    <a:pt x="2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椭圆 16"/>
            <p:cNvSpPr/>
            <p:nvPr/>
          </p:nvSpPr>
          <p:spPr>
            <a:xfrm>
              <a:off x="7243572" y="4654296"/>
              <a:ext cx="649224" cy="64922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9464" name="组合 17"/>
          <p:cNvGrpSpPr>
            <a:grpSpLocks/>
          </p:cNvGrpSpPr>
          <p:nvPr/>
        </p:nvGrpSpPr>
        <p:grpSpPr bwMode="auto">
          <a:xfrm>
            <a:off x="695325" y="2097088"/>
            <a:ext cx="4538663" cy="3708400"/>
            <a:chOff x="694944" y="2097507"/>
            <a:chExt cx="4538312" cy="3707588"/>
          </a:xfrm>
        </p:grpSpPr>
        <p:pic>
          <p:nvPicPr>
            <p:cNvPr id="1947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944" y="2097507"/>
              <a:ext cx="4538312" cy="370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2" name="图片 19"/>
            <p:cNvPicPr>
              <a:picLocks noChangeAspect="1"/>
            </p:cNvPicPr>
            <p:nvPr/>
          </p:nvPicPr>
          <p:blipFill>
            <a:blip r:embed="rId4" cstate="print">
              <a:extLst>
                <a:ext uri="{28A0092B-C50C-407E-A947-70E740481C1C}">
                  <a14:useLocalDpi xmlns:a14="http://schemas.microsoft.com/office/drawing/2010/main" val="0"/>
                </a:ext>
              </a:extLst>
            </a:blip>
            <a:srcRect b="6207"/>
            <a:stretch>
              <a:fillRect/>
            </a:stretch>
          </p:blipFill>
          <p:spPr bwMode="auto">
            <a:xfrm>
              <a:off x="988446" y="2224991"/>
              <a:ext cx="3953910" cy="250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5" name="TextBox 13"/>
          <p:cNvSpPr txBox="1">
            <a:spLocks noChangeArrowheads="1"/>
          </p:cNvSpPr>
          <p:nvPr/>
        </p:nvSpPr>
        <p:spPr bwMode="auto">
          <a:xfrm>
            <a:off x="6383338" y="2373313"/>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600" b="1">
                <a:solidFill>
                  <a:schemeClr val="bg1"/>
                </a:solidFill>
                <a:latin typeface="Arial" pitchFamily="34" charset="0"/>
                <a:ea typeface="微软雅黑" pitchFamily="34" charset="-122"/>
                <a:sym typeface="Arial" pitchFamily="34" charset="0"/>
              </a:rPr>
              <a:t>单击编辑标题</a:t>
            </a:r>
            <a:endParaRPr lang="en-US" sz="1600" b="1">
              <a:solidFill>
                <a:schemeClr val="bg1"/>
              </a:solidFill>
              <a:latin typeface="Arial" pitchFamily="34" charset="0"/>
              <a:ea typeface="微软雅黑" pitchFamily="34" charset="-122"/>
              <a:sym typeface="Arial" pitchFamily="34" charset="0"/>
            </a:endParaRPr>
          </a:p>
        </p:txBody>
      </p:sp>
      <p:sp>
        <p:nvSpPr>
          <p:cNvPr id="19466" name="TextBox 13"/>
          <p:cNvSpPr txBox="1">
            <a:spLocks noChangeArrowheads="1"/>
          </p:cNvSpPr>
          <p:nvPr/>
        </p:nvSpPr>
        <p:spPr bwMode="auto">
          <a:xfrm>
            <a:off x="6792913" y="2660650"/>
            <a:ext cx="40798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chemeClr val="bg1"/>
              </a:solidFill>
              <a:latin typeface="Arial" pitchFamily="34" charset="0"/>
              <a:ea typeface="微软雅黑" pitchFamily="34" charset="-122"/>
              <a:sym typeface="Arial" pitchFamily="34" charset="0"/>
            </a:endParaRPr>
          </a:p>
        </p:txBody>
      </p:sp>
      <p:sp>
        <p:nvSpPr>
          <p:cNvPr id="19467" name="TextBox 13"/>
          <p:cNvSpPr txBox="1">
            <a:spLocks noChangeArrowheads="1"/>
          </p:cNvSpPr>
          <p:nvPr/>
        </p:nvSpPr>
        <p:spPr bwMode="auto">
          <a:xfrm>
            <a:off x="6353175" y="3419475"/>
            <a:ext cx="2338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600" b="1">
                <a:solidFill>
                  <a:schemeClr val="bg1"/>
                </a:solidFill>
                <a:latin typeface="Arial" pitchFamily="34" charset="0"/>
                <a:ea typeface="微软雅黑" pitchFamily="34" charset="-122"/>
                <a:sym typeface="Arial" pitchFamily="34" charset="0"/>
              </a:rPr>
              <a:t>单击编辑标题</a:t>
            </a:r>
            <a:endParaRPr lang="en-US" sz="1600" b="1">
              <a:solidFill>
                <a:schemeClr val="bg1"/>
              </a:solidFill>
              <a:latin typeface="Arial" pitchFamily="34" charset="0"/>
              <a:ea typeface="微软雅黑" pitchFamily="34" charset="-122"/>
              <a:sym typeface="Arial" pitchFamily="34" charset="0"/>
            </a:endParaRPr>
          </a:p>
        </p:txBody>
      </p:sp>
      <p:sp>
        <p:nvSpPr>
          <p:cNvPr id="19468" name="TextBox 13"/>
          <p:cNvSpPr txBox="1">
            <a:spLocks noChangeArrowheads="1"/>
          </p:cNvSpPr>
          <p:nvPr/>
        </p:nvSpPr>
        <p:spPr bwMode="auto">
          <a:xfrm>
            <a:off x="6762750" y="3706813"/>
            <a:ext cx="407987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chemeClr val="bg1"/>
              </a:solidFill>
              <a:latin typeface="Arial" pitchFamily="34" charset="0"/>
              <a:ea typeface="微软雅黑" pitchFamily="34" charset="-122"/>
              <a:sym typeface="Arial" pitchFamily="34" charset="0"/>
            </a:endParaRPr>
          </a:p>
        </p:txBody>
      </p:sp>
      <p:sp>
        <p:nvSpPr>
          <p:cNvPr id="19469" name="TextBox 13"/>
          <p:cNvSpPr txBox="1">
            <a:spLocks noChangeArrowheads="1"/>
          </p:cNvSpPr>
          <p:nvPr/>
        </p:nvSpPr>
        <p:spPr bwMode="auto">
          <a:xfrm>
            <a:off x="6383338" y="4557713"/>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600" b="1">
                <a:solidFill>
                  <a:schemeClr val="bg1"/>
                </a:solidFill>
                <a:latin typeface="Arial" pitchFamily="34" charset="0"/>
                <a:ea typeface="微软雅黑" pitchFamily="34" charset="-122"/>
                <a:sym typeface="Arial" pitchFamily="34" charset="0"/>
              </a:rPr>
              <a:t>单击编辑标题</a:t>
            </a:r>
            <a:endParaRPr lang="en-US" sz="1600" b="1">
              <a:solidFill>
                <a:schemeClr val="bg1"/>
              </a:solidFill>
              <a:latin typeface="Arial" pitchFamily="34" charset="0"/>
              <a:ea typeface="微软雅黑" pitchFamily="34" charset="-122"/>
              <a:sym typeface="Arial" pitchFamily="34" charset="0"/>
            </a:endParaRPr>
          </a:p>
        </p:txBody>
      </p:sp>
      <p:sp>
        <p:nvSpPr>
          <p:cNvPr id="19470" name="TextBox 13"/>
          <p:cNvSpPr txBox="1">
            <a:spLocks noChangeArrowheads="1"/>
          </p:cNvSpPr>
          <p:nvPr/>
        </p:nvSpPr>
        <p:spPr bwMode="auto">
          <a:xfrm>
            <a:off x="6792913" y="4845050"/>
            <a:ext cx="40798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200">
                <a:solidFill>
                  <a:schemeClr val="bg1"/>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chemeClr val="bg1"/>
              </a:solidFill>
              <a:latin typeface="Arial" pitchFamily="34" charset="0"/>
              <a:ea typeface="微软雅黑" pitchFamily="34" charset="-122"/>
              <a:sym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483"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latin typeface="微软雅黑" pitchFamily="34" charset="-122"/>
                <a:ea typeface="微软雅黑" pitchFamily="34" charset="-122"/>
              </a:rPr>
              <a:t>单击此处添加标题</a:t>
            </a:r>
          </a:p>
        </p:txBody>
      </p:sp>
      <p:sp>
        <p:nvSpPr>
          <p:cNvPr id="32" name="Freeform 14"/>
          <p:cNvSpPr>
            <a:spLocks/>
          </p:cNvSpPr>
          <p:nvPr/>
        </p:nvSpPr>
        <p:spPr bwMode="auto">
          <a:xfrm>
            <a:off x="5322888" y="4241800"/>
            <a:ext cx="1654175" cy="1789113"/>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solidFill>
            <a:srgbClr val="727CA3">
              <a:lumMod val="40000"/>
              <a:lumOff val="60000"/>
            </a:srgbClr>
          </a:solidFill>
          <a:ln>
            <a:noFill/>
          </a:ln>
        </p:spPr>
        <p:txBody>
          <a:bodyPr/>
          <a:lstStyle/>
          <a:p>
            <a:pPr eaLnBrk="1" fontAlgn="auto" hangingPunct="1">
              <a:spcBef>
                <a:spcPts val="0"/>
              </a:spcBef>
              <a:spcAft>
                <a:spcPts val="0"/>
              </a:spcAft>
              <a:defRPr/>
            </a:pPr>
            <a:endParaRPr lang="id-ID"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15"/>
          <p:cNvSpPr>
            <a:spLocks/>
          </p:cNvSpPr>
          <p:nvPr/>
        </p:nvSpPr>
        <p:spPr bwMode="auto">
          <a:xfrm>
            <a:off x="5322888" y="4241800"/>
            <a:ext cx="1654175" cy="893763"/>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rgbClr val="727CA3"/>
          </a:solidFill>
          <a:ln>
            <a:noFill/>
          </a:ln>
        </p:spPr>
        <p:txBody>
          <a:bodyPr/>
          <a:lstStyle/>
          <a:p>
            <a:pPr eaLnBrk="1" fontAlgn="auto" hangingPunct="1">
              <a:spcBef>
                <a:spcPts val="0"/>
              </a:spcBef>
              <a:spcAft>
                <a:spcPts val="0"/>
              </a:spcAft>
              <a:defRPr/>
            </a:pPr>
            <a:endParaRPr lang="id-ID"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16"/>
          <p:cNvSpPr>
            <a:spLocks/>
          </p:cNvSpPr>
          <p:nvPr/>
        </p:nvSpPr>
        <p:spPr bwMode="auto">
          <a:xfrm>
            <a:off x="5322888" y="4689475"/>
            <a:ext cx="830262" cy="134143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rgbClr val="727CA3"/>
          </a:solidFill>
          <a:ln>
            <a:noFill/>
          </a:ln>
        </p:spPr>
        <p:txBody>
          <a:bodyPr/>
          <a:lstStyle/>
          <a:p>
            <a:pPr eaLnBrk="1" fontAlgn="auto" hangingPunct="1">
              <a:spcBef>
                <a:spcPts val="0"/>
              </a:spcBef>
              <a:spcAft>
                <a:spcPts val="0"/>
              </a:spcAft>
              <a:defRPr/>
            </a:pPr>
            <a:endParaRPr lang="id-ID"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17"/>
          <p:cNvSpPr>
            <a:spLocks/>
          </p:cNvSpPr>
          <p:nvPr/>
        </p:nvSpPr>
        <p:spPr bwMode="auto">
          <a:xfrm>
            <a:off x="5322888" y="4241800"/>
            <a:ext cx="830262" cy="893763"/>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solidFill>
            <a:srgbClr val="727CA3">
              <a:lumMod val="75000"/>
            </a:srgbClr>
          </a:solidFill>
          <a:ln>
            <a:noFill/>
          </a:ln>
        </p:spPr>
        <p:txBody>
          <a:bodyPr/>
          <a:lstStyle/>
          <a:p>
            <a:pPr eaLnBrk="1" fontAlgn="auto" hangingPunct="1">
              <a:spcBef>
                <a:spcPts val="0"/>
              </a:spcBef>
              <a:spcAft>
                <a:spcPts val="0"/>
              </a:spcAft>
              <a:defRPr/>
            </a:pPr>
            <a:endParaRPr lang="id-ID"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18"/>
          <p:cNvSpPr>
            <a:spLocks/>
          </p:cNvSpPr>
          <p:nvPr/>
        </p:nvSpPr>
        <p:spPr bwMode="auto">
          <a:xfrm>
            <a:off x="4910138" y="4019550"/>
            <a:ext cx="1239837" cy="669925"/>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rgbClr val="727CA3">
              <a:lumMod val="60000"/>
              <a:lumOff val="40000"/>
            </a:srgbClr>
          </a:solidFill>
          <a:ln>
            <a:noFill/>
          </a:ln>
        </p:spPr>
        <p:txBody>
          <a:bodyPr/>
          <a:lstStyle/>
          <a:p>
            <a:pPr eaLnBrk="1" fontAlgn="auto" hangingPunct="1">
              <a:spcBef>
                <a:spcPts val="0"/>
              </a:spcBef>
              <a:spcAft>
                <a:spcPts val="0"/>
              </a:spcAft>
              <a:defRPr/>
            </a:pPr>
            <a:endParaRPr lang="id-ID"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19"/>
          <p:cNvSpPr>
            <a:spLocks/>
          </p:cNvSpPr>
          <p:nvPr/>
        </p:nvSpPr>
        <p:spPr bwMode="auto">
          <a:xfrm>
            <a:off x="6153150" y="4019550"/>
            <a:ext cx="1239838" cy="669925"/>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rgbClr val="727CA3">
              <a:lumMod val="60000"/>
              <a:lumOff val="40000"/>
            </a:srgbClr>
          </a:solidFill>
          <a:ln>
            <a:noFill/>
          </a:ln>
        </p:spPr>
        <p:txBody>
          <a:bodyPr/>
          <a:lstStyle/>
          <a:p>
            <a:pPr eaLnBrk="1" fontAlgn="auto" hangingPunct="1">
              <a:spcBef>
                <a:spcPts val="0"/>
              </a:spcBef>
              <a:spcAft>
                <a:spcPts val="0"/>
              </a:spcAft>
              <a:defRPr/>
            </a:pPr>
            <a:endParaRPr lang="id-ID"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20"/>
          <p:cNvSpPr>
            <a:spLocks/>
          </p:cNvSpPr>
          <p:nvPr/>
        </p:nvSpPr>
        <p:spPr bwMode="auto">
          <a:xfrm>
            <a:off x="4910138" y="4689475"/>
            <a:ext cx="1243012" cy="671513"/>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rgbClr val="727CA3">
              <a:lumMod val="60000"/>
              <a:lumOff val="40000"/>
            </a:srgbClr>
          </a:solidFill>
          <a:ln>
            <a:noFill/>
          </a:ln>
        </p:spPr>
        <p:txBody>
          <a:bodyPr/>
          <a:lstStyle/>
          <a:p>
            <a:pPr eaLnBrk="1" fontAlgn="auto" hangingPunct="1">
              <a:spcBef>
                <a:spcPts val="0"/>
              </a:spcBef>
              <a:spcAft>
                <a:spcPts val="0"/>
              </a:spcAft>
              <a:defRPr/>
            </a:pPr>
            <a:endParaRPr lang="id-ID"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21"/>
          <p:cNvSpPr>
            <a:spLocks/>
          </p:cNvSpPr>
          <p:nvPr/>
        </p:nvSpPr>
        <p:spPr bwMode="auto">
          <a:xfrm>
            <a:off x="6153150" y="4689475"/>
            <a:ext cx="1239838" cy="671513"/>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rgbClr val="727CA3">
              <a:lumMod val="60000"/>
              <a:lumOff val="40000"/>
            </a:srgbClr>
          </a:solidFill>
          <a:ln>
            <a:noFill/>
          </a:ln>
        </p:spPr>
        <p:txBody>
          <a:bodyPr/>
          <a:lstStyle/>
          <a:p>
            <a:pPr eaLnBrk="1" fontAlgn="auto" hangingPunct="1">
              <a:spcBef>
                <a:spcPts val="0"/>
              </a:spcBef>
              <a:spcAft>
                <a:spcPts val="0"/>
              </a:spcAft>
              <a:defRPr/>
            </a:pPr>
            <a:endParaRPr lang="id-ID"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492" name="Picture 8" descr="yiny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7488" y="4238625"/>
            <a:ext cx="1782762"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11"/>
          <p:cNvSpPr>
            <a:spLocks/>
          </p:cNvSpPr>
          <p:nvPr/>
        </p:nvSpPr>
        <p:spPr bwMode="auto">
          <a:xfrm rot="20967558">
            <a:off x="4276725" y="1725613"/>
            <a:ext cx="2120900" cy="2943225"/>
          </a:xfrm>
          <a:custGeom>
            <a:avLst/>
            <a:gdLst>
              <a:gd name="T0" fmla="*/ 1150 w 980"/>
              <a:gd name="T1" fmla="*/ 2121 h 1370"/>
              <a:gd name="T2" fmla="*/ 1047 w 980"/>
              <a:gd name="T3" fmla="*/ 689 h 1370"/>
              <a:gd name="T4" fmla="*/ 271 w 980"/>
              <a:gd name="T5" fmla="*/ 865 h 1370"/>
              <a:gd name="T6" fmla="*/ 1150 w 980"/>
              <a:gd name="T7" fmla="*/ 2121 h 13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0" h="1370">
                <a:moveTo>
                  <a:pt x="737" y="1370"/>
                </a:moveTo>
                <a:cubicBezTo>
                  <a:pt x="737" y="1370"/>
                  <a:pt x="980" y="890"/>
                  <a:pt x="671" y="445"/>
                </a:cubicBezTo>
                <a:cubicBezTo>
                  <a:pt x="362" y="0"/>
                  <a:pt x="0" y="297"/>
                  <a:pt x="174" y="559"/>
                </a:cubicBezTo>
                <a:cubicBezTo>
                  <a:pt x="349" y="822"/>
                  <a:pt x="666" y="782"/>
                  <a:pt x="737" y="1370"/>
                </a:cubicBezTo>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12"/>
          <p:cNvSpPr>
            <a:spLocks/>
          </p:cNvSpPr>
          <p:nvPr/>
        </p:nvSpPr>
        <p:spPr bwMode="auto">
          <a:xfrm rot="20967558">
            <a:off x="4275138" y="1722438"/>
            <a:ext cx="2119312" cy="2943225"/>
          </a:xfrm>
          <a:custGeom>
            <a:avLst/>
            <a:gdLst>
              <a:gd name="T0" fmla="*/ 1149 w 980"/>
              <a:gd name="T1" fmla="*/ 2121 h 1370"/>
              <a:gd name="T2" fmla="*/ 1046 w 980"/>
              <a:gd name="T3" fmla="*/ 689 h 1370"/>
              <a:gd name="T4" fmla="*/ 271 w 980"/>
              <a:gd name="T5" fmla="*/ 865 h 1370"/>
              <a:gd name="T6" fmla="*/ 1149 w 980"/>
              <a:gd name="T7" fmla="*/ 2121 h 13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0" h="1370">
                <a:moveTo>
                  <a:pt x="737" y="1370"/>
                </a:moveTo>
                <a:cubicBezTo>
                  <a:pt x="737" y="1370"/>
                  <a:pt x="980" y="890"/>
                  <a:pt x="671" y="445"/>
                </a:cubicBezTo>
                <a:cubicBezTo>
                  <a:pt x="362" y="0"/>
                  <a:pt x="0" y="297"/>
                  <a:pt x="174" y="559"/>
                </a:cubicBezTo>
                <a:cubicBezTo>
                  <a:pt x="349" y="822"/>
                  <a:pt x="666" y="782"/>
                  <a:pt x="737" y="1370"/>
                </a:cubicBezTo>
              </a:path>
            </a:pathLst>
          </a:custGeom>
          <a:solidFill>
            <a:srgbClr val="FEC925"/>
          </a:solidFill>
          <a:ln>
            <a:noFill/>
          </a:ln>
          <a:effectLst/>
        </p:spPr>
        <p:txBody>
          <a:bodyPr/>
          <a:lstStyle/>
          <a:p>
            <a:pPr eaLnBrk="1" fontAlgn="auto" hangingPunct="1">
              <a:spcBef>
                <a:spcPts val="0"/>
              </a:spcBef>
              <a:spcAft>
                <a:spcPts val="0"/>
              </a:spcAft>
              <a:defRPr/>
            </a:pPr>
            <a:endParaRPr lang="zh-CN" altLang="en-US">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2"/>
          <p:cNvSpPr>
            <a:spLocks noChangeArrowheads="1"/>
          </p:cNvSpPr>
          <p:nvPr/>
        </p:nvSpPr>
        <p:spPr bwMode="auto">
          <a:xfrm>
            <a:off x="4727575" y="2474913"/>
            <a:ext cx="550863" cy="550862"/>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2594 h 6844"/>
              <a:gd name="T40" fmla="*/ 1250 w 6844"/>
              <a:gd name="T41" fmla="*/ 1313 h 6844"/>
              <a:gd name="T42" fmla="*/ 407 w 6844"/>
              <a:gd name="T43" fmla="*/ 2563 h 6844"/>
              <a:gd name="T44" fmla="*/ 1032 w 6844"/>
              <a:gd name="T45" fmla="*/ 32 h 6844"/>
              <a:gd name="T46" fmla="*/ 1813 w 6844"/>
              <a:gd name="T47" fmla="*/ 938 h 6844"/>
              <a:gd name="T48" fmla="*/ 2157 w 6844"/>
              <a:gd name="T49" fmla="*/ 907 h 6844"/>
              <a:gd name="T50" fmla="*/ 4718 w 6844"/>
              <a:gd name="T51" fmla="*/ 907 h 6844"/>
              <a:gd name="T52" fmla="*/ 5031 w 6844"/>
              <a:gd name="T53" fmla="*/ 938 h 6844"/>
              <a:gd name="T54" fmla="*/ 5812 w 6844"/>
              <a:gd name="T55" fmla="*/ 0 h 6844"/>
              <a:gd name="T56" fmla="*/ 4562 w 6844"/>
              <a:gd name="T57" fmla="*/ 1188 h 6844"/>
              <a:gd name="T58" fmla="*/ 3437 w 6844"/>
              <a:gd name="T59" fmla="*/ 1157 h 6844"/>
              <a:gd name="T60" fmla="*/ 2282 w 6844"/>
              <a:gd name="T61" fmla="*/ 2469 h 6844"/>
              <a:gd name="T62" fmla="*/ 3718 w 6844"/>
              <a:gd name="T63" fmla="*/ 3157 h 6844"/>
              <a:gd name="T64" fmla="*/ 4562 w 6844"/>
              <a:gd name="T65" fmla="*/ 1188 h 6844"/>
              <a:gd name="T66" fmla="*/ 4562 w 6844"/>
              <a:gd name="T67"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lnTo>
                  <a:pt x="1782" y="2750"/>
                </a:ln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ysClr val="window" lastClr="FFFFFF"/>
          </a:solidFill>
          <a:ln>
            <a:noFill/>
          </a:ln>
          <a:effectLst/>
        </p:spPr>
        <p:txBody>
          <a:bodyPr wrap="none" anchor="ctr"/>
          <a:lstStyle/>
          <a:p>
            <a:pPr eaLnBrk="1" fontAlgn="auto" hangingPunct="1">
              <a:spcBef>
                <a:spcPts val="0"/>
              </a:spcBef>
              <a:spcAft>
                <a:spcPts val="0"/>
              </a:spcAft>
              <a:defRPr/>
            </a:pPr>
            <a:endParaRPr lang="en-US"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18"/>
          <p:cNvSpPr>
            <a:spLocks/>
          </p:cNvSpPr>
          <p:nvPr/>
        </p:nvSpPr>
        <p:spPr bwMode="auto">
          <a:xfrm rot="174416">
            <a:off x="3875088" y="3227388"/>
            <a:ext cx="2295525" cy="1266825"/>
          </a:xfrm>
          <a:custGeom>
            <a:avLst/>
            <a:gdLst>
              <a:gd name="T0" fmla="*/ 1655 w 1012"/>
              <a:gd name="T1" fmla="*/ 914 h 525"/>
              <a:gd name="T2" fmla="*/ 731 w 1012"/>
              <a:gd name="T3" fmla="*/ 110 h 525"/>
              <a:gd name="T4" fmla="*/ 399 w 1012"/>
              <a:gd name="T5" fmla="*/ 714 h 525"/>
              <a:gd name="T6" fmla="*/ 770 w 1012"/>
              <a:gd name="T7" fmla="*/ 689 h 525"/>
              <a:gd name="T8" fmla="*/ 1655 w 1012"/>
              <a:gd name="T9" fmla="*/ 914 h 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2" h="525">
                <a:moveTo>
                  <a:pt x="1012" y="525"/>
                </a:moveTo>
                <a:cubicBezTo>
                  <a:pt x="1012" y="525"/>
                  <a:pt x="868" y="126"/>
                  <a:pt x="447" y="63"/>
                </a:cubicBezTo>
                <a:cubicBezTo>
                  <a:pt x="25" y="0"/>
                  <a:pt x="0" y="368"/>
                  <a:pt x="244" y="410"/>
                </a:cubicBezTo>
                <a:cubicBezTo>
                  <a:pt x="327" y="424"/>
                  <a:pt x="398" y="410"/>
                  <a:pt x="471" y="396"/>
                </a:cubicBezTo>
                <a:cubicBezTo>
                  <a:pt x="615" y="369"/>
                  <a:pt x="764" y="341"/>
                  <a:pt x="1012" y="525"/>
                </a:cubicBezTo>
              </a:path>
            </a:pathLst>
          </a:custGeom>
          <a:solidFill>
            <a:srgbClr val="005898"/>
          </a:solidFill>
          <a:ln>
            <a:noFill/>
          </a:ln>
          <a:effectLst/>
        </p:spPr>
        <p:txBody>
          <a:bodyPr/>
          <a:lstStyle/>
          <a:p>
            <a:pPr eaLnBrk="1" fontAlgn="auto" hangingPunct="1">
              <a:spcBef>
                <a:spcPts val="0"/>
              </a:spcBef>
              <a:spcAft>
                <a:spcPts val="0"/>
              </a:spcAft>
              <a:defRPr/>
            </a:pPr>
            <a:endParaRPr lang="zh-CN" altLang="en-US">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3"/>
          <p:cNvSpPr>
            <a:spLocks noChangeArrowheads="1"/>
          </p:cNvSpPr>
          <p:nvPr/>
        </p:nvSpPr>
        <p:spPr bwMode="auto">
          <a:xfrm>
            <a:off x="4308475" y="3546475"/>
            <a:ext cx="576263" cy="442913"/>
          </a:xfrm>
          <a:custGeom>
            <a:avLst/>
            <a:gdLst>
              <a:gd name="T0" fmla="*/ 3034 w 6392"/>
              <a:gd name="T1" fmla="*/ 2260 h 4907"/>
              <a:gd name="T2" fmla="*/ 2582 w 6392"/>
              <a:gd name="T3" fmla="*/ 1937 h 4907"/>
              <a:gd name="T4" fmla="*/ 1421 w 6392"/>
              <a:gd name="T5" fmla="*/ 2196 h 4907"/>
              <a:gd name="T6" fmla="*/ 388 w 6392"/>
              <a:gd name="T7" fmla="*/ 4583 h 4907"/>
              <a:gd name="T8" fmla="*/ 2712 w 6392"/>
              <a:gd name="T9" fmla="*/ 3551 h 4907"/>
              <a:gd name="T10" fmla="*/ 3034 w 6392"/>
              <a:gd name="T11" fmla="*/ 2260 h 4907"/>
              <a:gd name="T12" fmla="*/ 2454 w 6392"/>
              <a:gd name="T13" fmla="*/ 3228 h 4907"/>
              <a:gd name="T14" fmla="*/ 711 w 6392"/>
              <a:gd name="T15" fmla="*/ 4261 h 4907"/>
              <a:gd name="T16" fmla="*/ 1679 w 6392"/>
              <a:gd name="T17" fmla="*/ 2518 h 4907"/>
              <a:gd name="T18" fmla="*/ 1874 w 6392"/>
              <a:gd name="T19" fmla="*/ 2648 h 4907"/>
              <a:gd name="T20" fmla="*/ 2260 w 6392"/>
              <a:gd name="T21" fmla="*/ 3034 h 4907"/>
              <a:gd name="T22" fmla="*/ 2454 w 6392"/>
              <a:gd name="T23" fmla="*/ 3228 h 4907"/>
              <a:gd name="T24" fmla="*/ 6197 w 6392"/>
              <a:gd name="T25" fmla="*/ 710 h 4907"/>
              <a:gd name="T26" fmla="*/ 3615 w 6392"/>
              <a:gd name="T27" fmla="*/ 646 h 4907"/>
              <a:gd name="T28" fmla="*/ 2776 w 6392"/>
              <a:gd name="T29" fmla="*/ 1679 h 4907"/>
              <a:gd name="T30" fmla="*/ 3034 w 6392"/>
              <a:gd name="T31" fmla="*/ 2196 h 4907"/>
              <a:gd name="T32" fmla="*/ 4326 w 6392"/>
              <a:gd name="T33" fmla="*/ 2454 h 4907"/>
              <a:gd name="T34" fmla="*/ 6197 w 6392"/>
              <a:gd name="T35" fmla="*/ 710 h 4907"/>
              <a:gd name="T36" fmla="*/ 5489 w 6392"/>
              <a:gd name="T37" fmla="*/ 1549 h 4907"/>
              <a:gd name="T38" fmla="*/ 3681 w 6392"/>
              <a:gd name="T39" fmla="*/ 1937 h 4907"/>
              <a:gd name="T40" fmla="*/ 4067 w 6392"/>
              <a:gd name="T41" fmla="*/ 1485 h 4907"/>
              <a:gd name="T42" fmla="*/ 3487 w 6392"/>
              <a:gd name="T43" fmla="*/ 1421 h 4907"/>
              <a:gd name="T44" fmla="*/ 5164 w 6392"/>
              <a:gd name="T45" fmla="*/ 582 h 4907"/>
              <a:gd name="T46" fmla="*/ 5489 w 6392"/>
              <a:gd name="T47" fmla="*/ 1549 h 4907"/>
              <a:gd name="T48" fmla="*/ 3165 w 6392"/>
              <a:gd name="T49" fmla="*/ 2260 h 4907"/>
              <a:gd name="T50" fmla="*/ 3423 w 6392"/>
              <a:gd name="T51" fmla="*/ 3098 h 4907"/>
              <a:gd name="T52" fmla="*/ 3423 w 6392"/>
              <a:gd name="T53" fmla="*/ 2582 h 4907"/>
              <a:gd name="T54" fmla="*/ 3165 w 6392"/>
              <a:gd name="T55" fmla="*/ 2260 h 4907"/>
              <a:gd name="T56" fmla="*/ 2196 w 6392"/>
              <a:gd name="T57" fmla="*/ 1615 h 4907"/>
              <a:gd name="T58" fmla="*/ 2066 w 6392"/>
              <a:gd name="T59" fmla="*/ 1163 h 4907"/>
              <a:gd name="T60" fmla="*/ 2518 w 6392"/>
              <a:gd name="T61" fmla="*/ 1549 h 4907"/>
              <a:gd name="T62" fmla="*/ 2582 w 6392"/>
              <a:gd name="T63" fmla="*/ 1873 h 4907"/>
              <a:gd name="T64" fmla="*/ 2196 w 6392"/>
              <a:gd name="T65" fmla="*/ 1615 h 4907"/>
              <a:gd name="T66" fmla="*/ 2196 w 6392"/>
              <a:gd name="T67" fmla="*/ 1615 h 4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92" h="4907">
                <a:moveTo>
                  <a:pt x="3034" y="2260"/>
                </a:moveTo>
                <a:lnTo>
                  <a:pt x="3034" y="2260"/>
                </a:lnTo>
                <a:cubicBezTo>
                  <a:pt x="2776" y="2196"/>
                  <a:pt x="2776" y="2196"/>
                  <a:pt x="2776" y="2196"/>
                </a:cubicBezTo>
                <a:cubicBezTo>
                  <a:pt x="2582" y="1937"/>
                  <a:pt x="2582" y="1937"/>
                  <a:pt x="2582" y="1937"/>
                </a:cubicBezTo>
                <a:cubicBezTo>
                  <a:pt x="2454" y="2001"/>
                  <a:pt x="2454" y="2001"/>
                  <a:pt x="2454" y="2001"/>
                </a:cubicBezTo>
                <a:cubicBezTo>
                  <a:pt x="2132" y="1873"/>
                  <a:pt x="1679" y="1937"/>
                  <a:pt x="1421" y="2196"/>
                </a:cubicBezTo>
                <a:cubicBezTo>
                  <a:pt x="388" y="3228"/>
                  <a:pt x="388" y="3228"/>
                  <a:pt x="388" y="3228"/>
                </a:cubicBezTo>
                <a:cubicBezTo>
                  <a:pt x="0" y="3615"/>
                  <a:pt x="0" y="4197"/>
                  <a:pt x="388" y="4583"/>
                </a:cubicBezTo>
                <a:cubicBezTo>
                  <a:pt x="775" y="4906"/>
                  <a:pt x="1357" y="4906"/>
                  <a:pt x="1743" y="4583"/>
                </a:cubicBezTo>
                <a:cubicBezTo>
                  <a:pt x="2712" y="3551"/>
                  <a:pt x="2712" y="3551"/>
                  <a:pt x="2712" y="3551"/>
                </a:cubicBezTo>
                <a:cubicBezTo>
                  <a:pt x="3034" y="3228"/>
                  <a:pt x="3099" y="2776"/>
                  <a:pt x="2906" y="2454"/>
                </a:cubicBezTo>
                <a:lnTo>
                  <a:pt x="3034" y="2260"/>
                </a:lnTo>
                <a:close/>
                <a:moveTo>
                  <a:pt x="2454" y="3228"/>
                </a:moveTo>
                <a:lnTo>
                  <a:pt x="2454" y="3228"/>
                </a:lnTo>
                <a:cubicBezTo>
                  <a:pt x="1421" y="4261"/>
                  <a:pt x="1421" y="4261"/>
                  <a:pt x="1421" y="4261"/>
                </a:cubicBezTo>
                <a:cubicBezTo>
                  <a:pt x="1227" y="4455"/>
                  <a:pt x="905" y="4455"/>
                  <a:pt x="711" y="4261"/>
                </a:cubicBezTo>
                <a:cubicBezTo>
                  <a:pt x="516" y="4067"/>
                  <a:pt x="516" y="3745"/>
                  <a:pt x="711" y="3551"/>
                </a:cubicBezTo>
                <a:cubicBezTo>
                  <a:pt x="1679" y="2518"/>
                  <a:pt x="1679" y="2518"/>
                  <a:pt x="1679" y="2518"/>
                </a:cubicBezTo>
                <a:cubicBezTo>
                  <a:pt x="1807" y="2390"/>
                  <a:pt x="2002" y="2324"/>
                  <a:pt x="2132" y="2390"/>
                </a:cubicBezTo>
                <a:cubicBezTo>
                  <a:pt x="1874" y="2648"/>
                  <a:pt x="1874" y="2648"/>
                  <a:pt x="1874" y="2648"/>
                </a:cubicBezTo>
                <a:cubicBezTo>
                  <a:pt x="1743" y="2776"/>
                  <a:pt x="1743" y="2970"/>
                  <a:pt x="1874" y="3034"/>
                </a:cubicBezTo>
                <a:cubicBezTo>
                  <a:pt x="1938" y="3164"/>
                  <a:pt x="2132" y="3164"/>
                  <a:pt x="2260" y="3034"/>
                </a:cubicBezTo>
                <a:cubicBezTo>
                  <a:pt x="2582" y="2776"/>
                  <a:pt x="2582" y="2776"/>
                  <a:pt x="2582" y="2776"/>
                </a:cubicBezTo>
                <a:cubicBezTo>
                  <a:pt x="2582" y="2906"/>
                  <a:pt x="2582" y="3098"/>
                  <a:pt x="2454" y="3228"/>
                </a:cubicBezTo>
                <a:close/>
                <a:moveTo>
                  <a:pt x="6197" y="710"/>
                </a:moveTo>
                <a:lnTo>
                  <a:pt x="6197" y="710"/>
                </a:lnTo>
                <a:cubicBezTo>
                  <a:pt x="6005" y="258"/>
                  <a:pt x="5489" y="0"/>
                  <a:pt x="4972" y="194"/>
                </a:cubicBezTo>
                <a:cubicBezTo>
                  <a:pt x="3615" y="646"/>
                  <a:pt x="3615" y="646"/>
                  <a:pt x="3615" y="646"/>
                </a:cubicBezTo>
                <a:cubicBezTo>
                  <a:pt x="3229" y="841"/>
                  <a:pt x="3034" y="1163"/>
                  <a:pt x="3034" y="1549"/>
                </a:cubicBezTo>
                <a:cubicBezTo>
                  <a:pt x="2776" y="1679"/>
                  <a:pt x="2776" y="1679"/>
                  <a:pt x="2776" y="1679"/>
                </a:cubicBezTo>
                <a:cubicBezTo>
                  <a:pt x="2840" y="2001"/>
                  <a:pt x="2840" y="2001"/>
                  <a:pt x="2840" y="2001"/>
                </a:cubicBezTo>
                <a:cubicBezTo>
                  <a:pt x="3034" y="2196"/>
                  <a:pt x="3034" y="2196"/>
                  <a:pt x="3034" y="2196"/>
                </a:cubicBezTo>
                <a:cubicBezTo>
                  <a:pt x="3229" y="2132"/>
                  <a:pt x="3229" y="2132"/>
                  <a:pt x="3229" y="2132"/>
                </a:cubicBezTo>
                <a:cubicBezTo>
                  <a:pt x="3487" y="2454"/>
                  <a:pt x="3939" y="2582"/>
                  <a:pt x="4326" y="2454"/>
                </a:cubicBezTo>
                <a:cubicBezTo>
                  <a:pt x="5681" y="1937"/>
                  <a:pt x="5681" y="1937"/>
                  <a:pt x="5681" y="1937"/>
                </a:cubicBezTo>
                <a:cubicBezTo>
                  <a:pt x="6133" y="1743"/>
                  <a:pt x="6391" y="1227"/>
                  <a:pt x="6197" y="710"/>
                </a:cubicBezTo>
                <a:close/>
                <a:moveTo>
                  <a:pt x="5489" y="1549"/>
                </a:moveTo>
                <a:lnTo>
                  <a:pt x="5489" y="1549"/>
                </a:lnTo>
                <a:cubicBezTo>
                  <a:pt x="4131" y="2065"/>
                  <a:pt x="4131" y="2065"/>
                  <a:pt x="4131" y="2065"/>
                </a:cubicBezTo>
                <a:cubicBezTo>
                  <a:pt x="4003" y="2132"/>
                  <a:pt x="3809" y="2065"/>
                  <a:pt x="3681" y="1937"/>
                </a:cubicBezTo>
                <a:cubicBezTo>
                  <a:pt x="3939" y="1873"/>
                  <a:pt x="3939" y="1873"/>
                  <a:pt x="3939" y="1873"/>
                </a:cubicBezTo>
                <a:cubicBezTo>
                  <a:pt x="4067" y="1807"/>
                  <a:pt x="4131" y="1679"/>
                  <a:pt x="4067" y="1485"/>
                </a:cubicBezTo>
                <a:cubicBezTo>
                  <a:pt x="4003" y="1357"/>
                  <a:pt x="3873" y="1291"/>
                  <a:pt x="3681" y="1291"/>
                </a:cubicBezTo>
                <a:cubicBezTo>
                  <a:pt x="3487" y="1421"/>
                  <a:pt x="3487" y="1421"/>
                  <a:pt x="3487" y="1421"/>
                </a:cubicBezTo>
                <a:cubicBezTo>
                  <a:pt x="3551" y="1227"/>
                  <a:pt x="3615" y="1163"/>
                  <a:pt x="3809" y="1099"/>
                </a:cubicBezTo>
                <a:cubicBezTo>
                  <a:pt x="5164" y="582"/>
                  <a:pt x="5164" y="582"/>
                  <a:pt x="5164" y="582"/>
                </a:cubicBezTo>
                <a:cubicBezTo>
                  <a:pt x="5422" y="452"/>
                  <a:pt x="5681" y="646"/>
                  <a:pt x="5811" y="905"/>
                </a:cubicBezTo>
                <a:cubicBezTo>
                  <a:pt x="5875" y="1163"/>
                  <a:pt x="5747" y="1421"/>
                  <a:pt x="5489" y="1549"/>
                </a:cubicBezTo>
                <a:close/>
                <a:moveTo>
                  <a:pt x="3165" y="2260"/>
                </a:moveTo>
                <a:lnTo>
                  <a:pt x="3165" y="2260"/>
                </a:lnTo>
                <a:cubicBezTo>
                  <a:pt x="3551" y="2518"/>
                  <a:pt x="3551" y="2518"/>
                  <a:pt x="3551" y="2518"/>
                </a:cubicBezTo>
                <a:cubicBezTo>
                  <a:pt x="3423" y="3098"/>
                  <a:pt x="3423" y="3098"/>
                  <a:pt x="3423" y="3098"/>
                </a:cubicBezTo>
                <a:cubicBezTo>
                  <a:pt x="3293" y="3098"/>
                  <a:pt x="3293" y="3098"/>
                  <a:pt x="3293" y="3098"/>
                </a:cubicBezTo>
                <a:cubicBezTo>
                  <a:pt x="3423" y="2582"/>
                  <a:pt x="3423" y="2582"/>
                  <a:pt x="3423" y="2582"/>
                </a:cubicBezTo>
                <a:cubicBezTo>
                  <a:pt x="3034" y="2324"/>
                  <a:pt x="3034" y="2324"/>
                  <a:pt x="3034" y="2324"/>
                </a:cubicBezTo>
                <a:lnTo>
                  <a:pt x="3165" y="2260"/>
                </a:lnTo>
                <a:close/>
                <a:moveTo>
                  <a:pt x="2196" y="1615"/>
                </a:moveTo>
                <a:lnTo>
                  <a:pt x="2196" y="1615"/>
                </a:lnTo>
                <a:cubicBezTo>
                  <a:pt x="1938" y="1163"/>
                  <a:pt x="1938" y="1163"/>
                  <a:pt x="1938" y="1163"/>
                </a:cubicBezTo>
                <a:cubicBezTo>
                  <a:pt x="2066" y="1163"/>
                  <a:pt x="2066" y="1163"/>
                  <a:pt x="2066" y="1163"/>
                </a:cubicBezTo>
                <a:cubicBezTo>
                  <a:pt x="2260" y="1549"/>
                  <a:pt x="2260" y="1549"/>
                  <a:pt x="2260" y="1549"/>
                </a:cubicBezTo>
                <a:cubicBezTo>
                  <a:pt x="2518" y="1549"/>
                  <a:pt x="2518" y="1549"/>
                  <a:pt x="2518" y="1549"/>
                </a:cubicBezTo>
                <a:cubicBezTo>
                  <a:pt x="2648" y="1807"/>
                  <a:pt x="2648" y="1807"/>
                  <a:pt x="2648" y="1807"/>
                </a:cubicBezTo>
                <a:cubicBezTo>
                  <a:pt x="2582" y="1873"/>
                  <a:pt x="2582" y="1873"/>
                  <a:pt x="2582" y="1873"/>
                </a:cubicBezTo>
                <a:cubicBezTo>
                  <a:pt x="2454" y="1679"/>
                  <a:pt x="2454" y="1679"/>
                  <a:pt x="2454" y="1679"/>
                </a:cubicBezTo>
                <a:lnTo>
                  <a:pt x="2196" y="1615"/>
                </a:lnTo>
                <a:close/>
                <a:moveTo>
                  <a:pt x="2196" y="1615"/>
                </a:moveTo>
                <a:lnTo>
                  <a:pt x="2196" y="1615"/>
                </a:lnTo>
                <a:close/>
              </a:path>
            </a:pathLst>
          </a:custGeom>
          <a:solidFill>
            <a:sysClr val="window" lastClr="FFFFFF"/>
          </a:solidFill>
          <a:ln>
            <a:noFill/>
          </a:ln>
          <a:effectLst/>
        </p:spPr>
        <p:txBody>
          <a:bodyPr wrap="none" anchor="ctr"/>
          <a:lstStyle/>
          <a:p>
            <a:pPr eaLnBrk="1" fontAlgn="auto" hangingPunct="1">
              <a:spcBef>
                <a:spcPts val="0"/>
              </a:spcBef>
              <a:spcAft>
                <a:spcPts val="0"/>
              </a:spcAft>
              <a:defRPr/>
            </a:pPr>
            <a:endParaRPr lang="en-US"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26"/>
          <p:cNvSpPr>
            <a:spLocks/>
          </p:cNvSpPr>
          <p:nvPr/>
        </p:nvSpPr>
        <p:spPr bwMode="auto">
          <a:xfrm rot="20875150" flipH="1">
            <a:off x="5824538" y="2338388"/>
            <a:ext cx="2165350" cy="2024062"/>
          </a:xfrm>
          <a:custGeom>
            <a:avLst/>
            <a:gdLst>
              <a:gd name="T0" fmla="*/ 1512 w 1013"/>
              <a:gd name="T1" fmla="*/ 1460 h 995"/>
              <a:gd name="T2" fmla="*/ 929 w 1013"/>
              <a:gd name="T3" fmla="*/ 377 h 995"/>
              <a:gd name="T4" fmla="*/ 362 w 1013"/>
              <a:gd name="T5" fmla="*/ 770 h 995"/>
              <a:gd name="T6" fmla="*/ 1512 w 1013"/>
              <a:gd name="T7" fmla="*/ 1460 h 9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3" h="995">
                <a:moveTo>
                  <a:pt x="981" y="995"/>
                </a:moveTo>
                <a:cubicBezTo>
                  <a:pt x="981" y="995"/>
                  <a:pt x="1013" y="515"/>
                  <a:pt x="603" y="257"/>
                </a:cubicBezTo>
                <a:cubicBezTo>
                  <a:pt x="193" y="0"/>
                  <a:pt x="0" y="371"/>
                  <a:pt x="235" y="525"/>
                </a:cubicBezTo>
                <a:cubicBezTo>
                  <a:pt x="470" y="680"/>
                  <a:pt x="717" y="536"/>
                  <a:pt x="981" y="995"/>
                </a:cubicBezTo>
              </a:path>
            </a:pathLst>
          </a:custGeom>
          <a:solidFill>
            <a:srgbClr val="BFEA1F"/>
          </a:solidFill>
          <a:ln>
            <a:noFill/>
          </a:ln>
          <a:effectLst/>
        </p:spPr>
        <p:txBody>
          <a:bodyPr/>
          <a:lstStyle/>
          <a:p>
            <a:pPr eaLnBrk="1" fontAlgn="auto" hangingPunct="1">
              <a:spcBef>
                <a:spcPts val="0"/>
              </a:spcBef>
              <a:spcAft>
                <a:spcPts val="0"/>
              </a:spcAft>
              <a:defRPr/>
            </a:pPr>
            <a:endParaRPr lang="zh-CN" altLang="en-US">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71"/>
          <p:cNvSpPr>
            <a:spLocks noEditPoints="1"/>
          </p:cNvSpPr>
          <p:nvPr/>
        </p:nvSpPr>
        <p:spPr bwMode="auto">
          <a:xfrm>
            <a:off x="7007225" y="2817813"/>
            <a:ext cx="309563" cy="468312"/>
          </a:xfrm>
          <a:custGeom>
            <a:avLst/>
            <a:gdLst>
              <a:gd name="T0" fmla="*/ 13 w 48"/>
              <a:gd name="T1" fmla="*/ 59 h 73"/>
              <a:gd name="T2" fmla="*/ 36 w 48"/>
              <a:gd name="T3" fmla="*/ 59 h 73"/>
              <a:gd name="T4" fmla="*/ 36 w 48"/>
              <a:gd name="T5" fmla="*/ 59 h 73"/>
              <a:gd name="T6" fmla="*/ 37 w 48"/>
              <a:gd name="T7" fmla="*/ 59 h 73"/>
              <a:gd name="T8" fmla="*/ 38 w 48"/>
              <a:gd name="T9" fmla="*/ 57 h 73"/>
              <a:gd name="T10" fmla="*/ 24 w 48"/>
              <a:gd name="T11" fmla="*/ 41 h 73"/>
              <a:gd name="T12" fmla="*/ 11 w 48"/>
              <a:gd name="T13" fmla="*/ 57 h 73"/>
              <a:gd name="T14" fmla="*/ 11 w 48"/>
              <a:gd name="T15" fmla="*/ 59 h 73"/>
              <a:gd name="T16" fmla="*/ 13 w 48"/>
              <a:gd name="T17" fmla="*/ 59 h 73"/>
              <a:gd name="T18" fmla="*/ 13 w 48"/>
              <a:gd name="T19" fmla="*/ 59 h 73"/>
              <a:gd name="T20" fmla="*/ 44 w 48"/>
              <a:gd name="T21" fmla="*/ 11 h 73"/>
              <a:gd name="T22" fmla="*/ 48 w 48"/>
              <a:gd name="T23" fmla="*/ 7 h 73"/>
              <a:gd name="T24" fmla="*/ 48 w 48"/>
              <a:gd name="T25" fmla="*/ 5 h 73"/>
              <a:gd name="T26" fmla="*/ 44 w 48"/>
              <a:gd name="T27" fmla="*/ 0 h 73"/>
              <a:gd name="T28" fmla="*/ 5 w 48"/>
              <a:gd name="T29" fmla="*/ 0 h 73"/>
              <a:gd name="T30" fmla="*/ 0 w 48"/>
              <a:gd name="T31" fmla="*/ 5 h 73"/>
              <a:gd name="T32" fmla="*/ 0 w 48"/>
              <a:gd name="T33" fmla="*/ 7 h 73"/>
              <a:gd name="T34" fmla="*/ 4 w 48"/>
              <a:gd name="T35" fmla="*/ 11 h 73"/>
              <a:gd name="T36" fmla="*/ 44 w 48"/>
              <a:gd name="T37" fmla="*/ 11 h 73"/>
              <a:gd name="T38" fmla="*/ 40 w 48"/>
              <a:gd name="T39" fmla="*/ 13 h 73"/>
              <a:gd name="T40" fmla="*/ 44 w 48"/>
              <a:gd name="T41" fmla="*/ 13 h 73"/>
              <a:gd name="T42" fmla="*/ 31 w 48"/>
              <a:gd name="T43" fmla="*/ 36 h 73"/>
              <a:gd name="T44" fmla="*/ 44 w 48"/>
              <a:gd name="T45" fmla="*/ 59 h 73"/>
              <a:gd name="T46" fmla="*/ 40 w 48"/>
              <a:gd name="T47" fmla="*/ 59 h 73"/>
              <a:gd name="T48" fmla="*/ 26 w 48"/>
              <a:gd name="T49" fmla="*/ 38 h 73"/>
              <a:gd name="T50" fmla="*/ 25 w 48"/>
              <a:gd name="T51" fmla="*/ 36 h 73"/>
              <a:gd name="T52" fmla="*/ 26 w 48"/>
              <a:gd name="T53" fmla="*/ 35 h 73"/>
              <a:gd name="T54" fmla="*/ 26 w 48"/>
              <a:gd name="T55" fmla="*/ 35 h 73"/>
              <a:gd name="T56" fmla="*/ 40 w 48"/>
              <a:gd name="T57" fmla="*/ 13 h 73"/>
              <a:gd name="T58" fmla="*/ 4 w 48"/>
              <a:gd name="T59" fmla="*/ 61 h 73"/>
              <a:gd name="T60" fmla="*/ 0 w 48"/>
              <a:gd name="T61" fmla="*/ 66 h 73"/>
              <a:gd name="T62" fmla="*/ 0 w 48"/>
              <a:gd name="T63" fmla="*/ 68 h 73"/>
              <a:gd name="T64" fmla="*/ 5 w 48"/>
              <a:gd name="T65" fmla="*/ 73 h 73"/>
              <a:gd name="T66" fmla="*/ 44 w 48"/>
              <a:gd name="T67" fmla="*/ 73 h 73"/>
              <a:gd name="T68" fmla="*/ 48 w 48"/>
              <a:gd name="T69" fmla="*/ 68 h 73"/>
              <a:gd name="T70" fmla="*/ 48 w 48"/>
              <a:gd name="T71" fmla="*/ 66 h 73"/>
              <a:gd name="T72" fmla="*/ 44 w 48"/>
              <a:gd name="T73" fmla="*/ 61 h 73"/>
              <a:gd name="T74" fmla="*/ 4 w 48"/>
              <a:gd name="T75" fmla="*/ 61 h 73"/>
              <a:gd name="T76" fmla="*/ 8 w 48"/>
              <a:gd name="T77" fmla="*/ 59 h 73"/>
              <a:gd name="T78" fmla="*/ 4 w 48"/>
              <a:gd name="T79" fmla="*/ 59 h 73"/>
              <a:gd name="T80" fmla="*/ 18 w 48"/>
              <a:gd name="T81" fmla="*/ 36 h 73"/>
              <a:gd name="T82" fmla="*/ 4 w 48"/>
              <a:gd name="T83" fmla="*/ 13 h 73"/>
              <a:gd name="T84" fmla="*/ 8 w 48"/>
              <a:gd name="T85" fmla="*/ 13 h 73"/>
              <a:gd name="T86" fmla="*/ 22 w 48"/>
              <a:gd name="T87" fmla="*/ 35 h 73"/>
              <a:gd name="T88" fmla="*/ 24 w 48"/>
              <a:gd name="T89" fmla="*/ 37 h 73"/>
              <a:gd name="T90" fmla="*/ 22 w 48"/>
              <a:gd name="T91" fmla="*/ 38 h 73"/>
              <a:gd name="T92" fmla="*/ 8 w 48"/>
              <a:gd name="T93"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ysClr val="window" lastClr="FFFFFF"/>
          </a:solidFill>
          <a:ln>
            <a:noFill/>
          </a:ln>
        </p:spPr>
        <p:txBody>
          <a:bodyPr/>
          <a:lstStyle/>
          <a:p>
            <a:pPr eaLnBrk="1" fontAlgn="auto" hangingPunct="1">
              <a:spcBef>
                <a:spcPts val="0"/>
              </a:spcBef>
              <a:spcAft>
                <a:spcPts val="0"/>
              </a:spcAft>
              <a:defRPr/>
            </a:pPr>
            <a:endParaRPr lang="en-US"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32"/>
          <p:cNvSpPr>
            <a:spLocks/>
          </p:cNvSpPr>
          <p:nvPr/>
        </p:nvSpPr>
        <p:spPr bwMode="auto">
          <a:xfrm rot="21319952" flipH="1">
            <a:off x="6094413" y="3546475"/>
            <a:ext cx="1847850" cy="928688"/>
          </a:xfrm>
          <a:custGeom>
            <a:avLst/>
            <a:gdLst>
              <a:gd name="T0" fmla="*/ 1332 w 1012"/>
              <a:gd name="T1" fmla="*/ 670 h 525"/>
              <a:gd name="T2" fmla="*/ 588 w 1012"/>
              <a:gd name="T3" fmla="*/ 80 h 525"/>
              <a:gd name="T4" fmla="*/ 321 w 1012"/>
              <a:gd name="T5" fmla="*/ 523 h 525"/>
              <a:gd name="T6" fmla="*/ 620 w 1012"/>
              <a:gd name="T7" fmla="*/ 505 h 525"/>
              <a:gd name="T8" fmla="*/ 1332 w 1012"/>
              <a:gd name="T9" fmla="*/ 670 h 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2" h="525">
                <a:moveTo>
                  <a:pt x="1012" y="525"/>
                </a:moveTo>
                <a:cubicBezTo>
                  <a:pt x="1012" y="525"/>
                  <a:pt x="868" y="126"/>
                  <a:pt x="447" y="63"/>
                </a:cubicBezTo>
                <a:cubicBezTo>
                  <a:pt x="25" y="0"/>
                  <a:pt x="0" y="368"/>
                  <a:pt x="244" y="410"/>
                </a:cubicBezTo>
                <a:cubicBezTo>
                  <a:pt x="327" y="424"/>
                  <a:pt x="398" y="410"/>
                  <a:pt x="471" y="396"/>
                </a:cubicBezTo>
                <a:cubicBezTo>
                  <a:pt x="615" y="369"/>
                  <a:pt x="764" y="341"/>
                  <a:pt x="1012" y="525"/>
                </a:cubicBezTo>
              </a:path>
            </a:pathLst>
          </a:custGeom>
          <a:solidFill>
            <a:srgbClr val="003760"/>
          </a:solidFill>
          <a:ln>
            <a:noFill/>
          </a:ln>
          <a:effectLst/>
        </p:spPr>
        <p:txBody>
          <a:bodyPr/>
          <a:lstStyle/>
          <a:p>
            <a:pPr eaLnBrk="1" fontAlgn="auto" hangingPunct="1">
              <a:spcBef>
                <a:spcPts val="0"/>
              </a:spcBef>
              <a:spcAft>
                <a:spcPts val="0"/>
              </a:spcAft>
              <a:defRPr/>
            </a:pPr>
            <a:endParaRPr lang="zh-CN" altLang="en-US">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Shape 227"/>
          <p:cNvSpPr/>
          <p:nvPr/>
        </p:nvSpPr>
        <p:spPr>
          <a:xfrm>
            <a:off x="7132638" y="3689350"/>
            <a:ext cx="434975" cy="463550"/>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lIns="38100" tIns="38100" rIns="38100" bIns="38100" anchor="ctr"/>
          <a:lstStyle/>
          <a:p>
            <a:pPr defTabSz="457200" eaLnBrk="1" fontAlgn="auto" hangingPunct="1">
              <a:spcBef>
                <a:spcPts val="0"/>
              </a:spcBef>
              <a:spcAft>
                <a:spcPts val="0"/>
              </a:spcAft>
              <a:defRPr sz="1200">
                <a:solidFill>
                  <a:srgbClr val="000000"/>
                </a:solidFill>
                <a:latin typeface="Helvetica"/>
                <a:ea typeface="Helvetica"/>
                <a:cs typeface="Helvetica"/>
                <a:sym typeface="Helvetica"/>
              </a:defRPr>
            </a:pPr>
            <a:endParaRPr sz="12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502" name="TextBox 13"/>
          <p:cNvSpPr txBox="1">
            <a:spLocks noChangeArrowheads="1"/>
          </p:cNvSpPr>
          <p:nvPr/>
        </p:nvSpPr>
        <p:spPr bwMode="auto">
          <a:xfrm>
            <a:off x="8005763" y="2117725"/>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600" b="1">
                <a:solidFill>
                  <a:srgbClr val="000000"/>
                </a:solidFill>
                <a:latin typeface="Arial" pitchFamily="34" charset="0"/>
                <a:ea typeface="微软雅黑" pitchFamily="34" charset="-122"/>
                <a:sym typeface="Arial" pitchFamily="34" charset="0"/>
              </a:rPr>
              <a:t>单击编辑标题</a:t>
            </a:r>
            <a:endParaRPr lang="en-US" sz="1600" b="1">
              <a:solidFill>
                <a:srgbClr val="000000"/>
              </a:solidFill>
              <a:latin typeface="Arial" pitchFamily="34" charset="0"/>
              <a:ea typeface="微软雅黑" pitchFamily="34" charset="-122"/>
              <a:sym typeface="Arial" pitchFamily="34" charset="0"/>
            </a:endParaRPr>
          </a:p>
        </p:txBody>
      </p:sp>
      <p:sp>
        <p:nvSpPr>
          <p:cNvPr id="20503" name="TextBox 13"/>
          <p:cNvSpPr txBox="1">
            <a:spLocks noChangeArrowheads="1"/>
          </p:cNvSpPr>
          <p:nvPr/>
        </p:nvSpPr>
        <p:spPr bwMode="auto">
          <a:xfrm>
            <a:off x="8010525" y="2403475"/>
            <a:ext cx="233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a:solidFill>
                  <a:srgbClr val="000000"/>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rgbClr val="000000"/>
              </a:solidFill>
              <a:latin typeface="Arial" pitchFamily="34" charset="0"/>
              <a:ea typeface="微软雅黑" pitchFamily="34" charset="-122"/>
              <a:sym typeface="Arial" pitchFamily="34" charset="0"/>
            </a:endParaRPr>
          </a:p>
        </p:txBody>
      </p:sp>
      <p:sp>
        <p:nvSpPr>
          <p:cNvPr id="20504" name="TextBox 13"/>
          <p:cNvSpPr txBox="1">
            <a:spLocks noChangeArrowheads="1"/>
          </p:cNvSpPr>
          <p:nvPr/>
        </p:nvSpPr>
        <p:spPr bwMode="auto">
          <a:xfrm>
            <a:off x="2068513" y="20335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1600" b="1">
                <a:solidFill>
                  <a:srgbClr val="000000"/>
                </a:solidFill>
                <a:latin typeface="Arial" pitchFamily="34" charset="0"/>
                <a:ea typeface="微软雅黑" pitchFamily="34" charset="-122"/>
                <a:sym typeface="Arial" pitchFamily="34" charset="0"/>
              </a:rPr>
              <a:t>单击编辑标题</a:t>
            </a:r>
            <a:endParaRPr lang="en-US" sz="1600" b="1">
              <a:solidFill>
                <a:srgbClr val="000000"/>
              </a:solidFill>
              <a:latin typeface="Arial" pitchFamily="34" charset="0"/>
              <a:ea typeface="微软雅黑" pitchFamily="34" charset="-122"/>
              <a:sym typeface="Arial" pitchFamily="34" charset="0"/>
            </a:endParaRPr>
          </a:p>
        </p:txBody>
      </p:sp>
      <p:sp>
        <p:nvSpPr>
          <p:cNvPr id="20505" name="TextBox 13"/>
          <p:cNvSpPr txBox="1">
            <a:spLocks noChangeArrowheads="1"/>
          </p:cNvSpPr>
          <p:nvPr/>
        </p:nvSpPr>
        <p:spPr bwMode="auto">
          <a:xfrm>
            <a:off x="1697038" y="2319338"/>
            <a:ext cx="2333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1200">
                <a:solidFill>
                  <a:srgbClr val="000000"/>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rgbClr val="000000"/>
              </a:solidFill>
              <a:latin typeface="Arial" pitchFamily="34" charset="0"/>
              <a:ea typeface="微软雅黑" pitchFamily="34" charset="-122"/>
              <a:sym typeface="Arial" pitchFamily="34" charset="0"/>
            </a:endParaRPr>
          </a:p>
        </p:txBody>
      </p:sp>
      <p:sp>
        <p:nvSpPr>
          <p:cNvPr id="20506" name="TextBox 13"/>
          <p:cNvSpPr txBox="1">
            <a:spLocks noChangeArrowheads="1"/>
          </p:cNvSpPr>
          <p:nvPr/>
        </p:nvSpPr>
        <p:spPr bwMode="auto">
          <a:xfrm>
            <a:off x="1577975" y="37068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1600" b="1">
                <a:solidFill>
                  <a:srgbClr val="000000"/>
                </a:solidFill>
                <a:latin typeface="Arial" pitchFamily="34" charset="0"/>
                <a:ea typeface="微软雅黑" pitchFamily="34" charset="-122"/>
                <a:sym typeface="Arial" pitchFamily="34" charset="0"/>
              </a:rPr>
              <a:t>单击编辑标题</a:t>
            </a:r>
            <a:endParaRPr lang="en-US" sz="1600" b="1">
              <a:solidFill>
                <a:srgbClr val="000000"/>
              </a:solidFill>
              <a:latin typeface="Arial" pitchFamily="34" charset="0"/>
              <a:ea typeface="微软雅黑" pitchFamily="34" charset="-122"/>
              <a:sym typeface="Arial" pitchFamily="34" charset="0"/>
            </a:endParaRPr>
          </a:p>
        </p:txBody>
      </p:sp>
      <p:sp>
        <p:nvSpPr>
          <p:cNvPr id="20507" name="TextBox 13"/>
          <p:cNvSpPr txBox="1">
            <a:spLocks noChangeArrowheads="1"/>
          </p:cNvSpPr>
          <p:nvPr/>
        </p:nvSpPr>
        <p:spPr bwMode="auto">
          <a:xfrm>
            <a:off x="1206500" y="3992563"/>
            <a:ext cx="2333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1200">
                <a:solidFill>
                  <a:srgbClr val="000000"/>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rgbClr val="000000"/>
              </a:solidFill>
              <a:latin typeface="Arial" pitchFamily="34" charset="0"/>
              <a:ea typeface="微软雅黑" pitchFamily="34" charset="-122"/>
              <a:sym typeface="Arial" pitchFamily="34" charset="0"/>
            </a:endParaRPr>
          </a:p>
        </p:txBody>
      </p:sp>
      <p:sp>
        <p:nvSpPr>
          <p:cNvPr id="20508" name="TextBox 13"/>
          <p:cNvSpPr txBox="1">
            <a:spLocks noChangeArrowheads="1"/>
          </p:cNvSpPr>
          <p:nvPr/>
        </p:nvSpPr>
        <p:spPr bwMode="auto">
          <a:xfrm>
            <a:off x="8394700" y="36623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600" b="1">
                <a:solidFill>
                  <a:srgbClr val="000000"/>
                </a:solidFill>
                <a:latin typeface="Arial" pitchFamily="34" charset="0"/>
                <a:ea typeface="微软雅黑" pitchFamily="34" charset="-122"/>
                <a:sym typeface="Arial" pitchFamily="34" charset="0"/>
              </a:rPr>
              <a:t>单击编辑标题</a:t>
            </a:r>
            <a:endParaRPr lang="en-US" sz="1600" b="1">
              <a:solidFill>
                <a:srgbClr val="000000"/>
              </a:solidFill>
              <a:latin typeface="Arial" pitchFamily="34" charset="0"/>
              <a:ea typeface="微软雅黑" pitchFamily="34" charset="-122"/>
              <a:sym typeface="Arial" pitchFamily="34" charset="0"/>
            </a:endParaRPr>
          </a:p>
        </p:txBody>
      </p:sp>
      <p:sp>
        <p:nvSpPr>
          <p:cNvPr id="20509" name="TextBox 13"/>
          <p:cNvSpPr txBox="1">
            <a:spLocks noChangeArrowheads="1"/>
          </p:cNvSpPr>
          <p:nvPr/>
        </p:nvSpPr>
        <p:spPr bwMode="auto">
          <a:xfrm>
            <a:off x="8399463" y="3948113"/>
            <a:ext cx="233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a:solidFill>
                  <a:srgbClr val="000000"/>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rgbClr val="000000"/>
              </a:solidFill>
              <a:latin typeface="Arial" pitchFamily="34" charset="0"/>
              <a:ea typeface="微软雅黑" pitchFamily="34" charset="-122"/>
              <a:sym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507"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latin typeface="微软雅黑" pitchFamily="34" charset="-122"/>
                <a:ea typeface="微软雅黑" pitchFamily="34" charset="-122"/>
              </a:rPr>
              <a:t>单击此处添加标题</a:t>
            </a:r>
          </a:p>
        </p:txBody>
      </p:sp>
      <p:sp>
        <p:nvSpPr>
          <p:cNvPr id="6" name="Slide Number Placeholder 7"/>
          <p:cNvSpPr>
            <a:spLocks noGrp="1"/>
          </p:cNvSpPr>
          <p:nvPr>
            <p:ph type="sldNum" sz="quarter" idx="12"/>
          </p:nvPr>
        </p:nvSpPr>
        <p:spPr>
          <a:xfrm>
            <a:off x="8737600" y="6356350"/>
            <a:ext cx="2844800" cy="365125"/>
          </a:xfrm>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fld id="{C5ABFB6B-F4A0-407F-8A86-D793F67A208F}" type="slidenum">
              <a:rPr lang="en-US" altLang="zh-CN">
                <a:solidFill>
                  <a:srgbClr val="FFFFFF"/>
                </a:solidFill>
                <a:latin typeface="Arial" pitchFamily="34" charset="0"/>
                <a:ea typeface="微软雅黑" pitchFamily="34" charset="-122"/>
                <a:sym typeface="Arial" pitchFamily="34" charset="0"/>
              </a:rPr>
              <a:pPr/>
              <a:t>17</a:t>
            </a:fld>
            <a:endParaRPr lang="en-US" altLang="zh-CN">
              <a:solidFill>
                <a:srgbClr val="FFFFFF"/>
              </a:solidFill>
              <a:latin typeface="Arial" pitchFamily="34" charset="0"/>
              <a:ea typeface="微软雅黑" pitchFamily="34" charset="-122"/>
              <a:sym typeface="Arial" pitchFamily="34" charset="0"/>
            </a:endParaRPr>
          </a:p>
        </p:txBody>
      </p:sp>
      <p:sp>
        <p:nvSpPr>
          <p:cNvPr id="7" name="Freeform 64"/>
          <p:cNvSpPr>
            <a:spLocks noChangeArrowheads="1"/>
          </p:cNvSpPr>
          <p:nvPr/>
        </p:nvSpPr>
        <p:spPr bwMode="auto">
          <a:xfrm>
            <a:off x="8255000" y="5024438"/>
            <a:ext cx="184150" cy="622300"/>
          </a:xfrm>
          <a:custGeom>
            <a:avLst/>
            <a:gdLst>
              <a:gd name="T0" fmla="*/ 38 w 478"/>
              <a:gd name="T1" fmla="*/ 1604 h 1605"/>
              <a:gd name="T2" fmla="*/ 477 w 478"/>
              <a:gd name="T3" fmla="*/ 1604 h 1605"/>
              <a:gd name="T4" fmla="*/ 458 w 478"/>
              <a:gd name="T5" fmla="*/ 0 h 1605"/>
              <a:gd name="T6" fmla="*/ 0 w 478"/>
              <a:gd name="T7" fmla="*/ 0 h 1605"/>
              <a:gd name="T8" fmla="*/ 38 w 478"/>
              <a:gd name="T9" fmla="*/ 1604 h 1605"/>
            </a:gdLst>
            <a:ahLst/>
            <a:cxnLst>
              <a:cxn ang="0">
                <a:pos x="T0" y="T1"/>
              </a:cxn>
              <a:cxn ang="0">
                <a:pos x="T2" y="T3"/>
              </a:cxn>
              <a:cxn ang="0">
                <a:pos x="T4" y="T5"/>
              </a:cxn>
              <a:cxn ang="0">
                <a:pos x="T6" y="T7"/>
              </a:cxn>
              <a:cxn ang="0">
                <a:pos x="T8" y="T9"/>
              </a:cxn>
            </a:cxnLst>
            <a:rect l="0" t="0" r="r" b="b"/>
            <a:pathLst>
              <a:path w="478" h="1605">
                <a:moveTo>
                  <a:pt x="38" y="1604"/>
                </a:moveTo>
                <a:lnTo>
                  <a:pt x="477" y="1604"/>
                </a:lnTo>
                <a:lnTo>
                  <a:pt x="458" y="0"/>
                </a:lnTo>
                <a:lnTo>
                  <a:pt x="0" y="0"/>
                </a:lnTo>
                <a:lnTo>
                  <a:pt x="38" y="1604"/>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65"/>
          <p:cNvSpPr>
            <a:spLocks noChangeArrowheads="1"/>
          </p:cNvSpPr>
          <p:nvPr/>
        </p:nvSpPr>
        <p:spPr bwMode="auto">
          <a:xfrm>
            <a:off x="8255000" y="4935538"/>
            <a:ext cx="177800" cy="184150"/>
          </a:xfrm>
          <a:custGeom>
            <a:avLst/>
            <a:gdLst>
              <a:gd name="T0" fmla="*/ 0 w 459"/>
              <a:gd name="T1" fmla="*/ 248 h 478"/>
              <a:gd name="T2" fmla="*/ 0 w 459"/>
              <a:gd name="T3" fmla="*/ 248 h 478"/>
              <a:gd name="T4" fmla="*/ 229 w 459"/>
              <a:gd name="T5" fmla="*/ 477 h 478"/>
              <a:gd name="T6" fmla="*/ 439 w 459"/>
              <a:gd name="T7" fmla="*/ 229 h 478"/>
              <a:gd name="T8" fmla="*/ 229 w 459"/>
              <a:gd name="T9" fmla="*/ 0 h 478"/>
              <a:gd name="T10" fmla="*/ 0 w 459"/>
              <a:gd name="T11" fmla="*/ 248 h 478"/>
            </a:gdLst>
            <a:ahLst/>
            <a:cxnLst>
              <a:cxn ang="0">
                <a:pos x="T0" y="T1"/>
              </a:cxn>
              <a:cxn ang="0">
                <a:pos x="T2" y="T3"/>
              </a:cxn>
              <a:cxn ang="0">
                <a:pos x="T4" y="T5"/>
              </a:cxn>
              <a:cxn ang="0">
                <a:pos x="T6" y="T7"/>
              </a:cxn>
              <a:cxn ang="0">
                <a:pos x="T8" y="T9"/>
              </a:cxn>
              <a:cxn ang="0">
                <a:pos x="T10" y="T11"/>
              </a:cxn>
            </a:cxnLst>
            <a:rect l="0" t="0" r="r" b="b"/>
            <a:pathLst>
              <a:path w="459" h="478">
                <a:moveTo>
                  <a:pt x="0" y="248"/>
                </a:moveTo>
                <a:lnTo>
                  <a:pt x="0" y="248"/>
                </a:lnTo>
                <a:cubicBezTo>
                  <a:pt x="19" y="363"/>
                  <a:pt x="114" y="477"/>
                  <a:pt x="229" y="477"/>
                </a:cubicBezTo>
                <a:cubicBezTo>
                  <a:pt x="363" y="477"/>
                  <a:pt x="458" y="363"/>
                  <a:pt x="439" y="229"/>
                </a:cubicBezTo>
                <a:cubicBezTo>
                  <a:pt x="439" y="114"/>
                  <a:pt x="343" y="0"/>
                  <a:pt x="229" y="0"/>
                </a:cubicBezTo>
                <a:cubicBezTo>
                  <a:pt x="95" y="0"/>
                  <a:pt x="0" y="114"/>
                  <a:pt x="0" y="248"/>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66"/>
          <p:cNvSpPr>
            <a:spLocks noChangeArrowheads="1"/>
          </p:cNvSpPr>
          <p:nvPr/>
        </p:nvSpPr>
        <p:spPr bwMode="auto">
          <a:xfrm>
            <a:off x="8275638" y="4951413"/>
            <a:ext cx="133350" cy="111125"/>
          </a:xfrm>
          <a:custGeom>
            <a:avLst/>
            <a:gdLst>
              <a:gd name="T0" fmla="*/ 172 w 345"/>
              <a:gd name="T1" fmla="*/ 287 h 288"/>
              <a:gd name="T2" fmla="*/ 172 w 345"/>
              <a:gd name="T3" fmla="*/ 287 h 288"/>
              <a:gd name="T4" fmla="*/ 344 w 345"/>
              <a:gd name="T5" fmla="*/ 134 h 288"/>
              <a:gd name="T6" fmla="*/ 172 w 345"/>
              <a:gd name="T7" fmla="*/ 0 h 288"/>
              <a:gd name="T8" fmla="*/ 0 w 345"/>
              <a:gd name="T9" fmla="*/ 134 h 288"/>
              <a:gd name="T10" fmla="*/ 172 w 345"/>
              <a:gd name="T11" fmla="*/ 287 h 288"/>
            </a:gdLst>
            <a:ahLst/>
            <a:cxnLst>
              <a:cxn ang="0">
                <a:pos x="T0" y="T1"/>
              </a:cxn>
              <a:cxn ang="0">
                <a:pos x="T2" y="T3"/>
              </a:cxn>
              <a:cxn ang="0">
                <a:pos x="T4" y="T5"/>
              </a:cxn>
              <a:cxn ang="0">
                <a:pos x="T6" y="T7"/>
              </a:cxn>
              <a:cxn ang="0">
                <a:pos x="T8" y="T9"/>
              </a:cxn>
              <a:cxn ang="0">
                <a:pos x="T10" y="T11"/>
              </a:cxn>
            </a:cxnLst>
            <a:rect l="0" t="0" r="r" b="b"/>
            <a:pathLst>
              <a:path w="345" h="288">
                <a:moveTo>
                  <a:pt x="172" y="287"/>
                </a:moveTo>
                <a:lnTo>
                  <a:pt x="172" y="287"/>
                </a:lnTo>
                <a:cubicBezTo>
                  <a:pt x="267" y="287"/>
                  <a:pt x="344" y="210"/>
                  <a:pt x="344" y="134"/>
                </a:cubicBezTo>
                <a:cubicBezTo>
                  <a:pt x="344" y="57"/>
                  <a:pt x="267" y="0"/>
                  <a:pt x="172" y="0"/>
                </a:cubicBezTo>
                <a:cubicBezTo>
                  <a:pt x="77" y="0"/>
                  <a:pt x="0" y="57"/>
                  <a:pt x="0" y="134"/>
                </a:cubicBezTo>
                <a:cubicBezTo>
                  <a:pt x="0" y="210"/>
                  <a:pt x="77" y="287"/>
                  <a:pt x="172" y="287"/>
                </a:cubicBez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67"/>
          <p:cNvSpPr>
            <a:spLocks noChangeArrowheads="1"/>
          </p:cNvSpPr>
          <p:nvPr/>
        </p:nvSpPr>
        <p:spPr bwMode="auto">
          <a:xfrm>
            <a:off x="8067675" y="4951413"/>
            <a:ext cx="200025" cy="755650"/>
          </a:xfrm>
          <a:custGeom>
            <a:avLst/>
            <a:gdLst>
              <a:gd name="T0" fmla="*/ 38 w 516"/>
              <a:gd name="T1" fmla="*/ 1947 h 1948"/>
              <a:gd name="T2" fmla="*/ 515 w 516"/>
              <a:gd name="T3" fmla="*/ 1928 h 1948"/>
              <a:gd name="T4" fmla="*/ 477 w 516"/>
              <a:gd name="T5" fmla="*/ 0 h 1948"/>
              <a:gd name="T6" fmla="*/ 0 w 516"/>
              <a:gd name="T7" fmla="*/ 20 h 1948"/>
              <a:gd name="T8" fmla="*/ 38 w 516"/>
              <a:gd name="T9" fmla="*/ 1947 h 1948"/>
            </a:gdLst>
            <a:ahLst/>
            <a:cxnLst>
              <a:cxn ang="0">
                <a:pos x="T0" y="T1"/>
              </a:cxn>
              <a:cxn ang="0">
                <a:pos x="T2" y="T3"/>
              </a:cxn>
              <a:cxn ang="0">
                <a:pos x="T4" y="T5"/>
              </a:cxn>
              <a:cxn ang="0">
                <a:pos x="T6" y="T7"/>
              </a:cxn>
              <a:cxn ang="0">
                <a:pos x="T8" y="T9"/>
              </a:cxn>
            </a:cxnLst>
            <a:rect l="0" t="0" r="r" b="b"/>
            <a:pathLst>
              <a:path w="516" h="1948">
                <a:moveTo>
                  <a:pt x="38" y="1947"/>
                </a:moveTo>
                <a:lnTo>
                  <a:pt x="515" y="1928"/>
                </a:lnTo>
                <a:lnTo>
                  <a:pt x="477" y="0"/>
                </a:lnTo>
                <a:lnTo>
                  <a:pt x="0" y="20"/>
                </a:lnTo>
                <a:lnTo>
                  <a:pt x="38" y="1947"/>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68"/>
          <p:cNvSpPr>
            <a:spLocks noChangeArrowheads="1"/>
          </p:cNvSpPr>
          <p:nvPr/>
        </p:nvSpPr>
        <p:spPr bwMode="auto">
          <a:xfrm>
            <a:off x="8067675" y="4862513"/>
            <a:ext cx="193675" cy="185737"/>
          </a:xfrm>
          <a:custGeom>
            <a:avLst/>
            <a:gdLst>
              <a:gd name="T0" fmla="*/ 0 w 497"/>
              <a:gd name="T1" fmla="*/ 249 h 479"/>
              <a:gd name="T2" fmla="*/ 0 w 497"/>
              <a:gd name="T3" fmla="*/ 249 h 479"/>
              <a:gd name="T4" fmla="*/ 248 w 497"/>
              <a:gd name="T5" fmla="*/ 478 h 479"/>
              <a:gd name="T6" fmla="*/ 477 w 497"/>
              <a:gd name="T7" fmla="*/ 229 h 479"/>
              <a:gd name="T8" fmla="*/ 229 w 497"/>
              <a:gd name="T9" fmla="*/ 0 h 479"/>
              <a:gd name="T10" fmla="*/ 0 w 497"/>
              <a:gd name="T11" fmla="*/ 249 h 479"/>
            </a:gdLst>
            <a:ahLst/>
            <a:cxnLst>
              <a:cxn ang="0">
                <a:pos x="T0" y="T1"/>
              </a:cxn>
              <a:cxn ang="0">
                <a:pos x="T2" y="T3"/>
              </a:cxn>
              <a:cxn ang="0">
                <a:pos x="T4" y="T5"/>
              </a:cxn>
              <a:cxn ang="0">
                <a:pos x="T6" y="T7"/>
              </a:cxn>
              <a:cxn ang="0">
                <a:pos x="T8" y="T9"/>
              </a:cxn>
              <a:cxn ang="0">
                <a:pos x="T10" y="T11"/>
              </a:cxn>
            </a:cxnLst>
            <a:rect l="0" t="0" r="r" b="b"/>
            <a:pathLst>
              <a:path w="497" h="479">
                <a:moveTo>
                  <a:pt x="0" y="249"/>
                </a:moveTo>
                <a:lnTo>
                  <a:pt x="0" y="249"/>
                </a:lnTo>
                <a:cubicBezTo>
                  <a:pt x="0" y="382"/>
                  <a:pt x="114" y="478"/>
                  <a:pt x="248" y="478"/>
                </a:cubicBezTo>
                <a:cubicBezTo>
                  <a:pt x="382" y="478"/>
                  <a:pt x="496" y="363"/>
                  <a:pt x="477" y="229"/>
                </a:cubicBezTo>
                <a:cubicBezTo>
                  <a:pt x="477" y="96"/>
                  <a:pt x="362" y="0"/>
                  <a:pt x="229" y="0"/>
                </a:cubicBezTo>
                <a:cubicBezTo>
                  <a:pt x="95" y="0"/>
                  <a:pt x="0" y="115"/>
                  <a:pt x="0" y="249"/>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69"/>
          <p:cNvSpPr>
            <a:spLocks noChangeArrowheads="1"/>
          </p:cNvSpPr>
          <p:nvPr/>
        </p:nvSpPr>
        <p:spPr bwMode="auto">
          <a:xfrm>
            <a:off x="7899400" y="5008563"/>
            <a:ext cx="185738" cy="696912"/>
          </a:xfrm>
          <a:custGeom>
            <a:avLst/>
            <a:gdLst>
              <a:gd name="T0" fmla="*/ 38 w 479"/>
              <a:gd name="T1" fmla="*/ 1794 h 1795"/>
              <a:gd name="T2" fmla="*/ 478 w 479"/>
              <a:gd name="T3" fmla="*/ 1794 h 1795"/>
              <a:gd name="T4" fmla="*/ 440 w 479"/>
              <a:gd name="T5" fmla="*/ 0 h 1795"/>
              <a:gd name="T6" fmla="*/ 0 w 479"/>
              <a:gd name="T7" fmla="*/ 19 h 1795"/>
              <a:gd name="T8" fmla="*/ 38 w 479"/>
              <a:gd name="T9" fmla="*/ 1794 h 1795"/>
            </a:gdLst>
            <a:ahLst/>
            <a:cxnLst>
              <a:cxn ang="0">
                <a:pos x="T0" y="T1"/>
              </a:cxn>
              <a:cxn ang="0">
                <a:pos x="T2" y="T3"/>
              </a:cxn>
              <a:cxn ang="0">
                <a:pos x="T4" y="T5"/>
              </a:cxn>
              <a:cxn ang="0">
                <a:pos x="T6" y="T7"/>
              </a:cxn>
              <a:cxn ang="0">
                <a:pos x="T8" y="T9"/>
              </a:cxn>
            </a:cxnLst>
            <a:rect l="0" t="0" r="r" b="b"/>
            <a:pathLst>
              <a:path w="479" h="1795">
                <a:moveTo>
                  <a:pt x="38" y="1794"/>
                </a:moveTo>
                <a:lnTo>
                  <a:pt x="478" y="1794"/>
                </a:lnTo>
                <a:lnTo>
                  <a:pt x="440" y="0"/>
                </a:lnTo>
                <a:lnTo>
                  <a:pt x="0" y="19"/>
                </a:lnTo>
                <a:lnTo>
                  <a:pt x="38" y="1794"/>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70"/>
          <p:cNvSpPr>
            <a:spLocks noChangeArrowheads="1"/>
          </p:cNvSpPr>
          <p:nvPr/>
        </p:nvSpPr>
        <p:spPr bwMode="auto">
          <a:xfrm>
            <a:off x="7899400" y="4929188"/>
            <a:ext cx="169863" cy="171450"/>
          </a:xfrm>
          <a:custGeom>
            <a:avLst/>
            <a:gdLst>
              <a:gd name="T0" fmla="*/ 0 w 441"/>
              <a:gd name="T1" fmla="*/ 229 h 440"/>
              <a:gd name="T2" fmla="*/ 0 w 441"/>
              <a:gd name="T3" fmla="*/ 229 h 440"/>
              <a:gd name="T4" fmla="*/ 230 w 441"/>
              <a:gd name="T5" fmla="*/ 439 h 440"/>
              <a:gd name="T6" fmla="*/ 440 w 441"/>
              <a:gd name="T7" fmla="*/ 210 h 440"/>
              <a:gd name="T8" fmla="*/ 230 w 441"/>
              <a:gd name="T9" fmla="*/ 0 h 440"/>
              <a:gd name="T10" fmla="*/ 0 w 441"/>
              <a:gd name="T11" fmla="*/ 229 h 440"/>
            </a:gdLst>
            <a:ahLst/>
            <a:cxnLst>
              <a:cxn ang="0">
                <a:pos x="T0" y="T1"/>
              </a:cxn>
              <a:cxn ang="0">
                <a:pos x="T2" y="T3"/>
              </a:cxn>
              <a:cxn ang="0">
                <a:pos x="T4" y="T5"/>
              </a:cxn>
              <a:cxn ang="0">
                <a:pos x="T6" y="T7"/>
              </a:cxn>
              <a:cxn ang="0">
                <a:pos x="T8" y="T9"/>
              </a:cxn>
              <a:cxn ang="0">
                <a:pos x="T10" y="T11"/>
              </a:cxn>
            </a:cxnLst>
            <a:rect l="0" t="0" r="r" b="b"/>
            <a:pathLst>
              <a:path w="441" h="440">
                <a:moveTo>
                  <a:pt x="0" y="229"/>
                </a:moveTo>
                <a:lnTo>
                  <a:pt x="0" y="229"/>
                </a:lnTo>
                <a:cubicBezTo>
                  <a:pt x="0" y="344"/>
                  <a:pt x="96" y="439"/>
                  <a:pt x="230" y="439"/>
                </a:cubicBezTo>
                <a:cubicBezTo>
                  <a:pt x="344" y="439"/>
                  <a:pt x="440" y="344"/>
                  <a:pt x="440" y="210"/>
                </a:cubicBezTo>
                <a:cubicBezTo>
                  <a:pt x="440" y="96"/>
                  <a:pt x="344" y="0"/>
                  <a:pt x="230" y="0"/>
                </a:cubicBezTo>
                <a:cubicBezTo>
                  <a:pt x="96" y="0"/>
                  <a:pt x="0" y="96"/>
                  <a:pt x="0" y="229"/>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71"/>
          <p:cNvSpPr>
            <a:spLocks noChangeArrowheads="1"/>
          </p:cNvSpPr>
          <p:nvPr/>
        </p:nvSpPr>
        <p:spPr bwMode="auto">
          <a:xfrm>
            <a:off x="7750175" y="5180013"/>
            <a:ext cx="161925" cy="533400"/>
          </a:xfrm>
          <a:custGeom>
            <a:avLst/>
            <a:gdLst>
              <a:gd name="T0" fmla="*/ 19 w 420"/>
              <a:gd name="T1" fmla="*/ 1374 h 1375"/>
              <a:gd name="T2" fmla="*/ 419 w 420"/>
              <a:gd name="T3" fmla="*/ 1355 h 1375"/>
              <a:gd name="T4" fmla="*/ 400 w 420"/>
              <a:gd name="T5" fmla="*/ 0 h 1375"/>
              <a:gd name="T6" fmla="*/ 0 w 420"/>
              <a:gd name="T7" fmla="*/ 0 h 1375"/>
              <a:gd name="T8" fmla="*/ 19 w 420"/>
              <a:gd name="T9" fmla="*/ 1374 h 1375"/>
            </a:gdLst>
            <a:ahLst/>
            <a:cxnLst>
              <a:cxn ang="0">
                <a:pos x="T0" y="T1"/>
              </a:cxn>
              <a:cxn ang="0">
                <a:pos x="T2" y="T3"/>
              </a:cxn>
              <a:cxn ang="0">
                <a:pos x="T4" y="T5"/>
              </a:cxn>
              <a:cxn ang="0">
                <a:pos x="T6" y="T7"/>
              </a:cxn>
              <a:cxn ang="0">
                <a:pos x="T8" y="T9"/>
              </a:cxn>
            </a:cxnLst>
            <a:rect l="0" t="0" r="r" b="b"/>
            <a:pathLst>
              <a:path w="420" h="1375">
                <a:moveTo>
                  <a:pt x="19" y="1374"/>
                </a:moveTo>
                <a:lnTo>
                  <a:pt x="419" y="1355"/>
                </a:lnTo>
                <a:lnTo>
                  <a:pt x="400" y="0"/>
                </a:lnTo>
                <a:lnTo>
                  <a:pt x="0" y="0"/>
                </a:lnTo>
                <a:lnTo>
                  <a:pt x="19" y="1374"/>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72"/>
          <p:cNvSpPr>
            <a:spLocks noChangeArrowheads="1"/>
          </p:cNvSpPr>
          <p:nvPr/>
        </p:nvSpPr>
        <p:spPr bwMode="auto">
          <a:xfrm>
            <a:off x="7750175" y="5097463"/>
            <a:ext cx="155575" cy="155575"/>
          </a:xfrm>
          <a:custGeom>
            <a:avLst/>
            <a:gdLst>
              <a:gd name="T0" fmla="*/ 0 w 401"/>
              <a:gd name="T1" fmla="*/ 210 h 402"/>
              <a:gd name="T2" fmla="*/ 0 w 401"/>
              <a:gd name="T3" fmla="*/ 210 h 402"/>
              <a:gd name="T4" fmla="*/ 210 w 401"/>
              <a:gd name="T5" fmla="*/ 401 h 402"/>
              <a:gd name="T6" fmla="*/ 400 w 401"/>
              <a:gd name="T7" fmla="*/ 210 h 402"/>
              <a:gd name="T8" fmla="*/ 190 w 401"/>
              <a:gd name="T9" fmla="*/ 0 h 402"/>
              <a:gd name="T10" fmla="*/ 0 w 401"/>
              <a:gd name="T11" fmla="*/ 210 h 402"/>
            </a:gdLst>
            <a:ahLst/>
            <a:cxnLst>
              <a:cxn ang="0">
                <a:pos x="T0" y="T1"/>
              </a:cxn>
              <a:cxn ang="0">
                <a:pos x="T2" y="T3"/>
              </a:cxn>
              <a:cxn ang="0">
                <a:pos x="T4" y="T5"/>
              </a:cxn>
              <a:cxn ang="0">
                <a:pos x="T6" y="T7"/>
              </a:cxn>
              <a:cxn ang="0">
                <a:pos x="T8" y="T9"/>
              </a:cxn>
              <a:cxn ang="0">
                <a:pos x="T10" y="T11"/>
              </a:cxn>
            </a:cxnLst>
            <a:rect l="0" t="0" r="r" b="b"/>
            <a:pathLst>
              <a:path w="401" h="402">
                <a:moveTo>
                  <a:pt x="0" y="210"/>
                </a:moveTo>
                <a:lnTo>
                  <a:pt x="0" y="210"/>
                </a:lnTo>
                <a:cubicBezTo>
                  <a:pt x="0" y="325"/>
                  <a:pt x="95" y="401"/>
                  <a:pt x="210" y="401"/>
                </a:cubicBezTo>
                <a:cubicBezTo>
                  <a:pt x="305" y="401"/>
                  <a:pt x="400" y="305"/>
                  <a:pt x="400" y="210"/>
                </a:cubicBezTo>
                <a:cubicBezTo>
                  <a:pt x="400" y="96"/>
                  <a:pt x="305" y="0"/>
                  <a:pt x="190" y="0"/>
                </a:cubicBezTo>
                <a:cubicBezTo>
                  <a:pt x="76" y="0"/>
                  <a:pt x="0" y="96"/>
                  <a:pt x="0" y="210"/>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73"/>
          <p:cNvSpPr>
            <a:spLocks noChangeArrowheads="1"/>
          </p:cNvSpPr>
          <p:nvPr/>
        </p:nvSpPr>
        <p:spPr bwMode="auto">
          <a:xfrm>
            <a:off x="8408988" y="5580063"/>
            <a:ext cx="66675" cy="74612"/>
          </a:xfrm>
          <a:custGeom>
            <a:avLst/>
            <a:gdLst>
              <a:gd name="T0" fmla="*/ 115 w 172"/>
              <a:gd name="T1" fmla="*/ 0 h 192"/>
              <a:gd name="T2" fmla="*/ 0 w 172"/>
              <a:gd name="T3" fmla="*/ 172 h 192"/>
              <a:gd name="T4" fmla="*/ 76 w 172"/>
              <a:gd name="T5" fmla="*/ 191 h 192"/>
              <a:gd name="T6" fmla="*/ 171 w 172"/>
              <a:gd name="T7" fmla="*/ 191 h 192"/>
              <a:gd name="T8" fmla="*/ 171 w 172"/>
              <a:gd name="T9" fmla="*/ 115 h 192"/>
              <a:gd name="T10" fmla="*/ 115 w 172"/>
              <a:gd name="T11" fmla="*/ 0 h 192"/>
            </a:gdLst>
            <a:ahLst/>
            <a:cxnLst>
              <a:cxn ang="0">
                <a:pos x="T0" y="T1"/>
              </a:cxn>
              <a:cxn ang="0">
                <a:pos x="T2" y="T3"/>
              </a:cxn>
              <a:cxn ang="0">
                <a:pos x="T4" y="T5"/>
              </a:cxn>
              <a:cxn ang="0">
                <a:pos x="T6" y="T7"/>
              </a:cxn>
              <a:cxn ang="0">
                <a:pos x="T8" y="T9"/>
              </a:cxn>
              <a:cxn ang="0">
                <a:pos x="T10" y="T11"/>
              </a:cxn>
            </a:cxnLst>
            <a:rect l="0" t="0" r="r" b="b"/>
            <a:pathLst>
              <a:path w="172" h="192">
                <a:moveTo>
                  <a:pt x="115" y="0"/>
                </a:moveTo>
                <a:lnTo>
                  <a:pt x="0" y="172"/>
                </a:lnTo>
                <a:lnTo>
                  <a:pt x="76" y="191"/>
                </a:lnTo>
                <a:lnTo>
                  <a:pt x="171" y="191"/>
                </a:lnTo>
                <a:lnTo>
                  <a:pt x="171" y="115"/>
                </a:lnTo>
                <a:lnTo>
                  <a:pt x="115" y="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74"/>
          <p:cNvSpPr>
            <a:spLocks noChangeArrowheads="1"/>
          </p:cNvSpPr>
          <p:nvPr/>
        </p:nvSpPr>
        <p:spPr bwMode="auto">
          <a:xfrm>
            <a:off x="8445500" y="5386388"/>
            <a:ext cx="260350" cy="563562"/>
          </a:xfrm>
          <a:custGeom>
            <a:avLst/>
            <a:gdLst>
              <a:gd name="T0" fmla="*/ 516 w 669"/>
              <a:gd name="T1" fmla="*/ 496 h 1451"/>
              <a:gd name="T2" fmla="*/ 516 w 669"/>
              <a:gd name="T3" fmla="*/ 496 h 1451"/>
              <a:gd name="T4" fmla="*/ 631 w 669"/>
              <a:gd name="T5" fmla="*/ 248 h 1451"/>
              <a:gd name="T6" fmla="*/ 497 w 669"/>
              <a:gd name="T7" fmla="*/ 38 h 1451"/>
              <a:gd name="T8" fmla="*/ 229 w 669"/>
              <a:gd name="T9" fmla="*/ 152 h 1451"/>
              <a:gd name="T10" fmla="*/ 0 w 669"/>
              <a:gd name="T11" fmla="*/ 515 h 1451"/>
              <a:gd name="T12" fmla="*/ 0 w 669"/>
              <a:gd name="T13" fmla="*/ 1450 h 1451"/>
              <a:gd name="T14" fmla="*/ 516 w 669"/>
              <a:gd name="T15" fmla="*/ 496 h 14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9" h="1451">
                <a:moveTo>
                  <a:pt x="516" y="496"/>
                </a:moveTo>
                <a:lnTo>
                  <a:pt x="516" y="496"/>
                </a:lnTo>
                <a:cubicBezTo>
                  <a:pt x="631" y="248"/>
                  <a:pt x="631" y="248"/>
                  <a:pt x="631" y="248"/>
                </a:cubicBezTo>
                <a:cubicBezTo>
                  <a:pt x="631" y="248"/>
                  <a:pt x="668" y="114"/>
                  <a:pt x="497" y="38"/>
                </a:cubicBezTo>
                <a:cubicBezTo>
                  <a:pt x="497" y="38"/>
                  <a:pt x="344" y="0"/>
                  <a:pt x="229" y="152"/>
                </a:cubicBezTo>
                <a:cubicBezTo>
                  <a:pt x="0" y="515"/>
                  <a:pt x="0" y="515"/>
                  <a:pt x="0" y="515"/>
                </a:cubicBezTo>
                <a:cubicBezTo>
                  <a:pt x="0" y="1450"/>
                  <a:pt x="0" y="1450"/>
                  <a:pt x="0" y="1450"/>
                </a:cubicBezTo>
                <a:lnTo>
                  <a:pt x="516" y="496"/>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75"/>
          <p:cNvSpPr>
            <a:spLocks noChangeArrowheads="1"/>
          </p:cNvSpPr>
          <p:nvPr/>
        </p:nvSpPr>
        <p:spPr bwMode="auto">
          <a:xfrm>
            <a:off x="8572500" y="5430838"/>
            <a:ext cx="111125" cy="149225"/>
          </a:xfrm>
          <a:custGeom>
            <a:avLst/>
            <a:gdLst>
              <a:gd name="T0" fmla="*/ 286 w 287"/>
              <a:gd name="T1" fmla="*/ 134 h 383"/>
              <a:gd name="T2" fmla="*/ 286 w 287"/>
              <a:gd name="T3" fmla="*/ 134 h 383"/>
              <a:gd name="T4" fmla="*/ 191 w 287"/>
              <a:gd name="T5" fmla="*/ 0 h 383"/>
              <a:gd name="T6" fmla="*/ 38 w 287"/>
              <a:gd name="T7" fmla="*/ 230 h 383"/>
              <a:gd name="T8" fmla="*/ 114 w 287"/>
              <a:gd name="T9" fmla="*/ 382 h 383"/>
              <a:gd name="T10" fmla="*/ 153 w 287"/>
              <a:gd name="T11" fmla="*/ 382 h 383"/>
              <a:gd name="T12" fmla="*/ 286 w 287"/>
              <a:gd name="T13" fmla="*/ 134 h 383"/>
            </a:gdLst>
            <a:ahLst/>
            <a:cxnLst>
              <a:cxn ang="0">
                <a:pos x="T0" y="T1"/>
              </a:cxn>
              <a:cxn ang="0">
                <a:pos x="T2" y="T3"/>
              </a:cxn>
              <a:cxn ang="0">
                <a:pos x="T4" y="T5"/>
              </a:cxn>
              <a:cxn ang="0">
                <a:pos x="T6" y="T7"/>
              </a:cxn>
              <a:cxn ang="0">
                <a:pos x="T8" y="T9"/>
              </a:cxn>
              <a:cxn ang="0">
                <a:pos x="T10" y="T11"/>
              </a:cxn>
              <a:cxn ang="0">
                <a:pos x="T12" y="T13"/>
              </a:cxn>
            </a:cxnLst>
            <a:rect l="0" t="0" r="r" b="b"/>
            <a:pathLst>
              <a:path w="287" h="383">
                <a:moveTo>
                  <a:pt x="286" y="134"/>
                </a:moveTo>
                <a:lnTo>
                  <a:pt x="286" y="134"/>
                </a:lnTo>
                <a:cubicBezTo>
                  <a:pt x="286" y="134"/>
                  <a:pt x="286" y="0"/>
                  <a:pt x="191" y="0"/>
                </a:cubicBezTo>
                <a:cubicBezTo>
                  <a:pt x="191" y="0"/>
                  <a:pt x="133" y="19"/>
                  <a:pt x="38" y="230"/>
                </a:cubicBezTo>
                <a:cubicBezTo>
                  <a:pt x="38" y="230"/>
                  <a:pt x="0" y="344"/>
                  <a:pt x="114" y="382"/>
                </a:cubicBezTo>
                <a:cubicBezTo>
                  <a:pt x="153" y="382"/>
                  <a:pt x="153" y="382"/>
                  <a:pt x="153" y="382"/>
                </a:cubicBezTo>
                <a:lnTo>
                  <a:pt x="286" y="134"/>
                </a:ln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ChangeArrowheads="1"/>
          </p:cNvSpPr>
          <p:nvPr/>
        </p:nvSpPr>
        <p:spPr bwMode="auto">
          <a:xfrm>
            <a:off x="7758113" y="5630863"/>
            <a:ext cx="733425" cy="422275"/>
          </a:xfrm>
          <a:custGeom>
            <a:avLst/>
            <a:gdLst>
              <a:gd name="T0" fmla="*/ 1795 w 1891"/>
              <a:gd name="T1" fmla="*/ 0 h 1088"/>
              <a:gd name="T2" fmla="*/ 1795 w 1891"/>
              <a:gd name="T3" fmla="*/ 0 h 1088"/>
              <a:gd name="T4" fmla="*/ 1814 w 1891"/>
              <a:gd name="T5" fmla="*/ 572 h 1088"/>
              <a:gd name="T6" fmla="*/ 1890 w 1891"/>
              <a:gd name="T7" fmla="*/ 572 h 1088"/>
              <a:gd name="T8" fmla="*/ 1795 w 1891"/>
              <a:gd name="T9" fmla="*/ 705 h 1088"/>
              <a:gd name="T10" fmla="*/ 1775 w 1891"/>
              <a:gd name="T11" fmla="*/ 782 h 1088"/>
              <a:gd name="T12" fmla="*/ 1279 w 1891"/>
              <a:gd name="T13" fmla="*/ 1049 h 1088"/>
              <a:gd name="T14" fmla="*/ 1279 w 1891"/>
              <a:gd name="T15" fmla="*/ 1049 h 1088"/>
              <a:gd name="T16" fmla="*/ 1164 w 1891"/>
              <a:gd name="T17" fmla="*/ 1068 h 1088"/>
              <a:gd name="T18" fmla="*/ 553 w 1891"/>
              <a:gd name="T19" fmla="*/ 1087 h 1088"/>
              <a:gd name="T20" fmla="*/ 18 w 1891"/>
              <a:gd name="T21" fmla="*/ 686 h 1088"/>
              <a:gd name="T22" fmla="*/ 18 w 1891"/>
              <a:gd name="T23" fmla="*/ 629 h 1088"/>
              <a:gd name="T24" fmla="*/ 0 w 1891"/>
              <a:gd name="T25" fmla="*/ 19 h 1088"/>
              <a:gd name="T26" fmla="*/ 1795 w 1891"/>
              <a:gd name="T27" fmla="*/ 0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1" h="1088">
                <a:moveTo>
                  <a:pt x="1795" y="0"/>
                </a:moveTo>
                <a:lnTo>
                  <a:pt x="1795" y="0"/>
                </a:lnTo>
                <a:cubicBezTo>
                  <a:pt x="1814" y="572"/>
                  <a:pt x="1814" y="572"/>
                  <a:pt x="1814" y="572"/>
                </a:cubicBezTo>
                <a:cubicBezTo>
                  <a:pt x="1890" y="572"/>
                  <a:pt x="1890" y="572"/>
                  <a:pt x="1890" y="572"/>
                </a:cubicBezTo>
                <a:cubicBezTo>
                  <a:pt x="1890" y="572"/>
                  <a:pt x="1851" y="629"/>
                  <a:pt x="1795" y="705"/>
                </a:cubicBezTo>
                <a:cubicBezTo>
                  <a:pt x="1775" y="782"/>
                  <a:pt x="1775" y="782"/>
                  <a:pt x="1775" y="782"/>
                </a:cubicBezTo>
                <a:cubicBezTo>
                  <a:pt x="1775" y="782"/>
                  <a:pt x="1680" y="1030"/>
                  <a:pt x="1279" y="1049"/>
                </a:cubicBezTo>
                <a:lnTo>
                  <a:pt x="1279" y="1049"/>
                </a:lnTo>
                <a:cubicBezTo>
                  <a:pt x="1240" y="1068"/>
                  <a:pt x="1203" y="1068"/>
                  <a:pt x="1164" y="1068"/>
                </a:cubicBezTo>
                <a:cubicBezTo>
                  <a:pt x="553" y="1087"/>
                  <a:pt x="553" y="1087"/>
                  <a:pt x="553" y="1087"/>
                </a:cubicBezTo>
                <a:cubicBezTo>
                  <a:pt x="553" y="1087"/>
                  <a:pt x="114" y="1087"/>
                  <a:pt x="18" y="686"/>
                </a:cubicBezTo>
                <a:cubicBezTo>
                  <a:pt x="18" y="629"/>
                  <a:pt x="18" y="629"/>
                  <a:pt x="18" y="629"/>
                </a:cubicBezTo>
                <a:cubicBezTo>
                  <a:pt x="0" y="19"/>
                  <a:pt x="0" y="19"/>
                  <a:pt x="0" y="19"/>
                </a:cubicBezTo>
                <a:lnTo>
                  <a:pt x="1795" y="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77"/>
          <p:cNvSpPr>
            <a:spLocks noChangeArrowheads="1"/>
          </p:cNvSpPr>
          <p:nvPr/>
        </p:nvSpPr>
        <p:spPr bwMode="auto">
          <a:xfrm>
            <a:off x="7891463" y="5956300"/>
            <a:ext cx="438150" cy="660400"/>
          </a:xfrm>
          <a:custGeom>
            <a:avLst/>
            <a:gdLst>
              <a:gd name="T0" fmla="*/ 37 w 1127"/>
              <a:gd name="T1" fmla="*/ 1699 h 1700"/>
              <a:gd name="T2" fmla="*/ 1126 w 1127"/>
              <a:gd name="T3" fmla="*/ 1680 h 1700"/>
              <a:gd name="T4" fmla="*/ 1107 w 1127"/>
              <a:gd name="T5" fmla="*/ 0 h 1700"/>
              <a:gd name="T6" fmla="*/ 0 w 1127"/>
              <a:gd name="T7" fmla="*/ 19 h 1700"/>
              <a:gd name="T8" fmla="*/ 37 w 1127"/>
              <a:gd name="T9" fmla="*/ 1699 h 1700"/>
            </a:gdLst>
            <a:ahLst/>
            <a:cxnLst>
              <a:cxn ang="0">
                <a:pos x="T0" y="T1"/>
              </a:cxn>
              <a:cxn ang="0">
                <a:pos x="T2" y="T3"/>
              </a:cxn>
              <a:cxn ang="0">
                <a:pos x="T4" y="T5"/>
              </a:cxn>
              <a:cxn ang="0">
                <a:pos x="T6" y="T7"/>
              </a:cxn>
              <a:cxn ang="0">
                <a:pos x="T8" y="T9"/>
              </a:cxn>
            </a:cxnLst>
            <a:rect l="0" t="0" r="r" b="b"/>
            <a:pathLst>
              <a:path w="1127" h="1700">
                <a:moveTo>
                  <a:pt x="37" y="1699"/>
                </a:moveTo>
                <a:lnTo>
                  <a:pt x="1126" y="1680"/>
                </a:lnTo>
                <a:lnTo>
                  <a:pt x="1107" y="0"/>
                </a:lnTo>
                <a:lnTo>
                  <a:pt x="0" y="19"/>
                </a:lnTo>
                <a:lnTo>
                  <a:pt x="37" y="1699"/>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78"/>
          <p:cNvSpPr>
            <a:spLocks noChangeArrowheads="1"/>
          </p:cNvSpPr>
          <p:nvPr/>
        </p:nvSpPr>
        <p:spPr bwMode="auto">
          <a:xfrm>
            <a:off x="8099425" y="4875213"/>
            <a:ext cx="133350" cy="111125"/>
          </a:xfrm>
          <a:custGeom>
            <a:avLst/>
            <a:gdLst>
              <a:gd name="T0" fmla="*/ 172 w 344"/>
              <a:gd name="T1" fmla="*/ 287 h 288"/>
              <a:gd name="T2" fmla="*/ 172 w 344"/>
              <a:gd name="T3" fmla="*/ 287 h 288"/>
              <a:gd name="T4" fmla="*/ 343 w 344"/>
              <a:gd name="T5" fmla="*/ 134 h 288"/>
              <a:gd name="T6" fmla="*/ 172 w 344"/>
              <a:gd name="T7" fmla="*/ 0 h 288"/>
              <a:gd name="T8" fmla="*/ 0 w 344"/>
              <a:gd name="T9" fmla="*/ 134 h 288"/>
              <a:gd name="T10" fmla="*/ 172 w 344"/>
              <a:gd name="T11" fmla="*/ 287 h 288"/>
            </a:gdLst>
            <a:ahLst/>
            <a:cxnLst>
              <a:cxn ang="0">
                <a:pos x="T0" y="T1"/>
              </a:cxn>
              <a:cxn ang="0">
                <a:pos x="T2" y="T3"/>
              </a:cxn>
              <a:cxn ang="0">
                <a:pos x="T4" y="T5"/>
              </a:cxn>
              <a:cxn ang="0">
                <a:pos x="T6" y="T7"/>
              </a:cxn>
              <a:cxn ang="0">
                <a:pos x="T8" y="T9"/>
              </a:cxn>
              <a:cxn ang="0">
                <a:pos x="T10" y="T11"/>
              </a:cxn>
            </a:cxnLst>
            <a:rect l="0" t="0" r="r" b="b"/>
            <a:pathLst>
              <a:path w="344" h="288">
                <a:moveTo>
                  <a:pt x="172" y="287"/>
                </a:moveTo>
                <a:lnTo>
                  <a:pt x="172" y="287"/>
                </a:lnTo>
                <a:cubicBezTo>
                  <a:pt x="267" y="287"/>
                  <a:pt x="343" y="211"/>
                  <a:pt x="343" y="134"/>
                </a:cubicBezTo>
                <a:cubicBezTo>
                  <a:pt x="343" y="58"/>
                  <a:pt x="267" y="0"/>
                  <a:pt x="172" y="0"/>
                </a:cubicBezTo>
                <a:cubicBezTo>
                  <a:pt x="76" y="0"/>
                  <a:pt x="0" y="58"/>
                  <a:pt x="0" y="134"/>
                </a:cubicBezTo>
                <a:cubicBezTo>
                  <a:pt x="0" y="211"/>
                  <a:pt x="76" y="287"/>
                  <a:pt x="172" y="287"/>
                </a:cubicBez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79"/>
          <p:cNvSpPr>
            <a:spLocks noChangeArrowheads="1"/>
          </p:cNvSpPr>
          <p:nvPr/>
        </p:nvSpPr>
        <p:spPr bwMode="auto">
          <a:xfrm>
            <a:off x="7912100" y="4951413"/>
            <a:ext cx="142875" cy="111125"/>
          </a:xfrm>
          <a:custGeom>
            <a:avLst/>
            <a:gdLst>
              <a:gd name="T0" fmla="*/ 192 w 364"/>
              <a:gd name="T1" fmla="*/ 287 h 288"/>
              <a:gd name="T2" fmla="*/ 192 w 364"/>
              <a:gd name="T3" fmla="*/ 287 h 288"/>
              <a:gd name="T4" fmla="*/ 363 w 364"/>
              <a:gd name="T5" fmla="*/ 134 h 288"/>
              <a:gd name="T6" fmla="*/ 192 w 364"/>
              <a:gd name="T7" fmla="*/ 0 h 288"/>
              <a:gd name="T8" fmla="*/ 0 w 364"/>
              <a:gd name="T9" fmla="*/ 134 h 288"/>
              <a:gd name="T10" fmla="*/ 192 w 364"/>
              <a:gd name="T11" fmla="*/ 287 h 288"/>
            </a:gdLst>
            <a:ahLst/>
            <a:cxnLst>
              <a:cxn ang="0">
                <a:pos x="T0" y="T1"/>
              </a:cxn>
              <a:cxn ang="0">
                <a:pos x="T2" y="T3"/>
              </a:cxn>
              <a:cxn ang="0">
                <a:pos x="T4" y="T5"/>
              </a:cxn>
              <a:cxn ang="0">
                <a:pos x="T6" y="T7"/>
              </a:cxn>
              <a:cxn ang="0">
                <a:pos x="T8" y="T9"/>
              </a:cxn>
              <a:cxn ang="0">
                <a:pos x="T10" y="T11"/>
              </a:cxn>
            </a:cxnLst>
            <a:rect l="0" t="0" r="r" b="b"/>
            <a:pathLst>
              <a:path w="364" h="288">
                <a:moveTo>
                  <a:pt x="192" y="287"/>
                </a:moveTo>
                <a:lnTo>
                  <a:pt x="192" y="287"/>
                </a:lnTo>
                <a:cubicBezTo>
                  <a:pt x="287" y="287"/>
                  <a:pt x="363" y="229"/>
                  <a:pt x="363" y="134"/>
                </a:cubicBezTo>
                <a:cubicBezTo>
                  <a:pt x="363" y="57"/>
                  <a:pt x="287" y="0"/>
                  <a:pt x="192" y="0"/>
                </a:cubicBezTo>
                <a:cubicBezTo>
                  <a:pt x="96" y="0"/>
                  <a:pt x="0" y="57"/>
                  <a:pt x="0" y="134"/>
                </a:cubicBezTo>
                <a:cubicBezTo>
                  <a:pt x="0" y="229"/>
                  <a:pt x="96" y="287"/>
                  <a:pt x="192" y="287"/>
                </a:cubicBez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80"/>
          <p:cNvSpPr>
            <a:spLocks noChangeArrowheads="1"/>
          </p:cNvSpPr>
          <p:nvPr/>
        </p:nvSpPr>
        <p:spPr bwMode="auto">
          <a:xfrm>
            <a:off x="7766050" y="5119688"/>
            <a:ext cx="119063" cy="96837"/>
          </a:xfrm>
          <a:custGeom>
            <a:avLst/>
            <a:gdLst>
              <a:gd name="T0" fmla="*/ 153 w 307"/>
              <a:gd name="T1" fmla="*/ 248 h 249"/>
              <a:gd name="T2" fmla="*/ 153 w 307"/>
              <a:gd name="T3" fmla="*/ 248 h 249"/>
              <a:gd name="T4" fmla="*/ 306 w 307"/>
              <a:gd name="T5" fmla="*/ 134 h 249"/>
              <a:gd name="T6" fmla="*/ 153 w 307"/>
              <a:gd name="T7" fmla="*/ 0 h 249"/>
              <a:gd name="T8" fmla="*/ 0 w 307"/>
              <a:gd name="T9" fmla="*/ 134 h 249"/>
              <a:gd name="T10" fmla="*/ 153 w 307"/>
              <a:gd name="T11" fmla="*/ 248 h 249"/>
            </a:gdLst>
            <a:ahLst/>
            <a:cxnLst>
              <a:cxn ang="0">
                <a:pos x="T0" y="T1"/>
              </a:cxn>
              <a:cxn ang="0">
                <a:pos x="T2" y="T3"/>
              </a:cxn>
              <a:cxn ang="0">
                <a:pos x="T4" y="T5"/>
              </a:cxn>
              <a:cxn ang="0">
                <a:pos x="T6" y="T7"/>
              </a:cxn>
              <a:cxn ang="0">
                <a:pos x="T8" y="T9"/>
              </a:cxn>
              <a:cxn ang="0">
                <a:pos x="T10" y="T11"/>
              </a:cxn>
            </a:cxnLst>
            <a:rect l="0" t="0" r="r" b="b"/>
            <a:pathLst>
              <a:path w="307" h="249">
                <a:moveTo>
                  <a:pt x="153" y="248"/>
                </a:moveTo>
                <a:lnTo>
                  <a:pt x="153" y="248"/>
                </a:lnTo>
                <a:cubicBezTo>
                  <a:pt x="249" y="248"/>
                  <a:pt x="306" y="192"/>
                  <a:pt x="306" y="134"/>
                </a:cubicBezTo>
                <a:cubicBezTo>
                  <a:pt x="306" y="58"/>
                  <a:pt x="249" y="0"/>
                  <a:pt x="153" y="0"/>
                </a:cubicBezTo>
                <a:cubicBezTo>
                  <a:pt x="77" y="0"/>
                  <a:pt x="0" y="58"/>
                  <a:pt x="0" y="134"/>
                </a:cubicBezTo>
                <a:cubicBezTo>
                  <a:pt x="0" y="192"/>
                  <a:pt x="77" y="248"/>
                  <a:pt x="153" y="248"/>
                </a:cubicBez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81"/>
          <p:cNvSpPr>
            <a:spLocks noChangeArrowheads="1"/>
          </p:cNvSpPr>
          <p:nvPr/>
        </p:nvSpPr>
        <p:spPr bwMode="auto">
          <a:xfrm>
            <a:off x="8305800" y="5357813"/>
            <a:ext cx="111125" cy="15875"/>
          </a:xfrm>
          <a:custGeom>
            <a:avLst/>
            <a:gdLst>
              <a:gd name="T0" fmla="*/ 0 w 287"/>
              <a:gd name="T1" fmla="*/ 19 h 40"/>
              <a:gd name="T2" fmla="*/ 0 w 287"/>
              <a:gd name="T3" fmla="*/ 19 h 40"/>
              <a:gd name="T4" fmla="*/ 38 w 287"/>
              <a:gd name="T5" fmla="*/ 19 h 40"/>
              <a:gd name="T6" fmla="*/ 133 w 287"/>
              <a:gd name="T7" fmla="*/ 0 h 40"/>
              <a:gd name="T8" fmla="*/ 229 w 287"/>
              <a:gd name="T9" fmla="*/ 19 h 40"/>
              <a:gd name="T10" fmla="*/ 286 w 287"/>
              <a:gd name="T11" fmla="*/ 19 h 40"/>
              <a:gd name="T12" fmla="*/ 229 w 287"/>
              <a:gd name="T13" fmla="*/ 19 h 40"/>
              <a:gd name="T14" fmla="*/ 133 w 287"/>
              <a:gd name="T15" fmla="*/ 19 h 40"/>
              <a:gd name="T16" fmla="*/ 38 w 287"/>
              <a:gd name="T17" fmla="*/ 19 h 40"/>
              <a:gd name="T18" fmla="*/ 0 w 287"/>
              <a:gd name="T19" fmla="*/ 1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0">
                <a:moveTo>
                  <a:pt x="0" y="19"/>
                </a:moveTo>
                <a:lnTo>
                  <a:pt x="0" y="19"/>
                </a:lnTo>
                <a:cubicBezTo>
                  <a:pt x="0" y="19"/>
                  <a:pt x="19" y="19"/>
                  <a:pt x="38" y="19"/>
                </a:cubicBezTo>
                <a:cubicBezTo>
                  <a:pt x="76" y="0"/>
                  <a:pt x="95" y="0"/>
                  <a:pt x="133" y="0"/>
                </a:cubicBezTo>
                <a:cubicBezTo>
                  <a:pt x="171" y="0"/>
                  <a:pt x="209" y="19"/>
                  <a:pt x="229" y="19"/>
                </a:cubicBezTo>
                <a:cubicBezTo>
                  <a:pt x="267" y="19"/>
                  <a:pt x="286" y="19"/>
                  <a:pt x="286" y="19"/>
                </a:cubicBezTo>
                <a:cubicBezTo>
                  <a:pt x="286" y="19"/>
                  <a:pt x="267" y="19"/>
                  <a:pt x="229" y="19"/>
                </a:cubicBezTo>
                <a:cubicBezTo>
                  <a:pt x="209" y="19"/>
                  <a:pt x="171" y="39"/>
                  <a:pt x="133" y="19"/>
                </a:cubicBezTo>
                <a:cubicBezTo>
                  <a:pt x="95" y="19"/>
                  <a:pt x="76" y="19"/>
                  <a:pt x="38" y="19"/>
                </a:cubicBezTo>
                <a:cubicBezTo>
                  <a:pt x="19" y="19"/>
                  <a:pt x="0" y="19"/>
                  <a:pt x="0" y="19"/>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82"/>
          <p:cNvSpPr>
            <a:spLocks noChangeArrowheads="1"/>
          </p:cNvSpPr>
          <p:nvPr/>
        </p:nvSpPr>
        <p:spPr bwMode="auto">
          <a:xfrm>
            <a:off x="8312150" y="5349875"/>
            <a:ext cx="88900" cy="7938"/>
          </a:xfrm>
          <a:custGeom>
            <a:avLst/>
            <a:gdLst>
              <a:gd name="T0" fmla="*/ 0 w 230"/>
              <a:gd name="T1" fmla="*/ 0 h 20"/>
              <a:gd name="T2" fmla="*/ 0 w 230"/>
              <a:gd name="T3" fmla="*/ 0 h 20"/>
              <a:gd name="T4" fmla="*/ 38 w 230"/>
              <a:gd name="T5" fmla="*/ 0 h 20"/>
              <a:gd name="T6" fmla="*/ 114 w 230"/>
              <a:gd name="T7" fmla="*/ 0 h 20"/>
              <a:gd name="T8" fmla="*/ 190 w 230"/>
              <a:gd name="T9" fmla="*/ 0 h 20"/>
              <a:gd name="T10" fmla="*/ 229 w 230"/>
              <a:gd name="T11" fmla="*/ 0 h 20"/>
              <a:gd name="T12" fmla="*/ 190 w 230"/>
              <a:gd name="T13" fmla="*/ 19 h 20"/>
              <a:gd name="T14" fmla="*/ 114 w 230"/>
              <a:gd name="T15" fmla="*/ 19 h 20"/>
              <a:gd name="T16" fmla="*/ 38 w 230"/>
              <a:gd name="T17" fmla="*/ 19 h 20"/>
              <a:gd name="T18" fmla="*/ 0 w 23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0">
                <a:moveTo>
                  <a:pt x="0" y="0"/>
                </a:moveTo>
                <a:lnTo>
                  <a:pt x="0" y="0"/>
                </a:lnTo>
                <a:cubicBezTo>
                  <a:pt x="0" y="0"/>
                  <a:pt x="19" y="0"/>
                  <a:pt x="38" y="0"/>
                </a:cubicBezTo>
                <a:cubicBezTo>
                  <a:pt x="57" y="0"/>
                  <a:pt x="76" y="0"/>
                  <a:pt x="114" y="0"/>
                </a:cubicBezTo>
                <a:cubicBezTo>
                  <a:pt x="133" y="0"/>
                  <a:pt x="171" y="0"/>
                  <a:pt x="190" y="0"/>
                </a:cubicBezTo>
                <a:cubicBezTo>
                  <a:pt x="210" y="0"/>
                  <a:pt x="229" y="0"/>
                  <a:pt x="229" y="0"/>
                </a:cubicBezTo>
                <a:cubicBezTo>
                  <a:pt x="229" y="0"/>
                  <a:pt x="210" y="19"/>
                  <a:pt x="190" y="19"/>
                </a:cubicBezTo>
                <a:cubicBezTo>
                  <a:pt x="171" y="19"/>
                  <a:pt x="133" y="19"/>
                  <a:pt x="114" y="19"/>
                </a:cubicBezTo>
                <a:cubicBezTo>
                  <a:pt x="76" y="19"/>
                  <a:pt x="57" y="19"/>
                  <a:pt x="38" y="19"/>
                </a:cubicBezTo>
                <a:cubicBezTo>
                  <a:pt x="19" y="19"/>
                  <a:pt x="0" y="0"/>
                  <a:pt x="0" y="0"/>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83"/>
          <p:cNvSpPr>
            <a:spLocks noChangeArrowheads="1"/>
          </p:cNvSpPr>
          <p:nvPr/>
        </p:nvSpPr>
        <p:spPr bwMode="auto">
          <a:xfrm>
            <a:off x="8128000" y="5327650"/>
            <a:ext cx="104775" cy="14288"/>
          </a:xfrm>
          <a:custGeom>
            <a:avLst/>
            <a:gdLst>
              <a:gd name="T0" fmla="*/ 0 w 268"/>
              <a:gd name="T1" fmla="*/ 19 h 39"/>
              <a:gd name="T2" fmla="*/ 0 w 268"/>
              <a:gd name="T3" fmla="*/ 19 h 39"/>
              <a:gd name="T4" fmla="*/ 38 w 268"/>
              <a:gd name="T5" fmla="*/ 19 h 39"/>
              <a:gd name="T6" fmla="*/ 134 w 268"/>
              <a:gd name="T7" fmla="*/ 0 h 39"/>
              <a:gd name="T8" fmla="*/ 230 w 268"/>
              <a:gd name="T9" fmla="*/ 19 h 39"/>
              <a:gd name="T10" fmla="*/ 267 w 268"/>
              <a:gd name="T11" fmla="*/ 19 h 39"/>
              <a:gd name="T12" fmla="*/ 230 w 268"/>
              <a:gd name="T13" fmla="*/ 19 h 39"/>
              <a:gd name="T14" fmla="*/ 134 w 268"/>
              <a:gd name="T15" fmla="*/ 38 h 39"/>
              <a:gd name="T16" fmla="*/ 38 w 268"/>
              <a:gd name="T17" fmla="*/ 19 h 39"/>
              <a:gd name="T18" fmla="*/ 0 w 268"/>
              <a:gd name="T19"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39">
                <a:moveTo>
                  <a:pt x="0" y="19"/>
                </a:moveTo>
                <a:lnTo>
                  <a:pt x="0" y="19"/>
                </a:lnTo>
                <a:cubicBezTo>
                  <a:pt x="0" y="19"/>
                  <a:pt x="19" y="19"/>
                  <a:pt x="38" y="19"/>
                </a:cubicBezTo>
                <a:cubicBezTo>
                  <a:pt x="57" y="19"/>
                  <a:pt x="96" y="0"/>
                  <a:pt x="134" y="0"/>
                </a:cubicBezTo>
                <a:cubicBezTo>
                  <a:pt x="172" y="0"/>
                  <a:pt x="210" y="19"/>
                  <a:pt x="230" y="19"/>
                </a:cubicBezTo>
                <a:cubicBezTo>
                  <a:pt x="249" y="19"/>
                  <a:pt x="267" y="19"/>
                  <a:pt x="267" y="19"/>
                </a:cubicBezTo>
                <a:cubicBezTo>
                  <a:pt x="267" y="19"/>
                  <a:pt x="249" y="19"/>
                  <a:pt x="230" y="19"/>
                </a:cubicBezTo>
                <a:cubicBezTo>
                  <a:pt x="210" y="19"/>
                  <a:pt x="172" y="38"/>
                  <a:pt x="134" y="38"/>
                </a:cubicBezTo>
                <a:cubicBezTo>
                  <a:pt x="96" y="38"/>
                  <a:pt x="57" y="19"/>
                  <a:pt x="38" y="19"/>
                </a:cubicBezTo>
                <a:cubicBezTo>
                  <a:pt x="19" y="19"/>
                  <a:pt x="0" y="19"/>
                  <a:pt x="0" y="19"/>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84"/>
          <p:cNvSpPr>
            <a:spLocks noChangeArrowheads="1"/>
          </p:cNvSpPr>
          <p:nvPr/>
        </p:nvSpPr>
        <p:spPr bwMode="auto">
          <a:xfrm>
            <a:off x="8134350" y="5319713"/>
            <a:ext cx="88900" cy="9525"/>
          </a:xfrm>
          <a:custGeom>
            <a:avLst/>
            <a:gdLst>
              <a:gd name="T0" fmla="*/ 0 w 231"/>
              <a:gd name="T1" fmla="*/ 19 h 20"/>
              <a:gd name="T2" fmla="*/ 0 w 231"/>
              <a:gd name="T3" fmla="*/ 19 h 20"/>
              <a:gd name="T4" fmla="*/ 38 w 231"/>
              <a:gd name="T5" fmla="*/ 0 h 20"/>
              <a:gd name="T6" fmla="*/ 115 w 231"/>
              <a:gd name="T7" fmla="*/ 0 h 20"/>
              <a:gd name="T8" fmla="*/ 191 w 231"/>
              <a:gd name="T9" fmla="*/ 0 h 20"/>
              <a:gd name="T10" fmla="*/ 230 w 231"/>
              <a:gd name="T11" fmla="*/ 19 h 20"/>
              <a:gd name="T12" fmla="*/ 191 w 231"/>
              <a:gd name="T13" fmla="*/ 19 h 20"/>
              <a:gd name="T14" fmla="*/ 115 w 231"/>
              <a:gd name="T15" fmla="*/ 19 h 20"/>
              <a:gd name="T16" fmla="*/ 38 w 231"/>
              <a:gd name="T17" fmla="*/ 19 h 20"/>
              <a:gd name="T18" fmla="*/ 0 w 231"/>
              <a:gd name="T1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20">
                <a:moveTo>
                  <a:pt x="0" y="19"/>
                </a:moveTo>
                <a:lnTo>
                  <a:pt x="0" y="19"/>
                </a:lnTo>
                <a:cubicBezTo>
                  <a:pt x="0" y="19"/>
                  <a:pt x="0" y="0"/>
                  <a:pt x="38" y="0"/>
                </a:cubicBezTo>
                <a:cubicBezTo>
                  <a:pt x="58" y="0"/>
                  <a:pt x="77" y="0"/>
                  <a:pt x="115" y="0"/>
                </a:cubicBezTo>
                <a:cubicBezTo>
                  <a:pt x="134" y="0"/>
                  <a:pt x="172" y="0"/>
                  <a:pt x="191" y="0"/>
                </a:cubicBezTo>
                <a:cubicBezTo>
                  <a:pt x="211" y="0"/>
                  <a:pt x="230" y="19"/>
                  <a:pt x="230" y="19"/>
                </a:cubicBezTo>
                <a:cubicBezTo>
                  <a:pt x="230" y="19"/>
                  <a:pt x="211" y="19"/>
                  <a:pt x="191" y="19"/>
                </a:cubicBezTo>
                <a:cubicBezTo>
                  <a:pt x="172" y="19"/>
                  <a:pt x="134" y="19"/>
                  <a:pt x="115" y="19"/>
                </a:cubicBezTo>
                <a:cubicBezTo>
                  <a:pt x="77" y="19"/>
                  <a:pt x="58" y="19"/>
                  <a:pt x="38" y="19"/>
                </a:cubicBezTo>
                <a:cubicBezTo>
                  <a:pt x="0" y="19"/>
                  <a:pt x="0" y="19"/>
                  <a:pt x="0" y="19"/>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85"/>
          <p:cNvSpPr>
            <a:spLocks noChangeArrowheads="1"/>
          </p:cNvSpPr>
          <p:nvPr/>
        </p:nvSpPr>
        <p:spPr bwMode="auto">
          <a:xfrm>
            <a:off x="7934325" y="5341938"/>
            <a:ext cx="111125" cy="9525"/>
          </a:xfrm>
          <a:custGeom>
            <a:avLst/>
            <a:gdLst>
              <a:gd name="T0" fmla="*/ 0 w 287"/>
              <a:gd name="T1" fmla="*/ 19 h 20"/>
              <a:gd name="T2" fmla="*/ 0 w 287"/>
              <a:gd name="T3" fmla="*/ 19 h 20"/>
              <a:gd name="T4" fmla="*/ 38 w 287"/>
              <a:gd name="T5" fmla="*/ 0 h 20"/>
              <a:gd name="T6" fmla="*/ 134 w 287"/>
              <a:gd name="T7" fmla="*/ 0 h 20"/>
              <a:gd name="T8" fmla="*/ 248 w 287"/>
              <a:gd name="T9" fmla="*/ 0 h 20"/>
              <a:gd name="T10" fmla="*/ 286 w 287"/>
              <a:gd name="T11" fmla="*/ 19 h 20"/>
              <a:gd name="T12" fmla="*/ 248 w 287"/>
              <a:gd name="T13" fmla="*/ 19 h 20"/>
              <a:gd name="T14" fmla="*/ 134 w 287"/>
              <a:gd name="T15" fmla="*/ 19 h 20"/>
              <a:gd name="T16" fmla="*/ 38 w 287"/>
              <a:gd name="T17" fmla="*/ 19 h 20"/>
              <a:gd name="T18" fmla="*/ 0 w 287"/>
              <a:gd name="T1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20">
                <a:moveTo>
                  <a:pt x="0" y="19"/>
                </a:moveTo>
                <a:lnTo>
                  <a:pt x="0" y="19"/>
                </a:lnTo>
                <a:cubicBezTo>
                  <a:pt x="0" y="19"/>
                  <a:pt x="19" y="0"/>
                  <a:pt x="38" y="0"/>
                </a:cubicBezTo>
                <a:cubicBezTo>
                  <a:pt x="76" y="0"/>
                  <a:pt x="115" y="0"/>
                  <a:pt x="134" y="0"/>
                </a:cubicBezTo>
                <a:cubicBezTo>
                  <a:pt x="171" y="0"/>
                  <a:pt x="210" y="0"/>
                  <a:pt x="248" y="0"/>
                </a:cubicBezTo>
                <a:cubicBezTo>
                  <a:pt x="267" y="0"/>
                  <a:pt x="286" y="19"/>
                  <a:pt x="286" y="19"/>
                </a:cubicBezTo>
                <a:cubicBezTo>
                  <a:pt x="286" y="19"/>
                  <a:pt x="267" y="19"/>
                  <a:pt x="248" y="19"/>
                </a:cubicBezTo>
                <a:cubicBezTo>
                  <a:pt x="210" y="19"/>
                  <a:pt x="171" y="19"/>
                  <a:pt x="134" y="19"/>
                </a:cubicBezTo>
                <a:cubicBezTo>
                  <a:pt x="115" y="19"/>
                  <a:pt x="76" y="19"/>
                  <a:pt x="38" y="19"/>
                </a:cubicBezTo>
                <a:cubicBezTo>
                  <a:pt x="19" y="19"/>
                  <a:pt x="0" y="19"/>
                  <a:pt x="0" y="19"/>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86"/>
          <p:cNvSpPr>
            <a:spLocks noChangeArrowheads="1"/>
          </p:cNvSpPr>
          <p:nvPr/>
        </p:nvSpPr>
        <p:spPr bwMode="auto">
          <a:xfrm>
            <a:off x="7943850" y="5335588"/>
            <a:ext cx="88900" cy="9525"/>
          </a:xfrm>
          <a:custGeom>
            <a:avLst/>
            <a:gdLst>
              <a:gd name="T0" fmla="*/ 0 w 230"/>
              <a:gd name="T1" fmla="*/ 0 h 20"/>
              <a:gd name="T2" fmla="*/ 0 w 230"/>
              <a:gd name="T3" fmla="*/ 0 h 20"/>
              <a:gd name="T4" fmla="*/ 38 w 230"/>
              <a:gd name="T5" fmla="*/ 0 h 20"/>
              <a:gd name="T6" fmla="*/ 115 w 230"/>
              <a:gd name="T7" fmla="*/ 0 h 20"/>
              <a:gd name="T8" fmla="*/ 191 w 230"/>
              <a:gd name="T9" fmla="*/ 0 h 20"/>
              <a:gd name="T10" fmla="*/ 229 w 230"/>
              <a:gd name="T11" fmla="*/ 0 h 20"/>
              <a:gd name="T12" fmla="*/ 191 w 230"/>
              <a:gd name="T13" fmla="*/ 0 h 20"/>
              <a:gd name="T14" fmla="*/ 115 w 230"/>
              <a:gd name="T15" fmla="*/ 19 h 20"/>
              <a:gd name="T16" fmla="*/ 38 w 230"/>
              <a:gd name="T17" fmla="*/ 0 h 20"/>
              <a:gd name="T18" fmla="*/ 0 w 23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0">
                <a:moveTo>
                  <a:pt x="0" y="0"/>
                </a:moveTo>
                <a:lnTo>
                  <a:pt x="0" y="0"/>
                </a:lnTo>
                <a:cubicBezTo>
                  <a:pt x="0" y="0"/>
                  <a:pt x="19" y="0"/>
                  <a:pt x="38" y="0"/>
                </a:cubicBezTo>
                <a:cubicBezTo>
                  <a:pt x="57" y="0"/>
                  <a:pt x="96" y="0"/>
                  <a:pt x="115" y="0"/>
                </a:cubicBezTo>
                <a:cubicBezTo>
                  <a:pt x="152" y="0"/>
                  <a:pt x="172" y="0"/>
                  <a:pt x="191" y="0"/>
                </a:cubicBezTo>
                <a:cubicBezTo>
                  <a:pt x="229" y="0"/>
                  <a:pt x="229" y="0"/>
                  <a:pt x="229" y="0"/>
                </a:cubicBezTo>
                <a:cubicBezTo>
                  <a:pt x="229" y="0"/>
                  <a:pt x="229" y="0"/>
                  <a:pt x="191" y="0"/>
                </a:cubicBezTo>
                <a:cubicBezTo>
                  <a:pt x="172" y="19"/>
                  <a:pt x="152" y="19"/>
                  <a:pt x="115" y="19"/>
                </a:cubicBezTo>
                <a:cubicBezTo>
                  <a:pt x="96" y="19"/>
                  <a:pt x="57" y="19"/>
                  <a:pt x="38" y="0"/>
                </a:cubicBezTo>
                <a:cubicBezTo>
                  <a:pt x="19" y="0"/>
                  <a:pt x="0" y="0"/>
                  <a:pt x="0" y="0"/>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87"/>
          <p:cNvSpPr>
            <a:spLocks noChangeArrowheads="1"/>
          </p:cNvSpPr>
          <p:nvPr/>
        </p:nvSpPr>
        <p:spPr bwMode="auto">
          <a:xfrm>
            <a:off x="7778750" y="5416550"/>
            <a:ext cx="96838" cy="7938"/>
          </a:xfrm>
          <a:custGeom>
            <a:avLst/>
            <a:gdLst>
              <a:gd name="T0" fmla="*/ 0 w 249"/>
              <a:gd name="T1" fmla="*/ 0 h 20"/>
              <a:gd name="T2" fmla="*/ 0 w 249"/>
              <a:gd name="T3" fmla="*/ 0 h 20"/>
              <a:gd name="T4" fmla="*/ 38 w 249"/>
              <a:gd name="T5" fmla="*/ 0 h 20"/>
              <a:gd name="T6" fmla="*/ 114 w 249"/>
              <a:gd name="T7" fmla="*/ 0 h 20"/>
              <a:gd name="T8" fmla="*/ 210 w 249"/>
              <a:gd name="T9" fmla="*/ 0 h 20"/>
              <a:gd name="T10" fmla="*/ 248 w 249"/>
              <a:gd name="T11" fmla="*/ 0 h 20"/>
              <a:gd name="T12" fmla="*/ 210 w 249"/>
              <a:gd name="T13" fmla="*/ 19 h 20"/>
              <a:gd name="T14" fmla="*/ 114 w 249"/>
              <a:gd name="T15" fmla="*/ 19 h 20"/>
              <a:gd name="T16" fmla="*/ 38 w 249"/>
              <a:gd name="T17" fmla="*/ 19 h 20"/>
              <a:gd name="T18" fmla="*/ 0 w 249"/>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
                <a:moveTo>
                  <a:pt x="0" y="0"/>
                </a:moveTo>
                <a:lnTo>
                  <a:pt x="0" y="0"/>
                </a:lnTo>
                <a:cubicBezTo>
                  <a:pt x="0" y="0"/>
                  <a:pt x="19" y="0"/>
                  <a:pt x="38" y="0"/>
                </a:cubicBezTo>
                <a:cubicBezTo>
                  <a:pt x="57" y="0"/>
                  <a:pt x="95" y="0"/>
                  <a:pt x="114" y="0"/>
                </a:cubicBezTo>
                <a:cubicBezTo>
                  <a:pt x="153" y="0"/>
                  <a:pt x="191" y="0"/>
                  <a:pt x="210" y="0"/>
                </a:cubicBezTo>
                <a:cubicBezTo>
                  <a:pt x="229" y="0"/>
                  <a:pt x="248" y="0"/>
                  <a:pt x="248" y="0"/>
                </a:cubicBezTo>
                <a:cubicBezTo>
                  <a:pt x="248" y="0"/>
                  <a:pt x="229" y="19"/>
                  <a:pt x="210" y="19"/>
                </a:cubicBezTo>
                <a:cubicBezTo>
                  <a:pt x="191" y="19"/>
                  <a:pt x="153" y="19"/>
                  <a:pt x="114" y="19"/>
                </a:cubicBezTo>
                <a:cubicBezTo>
                  <a:pt x="95" y="19"/>
                  <a:pt x="57" y="19"/>
                  <a:pt x="38" y="19"/>
                </a:cubicBezTo>
                <a:cubicBezTo>
                  <a:pt x="19" y="0"/>
                  <a:pt x="0" y="0"/>
                  <a:pt x="0" y="0"/>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88"/>
          <p:cNvSpPr>
            <a:spLocks noChangeArrowheads="1"/>
          </p:cNvSpPr>
          <p:nvPr/>
        </p:nvSpPr>
        <p:spPr bwMode="auto">
          <a:xfrm>
            <a:off x="7788275" y="5408613"/>
            <a:ext cx="80963" cy="9525"/>
          </a:xfrm>
          <a:custGeom>
            <a:avLst/>
            <a:gdLst>
              <a:gd name="T0" fmla="*/ 0 w 211"/>
              <a:gd name="T1" fmla="*/ 0 h 20"/>
              <a:gd name="T2" fmla="*/ 0 w 211"/>
              <a:gd name="T3" fmla="*/ 0 h 20"/>
              <a:gd name="T4" fmla="*/ 19 w 211"/>
              <a:gd name="T5" fmla="*/ 0 h 20"/>
              <a:gd name="T6" fmla="*/ 95 w 211"/>
              <a:gd name="T7" fmla="*/ 0 h 20"/>
              <a:gd name="T8" fmla="*/ 172 w 211"/>
              <a:gd name="T9" fmla="*/ 0 h 20"/>
              <a:gd name="T10" fmla="*/ 210 w 211"/>
              <a:gd name="T11" fmla="*/ 0 h 20"/>
              <a:gd name="T12" fmla="*/ 172 w 211"/>
              <a:gd name="T13" fmla="*/ 0 h 20"/>
              <a:gd name="T14" fmla="*/ 95 w 211"/>
              <a:gd name="T15" fmla="*/ 19 h 20"/>
              <a:gd name="T16" fmla="*/ 19 w 211"/>
              <a:gd name="T17" fmla="*/ 0 h 20"/>
              <a:gd name="T18" fmla="*/ 0 w 211"/>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20">
                <a:moveTo>
                  <a:pt x="0" y="0"/>
                </a:moveTo>
                <a:lnTo>
                  <a:pt x="0" y="0"/>
                </a:lnTo>
                <a:cubicBezTo>
                  <a:pt x="0" y="0"/>
                  <a:pt x="0" y="0"/>
                  <a:pt x="19" y="0"/>
                </a:cubicBezTo>
                <a:cubicBezTo>
                  <a:pt x="38" y="0"/>
                  <a:pt x="76" y="0"/>
                  <a:pt x="95" y="0"/>
                </a:cubicBezTo>
                <a:cubicBezTo>
                  <a:pt x="115" y="0"/>
                  <a:pt x="153" y="0"/>
                  <a:pt x="172" y="0"/>
                </a:cubicBezTo>
                <a:cubicBezTo>
                  <a:pt x="191" y="0"/>
                  <a:pt x="210" y="0"/>
                  <a:pt x="210" y="0"/>
                </a:cubicBezTo>
                <a:cubicBezTo>
                  <a:pt x="210" y="0"/>
                  <a:pt x="191" y="0"/>
                  <a:pt x="172" y="0"/>
                </a:cubicBezTo>
                <a:cubicBezTo>
                  <a:pt x="153" y="0"/>
                  <a:pt x="115" y="19"/>
                  <a:pt x="95" y="19"/>
                </a:cubicBezTo>
                <a:cubicBezTo>
                  <a:pt x="76" y="19"/>
                  <a:pt x="38" y="0"/>
                  <a:pt x="19" y="0"/>
                </a:cubicBezTo>
                <a:cubicBezTo>
                  <a:pt x="0" y="0"/>
                  <a:pt x="0" y="0"/>
                  <a:pt x="0" y="0"/>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89"/>
          <p:cNvSpPr>
            <a:spLocks noChangeArrowheads="1"/>
          </p:cNvSpPr>
          <p:nvPr/>
        </p:nvSpPr>
        <p:spPr bwMode="auto">
          <a:xfrm>
            <a:off x="8289925" y="5119688"/>
            <a:ext cx="104775" cy="9525"/>
          </a:xfrm>
          <a:custGeom>
            <a:avLst/>
            <a:gdLst>
              <a:gd name="T0" fmla="*/ 0 w 269"/>
              <a:gd name="T1" fmla="*/ 0 h 20"/>
              <a:gd name="T2" fmla="*/ 0 w 269"/>
              <a:gd name="T3" fmla="*/ 0 h 20"/>
              <a:gd name="T4" fmla="*/ 39 w 269"/>
              <a:gd name="T5" fmla="*/ 0 h 20"/>
              <a:gd name="T6" fmla="*/ 134 w 269"/>
              <a:gd name="T7" fmla="*/ 0 h 20"/>
              <a:gd name="T8" fmla="*/ 229 w 269"/>
              <a:gd name="T9" fmla="*/ 0 h 20"/>
              <a:gd name="T10" fmla="*/ 268 w 269"/>
              <a:gd name="T11" fmla="*/ 0 h 20"/>
              <a:gd name="T12" fmla="*/ 229 w 269"/>
              <a:gd name="T13" fmla="*/ 19 h 20"/>
              <a:gd name="T14" fmla="*/ 134 w 269"/>
              <a:gd name="T15" fmla="*/ 19 h 20"/>
              <a:gd name="T16" fmla="*/ 39 w 269"/>
              <a:gd name="T17" fmla="*/ 0 h 20"/>
              <a:gd name="T18" fmla="*/ 0 w 269"/>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9" h="20">
                <a:moveTo>
                  <a:pt x="0" y="0"/>
                </a:moveTo>
                <a:lnTo>
                  <a:pt x="0" y="0"/>
                </a:lnTo>
                <a:cubicBezTo>
                  <a:pt x="0" y="0"/>
                  <a:pt x="19" y="0"/>
                  <a:pt x="39" y="0"/>
                </a:cubicBezTo>
                <a:cubicBezTo>
                  <a:pt x="58" y="0"/>
                  <a:pt x="96" y="0"/>
                  <a:pt x="134" y="0"/>
                </a:cubicBezTo>
                <a:cubicBezTo>
                  <a:pt x="172" y="0"/>
                  <a:pt x="210" y="0"/>
                  <a:pt x="229" y="0"/>
                </a:cubicBezTo>
                <a:cubicBezTo>
                  <a:pt x="268" y="0"/>
                  <a:pt x="268" y="0"/>
                  <a:pt x="268" y="0"/>
                </a:cubicBezTo>
                <a:cubicBezTo>
                  <a:pt x="268" y="0"/>
                  <a:pt x="268" y="0"/>
                  <a:pt x="229" y="19"/>
                </a:cubicBezTo>
                <a:cubicBezTo>
                  <a:pt x="210" y="19"/>
                  <a:pt x="172" y="19"/>
                  <a:pt x="134" y="19"/>
                </a:cubicBezTo>
                <a:cubicBezTo>
                  <a:pt x="96" y="19"/>
                  <a:pt x="58" y="19"/>
                  <a:pt x="39" y="0"/>
                </a:cubicBezTo>
                <a:cubicBezTo>
                  <a:pt x="19" y="0"/>
                  <a:pt x="0" y="0"/>
                  <a:pt x="0" y="0"/>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90"/>
          <p:cNvSpPr>
            <a:spLocks noChangeArrowheads="1"/>
          </p:cNvSpPr>
          <p:nvPr/>
        </p:nvSpPr>
        <p:spPr bwMode="auto">
          <a:xfrm>
            <a:off x="8297863" y="5106988"/>
            <a:ext cx="88900" cy="7937"/>
          </a:xfrm>
          <a:custGeom>
            <a:avLst/>
            <a:gdLst>
              <a:gd name="T0" fmla="*/ 0 w 230"/>
              <a:gd name="T1" fmla="*/ 19 h 20"/>
              <a:gd name="T2" fmla="*/ 0 w 230"/>
              <a:gd name="T3" fmla="*/ 19 h 20"/>
              <a:gd name="T4" fmla="*/ 39 w 230"/>
              <a:gd name="T5" fmla="*/ 0 h 20"/>
              <a:gd name="T6" fmla="*/ 115 w 230"/>
              <a:gd name="T7" fmla="*/ 0 h 20"/>
              <a:gd name="T8" fmla="*/ 191 w 230"/>
              <a:gd name="T9" fmla="*/ 0 h 20"/>
              <a:gd name="T10" fmla="*/ 229 w 230"/>
              <a:gd name="T11" fmla="*/ 19 h 20"/>
              <a:gd name="T12" fmla="*/ 191 w 230"/>
              <a:gd name="T13" fmla="*/ 19 h 20"/>
              <a:gd name="T14" fmla="*/ 115 w 230"/>
              <a:gd name="T15" fmla="*/ 19 h 20"/>
              <a:gd name="T16" fmla="*/ 39 w 230"/>
              <a:gd name="T17" fmla="*/ 19 h 20"/>
              <a:gd name="T18" fmla="*/ 0 w 230"/>
              <a:gd name="T1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0">
                <a:moveTo>
                  <a:pt x="0" y="19"/>
                </a:moveTo>
                <a:lnTo>
                  <a:pt x="0" y="19"/>
                </a:lnTo>
                <a:cubicBezTo>
                  <a:pt x="0" y="19"/>
                  <a:pt x="20" y="19"/>
                  <a:pt x="39" y="0"/>
                </a:cubicBezTo>
                <a:cubicBezTo>
                  <a:pt x="58" y="0"/>
                  <a:pt x="77" y="0"/>
                  <a:pt x="115" y="0"/>
                </a:cubicBezTo>
                <a:cubicBezTo>
                  <a:pt x="134" y="0"/>
                  <a:pt x="172" y="0"/>
                  <a:pt x="191" y="0"/>
                </a:cubicBezTo>
                <a:cubicBezTo>
                  <a:pt x="210" y="19"/>
                  <a:pt x="229" y="19"/>
                  <a:pt x="229" y="19"/>
                </a:cubicBezTo>
                <a:cubicBezTo>
                  <a:pt x="229" y="19"/>
                  <a:pt x="210" y="19"/>
                  <a:pt x="191" y="19"/>
                </a:cubicBezTo>
                <a:cubicBezTo>
                  <a:pt x="172" y="19"/>
                  <a:pt x="134" y="19"/>
                  <a:pt x="115" y="19"/>
                </a:cubicBezTo>
                <a:cubicBezTo>
                  <a:pt x="77" y="19"/>
                  <a:pt x="58" y="19"/>
                  <a:pt x="39" y="19"/>
                </a:cubicBezTo>
                <a:cubicBezTo>
                  <a:pt x="20" y="19"/>
                  <a:pt x="0" y="19"/>
                  <a:pt x="0" y="19"/>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91"/>
          <p:cNvSpPr>
            <a:spLocks noChangeArrowheads="1"/>
          </p:cNvSpPr>
          <p:nvPr/>
        </p:nvSpPr>
        <p:spPr bwMode="auto">
          <a:xfrm>
            <a:off x="8121650" y="5062538"/>
            <a:ext cx="111125" cy="7937"/>
          </a:xfrm>
          <a:custGeom>
            <a:avLst/>
            <a:gdLst>
              <a:gd name="T0" fmla="*/ 0 w 287"/>
              <a:gd name="T1" fmla="*/ 0 h 20"/>
              <a:gd name="T2" fmla="*/ 0 w 287"/>
              <a:gd name="T3" fmla="*/ 0 h 20"/>
              <a:gd name="T4" fmla="*/ 38 w 287"/>
              <a:gd name="T5" fmla="*/ 0 h 20"/>
              <a:gd name="T6" fmla="*/ 134 w 287"/>
              <a:gd name="T7" fmla="*/ 0 h 20"/>
              <a:gd name="T8" fmla="*/ 229 w 287"/>
              <a:gd name="T9" fmla="*/ 0 h 20"/>
              <a:gd name="T10" fmla="*/ 286 w 287"/>
              <a:gd name="T11" fmla="*/ 19 h 20"/>
              <a:gd name="T12" fmla="*/ 229 w 287"/>
              <a:gd name="T13" fmla="*/ 19 h 20"/>
              <a:gd name="T14" fmla="*/ 134 w 287"/>
              <a:gd name="T15" fmla="*/ 19 h 20"/>
              <a:gd name="T16" fmla="*/ 38 w 287"/>
              <a:gd name="T17" fmla="*/ 19 h 20"/>
              <a:gd name="T18" fmla="*/ 0 w 287"/>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20">
                <a:moveTo>
                  <a:pt x="0" y="0"/>
                </a:moveTo>
                <a:lnTo>
                  <a:pt x="0" y="0"/>
                </a:lnTo>
                <a:cubicBezTo>
                  <a:pt x="0" y="0"/>
                  <a:pt x="19" y="0"/>
                  <a:pt x="38" y="0"/>
                </a:cubicBezTo>
                <a:cubicBezTo>
                  <a:pt x="76" y="0"/>
                  <a:pt x="115" y="0"/>
                  <a:pt x="134" y="0"/>
                </a:cubicBezTo>
                <a:cubicBezTo>
                  <a:pt x="172" y="0"/>
                  <a:pt x="210" y="0"/>
                  <a:pt x="229" y="0"/>
                </a:cubicBezTo>
                <a:cubicBezTo>
                  <a:pt x="268" y="0"/>
                  <a:pt x="286" y="19"/>
                  <a:pt x="286" y="19"/>
                </a:cubicBezTo>
                <a:cubicBezTo>
                  <a:pt x="286" y="19"/>
                  <a:pt x="268" y="19"/>
                  <a:pt x="229" y="19"/>
                </a:cubicBezTo>
                <a:cubicBezTo>
                  <a:pt x="210" y="19"/>
                  <a:pt x="172" y="19"/>
                  <a:pt x="134" y="19"/>
                </a:cubicBezTo>
                <a:cubicBezTo>
                  <a:pt x="115" y="19"/>
                  <a:pt x="76" y="19"/>
                  <a:pt x="38" y="19"/>
                </a:cubicBezTo>
                <a:cubicBezTo>
                  <a:pt x="19" y="19"/>
                  <a:pt x="0" y="0"/>
                  <a:pt x="0" y="0"/>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92"/>
          <p:cNvSpPr>
            <a:spLocks noChangeArrowheads="1"/>
          </p:cNvSpPr>
          <p:nvPr/>
        </p:nvSpPr>
        <p:spPr bwMode="auto">
          <a:xfrm>
            <a:off x="8128000" y="5053013"/>
            <a:ext cx="88900" cy="9525"/>
          </a:xfrm>
          <a:custGeom>
            <a:avLst/>
            <a:gdLst>
              <a:gd name="T0" fmla="*/ 0 w 231"/>
              <a:gd name="T1" fmla="*/ 0 h 20"/>
              <a:gd name="T2" fmla="*/ 0 w 231"/>
              <a:gd name="T3" fmla="*/ 0 h 20"/>
              <a:gd name="T4" fmla="*/ 38 w 231"/>
              <a:gd name="T5" fmla="*/ 0 h 20"/>
              <a:gd name="T6" fmla="*/ 115 w 231"/>
              <a:gd name="T7" fmla="*/ 0 h 20"/>
              <a:gd name="T8" fmla="*/ 191 w 231"/>
              <a:gd name="T9" fmla="*/ 0 h 20"/>
              <a:gd name="T10" fmla="*/ 230 w 231"/>
              <a:gd name="T11" fmla="*/ 0 h 20"/>
              <a:gd name="T12" fmla="*/ 191 w 231"/>
              <a:gd name="T13" fmla="*/ 0 h 20"/>
              <a:gd name="T14" fmla="*/ 115 w 231"/>
              <a:gd name="T15" fmla="*/ 19 h 20"/>
              <a:gd name="T16" fmla="*/ 38 w 231"/>
              <a:gd name="T17" fmla="*/ 0 h 20"/>
              <a:gd name="T18" fmla="*/ 0 w 231"/>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20">
                <a:moveTo>
                  <a:pt x="0" y="0"/>
                </a:moveTo>
                <a:lnTo>
                  <a:pt x="0" y="0"/>
                </a:lnTo>
                <a:cubicBezTo>
                  <a:pt x="0" y="0"/>
                  <a:pt x="19" y="0"/>
                  <a:pt x="38" y="0"/>
                </a:cubicBezTo>
                <a:cubicBezTo>
                  <a:pt x="57" y="0"/>
                  <a:pt x="96" y="0"/>
                  <a:pt x="115" y="0"/>
                </a:cubicBezTo>
                <a:cubicBezTo>
                  <a:pt x="153" y="0"/>
                  <a:pt x="172" y="0"/>
                  <a:pt x="191" y="0"/>
                </a:cubicBezTo>
                <a:cubicBezTo>
                  <a:pt x="210" y="0"/>
                  <a:pt x="230" y="0"/>
                  <a:pt x="230" y="0"/>
                </a:cubicBezTo>
                <a:cubicBezTo>
                  <a:pt x="230" y="0"/>
                  <a:pt x="210" y="0"/>
                  <a:pt x="191" y="0"/>
                </a:cubicBezTo>
                <a:cubicBezTo>
                  <a:pt x="172" y="19"/>
                  <a:pt x="153" y="19"/>
                  <a:pt x="115" y="19"/>
                </a:cubicBezTo>
                <a:cubicBezTo>
                  <a:pt x="96" y="19"/>
                  <a:pt x="57" y="19"/>
                  <a:pt x="38" y="0"/>
                </a:cubicBezTo>
                <a:cubicBezTo>
                  <a:pt x="19" y="0"/>
                  <a:pt x="0" y="0"/>
                  <a:pt x="0" y="0"/>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93"/>
          <p:cNvSpPr>
            <a:spLocks noChangeArrowheads="1"/>
          </p:cNvSpPr>
          <p:nvPr/>
        </p:nvSpPr>
        <p:spPr bwMode="auto">
          <a:xfrm>
            <a:off x="7927975" y="5097463"/>
            <a:ext cx="111125" cy="9525"/>
          </a:xfrm>
          <a:custGeom>
            <a:avLst/>
            <a:gdLst>
              <a:gd name="T0" fmla="*/ 0 w 287"/>
              <a:gd name="T1" fmla="*/ 19 h 20"/>
              <a:gd name="T2" fmla="*/ 0 w 287"/>
              <a:gd name="T3" fmla="*/ 19 h 20"/>
              <a:gd name="T4" fmla="*/ 57 w 287"/>
              <a:gd name="T5" fmla="*/ 0 h 20"/>
              <a:gd name="T6" fmla="*/ 153 w 287"/>
              <a:gd name="T7" fmla="*/ 0 h 20"/>
              <a:gd name="T8" fmla="*/ 248 w 287"/>
              <a:gd name="T9" fmla="*/ 19 h 20"/>
              <a:gd name="T10" fmla="*/ 286 w 287"/>
              <a:gd name="T11" fmla="*/ 19 h 20"/>
              <a:gd name="T12" fmla="*/ 248 w 287"/>
              <a:gd name="T13" fmla="*/ 19 h 20"/>
              <a:gd name="T14" fmla="*/ 153 w 287"/>
              <a:gd name="T15" fmla="*/ 19 h 20"/>
              <a:gd name="T16" fmla="*/ 57 w 287"/>
              <a:gd name="T17" fmla="*/ 19 h 20"/>
              <a:gd name="T18" fmla="*/ 0 w 287"/>
              <a:gd name="T1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20">
                <a:moveTo>
                  <a:pt x="0" y="19"/>
                </a:moveTo>
                <a:lnTo>
                  <a:pt x="0" y="19"/>
                </a:lnTo>
                <a:cubicBezTo>
                  <a:pt x="0" y="19"/>
                  <a:pt x="19" y="19"/>
                  <a:pt x="57" y="0"/>
                </a:cubicBezTo>
                <a:cubicBezTo>
                  <a:pt x="76" y="0"/>
                  <a:pt x="114" y="0"/>
                  <a:pt x="153" y="0"/>
                </a:cubicBezTo>
                <a:cubicBezTo>
                  <a:pt x="190" y="0"/>
                  <a:pt x="210" y="0"/>
                  <a:pt x="248" y="19"/>
                </a:cubicBezTo>
                <a:cubicBezTo>
                  <a:pt x="267" y="19"/>
                  <a:pt x="286" y="19"/>
                  <a:pt x="286" y="19"/>
                </a:cubicBezTo>
                <a:cubicBezTo>
                  <a:pt x="286" y="19"/>
                  <a:pt x="267" y="19"/>
                  <a:pt x="248" y="19"/>
                </a:cubicBezTo>
                <a:cubicBezTo>
                  <a:pt x="210" y="19"/>
                  <a:pt x="190" y="19"/>
                  <a:pt x="153" y="19"/>
                </a:cubicBezTo>
                <a:cubicBezTo>
                  <a:pt x="114" y="19"/>
                  <a:pt x="76" y="19"/>
                  <a:pt x="57" y="19"/>
                </a:cubicBezTo>
                <a:cubicBezTo>
                  <a:pt x="19" y="19"/>
                  <a:pt x="0" y="19"/>
                  <a:pt x="0" y="19"/>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94"/>
          <p:cNvSpPr>
            <a:spLocks noChangeArrowheads="1"/>
          </p:cNvSpPr>
          <p:nvPr/>
        </p:nvSpPr>
        <p:spPr bwMode="auto">
          <a:xfrm>
            <a:off x="7934325" y="5091113"/>
            <a:ext cx="96838" cy="9525"/>
          </a:xfrm>
          <a:custGeom>
            <a:avLst/>
            <a:gdLst>
              <a:gd name="T0" fmla="*/ 0 w 249"/>
              <a:gd name="T1" fmla="*/ 0 h 20"/>
              <a:gd name="T2" fmla="*/ 0 w 249"/>
              <a:gd name="T3" fmla="*/ 0 h 20"/>
              <a:gd name="T4" fmla="*/ 38 w 249"/>
              <a:gd name="T5" fmla="*/ 0 h 20"/>
              <a:gd name="T6" fmla="*/ 134 w 249"/>
              <a:gd name="T7" fmla="*/ 0 h 20"/>
              <a:gd name="T8" fmla="*/ 210 w 249"/>
              <a:gd name="T9" fmla="*/ 0 h 20"/>
              <a:gd name="T10" fmla="*/ 248 w 249"/>
              <a:gd name="T11" fmla="*/ 0 h 20"/>
              <a:gd name="T12" fmla="*/ 210 w 249"/>
              <a:gd name="T13" fmla="*/ 19 h 20"/>
              <a:gd name="T14" fmla="*/ 115 w 249"/>
              <a:gd name="T15" fmla="*/ 19 h 20"/>
              <a:gd name="T16" fmla="*/ 38 w 249"/>
              <a:gd name="T17" fmla="*/ 19 h 20"/>
              <a:gd name="T18" fmla="*/ 0 w 249"/>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
                <a:moveTo>
                  <a:pt x="0" y="0"/>
                </a:moveTo>
                <a:lnTo>
                  <a:pt x="0" y="0"/>
                </a:lnTo>
                <a:cubicBezTo>
                  <a:pt x="0" y="0"/>
                  <a:pt x="19" y="0"/>
                  <a:pt x="38" y="0"/>
                </a:cubicBezTo>
                <a:cubicBezTo>
                  <a:pt x="57" y="0"/>
                  <a:pt x="95" y="0"/>
                  <a:pt x="134" y="0"/>
                </a:cubicBezTo>
                <a:cubicBezTo>
                  <a:pt x="153" y="0"/>
                  <a:pt x="191" y="0"/>
                  <a:pt x="210" y="0"/>
                </a:cubicBezTo>
                <a:cubicBezTo>
                  <a:pt x="229" y="0"/>
                  <a:pt x="248" y="0"/>
                  <a:pt x="248" y="0"/>
                </a:cubicBezTo>
                <a:cubicBezTo>
                  <a:pt x="248" y="0"/>
                  <a:pt x="229" y="19"/>
                  <a:pt x="210" y="19"/>
                </a:cubicBezTo>
                <a:cubicBezTo>
                  <a:pt x="191" y="19"/>
                  <a:pt x="153" y="19"/>
                  <a:pt x="115" y="19"/>
                </a:cubicBezTo>
                <a:cubicBezTo>
                  <a:pt x="95" y="19"/>
                  <a:pt x="57" y="19"/>
                  <a:pt x="38" y="19"/>
                </a:cubicBezTo>
                <a:cubicBezTo>
                  <a:pt x="19" y="0"/>
                  <a:pt x="0" y="0"/>
                  <a:pt x="0" y="0"/>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95"/>
          <p:cNvSpPr>
            <a:spLocks noChangeArrowheads="1"/>
          </p:cNvSpPr>
          <p:nvPr/>
        </p:nvSpPr>
        <p:spPr bwMode="auto">
          <a:xfrm>
            <a:off x="7788275" y="5240338"/>
            <a:ext cx="88900" cy="7937"/>
          </a:xfrm>
          <a:custGeom>
            <a:avLst/>
            <a:gdLst>
              <a:gd name="T0" fmla="*/ 0 w 230"/>
              <a:gd name="T1" fmla="*/ 19 h 20"/>
              <a:gd name="T2" fmla="*/ 0 w 230"/>
              <a:gd name="T3" fmla="*/ 19 h 20"/>
              <a:gd name="T4" fmla="*/ 38 w 230"/>
              <a:gd name="T5" fmla="*/ 19 h 20"/>
              <a:gd name="T6" fmla="*/ 115 w 230"/>
              <a:gd name="T7" fmla="*/ 0 h 20"/>
              <a:gd name="T8" fmla="*/ 191 w 230"/>
              <a:gd name="T9" fmla="*/ 19 h 20"/>
              <a:gd name="T10" fmla="*/ 229 w 230"/>
              <a:gd name="T11" fmla="*/ 19 h 20"/>
              <a:gd name="T12" fmla="*/ 191 w 230"/>
              <a:gd name="T13" fmla="*/ 19 h 20"/>
              <a:gd name="T14" fmla="*/ 115 w 230"/>
              <a:gd name="T15" fmla="*/ 19 h 20"/>
              <a:gd name="T16" fmla="*/ 38 w 230"/>
              <a:gd name="T17" fmla="*/ 19 h 20"/>
              <a:gd name="T18" fmla="*/ 0 w 230"/>
              <a:gd name="T1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0">
                <a:moveTo>
                  <a:pt x="0" y="19"/>
                </a:moveTo>
                <a:lnTo>
                  <a:pt x="0" y="19"/>
                </a:lnTo>
                <a:cubicBezTo>
                  <a:pt x="0" y="19"/>
                  <a:pt x="0" y="19"/>
                  <a:pt x="38" y="19"/>
                </a:cubicBezTo>
                <a:cubicBezTo>
                  <a:pt x="57" y="0"/>
                  <a:pt x="76" y="0"/>
                  <a:pt x="115" y="0"/>
                </a:cubicBezTo>
                <a:cubicBezTo>
                  <a:pt x="134" y="0"/>
                  <a:pt x="172" y="19"/>
                  <a:pt x="191" y="19"/>
                </a:cubicBezTo>
                <a:cubicBezTo>
                  <a:pt x="210" y="19"/>
                  <a:pt x="229" y="19"/>
                  <a:pt x="229" y="19"/>
                </a:cubicBezTo>
                <a:cubicBezTo>
                  <a:pt x="229" y="19"/>
                  <a:pt x="210" y="19"/>
                  <a:pt x="191" y="19"/>
                </a:cubicBezTo>
                <a:cubicBezTo>
                  <a:pt x="172" y="19"/>
                  <a:pt x="134" y="19"/>
                  <a:pt x="115" y="19"/>
                </a:cubicBezTo>
                <a:cubicBezTo>
                  <a:pt x="76" y="19"/>
                  <a:pt x="57" y="19"/>
                  <a:pt x="38" y="19"/>
                </a:cubicBezTo>
                <a:cubicBezTo>
                  <a:pt x="0" y="19"/>
                  <a:pt x="0" y="19"/>
                  <a:pt x="0" y="19"/>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96"/>
          <p:cNvSpPr>
            <a:spLocks noChangeArrowheads="1"/>
          </p:cNvSpPr>
          <p:nvPr/>
        </p:nvSpPr>
        <p:spPr bwMode="auto">
          <a:xfrm>
            <a:off x="7788275" y="5230813"/>
            <a:ext cx="74613" cy="9525"/>
          </a:xfrm>
          <a:custGeom>
            <a:avLst/>
            <a:gdLst>
              <a:gd name="T0" fmla="*/ 0 w 192"/>
              <a:gd name="T1" fmla="*/ 19 h 20"/>
              <a:gd name="T2" fmla="*/ 0 w 192"/>
              <a:gd name="T3" fmla="*/ 19 h 20"/>
              <a:gd name="T4" fmla="*/ 38 w 192"/>
              <a:gd name="T5" fmla="*/ 0 h 20"/>
              <a:gd name="T6" fmla="*/ 95 w 192"/>
              <a:gd name="T7" fmla="*/ 0 h 20"/>
              <a:gd name="T8" fmla="*/ 172 w 192"/>
              <a:gd name="T9" fmla="*/ 0 h 20"/>
              <a:gd name="T10" fmla="*/ 191 w 192"/>
              <a:gd name="T11" fmla="*/ 19 h 20"/>
              <a:gd name="T12" fmla="*/ 172 w 192"/>
              <a:gd name="T13" fmla="*/ 19 h 20"/>
              <a:gd name="T14" fmla="*/ 95 w 192"/>
              <a:gd name="T15" fmla="*/ 19 h 20"/>
              <a:gd name="T16" fmla="*/ 38 w 192"/>
              <a:gd name="T17" fmla="*/ 19 h 20"/>
              <a:gd name="T18" fmla="*/ 0 w 192"/>
              <a:gd name="T1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20">
                <a:moveTo>
                  <a:pt x="0" y="19"/>
                </a:moveTo>
                <a:lnTo>
                  <a:pt x="0" y="19"/>
                </a:lnTo>
                <a:cubicBezTo>
                  <a:pt x="0" y="19"/>
                  <a:pt x="19" y="19"/>
                  <a:pt x="38" y="0"/>
                </a:cubicBezTo>
                <a:cubicBezTo>
                  <a:pt x="57" y="0"/>
                  <a:pt x="76" y="0"/>
                  <a:pt x="95" y="0"/>
                </a:cubicBezTo>
                <a:cubicBezTo>
                  <a:pt x="134" y="0"/>
                  <a:pt x="153" y="0"/>
                  <a:pt x="172" y="0"/>
                </a:cubicBezTo>
                <a:cubicBezTo>
                  <a:pt x="191" y="19"/>
                  <a:pt x="191" y="19"/>
                  <a:pt x="191" y="19"/>
                </a:cubicBezTo>
                <a:cubicBezTo>
                  <a:pt x="191" y="19"/>
                  <a:pt x="191" y="19"/>
                  <a:pt x="172" y="19"/>
                </a:cubicBezTo>
                <a:cubicBezTo>
                  <a:pt x="153" y="19"/>
                  <a:pt x="134" y="19"/>
                  <a:pt x="95" y="19"/>
                </a:cubicBezTo>
                <a:cubicBezTo>
                  <a:pt x="76" y="19"/>
                  <a:pt x="57" y="19"/>
                  <a:pt x="38" y="19"/>
                </a:cubicBezTo>
                <a:cubicBezTo>
                  <a:pt x="19" y="19"/>
                  <a:pt x="0" y="19"/>
                  <a:pt x="0" y="19"/>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97"/>
          <p:cNvSpPr>
            <a:spLocks noChangeArrowheads="1"/>
          </p:cNvSpPr>
          <p:nvPr/>
        </p:nvSpPr>
        <p:spPr bwMode="auto">
          <a:xfrm>
            <a:off x="8255000" y="5018088"/>
            <a:ext cx="14288" cy="473075"/>
          </a:xfrm>
          <a:custGeom>
            <a:avLst/>
            <a:gdLst>
              <a:gd name="T0" fmla="*/ 0 w 39"/>
              <a:gd name="T1" fmla="*/ 0 h 1223"/>
              <a:gd name="T2" fmla="*/ 0 w 39"/>
              <a:gd name="T3" fmla="*/ 0 h 1223"/>
              <a:gd name="T4" fmla="*/ 19 w 39"/>
              <a:gd name="T5" fmla="*/ 57 h 1223"/>
              <a:gd name="T6" fmla="*/ 19 w 39"/>
              <a:gd name="T7" fmla="*/ 191 h 1223"/>
              <a:gd name="T8" fmla="*/ 19 w 39"/>
              <a:gd name="T9" fmla="*/ 382 h 1223"/>
              <a:gd name="T10" fmla="*/ 38 w 39"/>
              <a:gd name="T11" fmla="*/ 611 h 1223"/>
              <a:gd name="T12" fmla="*/ 38 w 39"/>
              <a:gd name="T13" fmla="*/ 840 h 1223"/>
              <a:gd name="T14" fmla="*/ 38 w 39"/>
              <a:gd name="T15" fmla="*/ 1031 h 1223"/>
              <a:gd name="T16" fmla="*/ 19 w 39"/>
              <a:gd name="T17" fmla="*/ 1165 h 1223"/>
              <a:gd name="T18" fmla="*/ 19 w 39"/>
              <a:gd name="T19" fmla="*/ 1222 h 1223"/>
              <a:gd name="T20" fmla="*/ 19 w 39"/>
              <a:gd name="T21" fmla="*/ 1165 h 1223"/>
              <a:gd name="T22" fmla="*/ 19 w 39"/>
              <a:gd name="T23" fmla="*/ 1031 h 1223"/>
              <a:gd name="T24" fmla="*/ 0 w 39"/>
              <a:gd name="T25" fmla="*/ 840 h 1223"/>
              <a:gd name="T26" fmla="*/ 0 w 39"/>
              <a:gd name="T27" fmla="*/ 611 h 1223"/>
              <a:gd name="T28" fmla="*/ 0 w 39"/>
              <a:gd name="T29" fmla="*/ 382 h 1223"/>
              <a:gd name="T30" fmla="*/ 0 w 39"/>
              <a:gd name="T31" fmla="*/ 191 h 1223"/>
              <a:gd name="T32" fmla="*/ 0 w 39"/>
              <a:gd name="T33" fmla="*/ 57 h 1223"/>
              <a:gd name="T34" fmla="*/ 0 w 39"/>
              <a:gd name="T35" fmla="*/ 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1223">
                <a:moveTo>
                  <a:pt x="0" y="0"/>
                </a:moveTo>
                <a:lnTo>
                  <a:pt x="0" y="0"/>
                </a:lnTo>
                <a:cubicBezTo>
                  <a:pt x="0" y="0"/>
                  <a:pt x="19" y="19"/>
                  <a:pt x="19" y="57"/>
                </a:cubicBezTo>
                <a:cubicBezTo>
                  <a:pt x="19" y="96"/>
                  <a:pt x="19" y="134"/>
                  <a:pt x="19" y="191"/>
                </a:cubicBezTo>
                <a:cubicBezTo>
                  <a:pt x="19" y="248"/>
                  <a:pt x="19" y="325"/>
                  <a:pt x="19" y="382"/>
                </a:cubicBezTo>
                <a:cubicBezTo>
                  <a:pt x="38" y="459"/>
                  <a:pt x="38" y="535"/>
                  <a:pt x="38" y="611"/>
                </a:cubicBezTo>
                <a:cubicBezTo>
                  <a:pt x="38" y="688"/>
                  <a:pt x="38" y="764"/>
                  <a:pt x="38" y="840"/>
                </a:cubicBezTo>
                <a:cubicBezTo>
                  <a:pt x="38" y="897"/>
                  <a:pt x="38" y="974"/>
                  <a:pt x="38" y="1031"/>
                </a:cubicBezTo>
                <a:cubicBezTo>
                  <a:pt x="38" y="1088"/>
                  <a:pt x="38" y="1126"/>
                  <a:pt x="19" y="1165"/>
                </a:cubicBezTo>
                <a:cubicBezTo>
                  <a:pt x="19" y="1203"/>
                  <a:pt x="19" y="1222"/>
                  <a:pt x="19" y="1222"/>
                </a:cubicBezTo>
                <a:cubicBezTo>
                  <a:pt x="19" y="1222"/>
                  <a:pt x="19" y="1203"/>
                  <a:pt x="19" y="1165"/>
                </a:cubicBezTo>
                <a:cubicBezTo>
                  <a:pt x="19" y="1126"/>
                  <a:pt x="19" y="1088"/>
                  <a:pt x="19" y="1031"/>
                </a:cubicBezTo>
                <a:cubicBezTo>
                  <a:pt x="19" y="974"/>
                  <a:pt x="19" y="897"/>
                  <a:pt x="0" y="840"/>
                </a:cubicBezTo>
                <a:cubicBezTo>
                  <a:pt x="0" y="764"/>
                  <a:pt x="0" y="688"/>
                  <a:pt x="0" y="611"/>
                </a:cubicBezTo>
                <a:cubicBezTo>
                  <a:pt x="0" y="535"/>
                  <a:pt x="0" y="459"/>
                  <a:pt x="0" y="382"/>
                </a:cubicBezTo>
                <a:cubicBezTo>
                  <a:pt x="0" y="325"/>
                  <a:pt x="0" y="248"/>
                  <a:pt x="0" y="191"/>
                </a:cubicBezTo>
                <a:cubicBezTo>
                  <a:pt x="0" y="134"/>
                  <a:pt x="0" y="96"/>
                  <a:pt x="0" y="57"/>
                </a:cubicBezTo>
                <a:cubicBezTo>
                  <a:pt x="0" y="19"/>
                  <a:pt x="0" y="0"/>
                  <a:pt x="0" y="0"/>
                </a:cubicBezTo>
              </a:path>
            </a:pathLst>
          </a:custGeom>
          <a:solidFill>
            <a:srgbClr val="F6C293"/>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98"/>
          <p:cNvSpPr>
            <a:spLocks noChangeArrowheads="1"/>
          </p:cNvSpPr>
          <p:nvPr/>
        </p:nvSpPr>
        <p:spPr bwMode="auto">
          <a:xfrm>
            <a:off x="8067675" y="5002213"/>
            <a:ext cx="15875" cy="466725"/>
          </a:xfrm>
          <a:custGeom>
            <a:avLst/>
            <a:gdLst>
              <a:gd name="T0" fmla="*/ 0 w 39"/>
              <a:gd name="T1" fmla="*/ 0 h 1204"/>
              <a:gd name="T2" fmla="*/ 0 w 39"/>
              <a:gd name="T3" fmla="*/ 0 h 1204"/>
              <a:gd name="T4" fmla="*/ 0 w 39"/>
              <a:gd name="T5" fmla="*/ 38 h 1204"/>
              <a:gd name="T6" fmla="*/ 19 w 39"/>
              <a:gd name="T7" fmla="*/ 191 h 1204"/>
              <a:gd name="T8" fmla="*/ 19 w 39"/>
              <a:gd name="T9" fmla="*/ 382 h 1204"/>
              <a:gd name="T10" fmla="*/ 19 w 39"/>
              <a:gd name="T11" fmla="*/ 592 h 1204"/>
              <a:gd name="T12" fmla="*/ 38 w 39"/>
              <a:gd name="T13" fmla="*/ 821 h 1204"/>
              <a:gd name="T14" fmla="*/ 19 w 39"/>
              <a:gd name="T15" fmla="*/ 1012 h 1204"/>
              <a:gd name="T16" fmla="*/ 19 w 39"/>
              <a:gd name="T17" fmla="*/ 1145 h 1204"/>
              <a:gd name="T18" fmla="*/ 19 w 39"/>
              <a:gd name="T19" fmla="*/ 1203 h 1204"/>
              <a:gd name="T20" fmla="*/ 19 w 39"/>
              <a:gd name="T21" fmla="*/ 1145 h 1204"/>
              <a:gd name="T22" fmla="*/ 19 w 39"/>
              <a:gd name="T23" fmla="*/ 1012 h 1204"/>
              <a:gd name="T24" fmla="*/ 0 w 39"/>
              <a:gd name="T25" fmla="*/ 821 h 1204"/>
              <a:gd name="T26" fmla="*/ 0 w 39"/>
              <a:gd name="T27" fmla="*/ 592 h 1204"/>
              <a:gd name="T28" fmla="*/ 0 w 39"/>
              <a:gd name="T29" fmla="*/ 382 h 1204"/>
              <a:gd name="T30" fmla="*/ 0 w 39"/>
              <a:gd name="T31" fmla="*/ 191 h 1204"/>
              <a:gd name="T32" fmla="*/ 0 w 39"/>
              <a:gd name="T33" fmla="*/ 38 h 1204"/>
              <a:gd name="T34" fmla="*/ 0 w 39"/>
              <a:gd name="T35" fmla="*/ 0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1204">
                <a:moveTo>
                  <a:pt x="0" y="0"/>
                </a:moveTo>
                <a:lnTo>
                  <a:pt x="0" y="0"/>
                </a:lnTo>
                <a:cubicBezTo>
                  <a:pt x="0" y="0"/>
                  <a:pt x="0" y="19"/>
                  <a:pt x="0" y="38"/>
                </a:cubicBezTo>
                <a:cubicBezTo>
                  <a:pt x="19" y="76"/>
                  <a:pt x="19" y="134"/>
                  <a:pt x="19" y="191"/>
                </a:cubicBezTo>
                <a:cubicBezTo>
                  <a:pt x="19" y="229"/>
                  <a:pt x="19" y="305"/>
                  <a:pt x="19" y="382"/>
                </a:cubicBezTo>
                <a:cubicBezTo>
                  <a:pt x="19" y="439"/>
                  <a:pt x="19" y="515"/>
                  <a:pt x="19" y="592"/>
                </a:cubicBezTo>
                <a:cubicBezTo>
                  <a:pt x="38" y="668"/>
                  <a:pt x="38" y="745"/>
                  <a:pt x="38" y="821"/>
                </a:cubicBezTo>
                <a:cubicBezTo>
                  <a:pt x="38" y="897"/>
                  <a:pt x="19" y="955"/>
                  <a:pt x="19" y="1012"/>
                </a:cubicBezTo>
                <a:cubicBezTo>
                  <a:pt x="19" y="1069"/>
                  <a:pt x="19" y="1107"/>
                  <a:pt x="19" y="1145"/>
                </a:cubicBezTo>
                <a:cubicBezTo>
                  <a:pt x="19" y="1184"/>
                  <a:pt x="19" y="1203"/>
                  <a:pt x="19" y="1203"/>
                </a:cubicBezTo>
                <a:cubicBezTo>
                  <a:pt x="19" y="1203"/>
                  <a:pt x="19" y="1184"/>
                  <a:pt x="19" y="1145"/>
                </a:cubicBezTo>
                <a:cubicBezTo>
                  <a:pt x="19" y="1107"/>
                  <a:pt x="19" y="1069"/>
                  <a:pt x="19" y="1012"/>
                </a:cubicBezTo>
                <a:cubicBezTo>
                  <a:pt x="19" y="955"/>
                  <a:pt x="0" y="897"/>
                  <a:pt x="0" y="821"/>
                </a:cubicBezTo>
                <a:cubicBezTo>
                  <a:pt x="0" y="745"/>
                  <a:pt x="0" y="668"/>
                  <a:pt x="0" y="592"/>
                </a:cubicBezTo>
                <a:cubicBezTo>
                  <a:pt x="0" y="515"/>
                  <a:pt x="0" y="439"/>
                  <a:pt x="0" y="382"/>
                </a:cubicBezTo>
                <a:cubicBezTo>
                  <a:pt x="0" y="305"/>
                  <a:pt x="0" y="229"/>
                  <a:pt x="0" y="191"/>
                </a:cubicBezTo>
                <a:cubicBezTo>
                  <a:pt x="0" y="134"/>
                  <a:pt x="0" y="76"/>
                  <a:pt x="0" y="38"/>
                </a:cubicBezTo>
                <a:cubicBezTo>
                  <a:pt x="0" y="19"/>
                  <a:pt x="0" y="0"/>
                  <a:pt x="0" y="0"/>
                </a:cubicBezTo>
              </a:path>
            </a:pathLst>
          </a:custGeom>
          <a:solidFill>
            <a:srgbClr val="F6C293"/>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99"/>
          <p:cNvSpPr>
            <a:spLocks noChangeArrowheads="1"/>
          </p:cNvSpPr>
          <p:nvPr/>
        </p:nvSpPr>
        <p:spPr bwMode="auto">
          <a:xfrm>
            <a:off x="7899400" y="5157788"/>
            <a:ext cx="7938" cy="333375"/>
          </a:xfrm>
          <a:custGeom>
            <a:avLst/>
            <a:gdLst>
              <a:gd name="T0" fmla="*/ 0 w 20"/>
              <a:gd name="T1" fmla="*/ 0 h 860"/>
              <a:gd name="T2" fmla="*/ 0 w 20"/>
              <a:gd name="T3" fmla="*/ 0 h 860"/>
              <a:gd name="T4" fmla="*/ 0 w 20"/>
              <a:gd name="T5" fmla="*/ 38 h 860"/>
              <a:gd name="T6" fmla="*/ 19 w 20"/>
              <a:gd name="T7" fmla="*/ 133 h 860"/>
              <a:gd name="T8" fmla="*/ 19 w 20"/>
              <a:gd name="T9" fmla="*/ 267 h 860"/>
              <a:gd name="T10" fmla="*/ 19 w 20"/>
              <a:gd name="T11" fmla="*/ 439 h 860"/>
              <a:gd name="T12" fmla="*/ 19 w 20"/>
              <a:gd name="T13" fmla="*/ 592 h 860"/>
              <a:gd name="T14" fmla="*/ 19 w 20"/>
              <a:gd name="T15" fmla="*/ 725 h 860"/>
              <a:gd name="T16" fmla="*/ 19 w 20"/>
              <a:gd name="T17" fmla="*/ 821 h 860"/>
              <a:gd name="T18" fmla="*/ 19 w 20"/>
              <a:gd name="T19" fmla="*/ 859 h 860"/>
              <a:gd name="T20" fmla="*/ 19 w 20"/>
              <a:gd name="T21" fmla="*/ 821 h 860"/>
              <a:gd name="T22" fmla="*/ 0 w 20"/>
              <a:gd name="T23" fmla="*/ 725 h 860"/>
              <a:gd name="T24" fmla="*/ 0 w 20"/>
              <a:gd name="T25" fmla="*/ 592 h 860"/>
              <a:gd name="T26" fmla="*/ 0 w 20"/>
              <a:gd name="T27" fmla="*/ 439 h 860"/>
              <a:gd name="T28" fmla="*/ 0 w 20"/>
              <a:gd name="T29" fmla="*/ 267 h 860"/>
              <a:gd name="T30" fmla="*/ 0 w 20"/>
              <a:gd name="T31" fmla="*/ 133 h 860"/>
              <a:gd name="T32" fmla="*/ 0 w 20"/>
              <a:gd name="T33" fmla="*/ 38 h 860"/>
              <a:gd name="T34" fmla="*/ 0 w 20"/>
              <a:gd name="T35" fmla="*/ 0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860">
                <a:moveTo>
                  <a:pt x="0" y="0"/>
                </a:moveTo>
                <a:lnTo>
                  <a:pt x="0" y="0"/>
                </a:lnTo>
                <a:cubicBezTo>
                  <a:pt x="0" y="0"/>
                  <a:pt x="0" y="19"/>
                  <a:pt x="0" y="38"/>
                </a:cubicBezTo>
                <a:cubicBezTo>
                  <a:pt x="19" y="57"/>
                  <a:pt x="19" y="96"/>
                  <a:pt x="19" y="133"/>
                </a:cubicBezTo>
                <a:cubicBezTo>
                  <a:pt x="19" y="172"/>
                  <a:pt x="19" y="229"/>
                  <a:pt x="19" y="267"/>
                </a:cubicBezTo>
                <a:cubicBezTo>
                  <a:pt x="19" y="325"/>
                  <a:pt x="19" y="381"/>
                  <a:pt x="19" y="439"/>
                </a:cubicBezTo>
                <a:cubicBezTo>
                  <a:pt x="19" y="477"/>
                  <a:pt x="19" y="534"/>
                  <a:pt x="19" y="592"/>
                </a:cubicBezTo>
                <a:cubicBezTo>
                  <a:pt x="19" y="649"/>
                  <a:pt x="19" y="687"/>
                  <a:pt x="19" y="725"/>
                </a:cubicBezTo>
                <a:cubicBezTo>
                  <a:pt x="19" y="763"/>
                  <a:pt x="19" y="802"/>
                  <a:pt x="19" y="821"/>
                </a:cubicBezTo>
                <a:cubicBezTo>
                  <a:pt x="19" y="840"/>
                  <a:pt x="19" y="859"/>
                  <a:pt x="19" y="859"/>
                </a:cubicBezTo>
                <a:cubicBezTo>
                  <a:pt x="19" y="859"/>
                  <a:pt x="19" y="840"/>
                  <a:pt x="19" y="821"/>
                </a:cubicBezTo>
                <a:cubicBezTo>
                  <a:pt x="19" y="802"/>
                  <a:pt x="0" y="763"/>
                  <a:pt x="0" y="725"/>
                </a:cubicBezTo>
                <a:cubicBezTo>
                  <a:pt x="0" y="687"/>
                  <a:pt x="0" y="649"/>
                  <a:pt x="0" y="592"/>
                </a:cubicBezTo>
                <a:cubicBezTo>
                  <a:pt x="0" y="534"/>
                  <a:pt x="0" y="477"/>
                  <a:pt x="0" y="439"/>
                </a:cubicBezTo>
                <a:cubicBezTo>
                  <a:pt x="0" y="381"/>
                  <a:pt x="0" y="325"/>
                  <a:pt x="0" y="267"/>
                </a:cubicBezTo>
                <a:cubicBezTo>
                  <a:pt x="0" y="229"/>
                  <a:pt x="0" y="172"/>
                  <a:pt x="0" y="133"/>
                </a:cubicBezTo>
                <a:cubicBezTo>
                  <a:pt x="0" y="96"/>
                  <a:pt x="0" y="57"/>
                  <a:pt x="0" y="38"/>
                </a:cubicBezTo>
                <a:cubicBezTo>
                  <a:pt x="0" y="19"/>
                  <a:pt x="0" y="0"/>
                  <a:pt x="0" y="0"/>
                </a:cubicBezTo>
              </a:path>
            </a:pathLst>
          </a:custGeom>
          <a:solidFill>
            <a:srgbClr val="F6C293"/>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100"/>
          <p:cNvSpPr>
            <a:spLocks noChangeArrowheads="1"/>
          </p:cNvSpPr>
          <p:nvPr/>
        </p:nvSpPr>
        <p:spPr bwMode="auto">
          <a:xfrm>
            <a:off x="8505825" y="5661025"/>
            <a:ext cx="66675" cy="36513"/>
          </a:xfrm>
          <a:custGeom>
            <a:avLst/>
            <a:gdLst>
              <a:gd name="T0" fmla="*/ 172 w 173"/>
              <a:gd name="T1" fmla="*/ 95 h 96"/>
              <a:gd name="T2" fmla="*/ 172 w 173"/>
              <a:gd name="T3" fmla="*/ 95 h 96"/>
              <a:gd name="T4" fmla="*/ 153 w 173"/>
              <a:gd name="T5" fmla="*/ 75 h 96"/>
              <a:gd name="T6" fmla="*/ 76 w 173"/>
              <a:gd name="T7" fmla="*/ 56 h 96"/>
              <a:gd name="T8" fmla="*/ 19 w 173"/>
              <a:gd name="T9" fmla="*/ 18 h 96"/>
              <a:gd name="T10" fmla="*/ 0 w 173"/>
              <a:gd name="T11" fmla="*/ 0 h 96"/>
              <a:gd name="T12" fmla="*/ 19 w 173"/>
              <a:gd name="T13" fmla="*/ 0 h 96"/>
              <a:gd name="T14" fmla="*/ 96 w 173"/>
              <a:gd name="T15" fmla="*/ 37 h 96"/>
              <a:gd name="T16" fmla="*/ 153 w 173"/>
              <a:gd name="T17" fmla="*/ 75 h 96"/>
              <a:gd name="T18" fmla="*/ 172 w 173"/>
              <a:gd name="T19" fmla="*/ 9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96">
                <a:moveTo>
                  <a:pt x="172" y="95"/>
                </a:moveTo>
                <a:lnTo>
                  <a:pt x="172" y="95"/>
                </a:lnTo>
                <a:cubicBezTo>
                  <a:pt x="172" y="95"/>
                  <a:pt x="172" y="75"/>
                  <a:pt x="153" y="75"/>
                </a:cubicBezTo>
                <a:cubicBezTo>
                  <a:pt x="134" y="75"/>
                  <a:pt x="115" y="56"/>
                  <a:pt x="76" y="56"/>
                </a:cubicBezTo>
                <a:cubicBezTo>
                  <a:pt x="57" y="37"/>
                  <a:pt x="38" y="18"/>
                  <a:pt x="19" y="18"/>
                </a:cubicBezTo>
                <a:cubicBezTo>
                  <a:pt x="0" y="0"/>
                  <a:pt x="0" y="0"/>
                  <a:pt x="0" y="0"/>
                </a:cubicBezTo>
                <a:cubicBezTo>
                  <a:pt x="0" y="0"/>
                  <a:pt x="0" y="0"/>
                  <a:pt x="19" y="0"/>
                </a:cubicBezTo>
                <a:cubicBezTo>
                  <a:pt x="38" y="18"/>
                  <a:pt x="76" y="18"/>
                  <a:pt x="96" y="37"/>
                </a:cubicBezTo>
                <a:cubicBezTo>
                  <a:pt x="115" y="37"/>
                  <a:pt x="134" y="56"/>
                  <a:pt x="153" y="75"/>
                </a:cubicBezTo>
                <a:cubicBezTo>
                  <a:pt x="172" y="75"/>
                  <a:pt x="172" y="95"/>
                  <a:pt x="172" y="95"/>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101"/>
          <p:cNvSpPr>
            <a:spLocks noChangeArrowheads="1"/>
          </p:cNvSpPr>
          <p:nvPr/>
        </p:nvSpPr>
        <p:spPr bwMode="auto">
          <a:xfrm>
            <a:off x="8505825" y="5667375"/>
            <a:ext cx="60325" cy="30163"/>
          </a:xfrm>
          <a:custGeom>
            <a:avLst/>
            <a:gdLst>
              <a:gd name="T0" fmla="*/ 153 w 154"/>
              <a:gd name="T1" fmla="*/ 77 h 78"/>
              <a:gd name="T2" fmla="*/ 153 w 154"/>
              <a:gd name="T3" fmla="*/ 77 h 78"/>
              <a:gd name="T4" fmla="*/ 134 w 154"/>
              <a:gd name="T5" fmla="*/ 77 h 78"/>
              <a:gd name="T6" fmla="*/ 76 w 154"/>
              <a:gd name="T7" fmla="*/ 57 h 78"/>
              <a:gd name="T8" fmla="*/ 38 w 154"/>
              <a:gd name="T9" fmla="*/ 19 h 78"/>
              <a:gd name="T10" fmla="*/ 0 w 154"/>
              <a:gd name="T11" fmla="*/ 0 h 78"/>
              <a:gd name="T12" fmla="*/ 38 w 154"/>
              <a:gd name="T13" fmla="*/ 19 h 78"/>
              <a:gd name="T14" fmla="*/ 96 w 154"/>
              <a:gd name="T15" fmla="*/ 38 h 78"/>
              <a:gd name="T16" fmla="*/ 134 w 154"/>
              <a:gd name="T17" fmla="*/ 77 h 78"/>
              <a:gd name="T18" fmla="*/ 153 w 154"/>
              <a:gd name="T19"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78">
                <a:moveTo>
                  <a:pt x="153" y="77"/>
                </a:moveTo>
                <a:lnTo>
                  <a:pt x="153" y="77"/>
                </a:lnTo>
                <a:cubicBezTo>
                  <a:pt x="153" y="77"/>
                  <a:pt x="153" y="77"/>
                  <a:pt x="134" y="77"/>
                </a:cubicBezTo>
                <a:cubicBezTo>
                  <a:pt x="115" y="77"/>
                  <a:pt x="96" y="57"/>
                  <a:pt x="76" y="57"/>
                </a:cubicBezTo>
                <a:cubicBezTo>
                  <a:pt x="57" y="38"/>
                  <a:pt x="38" y="38"/>
                  <a:pt x="38" y="19"/>
                </a:cubicBezTo>
                <a:cubicBezTo>
                  <a:pt x="19" y="19"/>
                  <a:pt x="0" y="0"/>
                  <a:pt x="0" y="0"/>
                </a:cubicBezTo>
                <a:cubicBezTo>
                  <a:pt x="0" y="0"/>
                  <a:pt x="19" y="19"/>
                  <a:pt x="38" y="19"/>
                </a:cubicBezTo>
                <a:cubicBezTo>
                  <a:pt x="38" y="19"/>
                  <a:pt x="76" y="19"/>
                  <a:pt x="96" y="38"/>
                </a:cubicBezTo>
                <a:cubicBezTo>
                  <a:pt x="115" y="38"/>
                  <a:pt x="115" y="57"/>
                  <a:pt x="134" y="77"/>
                </a:cubicBezTo>
                <a:cubicBezTo>
                  <a:pt x="153" y="77"/>
                  <a:pt x="153" y="77"/>
                  <a:pt x="153" y="77"/>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102"/>
          <p:cNvSpPr>
            <a:spLocks noChangeArrowheads="1"/>
          </p:cNvSpPr>
          <p:nvPr/>
        </p:nvSpPr>
        <p:spPr bwMode="auto">
          <a:xfrm>
            <a:off x="7877175" y="6096000"/>
            <a:ext cx="488950" cy="2119313"/>
          </a:xfrm>
          <a:custGeom>
            <a:avLst/>
            <a:gdLst>
              <a:gd name="T0" fmla="*/ 57 w 1261"/>
              <a:gd name="T1" fmla="*/ 5461 h 5462"/>
              <a:gd name="T2" fmla="*/ 1260 w 1261"/>
              <a:gd name="T3" fmla="*/ 5442 h 5462"/>
              <a:gd name="T4" fmla="*/ 1184 w 1261"/>
              <a:gd name="T5" fmla="*/ 0 h 5462"/>
              <a:gd name="T6" fmla="*/ 0 w 1261"/>
              <a:gd name="T7" fmla="*/ 19 h 5462"/>
              <a:gd name="T8" fmla="*/ 57 w 1261"/>
              <a:gd name="T9" fmla="*/ 5461 h 5462"/>
            </a:gdLst>
            <a:ahLst/>
            <a:cxnLst>
              <a:cxn ang="0">
                <a:pos x="T0" y="T1"/>
              </a:cxn>
              <a:cxn ang="0">
                <a:pos x="T2" y="T3"/>
              </a:cxn>
              <a:cxn ang="0">
                <a:pos x="T4" y="T5"/>
              </a:cxn>
              <a:cxn ang="0">
                <a:pos x="T6" y="T7"/>
              </a:cxn>
              <a:cxn ang="0">
                <a:pos x="T8" y="T9"/>
              </a:cxn>
            </a:cxnLst>
            <a:rect l="0" t="0" r="r" b="b"/>
            <a:pathLst>
              <a:path w="1261" h="5462">
                <a:moveTo>
                  <a:pt x="57" y="5461"/>
                </a:moveTo>
                <a:lnTo>
                  <a:pt x="1260" y="5442"/>
                </a:lnTo>
                <a:lnTo>
                  <a:pt x="1184" y="0"/>
                </a:lnTo>
                <a:lnTo>
                  <a:pt x="0" y="19"/>
                </a:lnTo>
                <a:lnTo>
                  <a:pt x="57" y="5461"/>
                </a:lnTo>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103"/>
          <p:cNvSpPr>
            <a:spLocks noChangeArrowheads="1"/>
          </p:cNvSpPr>
          <p:nvPr/>
        </p:nvSpPr>
        <p:spPr bwMode="auto">
          <a:xfrm>
            <a:off x="3968750" y="4462463"/>
            <a:ext cx="349250" cy="222250"/>
          </a:xfrm>
          <a:custGeom>
            <a:avLst/>
            <a:gdLst>
              <a:gd name="T0" fmla="*/ 897 w 898"/>
              <a:gd name="T1" fmla="*/ 38 h 574"/>
              <a:gd name="T2" fmla="*/ 897 w 898"/>
              <a:gd name="T3" fmla="*/ 38 h 574"/>
              <a:gd name="T4" fmla="*/ 305 w 898"/>
              <a:gd name="T5" fmla="*/ 0 h 574"/>
              <a:gd name="T6" fmla="*/ 210 w 898"/>
              <a:gd name="T7" fmla="*/ 77 h 574"/>
              <a:gd name="T8" fmla="*/ 0 w 898"/>
              <a:gd name="T9" fmla="*/ 573 h 574"/>
              <a:gd name="T10" fmla="*/ 897 w 898"/>
              <a:gd name="T11" fmla="*/ 38 h 574"/>
            </a:gdLst>
            <a:ahLst/>
            <a:cxnLst>
              <a:cxn ang="0">
                <a:pos x="T0" y="T1"/>
              </a:cxn>
              <a:cxn ang="0">
                <a:pos x="T2" y="T3"/>
              </a:cxn>
              <a:cxn ang="0">
                <a:pos x="T4" y="T5"/>
              </a:cxn>
              <a:cxn ang="0">
                <a:pos x="T6" y="T7"/>
              </a:cxn>
              <a:cxn ang="0">
                <a:pos x="T8" y="T9"/>
              </a:cxn>
              <a:cxn ang="0">
                <a:pos x="T10" y="T11"/>
              </a:cxn>
            </a:cxnLst>
            <a:rect l="0" t="0" r="r" b="b"/>
            <a:pathLst>
              <a:path w="898" h="574">
                <a:moveTo>
                  <a:pt x="897" y="38"/>
                </a:moveTo>
                <a:lnTo>
                  <a:pt x="897" y="38"/>
                </a:lnTo>
                <a:cubicBezTo>
                  <a:pt x="305" y="0"/>
                  <a:pt x="305" y="0"/>
                  <a:pt x="305" y="0"/>
                </a:cubicBezTo>
                <a:cubicBezTo>
                  <a:pt x="305" y="0"/>
                  <a:pt x="229" y="0"/>
                  <a:pt x="210" y="77"/>
                </a:cubicBezTo>
                <a:cubicBezTo>
                  <a:pt x="0" y="573"/>
                  <a:pt x="0" y="573"/>
                  <a:pt x="0" y="573"/>
                </a:cubicBezTo>
                <a:lnTo>
                  <a:pt x="897" y="38"/>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104"/>
          <p:cNvSpPr>
            <a:spLocks noChangeArrowheads="1"/>
          </p:cNvSpPr>
          <p:nvPr/>
        </p:nvSpPr>
        <p:spPr bwMode="auto">
          <a:xfrm>
            <a:off x="4375150" y="4291013"/>
            <a:ext cx="274638" cy="177800"/>
          </a:xfrm>
          <a:custGeom>
            <a:avLst/>
            <a:gdLst>
              <a:gd name="T0" fmla="*/ 420 w 707"/>
              <a:gd name="T1" fmla="*/ 0 h 459"/>
              <a:gd name="T2" fmla="*/ 420 w 707"/>
              <a:gd name="T3" fmla="*/ 0 h 459"/>
              <a:gd name="T4" fmla="*/ 668 w 707"/>
              <a:gd name="T5" fmla="*/ 153 h 459"/>
              <a:gd name="T6" fmla="*/ 439 w 707"/>
              <a:gd name="T7" fmla="*/ 439 h 459"/>
              <a:gd name="T8" fmla="*/ 0 w 707"/>
              <a:gd name="T9" fmla="*/ 458 h 459"/>
              <a:gd name="T10" fmla="*/ 420 w 707"/>
              <a:gd name="T11" fmla="*/ 0 h 459"/>
            </a:gdLst>
            <a:ahLst/>
            <a:cxnLst>
              <a:cxn ang="0">
                <a:pos x="T0" y="T1"/>
              </a:cxn>
              <a:cxn ang="0">
                <a:pos x="T2" y="T3"/>
              </a:cxn>
              <a:cxn ang="0">
                <a:pos x="T4" y="T5"/>
              </a:cxn>
              <a:cxn ang="0">
                <a:pos x="T6" y="T7"/>
              </a:cxn>
              <a:cxn ang="0">
                <a:pos x="T8" y="T9"/>
              </a:cxn>
              <a:cxn ang="0">
                <a:pos x="T10" y="T11"/>
              </a:cxn>
            </a:cxnLst>
            <a:rect l="0" t="0" r="r" b="b"/>
            <a:pathLst>
              <a:path w="707" h="459">
                <a:moveTo>
                  <a:pt x="420" y="0"/>
                </a:moveTo>
                <a:lnTo>
                  <a:pt x="420" y="0"/>
                </a:lnTo>
                <a:cubicBezTo>
                  <a:pt x="420" y="0"/>
                  <a:pt x="706" y="0"/>
                  <a:pt x="668" y="153"/>
                </a:cubicBezTo>
                <a:cubicBezTo>
                  <a:pt x="668" y="153"/>
                  <a:pt x="630" y="420"/>
                  <a:pt x="439" y="439"/>
                </a:cubicBezTo>
                <a:cubicBezTo>
                  <a:pt x="0" y="458"/>
                  <a:pt x="0" y="458"/>
                  <a:pt x="0" y="458"/>
                </a:cubicBezTo>
                <a:lnTo>
                  <a:pt x="420" y="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105"/>
          <p:cNvSpPr>
            <a:spLocks noChangeArrowheads="1"/>
          </p:cNvSpPr>
          <p:nvPr/>
        </p:nvSpPr>
        <p:spPr bwMode="auto">
          <a:xfrm>
            <a:off x="3806825" y="5195888"/>
            <a:ext cx="428625" cy="250825"/>
          </a:xfrm>
          <a:custGeom>
            <a:avLst/>
            <a:gdLst>
              <a:gd name="T0" fmla="*/ 1107 w 1108"/>
              <a:gd name="T1" fmla="*/ 285 h 649"/>
              <a:gd name="T2" fmla="*/ 973 w 1108"/>
              <a:gd name="T3" fmla="*/ 648 h 649"/>
              <a:gd name="T4" fmla="*/ 0 w 1108"/>
              <a:gd name="T5" fmla="*/ 305 h 649"/>
              <a:gd name="T6" fmla="*/ 114 w 1108"/>
              <a:gd name="T7" fmla="*/ 0 h 649"/>
              <a:gd name="T8" fmla="*/ 1107 w 1108"/>
              <a:gd name="T9" fmla="*/ 285 h 649"/>
            </a:gdLst>
            <a:ahLst/>
            <a:cxnLst>
              <a:cxn ang="0">
                <a:pos x="T0" y="T1"/>
              </a:cxn>
              <a:cxn ang="0">
                <a:pos x="T2" y="T3"/>
              </a:cxn>
              <a:cxn ang="0">
                <a:pos x="T4" y="T5"/>
              </a:cxn>
              <a:cxn ang="0">
                <a:pos x="T6" y="T7"/>
              </a:cxn>
              <a:cxn ang="0">
                <a:pos x="T8" y="T9"/>
              </a:cxn>
            </a:cxnLst>
            <a:rect l="0" t="0" r="r" b="b"/>
            <a:pathLst>
              <a:path w="1108" h="649">
                <a:moveTo>
                  <a:pt x="1107" y="285"/>
                </a:moveTo>
                <a:lnTo>
                  <a:pt x="973" y="648"/>
                </a:lnTo>
                <a:lnTo>
                  <a:pt x="0" y="305"/>
                </a:lnTo>
                <a:lnTo>
                  <a:pt x="114" y="0"/>
                </a:lnTo>
                <a:lnTo>
                  <a:pt x="1107" y="285"/>
                </a:lnTo>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106"/>
          <p:cNvSpPr>
            <a:spLocks noChangeArrowheads="1"/>
          </p:cNvSpPr>
          <p:nvPr/>
        </p:nvSpPr>
        <p:spPr bwMode="auto">
          <a:xfrm>
            <a:off x="3651250" y="4284663"/>
            <a:ext cx="733425" cy="1079500"/>
          </a:xfrm>
          <a:custGeom>
            <a:avLst/>
            <a:gdLst>
              <a:gd name="T0" fmla="*/ 114 w 1891"/>
              <a:gd name="T1" fmla="*/ 1031 h 2788"/>
              <a:gd name="T2" fmla="*/ 114 w 1891"/>
              <a:gd name="T3" fmla="*/ 1031 h 2788"/>
              <a:gd name="T4" fmla="*/ 744 w 1891"/>
              <a:gd name="T5" fmla="*/ 114 h 2788"/>
              <a:gd name="T6" fmla="*/ 974 w 1891"/>
              <a:gd name="T7" fmla="*/ 0 h 2788"/>
              <a:gd name="T8" fmla="*/ 1050 w 1891"/>
              <a:gd name="T9" fmla="*/ 0 h 2788"/>
              <a:gd name="T10" fmla="*/ 1050 w 1891"/>
              <a:gd name="T11" fmla="*/ 0 h 2788"/>
              <a:gd name="T12" fmla="*/ 1069 w 1891"/>
              <a:gd name="T13" fmla="*/ 0 h 2788"/>
              <a:gd name="T14" fmla="*/ 1069 w 1891"/>
              <a:gd name="T15" fmla="*/ 859 h 2788"/>
              <a:gd name="T16" fmla="*/ 1069 w 1891"/>
              <a:gd name="T17" fmla="*/ 859 h 2788"/>
              <a:gd name="T18" fmla="*/ 1031 w 1891"/>
              <a:gd name="T19" fmla="*/ 802 h 2788"/>
              <a:gd name="T20" fmla="*/ 1012 w 1891"/>
              <a:gd name="T21" fmla="*/ 821 h 2788"/>
              <a:gd name="T22" fmla="*/ 821 w 1891"/>
              <a:gd name="T23" fmla="*/ 1031 h 2788"/>
              <a:gd name="T24" fmla="*/ 1069 w 1891"/>
              <a:gd name="T25" fmla="*/ 1585 h 2788"/>
              <a:gd name="T26" fmla="*/ 1069 w 1891"/>
              <a:gd name="T27" fmla="*/ 1661 h 2788"/>
              <a:gd name="T28" fmla="*/ 1298 w 1891"/>
              <a:gd name="T29" fmla="*/ 1680 h 2788"/>
              <a:gd name="T30" fmla="*/ 1642 w 1891"/>
              <a:gd name="T31" fmla="*/ 1871 h 2788"/>
              <a:gd name="T32" fmla="*/ 1890 w 1891"/>
              <a:gd name="T33" fmla="*/ 1986 h 2788"/>
              <a:gd name="T34" fmla="*/ 1890 w 1891"/>
              <a:gd name="T35" fmla="*/ 2081 h 2788"/>
              <a:gd name="T36" fmla="*/ 1852 w 1891"/>
              <a:gd name="T37" fmla="*/ 2138 h 2788"/>
              <a:gd name="T38" fmla="*/ 1852 w 1891"/>
              <a:gd name="T39" fmla="*/ 2138 h 2788"/>
              <a:gd name="T40" fmla="*/ 1451 w 1891"/>
              <a:gd name="T41" fmla="*/ 2787 h 2788"/>
              <a:gd name="T42" fmla="*/ 458 w 1891"/>
              <a:gd name="T43" fmla="*/ 2463 h 2788"/>
              <a:gd name="T44" fmla="*/ 57 w 1891"/>
              <a:gd name="T45" fmla="*/ 1356 h 2788"/>
              <a:gd name="T46" fmla="*/ 114 w 1891"/>
              <a:gd name="T47" fmla="*/ 1031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1" h="2788">
                <a:moveTo>
                  <a:pt x="114" y="1031"/>
                </a:moveTo>
                <a:lnTo>
                  <a:pt x="114" y="1031"/>
                </a:lnTo>
                <a:cubicBezTo>
                  <a:pt x="744" y="114"/>
                  <a:pt x="744" y="114"/>
                  <a:pt x="744" y="114"/>
                </a:cubicBezTo>
                <a:cubicBezTo>
                  <a:pt x="802" y="38"/>
                  <a:pt x="897" y="0"/>
                  <a:pt x="974" y="0"/>
                </a:cubicBezTo>
                <a:cubicBezTo>
                  <a:pt x="1050" y="0"/>
                  <a:pt x="1050" y="0"/>
                  <a:pt x="1050" y="0"/>
                </a:cubicBezTo>
                <a:lnTo>
                  <a:pt x="1050" y="0"/>
                </a:lnTo>
                <a:cubicBezTo>
                  <a:pt x="1069" y="0"/>
                  <a:pt x="1069" y="0"/>
                  <a:pt x="1069" y="0"/>
                </a:cubicBezTo>
                <a:cubicBezTo>
                  <a:pt x="1069" y="859"/>
                  <a:pt x="1069" y="859"/>
                  <a:pt x="1069" y="859"/>
                </a:cubicBezTo>
                <a:lnTo>
                  <a:pt x="1069" y="859"/>
                </a:lnTo>
                <a:cubicBezTo>
                  <a:pt x="1031" y="802"/>
                  <a:pt x="1031" y="802"/>
                  <a:pt x="1031" y="802"/>
                </a:cubicBezTo>
                <a:cubicBezTo>
                  <a:pt x="1012" y="821"/>
                  <a:pt x="1012" y="821"/>
                  <a:pt x="1012" y="821"/>
                </a:cubicBezTo>
                <a:cubicBezTo>
                  <a:pt x="1012" y="821"/>
                  <a:pt x="878" y="974"/>
                  <a:pt x="821" y="1031"/>
                </a:cubicBezTo>
                <a:cubicBezTo>
                  <a:pt x="783" y="1356"/>
                  <a:pt x="916" y="1527"/>
                  <a:pt x="1069" y="1585"/>
                </a:cubicBezTo>
                <a:cubicBezTo>
                  <a:pt x="1069" y="1661"/>
                  <a:pt x="1069" y="1661"/>
                  <a:pt x="1069" y="1661"/>
                </a:cubicBezTo>
                <a:cubicBezTo>
                  <a:pt x="1298" y="1680"/>
                  <a:pt x="1298" y="1680"/>
                  <a:pt x="1298" y="1680"/>
                </a:cubicBezTo>
                <a:cubicBezTo>
                  <a:pt x="1298" y="1680"/>
                  <a:pt x="1642" y="1852"/>
                  <a:pt x="1642" y="1871"/>
                </a:cubicBezTo>
                <a:cubicBezTo>
                  <a:pt x="1661" y="1871"/>
                  <a:pt x="1890" y="1986"/>
                  <a:pt x="1890" y="1986"/>
                </a:cubicBezTo>
                <a:cubicBezTo>
                  <a:pt x="1890" y="2081"/>
                  <a:pt x="1890" y="2081"/>
                  <a:pt x="1890" y="2081"/>
                </a:cubicBezTo>
                <a:cubicBezTo>
                  <a:pt x="1852" y="2138"/>
                  <a:pt x="1852" y="2138"/>
                  <a:pt x="1852" y="2138"/>
                </a:cubicBezTo>
                <a:lnTo>
                  <a:pt x="1852" y="2138"/>
                </a:lnTo>
                <a:cubicBezTo>
                  <a:pt x="1451" y="2787"/>
                  <a:pt x="1451" y="2787"/>
                  <a:pt x="1451" y="2787"/>
                </a:cubicBezTo>
                <a:cubicBezTo>
                  <a:pt x="458" y="2463"/>
                  <a:pt x="458" y="2463"/>
                  <a:pt x="458" y="2463"/>
                </a:cubicBezTo>
                <a:cubicBezTo>
                  <a:pt x="57" y="1356"/>
                  <a:pt x="57" y="1356"/>
                  <a:pt x="57" y="1356"/>
                </a:cubicBezTo>
                <a:cubicBezTo>
                  <a:pt x="0" y="1203"/>
                  <a:pt x="114" y="1031"/>
                  <a:pt x="114" y="1031"/>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107"/>
          <p:cNvSpPr>
            <a:spLocks noChangeArrowheads="1"/>
          </p:cNvSpPr>
          <p:nvPr/>
        </p:nvSpPr>
        <p:spPr bwMode="auto">
          <a:xfrm>
            <a:off x="3390900" y="3589338"/>
            <a:ext cx="1598613" cy="1000125"/>
          </a:xfrm>
          <a:custGeom>
            <a:avLst/>
            <a:gdLst>
              <a:gd name="T0" fmla="*/ 3780 w 4125"/>
              <a:gd name="T1" fmla="*/ 0 h 2579"/>
              <a:gd name="T2" fmla="*/ 3780 w 4125"/>
              <a:gd name="T3" fmla="*/ 0 h 2579"/>
              <a:gd name="T4" fmla="*/ 1164 w 4125"/>
              <a:gd name="T5" fmla="*/ 0 h 2579"/>
              <a:gd name="T6" fmla="*/ 820 w 4125"/>
              <a:gd name="T7" fmla="*/ 363 h 2579"/>
              <a:gd name="T8" fmla="*/ 820 w 4125"/>
              <a:gd name="T9" fmla="*/ 955 h 2579"/>
              <a:gd name="T10" fmla="*/ 0 w 4125"/>
              <a:gd name="T11" fmla="*/ 1242 h 2579"/>
              <a:gd name="T12" fmla="*/ 820 w 4125"/>
              <a:gd name="T13" fmla="*/ 1432 h 2579"/>
              <a:gd name="T14" fmla="*/ 820 w 4125"/>
              <a:gd name="T15" fmla="*/ 2234 h 2579"/>
              <a:gd name="T16" fmla="*/ 1164 w 4125"/>
              <a:gd name="T17" fmla="*/ 2578 h 2579"/>
              <a:gd name="T18" fmla="*/ 3780 w 4125"/>
              <a:gd name="T19" fmla="*/ 2578 h 2579"/>
              <a:gd name="T20" fmla="*/ 4124 w 4125"/>
              <a:gd name="T21" fmla="*/ 2234 h 2579"/>
              <a:gd name="T22" fmla="*/ 4124 w 4125"/>
              <a:gd name="T23" fmla="*/ 363 h 2579"/>
              <a:gd name="T24" fmla="*/ 3780 w 4125"/>
              <a:gd name="T25" fmla="*/ 0 h 2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25" h="2579">
                <a:moveTo>
                  <a:pt x="3780" y="0"/>
                </a:moveTo>
                <a:lnTo>
                  <a:pt x="3780" y="0"/>
                </a:lnTo>
                <a:cubicBezTo>
                  <a:pt x="1164" y="0"/>
                  <a:pt x="1164" y="0"/>
                  <a:pt x="1164" y="0"/>
                </a:cubicBezTo>
                <a:cubicBezTo>
                  <a:pt x="973" y="0"/>
                  <a:pt x="820" y="172"/>
                  <a:pt x="820" y="363"/>
                </a:cubicBezTo>
                <a:cubicBezTo>
                  <a:pt x="820" y="955"/>
                  <a:pt x="820" y="955"/>
                  <a:pt x="820" y="955"/>
                </a:cubicBezTo>
                <a:cubicBezTo>
                  <a:pt x="496" y="1108"/>
                  <a:pt x="0" y="1242"/>
                  <a:pt x="0" y="1242"/>
                </a:cubicBezTo>
                <a:cubicBezTo>
                  <a:pt x="382" y="1394"/>
                  <a:pt x="649" y="1432"/>
                  <a:pt x="820" y="1432"/>
                </a:cubicBezTo>
                <a:cubicBezTo>
                  <a:pt x="820" y="2234"/>
                  <a:pt x="820" y="2234"/>
                  <a:pt x="820" y="2234"/>
                </a:cubicBezTo>
                <a:cubicBezTo>
                  <a:pt x="820" y="2425"/>
                  <a:pt x="973" y="2578"/>
                  <a:pt x="1164" y="2578"/>
                </a:cubicBezTo>
                <a:cubicBezTo>
                  <a:pt x="3780" y="2578"/>
                  <a:pt x="3780" y="2578"/>
                  <a:pt x="3780" y="2578"/>
                </a:cubicBezTo>
                <a:cubicBezTo>
                  <a:pt x="3971" y="2578"/>
                  <a:pt x="4124" y="2425"/>
                  <a:pt x="4124" y="2234"/>
                </a:cubicBezTo>
                <a:cubicBezTo>
                  <a:pt x="4124" y="363"/>
                  <a:pt x="4124" y="363"/>
                  <a:pt x="4124" y="363"/>
                </a:cubicBezTo>
                <a:cubicBezTo>
                  <a:pt x="4124" y="172"/>
                  <a:pt x="3971" y="0"/>
                  <a:pt x="3780" y="0"/>
                </a:cubicBezTo>
              </a:path>
            </a:pathLst>
          </a:custGeom>
          <a:solidFill>
            <a:srgbClr val="003760"/>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108"/>
          <p:cNvSpPr>
            <a:spLocks noChangeArrowheads="1"/>
          </p:cNvSpPr>
          <p:nvPr/>
        </p:nvSpPr>
        <p:spPr bwMode="auto">
          <a:xfrm>
            <a:off x="4035425" y="4389438"/>
            <a:ext cx="555625" cy="703262"/>
          </a:xfrm>
          <a:custGeom>
            <a:avLst/>
            <a:gdLst>
              <a:gd name="T0" fmla="*/ 0 w 1434"/>
              <a:gd name="T1" fmla="*/ 1375 h 1815"/>
              <a:gd name="T2" fmla="*/ 0 w 1434"/>
              <a:gd name="T3" fmla="*/ 1375 h 1815"/>
              <a:gd name="T4" fmla="*/ 0 w 1434"/>
              <a:gd name="T5" fmla="*/ 1279 h 1815"/>
              <a:gd name="T6" fmla="*/ 555 w 1434"/>
              <a:gd name="T7" fmla="*/ 1127 h 1815"/>
              <a:gd name="T8" fmla="*/ 555 w 1434"/>
              <a:gd name="T9" fmla="*/ 1127 h 1815"/>
              <a:gd name="T10" fmla="*/ 879 w 1434"/>
              <a:gd name="T11" fmla="*/ 210 h 1815"/>
              <a:gd name="T12" fmla="*/ 1203 w 1434"/>
              <a:gd name="T13" fmla="*/ 39 h 1815"/>
              <a:gd name="T14" fmla="*/ 1375 w 1434"/>
              <a:gd name="T15" fmla="*/ 382 h 1815"/>
              <a:gd name="T16" fmla="*/ 898 w 1434"/>
              <a:gd name="T17" fmla="*/ 1814 h 1815"/>
              <a:gd name="T18" fmla="*/ 402 w 1434"/>
              <a:gd name="T19" fmla="*/ 1642 h 1815"/>
              <a:gd name="T20" fmla="*/ 402 w 1434"/>
              <a:gd name="T21" fmla="*/ 1604 h 1815"/>
              <a:gd name="T22" fmla="*/ 134 w 1434"/>
              <a:gd name="T23" fmla="*/ 1508 h 1815"/>
              <a:gd name="T24" fmla="*/ 0 w 1434"/>
              <a:gd name="T25" fmla="*/ 1375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4" h="1815">
                <a:moveTo>
                  <a:pt x="0" y="1375"/>
                </a:moveTo>
                <a:lnTo>
                  <a:pt x="0" y="1375"/>
                </a:lnTo>
                <a:cubicBezTo>
                  <a:pt x="0" y="1279"/>
                  <a:pt x="0" y="1279"/>
                  <a:pt x="0" y="1279"/>
                </a:cubicBezTo>
                <a:cubicBezTo>
                  <a:pt x="344" y="1471"/>
                  <a:pt x="555" y="1127"/>
                  <a:pt x="555" y="1127"/>
                </a:cubicBezTo>
                <a:lnTo>
                  <a:pt x="555" y="1127"/>
                </a:lnTo>
                <a:cubicBezTo>
                  <a:pt x="879" y="210"/>
                  <a:pt x="879" y="210"/>
                  <a:pt x="879" y="210"/>
                </a:cubicBezTo>
                <a:cubicBezTo>
                  <a:pt x="917" y="76"/>
                  <a:pt x="1070" y="0"/>
                  <a:pt x="1203" y="39"/>
                </a:cubicBezTo>
                <a:cubicBezTo>
                  <a:pt x="1356" y="96"/>
                  <a:pt x="1433" y="249"/>
                  <a:pt x="1375" y="382"/>
                </a:cubicBezTo>
                <a:cubicBezTo>
                  <a:pt x="898" y="1814"/>
                  <a:pt x="898" y="1814"/>
                  <a:pt x="898" y="1814"/>
                </a:cubicBezTo>
                <a:cubicBezTo>
                  <a:pt x="402" y="1642"/>
                  <a:pt x="402" y="1642"/>
                  <a:pt x="402" y="1642"/>
                </a:cubicBezTo>
                <a:cubicBezTo>
                  <a:pt x="402" y="1604"/>
                  <a:pt x="402" y="1604"/>
                  <a:pt x="402" y="1604"/>
                </a:cubicBezTo>
                <a:cubicBezTo>
                  <a:pt x="287" y="1566"/>
                  <a:pt x="153" y="1527"/>
                  <a:pt x="134" y="1508"/>
                </a:cubicBezTo>
                <a:cubicBezTo>
                  <a:pt x="134" y="1490"/>
                  <a:pt x="0" y="1375"/>
                  <a:pt x="0" y="1375"/>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109"/>
          <p:cNvSpPr>
            <a:spLocks noChangeArrowheads="1"/>
          </p:cNvSpPr>
          <p:nvPr/>
        </p:nvSpPr>
        <p:spPr bwMode="auto">
          <a:xfrm>
            <a:off x="4168775" y="5091113"/>
            <a:ext cx="215900" cy="266700"/>
          </a:xfrm>
          <a:custGeom>
            <a:avLst/>
            <a:gdLst>
              <a:gd name="T0" fmla="*/ 115 w 555"/>
              <a:gd name="T1" fmla="*/ 687 h 688"/>
              <a:gd name="T2" fmla="*/ 115 w 555"/>
              <a:gd name="T3" fmla="*/ 687 h 688"/>
              <a:gd name="T4" fmla="*/ 0 w 555"/>
              <a:gd name="T5" fmla="*/ 497 h 688"/>
              <a:gd name="T6" fmla="*/ 306 w 555"/>
              <a:gd name="T7" fmla="*/ 134 h 688"/>
              <a:gd name="T8" fmla="*/ 554 w 555"/>
              <a:gd name="T9" fmla="*/ 0 h 688"/>
              <a:gd name="T10" fmla="*/ 115 w 555"/>
              <a:gd name="T11" fmla="*/ 687 h 688"/>
            </a:gdLst>
            <a:ahLst/>
            <a:cxnLst>
              <a:cxn ang="0">
                <a:pos x="T0" y="T1"/>
              </a:cxn>
              <a:cxn ang="0">
                <a:pos x="T2" y="T3"/>
              </a:cxn>
              <a:cxn ang="0">
                <a:pos x="T4" y="T5"/>
              </a:cxn>
              <a:cxn ang="0">
                <a:pos x="T6" y="T7"/>
              </a:cxn>
              <a:cxn ang="0">
                <a:pos x="T8" y="T9"/>
              </a:cxn>
              <a:cxn ang="0">
                <a:pos x="T10" y="T11"/>
              </a:cxn>
            </a:cxnLst>
            <a:rect l="0" t="0" r="r" b="b"/>
            <a:pathLst>
              <a:path w="555" h="688">
                <a:moveTo>
                  <a:pt x="115" y="687"/>
                </a:moveTo>
                <a:lnTo>
                  <a:pt x="115" y="687"/>
                </a:lnTo>
                <a:cubicBezTo>
                  <a:pt x="0" y="497"/>
                  <a:pt x="0" y="497"/>
                  <a:pt x="0" y="497"/>
                </a:cubicBezTo>
                <a:cubicBezTo>
                  <a:pt x="306" y="134"/>
                  <a:pt x="306" y="134"/>
                  <a:pt x="306" y="134"/>
                </a:cubicBezTo>
                <a:cubicBezTo>
                  <a:pt x="554" y="0"/>
                  <a:pt x="554" y="0"/>
                  <a:pt x="554" y="0"/>
                </a:cubicBezTo>
                <a:cubicBezTo>
                  <a:pt x="554" y="0"/>
                  <a:pt x="401" y="363"/>
                  <a:pt x="115" y="687"/>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110"/>
          <p:cNvSpPr>
            <a:spLocks noChangeArrowheads="1"/>
          </p:cNvSpPr>
          <p:nvPr/>
        </p:nvSpPr>
        <p:spPr bwMode="auto">
          <a:xfrm>
            <a:off x="4391025" y="4424363"/>
            <a:ext cx="161925" cy="161925"/>
          </a:xfrm>
          <a:custGeom>
            <a:avLst/>
            <a:gdLst>
              <a:gd name="T0" fmla="*/ 172 w 421"/>
              <a:gd name="T1" fmla="*/ 382 h 421"/>
              <a:gd name="T2" fmla="*/ 172 w 421"/>
              <a:gd name="T3" fmla="*/ 382 h 421"/>
              <a:gd name="T4" fmla="*/ 401 w 421"/>
              <a:gd name="T5" fmla="*/ 248 h 421"/>
              <a:gd name="T6" fmla="*/ 249 w 421"/>
              <a:gd name="T7" fmla="*/ 38 h 421"/>
              <a:gd name="T8" fmla="*/ 19 w 421"/>
              <a:gd name="T9" fmla="*/ 172 h 421"/>
              <a:gd name="T10" fmla="*/ 172 w 421"/>
              <a:gd name="T11" fmla="*/ 382 h 421"/>
            </a:gdLst>
            <a:ahLst/>
            <a:cxnLst>
              <a:cxn ang="0">
                <a:pos x="T0" y="T1"/>
              </a:cxn>
              <a:cxn ang="0">
                <a:pos x="T2" y="T3"/>
              </a:cxn>
              <a:cxn ang="0">
                <a:pos x="T4" y="T5"/>
              </a:cxn>
              <a:cxn ang="0">
                <a:pos x="T6" y="T7"/>
              </a:cxn>
              <a:cxn ang="0">
                <a:pos x="T8" y="T9"/>
              </a:cxn>
              <a:cxn ang="0">
                <a:pos x="T10" y="T11"/>
              </a:cxn>
            </a:cxnLst>
            <a:rect l="0" t="0" r="r" b="b"/>
            <a:pathLst>
              <a:path w="421" h="421">
                <a:moveTo>
                  <a:pt x="172" y="382"/>
                </a:moveTo>
                <a:lnTo>
                  <a:pt x="172" y="382"/>
                </a:lnTo>
                <a:cubicBezTo>
                  <a:pt x="268" y="420"/>
                  <a:pt x="382" y="343"/>
                  <a:pt x="401" y="248"/>
                </a:cubicBezTo>
                <a:cubicBezTo>
                  <a:pt x="420" y="153"/>
                  <a:pt x="363" y="57"/>
                  <a:pt x="249" y="38"/>
                </a:cubicBezTo>
                <a:cubicBezTo>
                  <a:pt x="153" y="0"/>
                  <a:pt x="38" y="57"/>
                  <a:pt x="19" y="172"/>
                </a:cubicBezTo>
                <a:cubicBezTo>
                  <a:pt x="0" y="267"/>
                  <a:pt x="57" y="362"/>
                  <a:pt x="172" y="382"/>
                </a:cubicBez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111"/>
          <p:cNvSpPr>
            <a:spLocks noChangeArrowheads="1"/>
          </p:cNvSpPr>
          <p:nvPr/>
        </p:nvSpPr>
        <p:spPr bwMode="auto">
          <a:xfrm>
            <a:off x="4375150" y="4475163"/>
            <a:ext cx="171450" cy="120650"/>
          </a:xfrm>
          <a:custGeom>
            <a:avLst/>
            <a:gdLst>
              <a:gd name="T0" fmla="*/ 439 w 440"/>
              <a:gd name="T1" fmla="*/ 134 h 307"/>
              <a:gd name="T2" fmla="*/ 382 w 440"/>
              <a:gd name="T3" fmla="*/ 306 h 307"/>
              <a:gd name="T4" fmla="*/ 0 w 440"/>
              <a:gd name="T5" fmla="*/ 191 h 307"/>
              <a:gd name="T6" fmla="*/ 57 w 440"/>
              <a:gd name="T7" fmla="*/ 0 h 307"/>
              <a:gd name="T8" fmla="*/ 439 w 440"/>
              <a:gd name="T9" fmla="*/ 134 h 307"/>
            </a:gdLst>
            <a:ahLst/>
            <a:cxnLst>
              <a:cxn ang="0">
                <a:pos x="T0" y="T1"/>
              </a:cxn>
              <a:cxn ang="0">
                <a:pos x="T2" y="T3"/>
              </a:cxn>
              <a:cxn ang="0">
                <a:pos x="T4" y="T5"/>
              </a:cxn>
              <a:cxn ang="0">
                <a:pos x="T6" y="T7"/>
              </a:cxn>
              <a:cxn ang="0">
                <a:pos x="T8" y="T9"/>
              </a:cxn>
            </a:cxnLst>
            <a:rect l="0" t="0" r="r" b="b"/>
            <a:pathLst>
              <a:path w="440" h="307">
                <a:moveTo>
                  <a:pt x="439" y="134"/>
                </a:moveTo>
                <a:lnTo>
                  <a:pt x="382" y="306"/>
                </a:lnTo>
                <a:lnTo>
                  <a:pt x="0" y="191"/>
                </a:lnTo>
                <a:lnTo>
                  <a:pt x="57" y="0"/>
                </a:lnTo>
                <a:lnTo>
                  <a:pt x="439" y="134"/>
                </a:ln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112"/>
          <p:cNvSpPr>
            <a:spLocks noChangeArrowheads="1"/>
          </p:cNvSpPr>
          <p:nvPr/>
        </p:nvSpPr>
        <p:spPr bwMode="auto">
          <a:xfrm>
            <a:off x="3013075" y="5240338"/>
            <a:ext cx="1244600" cy="2189162"/>
          </a:xfrm>
          <a:custGeom>
            <a:avLst/>
            <a:gdLst>
              <a:gd name="T0" fmla="*/ 0 w 3209"/>
              <a:gd name="T1" fmla="*/ 5192 h 5651"/>
              <a:gd name="T2" fmla="*/ 1279 w 3209"/>
              <a:gd name="T3" fmla="*/ 5650 h 5651"/>
              <a:gd name="T4" fmla="*/ 3208 w 3209"/>
              <a:gd name="T5" fmla="*/ 458 h 5651"/>
              <a:gd name="T6" fmla="*/ 1928 w 3209"/>
              <a:gd name="T7" fmla="*/ 0 h 5651"/>
              <a:gd name="T8" fmla="*/ 0 w 3209"/>
              <a:gd name="T9" fmla="*/ 5192 h 5651"/>
            </a:gdLst>
            <a:ahLst/>
            <a:cxnLst>
              <a:cxn ang="0">
                <a:pos x="T0" y="T1"/>
              </a:cxn>
              <a:cxn ang="0">
                <a:pos x="T2" y="T3"/>
              </a:cxn>
              <a:cxn ang="0">
                <a:pos x="T4" y="T5"/>
              </a:cxn>
              <a:cxn ang="0">
                <a:pos x="T6" y="T7"/>
              </a:cxn>
              <a:cxn ang="0">
                <a:pos x="T8" y="T9"/>
              </a:cxn>
            </a:cxnLst>
            <a:rect l="0" t="0" r="r" b="b"/>
            <a:pathLst>
              <a:path w="3209" h="5651">
                <a:moveTo>
                  <a:pt x="0" y="5192"/>
                </a:moveTo>
                <a:lnTo>
                  <a:pt x="1279" y="5650"/>
                </a:lnTo>
                <a:lnTo>
                  <a:pt x="3208" y="458"/>
                </a:lnTo>
                <a:lnTo>
                  <a:pt x="1928" y="0"/>
                </a:lnTo>
                <a:lnTo>
                  <a:pt x="0" y="5192"/>
                </a:lnTo>
              </a:path>
            </a:pathLst>
          </a:custGeom>
          <a:solidFill>
            <a:srgbClr val="19B0B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113"/>
          <p:cNvSpPr>
            <a:spLocks noChangeArrowheads="1"/>
          </p:cNvSpPr>
          <p:nvPr/>
        </p:nvSpPr>
        <p:spPr bwMode="auto">
          <a:xfrm>
            <a:off x="4552950" y="5002213"/>
            <a:ext cx="444500" cy="755650"/>
          </a:xfrm>
          <a:custGeom>
            <a:avLst/>
            <a:gdLst>
              <a:gd name="T0" fmla="*/ 1146 w 1147"/>
              <a:gd name="T1" fmla="*/ 1774 h 1948"/>
              <a:gd name="T2" fmla="*/ 707 w 1147"/>
              <a:gd name="T3" fmla="*/ 1947 h 1948"/>
              <a:gd name="T4" fmla="*/ 0 w 1147"/>
              <a:gd name="T5" fmla="*/ 172 h 1948"/>
              <a:gd name="T6" fmla="*/ 440 w 1147"/>
              <a:gd name="T7" fmla="*/ 0 h 1948"/>
              <a:gd name="T8" fmla="*/ 1146 w 1147"/>
              <a:gd name="T9" fmla="*/ 1774 h 1948"/>
            </a:gdLst>
            <a:ahLst/>
            <a:cxnLst>
              <a:cxn ang="0">
                <a:pos x="T0" y="T1"/>
              </a:cxn>
              <a:cxn ang="0">
                <a:pos x="T2" y="T3"/>
              </a:cxn>
              <a:cxn ang="0">
                <a:pos x="T4" y="T5"/>
              </a:cxn>
              <a:cxn ang="0">
                <a:pos x="T6" y="T7"/>
              </a:cxn>
              <a:cxn ang="0">
                <a:pos x="T8" y="T9"/>
              </a:cxn>
            </a:cxnLst>
            <a:rect l="0" t="0" r="r" b="b"/>
            <a:pathLst>
              <a:path w="1147" h="1948">
                <a:moveTo>
                  <a:pt x="1146" y="1774"/>
                </a:moveTo>
                <a:lnTo>
                  <a:pt x="707" y="1947"/>
                </a:lnTo>
                <a:lnTo>
                  <a:pt x="0" y="172"/>
                </a:lnTo>
                <a:lnTo>
                  <a:pt x="440" y="0"/>
                </a:lnTo>
                <a:lnTo>
                  <a:pt x="1146" y="1774"/>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114"/>
          <p:cNvSpPr>
            <a:spLocks noChangeArrowheads="1"/>
          </p:cNvSpPr>
          <p:nvPr/>
        </p:nvSpPr>
        <p:spPr bwMode="auto">
          <a:xfrm>
            <a:off x="4538663" y="4929188"/>
            <a:ext cx="200025" cy="215900"/>
          </a:xfrm>
          <a:custGeom>
            <a:avLst/>
            <a:gdLst>
              <a:gd name="T0" fmla="*/ 478 w 516"/>
              <a:gd name="T1" fmla="*/ 191 h 555"/>
              <a:gd name="T2" fmla="*/ 478 w 516"/>
              <a:gd name="T3" fmla="*/ 191 h 555"/>
              <a:gd name="T4" fmla="*/ 344 w 516"/>
              <a:gd name="T5" fmla="*/ 496 h 555"/>
              <a:gd name="T6" fmla="*/ 57 w 516"/>
              <a:gd name="T7" fmla="*/ 363 h 555"/>
              <a:gd name="T8" fmla="*/ 172 w 516"/>
              <a:gd name="T9" fmla="*/ 57 h 555"/>
              <a:gd name="T10" fmla="*/ 478 w 516"/>
              <a:gd name="T11" fmla="*/ 191 h 555"/>
            </a:gdLst>
            <a:ahLst/>
            <a:cxnLst>
              <a:cxn ang="0">
                <a:pos x="T0" y="T1"/>
              </a:cxn>
              <a:cxn ang="0">
                <a:pos x="T2" y="T3"/>
              </a:cxn>
              <a:cxn ang="0">
                <a:pos x="T4" y="T5"/>
              </a:cxn>
              <a:cxn ang="0">
                <a:pos x="T6" y="T7"/>
              </a:cxn>
              <a:cxn ang="0">
                <a:pos x="T8" y="T9"/>
              </a:cxn>
              <a:cxn ang="0">
                <a:pos x="T10" y="T11"/>
              </a:cxn>
            </a:cxnLst>
            <a:rect l="0" t="0" r="r" b="b"/>
            <a:pathLst>
              <a:path w="516" h="555">
                <a:moveTo>
                  <a:pt x="478" y="191"/>
                </a:moveTo>
                <a:lnTo>
                  <a:pt x="478" y="191"/>
                </a:lnTo>
                <a:cubicBezTo>
                  <a:pt x="515" y="325"/>
                  <a:pt x="458" y="458"/>
                  <a:pt x="344" y="496"/>
                </a:cubicBezTo>
                <a:cubicBezTo>
                  <a:pt x="229" y="554"/>
                  <a:pt x="96" y="477"/>
                  <a:pt x="57" y="363"/>
                </a:cubicBezTo>
                <a:cubicBezTo>
                  <a:pt x="0" y="229"/>
                  <a:pt x="57" y="96"/>
                  <a:pt x="172" y="57"/>
                </a:cubicBezTo>
                <a:cubicBezTo>
                  <a:pt x="286" y="0"/>
                  <a:pt x="420" y="77"/>
                  <a:pt x="478" y="191"/>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115"/>
          <p:cNvSpPr>
            <a:spLocks noChangeArrowheads="1"/>
          </p:cNvSpPr>
          <p:nvPr/>
        </p:nvSpPr>
        <p:spPr bwMode="auto">
          <a:xfrm>
            <a:off x="4552950" y="4951413"/>
            <a:ext cx="163513" cy="149225"/>
          </a:xfrm>
          <a:custGeom>
            <a:avLst/>
            <a:gdLst>
              <a:gd name="T0" fmla="*/ 287 w 421"/>
              <a:gd name="T1" fmla="*/ 344 h 383"/>
              <a:gd name="T2" fmla="*/ 287 w 421"/>
              <a:gd name="T3" fmla="*/ 344 h 383"/>
              <a:gd name="T4" fmla="*/ 38 w 421"/>
              <a:gd name="T5" fmla="*/ 268 h 383"/>
              <a:gd name="T6" fmla="*/ 153 w 421"/>
              <a:gd name="T7" fmla="*/ 39 h 383"/>
              <a:gd name="T8" fmla="*/ 382 w 421"/>
              <a:gd name="T9" fmla="*/ 115 h 383"/>
              <a:gd name="T10" fmla="*/ 287 w 421"/>
              <a:gd name="T11" fmla="*/ 344 h 383"/>
            </a:gdLst>
            <a:ahLst/>
            <a:cxnLst>
              <a:cxn ang="0">
                <a:pos x="T0" y="T1"/>
              </a:cxn>
              <a:cxn ang="0">
                <a:pos x="T2" y="T3"/>
              </a:cxn>
              <a:cxn ang="0">
                <a:pos x="T4" y="T5"/>
              </a:cxn>
              <a:cxn ang="0">
                <a:pos x="T6" y="T7"/>
              </a:cxn>
              <a:cxn ang="0">
                <a:pos x="T8" y="T9"/>
              </a:cxn>
              <a:cxn ang="0">
                <a:pos x="T10" y="T11"/>
              </a:cxn>
            </a:cxnLst>
            <a:rect l="0" t="0" r="r" b="b"/>
            <a:pathLst>
              <a:path w="421" h="383">
                <a:moveTo>
                  <a:pt x="287" y="344"/>
                </a:moveTo>
                <a:lnTo>
                  <a:pt x="287" y="344"/>
                </a:lnTo>
                <a:cubicBezTo>
                  <a:pt x="191" y="382"/>
                  <a:pt x="77" y="344"/>
                  <a:pt x="38" y="268"/>
                </a:cubicBezTo>
                <a:cubicBezTo>
                  <a:pt x="0" y="172"/>
                  <a:pt x="58" y="76"/>
                  <a:pt x="153" y="39"/>
                </a:cubicBezTo>
                <a:cubicBezTo>
                  <a:pt x="248" y="0"/>
                  <a:pt x="344" y="39"/>
                  <a:pt x="382" y="115"/>
                </a:cubicBezTo>
                <a:cubicBezTo>
                  <a:pt x="420" y="210"/>
                  <a:pt x="363" y="306"/>
                  <a:pt x="287" y="344"/>
                </a:cubicBez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116"/>
          <p:cNvSpPr>
            <a:spLocks noChangeArrowheads="1"/>
          </p:cNvSpPr>
          <p:nvPr/>
        </p:nvSpPr>
        <p:spPr bwMode="auto">
          <a:xfrm>
            <a:off x="4900613" y="5380038"/>
            <a:ext cx="295275" cy="361950"/>
          </a:xfrm>
          <a:custGeom>
            <a:avLst/>
            <a:gdLst>
              <a:gd name="T0" fmla="*/ 764 w 765"/>
              <a:gd name="T1" fmla="*/ 743 h 935"/>
              <a:gd name="T2" fmla="*/ 286 w 765"/>
              <a:gd name="T3" fmla="*/ 934 h 935"/>
              <a:gd name="T4" fmla="*/ 0 w 765"/>
              <a:gd name="T5" fmla="*/ 190 h 935"/>
              <a:gd name="T6" fmla="*/ 477 w 765"/>
              <a:gd name="T7" fmla="*/ 0 h 935"/>
              <a:gd name="T8" fmla="*/ 764 w 765"/>
              <a:gd name="T9" fmla="*/ 743 h 935"/>
            </a:gdLst>
            <a:ahLst/>
            <a:cxnLst>
              <a:cxn ang="0">
                <a:pos x="T0" y="T1"/>
              </a:cxn>
              <a:cxn ang="0">
                <a:pos x="T2" y="T3"/>
              </a:cxn>
              <a:cxn ang="0">
                <a:pos x="T4" y="T5"/>
              </a:cxn>
              <a:cxn ang="0">
                <a:pos x="T6" y="T7"/>
              </a:cxn>
              <a:cxn ang="0">
                <a:pos x="T8" y="T9"/>
              </a:cxn>
            </a:cxnLst>
            <a:rect l="0" t="0" r="r" b="b"/>
            <a:pathLst>
              <a:path w="765" h="935">
                <a:moveTo>
                  <a:pt x="764" y="743"/>
                </a:moveTo>
                <a:lnTo>
                  <a:pt x="286" y="934"/>
                </a:lnTo>
                <a:lnTo>
                  <a:pt x="0" y="190"/>
                </a:lnTo>
                <a:lnTo>
                  <a:pt x="477" y="0"/>
                </a:lnTo>
                <a:lnTo>
                  <a:pt x="764" y="743"/>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117"/>
          <p:cNvSpPr>
            <a:spLocks noChangeArrowheads="1"/>
          </p:cNvSpPr>
          <p:nvPr/>
        </p:nvSpPr>
        <p:spPr bwMode="auto">
          <a:xfrm>
            <a:off x="4878388" y="5313363"/>
            <a:ext cx="222250" cy="222250"/>
          </a:xfrm>
          <a:custGeom>
            <a:avLst/>
            <a:gdLst>
              <a:gd name="T0" fmla="*/ 535 w 574"/>
              <a:gd name="T1" fmla="*/ 191 h 573"/>
              <a:gd name="T2" fmla="*/ 535 w 574"/>
              <a:gd name="T3" fmla="*/ 191 h 573"/>
              <a:gd name="T4" fmla="*/ 382 w 574"/>
              <a:gd name="T5" fmla="*/ 515 h 573"/>
              <a:gd name="T6" fmla="*/ 58 w 574"/>
              <a:gd name="T7" fmla="*/ 382 h 573"/>
              <a:gd name="T8" fmla="*/ 191 w 574"/>
              <a:gd name="T9" fmla="*/ 38 h 573"/>
              <a:gd name="T10" fmla="*/ 535 w 574"/>
              <a:gd name="T11" fmla="*/ 191 h 573"/>
            </a:gdLst>
            <a:ahLst/>
            <a:cxnLst>
              <a:cxn ang="0">
                <a:pos x="T0" y="T1"/>
              </a:cxn>
              <a:cxn ang="0">
                <a:pos x="T2" y="T3"/>
              </a:cxn>
              <a:cxn ang="0">
                <a:pos x="T4" y="T5"/>
              </a:cxn>
              <a:cxn ang="0">
                <a:pos x="T6" y="T7"/>
              </a:cxn>
              <a:cxn ang="0">
                <a:pos x="T8" y="T9"/>
              </a:cxn>
              <a:cxn ang="0">
                <a:pos x="T10" y="T11"/>
              </a:cxn>
            </a:cxnLst>
            <a:rect l="0" t="0" r="r" b="b"/>
            <a:pathLst>
              <a:path w="574" h="573">
                <a:moveTo>
                  <a:pt x="535" y="191"/>
                </a:moveTo>
                <a:lnTo>
                  <a:pt x="535" y="191"/>
                </a:lnTo>
                <a:cubicBezTo>
                  <a:pt x="573" y="324"/>
                  <a:pt x="516" y="458"/>
                  <a:pt x="382" y="515"/>
                </a:cubicBezTo>
                <a:cubicBezTo>
                  <a:pt x="248" y="572"/>
                  <a:pt x="115" y="496"/>
                  <a:pt x="58" y="382"/>
                </a:cubicBezTo>
                <a:cubicBezTo>
                  <a:pt x="0" y="248"/>
                  <a:pt x="77" y="95"/>
                  <a:pt x="191" y="38"/>
                </a:cubicBezTo>
                <a:cubicBezTo>
                  <a:pt x="325" y="0"/>
                  <a:pt x="478" y="57"/>
                  <a:pt x="535" y="191"/>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118"/>
          <p:cNvSpPr>
            <a:spLocks noChangeArrowheads="1"/>
          </p:cNvSpPr>
          <p:nvPr/>
        </p:nvSpPr>
        <p:spPr bwMode="auto">
          <a:xfrm>
            <a:off x="5094288" y="5341938"/>
            <a:ext cx="266700" cy="325437"/>
          </a:xfrm>
          <a:custGeom>
            <a:avLst/>
            <a:gdLst>
              <a:gd name="T0" fmla="*/ 687 w 688"/>
              <a:gd name="T1" fmla="*/ 668 h 840"/>
              <a:gd name="T2" fmla="*/ 268 w 688"/>
              <a:gd name="T3" fmla="*/ 839 h 840"/>
              <a:gd name="T4" fmla="*/ 0 w 688"/>
              <a:gd name="T5" fmla="*/ 172 h 840"/>
              <a:gd name="T6" fmla="*/ 420 w 688"/>
              <a:gd name="T7" fmla="*/ 0 h 840"/>
              <a:gd name="T8" fmla="*/ 687 w 688"/>
              <a:gd name="T9" fmla="*/ 668 h 840"/>
            </a:gdLst>
            <a:ahLst/>
            <a:cxnLst>
              <a:cxn ang="0">
                <a:pos x="T0" y="T1"/>
              </a:cxn>
              <a:cxn ang="0">
                <a:pos x="T2" y="T3"/>
              </a:cxn>
              <a:cxn ang="0">
                <a:pos x="T4" y="T5"/>
              </a:cxn>
              <a:cxn ang="0">
                <a:pos x="T6" y="T7"/>
              </a:cxn>
              <a:cxn ang="0">
                <a:pos x="T8" y="T9"/>
              </a:cxn>
            </a:cxnLst>
            <a:rect l="0" t="0" r="r" b="b"/>
            <a:pathLst>
              <a:path w="688" h="840">
                <a:moveTo>
                  <a:pt x="687" y="668"/>
                </a:moveTo>
                <a:lnTo>
                  <a:pt x="268" y="839"/>
                </a:lnTo>
                <a:lnTo>
                  <a:pt x="0" y="172"/>
                </a:lnTo>
                <a:lnTo>
                  <a:pt x="420" y="0"/>
                </a:lnTo>
                <a:lnTo>
                  <a:pt x="687" y="668"/>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119"/>
          <p:cNvSpPr>
            <a:spLocks noChangeArrowheads="1"/>
          </p:cNvSpPr>
          <p:nvPr/>
        </p:nvSpPr>
        <p:spPr bwMode="auto">
          <a:xfrm>
            <a:off x="5072063" y="5275263"/>
            <a:ext cx="206375" cy="209550"/>
          </a:xfrm>
          <a:custGeom>
            <a:avLst/>
            <a:gdLst>
              <a:gd name="T0" fmla="*/ 477 w 535"/>
              <a:gd name="T1" fmla="*/ 191 h 536"/>
              <a:gd name="T2" fmla="*/ 477 w 535"/>
              <a:gd name="T3" fmla="*/ 191 h 536"/>
              <a:gd name="T4" fmla="*/ 362 w 535"/>
              <a:gd name="T5" fmla="*/ 478 h 536"/>
              <a:gd name="T6" fmla="*/ 57 w 535"/>
              <a:gd name="T7" fmla="*/ 363 h 536"/>
              <a:gd name="T8" fmla="*/ 191 w 535"/>
              <a:gd name="T9" fmla="*/ 58 h 536"/>
              <a:gd name="T10" fmla="*/ 477 w 535"/>
              <a:gd name="T11" fmla="*/ 191 h 536"/>
            </a:gdLst>
            <a:ahLst/>
            <a:cxnLst>
              <a:cxn ang="0">
                <a:pos x="T0" y="T1"/>
              </a:cxn>
              <a:cxn ang="0">
                <a:pos x="T2" y="T3"/>
              </a:cxn>
              <a:cxn ang="0">
                <a:pos x="T4" y="T5"/>
              </a:cxn>
              <a:cxn ang="0">
                <a:pos x="T6" y="T7"/>
              </a:cxn>
              <a:cxn ang="0">
                <a:pos x="T8" y="T9"/>
              </a:cxn>
              <a:cxn ang="0">
                <a:pos x="T10" y="T11"/>
              </a:cxn>
            </a:cxnLst>
            <a:rect l="0" t="0" r="r" b="b"/>
            <a:pathLst>
              <a:path w="535" h="536">
                <a:moveTo>
                  <a:pt x="477" y="191"/>
                </a:moveTo>
                <a:lnTo>
                  <a:pt x="477" y="191"/>
                </a:lnTo>
                <a:cubicBezTo>
                  <a:pt x="534" y="306"/>
                  <a:pt x="477" y="439"/>
                  <a:pt x="362" y="478"/>
                </a:cubicBezTo>
                <a:cubicBezTo>
                  <a:pt x="229" y="535"/>
                  <a:pt x="95" y="478"/>
                  <a:pt x="57" y="363"/>
                </a:cubicBezTo>
                <a:cubicBezTo>
                  <a:pt x="0" y="229"/>
                  <a:pt x="57" y="96"/>
                  <a:pt x="191" y="58"/>
                </a:cubicBezTo>
                <a:cubicBezTo>
                  <a:pt x="305" y="0"/>
                  <a:pt x="439" y="58"/>
                  <a:pt x="477" y="191"/>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120"/>
          <p:cNvSpPr>
            <a:spLocks noChangeArrowheads="1"/>
          </p:cNvSpPr>
          <p:nvPr/>
        </p:nvSpPr>
        <p:spPr bwMode="auto">
          <a:xfrm>
            <a:off x="5262563" y="5313363"/>
            <a:ext cx="244475" cy="288925"/>
          </a:xfrm>
          <a:custGeom>
            <a:avLst/>
            <a:gdLst>
              <a:gd name="T0" fmla="*/ 630 w 631"/>
              <a:gd name="T1" fmla="*/ 591 h 745"/>
              <a:gd name="T2" fmla="*/ 248 w 631"/>
              <a:gd name="T3" fmla="*/ 744 h 745"/>
              <a:gd name="T4" fmla="*/ 0 w 631"/>
              <a:gd name="T5" fmla="*/ 153 h 745"/>
              <a:gd name="T6" fmla="*/ 382 w 631"/>
              <a:gd name="T7" fmla="*/ 0 h 745"/>
              <a:gd name="T8" fmla="*/ 630 w 631"/>
              <a:gd name="T9" fmla="*/ 591 h 745"/>
            </a:gdLst>
            <a:ahLst/>
            <a:cxnLst>
              <a:cxn ang="0">
                <a:pos x="T0" y="T1"/>
              </a:cxn>
              <a:cxn ang="0">
                <a:pos x="T2" y="T3"/>
              </a:cxn>
              <a:cxn ang="0">
                <a:pos x="T4" y="T5"/>
              </a:cxn>
              <a:cxn ang="0">
                <a:pos x="T6" y="T7"/>
              </a:cxn>
              <a:cxn ang="0">
                <a:pos x="T8" y="T9"/>
              </a:cxn>
            </a:cxnLst>
            <a:rect l="0" t="0" r="r" b="b"/>
            <a:pathLst>
              <a:path w="631" h="745">
                <a:moveTo>
                  <a:pt x="630" y="591"/>
                </a:moveTo>
                <a:lnTo>
                  <a:pt x="248" y="744"/>
                </a:lnTo>
                <a:lnTo>
                  <a:pt x="0" y="153"/>
                </a:lnTo>
                <a:lnTo>
                  <a:pt x="382" y="0"/>
                </a:lnTo>
                <a:lnTo>
                  <a:pt x="630" y="591"/>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121"/>
          <p:cNvSpPr>
            <a:spLocks noChangeArrowheads="1"/>
          </p:cNvSpPr>
          <p:nvPr/>
        </p:nvSpPr>
        <p:spPr bwMode="auto">
          <a:xfrm>
            <a:off x="5249863" y="5253038"/>
            <a:ext cx="185737" cy="185737"/>
          </a:xfrm>
          <a:custGeom>
            <a:avLst/>
            <a:gdLst>
              <a:gd name="T0" fmla="*/ 420 w 479"/>
              <a:gd name="T1" fmla="*/ 153 h 478"/>
              <a:gd name="T2" fmla="*/ 420 w 479"/>
              <a:gd name="T3" fmla="*/ 153 h 478"/>
              <a:gd name="T4" fmla="*/ 305 w 479"/>
              <a:gd name="T5" fmla="*/ 420 h 478"/>
              <a:gd name="T6" fmla="*/ 38 w 479"/>
              <a:gd name="T7" fmla="*/ 306 h 478"/>
              <a:gd name="T8" fmla="*/ 153 w 479"/>
              <a:gd name="T9" fmla="*/ 38 h 478"/>
              <a:gd name="T10" fmla="*/ 420 w 479"/>
              <a:gd name="T11" fmla="*/ 153 h 478"/>
            </a:gdLst>
            <a:ahLst/>
            <a:cxnLst>
              <a:cxn ang="0">
                <a:pos x="T0" y="T1"/>
              </a:cxn>
              <a:cxn ang="0">
                <a:pos x="T2" y="T3"/>
              </a:cxn>
              <a:cxn ang="0">
                <a:pos x="T4" y="T5"/>
              </a:cxn>
              <a:cxn ang="0">
                <a:pos x="T6" y="T7"/>
              </a:cxn>
              <a:cxn ang="0">
                <a:pos x="T8" y="T9"/>
              </a:cxn>
              <a:cxn ang="0">
                <a:pos x="T10" y="T11"/>
              </a:cxn>
            </a:cxnLst>
            <a:rect l="0" t="0" r="r" b="b"/>
            <a:pathLst>
              <a:path w="479" h="478">
                <a:moveTo>
                  <a:pt x="420" y="153"/>
                </a:moveTo>
                <a:lnTo>
                  <a:pt x="420" y="153"/>
                </a:lnTo>
                <a:cubicBezTo>
                  <a:pt x="478" y="267"/>
                  <a:pt x="420" y="382"/>
                  <a:pt x="305" y="420"/>
                </a:cubicBezTo>
                <a:cubicBezTo>
                  <a:pt x="210" y="477"/>
                  <a:pt x="96" y="420"/>
                  <a:pt x="38" y="306"/>
                </a:cubicBezTo>
                <a:cubicBezTo>
                  <a:pt x="0" y="210"/>
                  <a:pt x="57" y="77"/>
                  <a:pt x="153" y="38"/>
                </a:cubicBezTo>
                <a:cubicBezTo>
                  <a:pt x="267" y="0"/>
                  <a:pt x="382" y="57"/>
                  <a:pt x="420" y="153"/>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122"/>
          <p:cNvSpPr>
            <a:spLocks noChangeArrowheads="1"/>
          </p:cNvSpPr>
          <p:nvPr/>
        </p:nvSpPr>
        <p:spPr bwMode="auto">
          <a:xfrm>
            <a:off x="4783138" y="5697538"/>
            <a:ext cx="74612" cy="74612"/>
          </a:xfrm>
          <a:custGeom>
            <a:avLst/>
            <a:gdLst>
              <a:gd name="T0" fmla="*/ 19 w 192"/>
              <a:gd name="T1" fmla="*/ 0 h 191"/>
              <a:gd name="T2" fmla="*/ 191 w 192"/>
              <a:gd name="T3" fmla="*/ 114 h 191"/>
              <a:gd name="T4" fmla="*/ 134 w 192"/>
              <a:gd name="T5" fmla="*/ 171 h 191"/>
              <a:gd name="T6" fmla="*/ 38 w 192"/>
              <a:gd name="T7" fmla="*/ 190 h 191"/>
              <a:gd name="T8" fmla="*/ 0 w 192"/>
              <a:gd name="T9" fmla="*/ 133 h 191"/>
              <a:gd name="T10" fmla="*/ 19 w 192"/>
              <a:gd name="T11" fmla="*/ 0 h 191"/>
            </a:gdLst>
            <a:ahLst/>
            <a:cxnLst>
              <a:cxn ang="0">
                <a:pos x="T0" y="T1"/>
              </a:cxn>
              <a:cxn ang="0">
                <a:pos x="T2" y="T3"/>
              </a:cxn>
              <a:cxn ang="0">
                <a:pos x="T4" y="T5"/>
              </a:cxn>
              <a:cxn ang="0">
                <a:pos x="T6" y="T7"/>
              </a:cxn>
              <a:cxn ang="0">
                <a:pos x="T8" y="T9"/>
              </a:cxn>
              <a:cxn ang="0">
                <a:pos x="T10" y="T11"/>
              </a:cxn>
            </a:cxnLst>
            <a:rect l="0" t="0" r="r" b="b"/>
            <a:pathLst>
              <a:path w="192" h="191">
                <a:moveTo>
                  <a:pt x="19" y="0"/>
                </a:moveTo>
                <a:lnTo>
                  <a:pt x="191" y="114"/>
                </a:lnTo>
                <a:lnTo>
                  <a:pt x="134" y="171"/>
                </a:lnTo>
                <a:lnTo>
                  <a:pt x="38" y="190"/>
                </a:lnTo>
                <a:lnTo>
                  <a:pt x="0" y="133"/>
                </a:lnTo>
                <a:lnTo>
                  <a:pt x="19" y="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123"/>
          <p:cNvSpPr>
            <a:spLocks noChangeArrowheads="1"/>
          </p:cNvSpPr>
          <p:nvPr/>
        </p:nvSpPr>
        <p:spPr bwMode="auto">
          <a:xfrm>
            <a:off x="4494213" y="5564188"/>
            <a:ext cx="450850" cy="481012"/>
          </a:xfrm>
          <a:custGeom>
            <a:avLst/>
            <a:gdLst>
              <a:gd name="T0" fmla="*/ 286 w 1165"/>
              <a:gd name="T1" fmla="*/ 533 h 1241"/>
              <a:gd name="T2" fmla="*/ 286 w 1165"/>
              <a:gd name="T3" fmla="*/ 533 h 1241"/>
              <a:gd name="T4" fmla="*/ 76 w 1165"/>
              <a:gd name="T5" fmla="*/ 343 h 1241"/>
              <a:gd name="T6" fmla="*/ 114 w 1165"/>
              <a:gd name="T7" fmla="*/ 95 h 1241"/>
              <a:gd name="T8" fmla="*/ 439 w 1165"/>
              <a:gd name="T9" fmla="*/ 95 h 1241"/>
              <a:gd name="T10" fmla="*/ 782 w 1165"/>
              <a:gd name="T11" fmla="*/ 362 h 1241"/>
              <a:gd name="T12" fmla="*/ 1164 w 1165"/>
              <a:gd name="T13" fmla="*/ 1240 h 1241"/>
              <a:gd name="T14" fmla="*/ 286 w 1165"/>
              <a:gd name="T15" fmla="*/ 533 h 1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5" h="1241">
                <a:moveTo>
                  <a:pt x="286" y="533"/>
                </a:moveTo>
                <a:lnTo>
                  <a:pt x="286" y="533"/>
                </a:lnTo>
                <a:cubicBezTo>
                  <a:pt x="76" y="343"/>
                  <a:pt x="76" y="343"/>
                  <a:pt x="76" y="343"/>
                </a:cubicBezTo>
                <a:cubicBezTo>
                  <a:pt x="76" y="343"/>
                  <a:pt x="0" y="229"/>
                  <a:pt x="114" y="95"/>
                </a:cubicBezTo>
                <a:cubicBezTo>
                  <a:pt x="114" y="95"/>
                  <a:pt x="248" y="0"/>
                  <a:pt x="439" y="95"/>
                </a:cubicBezTo>
                <a:cubicBezTo>
                  <a:pt x="782" y="362"/>
                  <a:pt x="782" y="362"/>
                  <a:pt x="782" y="362"/>
                </a:cubicBezTo>
                <a:cubicBezTo>
                  <a:pt x="1164" y="1240"/>
                  <a:pt x="1164" y="1240"/>
                  <a:pt x="1164" y="1240"/>
                </a:cubicBezTo>
                <a:lnTo>
                  <a:pt x="286" y="533"/>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124"/>
          <p:cNvSpPr>
            <a:spLocks noChangeArrowheads="1"/>
          </p:cNvSpPr>
          <p:nvPr/>
        </p:nvSpPr>
        <p:spPr bwMode="auto">
          <a:xfrm>
            <a:off x="4508500" y="5630863"/>
            <a:ext cx="155575" cy="141287"/>
          </a:xfrm>
          <a:custGeom>
            <a:avLst/>
            <a:gdLst>
              <a:gd name="T0" fmla="*/ 58 w 403"/>
              <a:gd name="T1" fmla="*/ 151 h 362"/>
              <a:gd name="T2" fmla="*/ 58 w 403"/>
              <a:gd name="T3" fmla="*/ 151 h 362"/>
              <a:gd name="T4" fmla="*/ 96 w 403"/>
              <a:gd name="T5" fmla="*/ 0 h 362"/>
              <a:gd name="T6" fmla="*/ 344 w 403"/>
              <a:gd name="T7" fmla="*/ 151 h 362"/>
              <a:gd name="T8" fmla="*/ 325 w 403"/>
              <a:gd name="T9" fmla="*/ 342 h 362"/>
              <a:gd name="T10" fmla="*/ 287 w 403"/>
              <a:gd name="T11" fmla="*/ 361 h 362"/>
              <a:gd name="T12" fmla="*/ 58 w 403"/>
              <a:gd name="T13" fmla="*/ 151 h 362"/>
            </a:gdLst>
            <a:ahLst/>
            <a:cxnLst>
              <a:cxn ang="0">
                <a:pos x="T0" y="T1"/>
              </a:cxn>
              <a:cxn ang="0">
                <a:pos x="T2" y="T3"/>
              </a:cxn>
              <a:cxn ang="0">
                <a:pos x="T4" y="T5"/>
              </a:cxn>
              <a:cxn ang="0">
                <a:pos x="T6" y="T7"/>
              </a:cxn>
              <a:cxn ang="0">
                <a:pos x="T8" y="T9"/>
              </a:cxn>
              <a:cxn ang="0">
                <a:pos x="T10" y="T11"/>
              </a:cxn>
              <a:cxn ang="0">
                <a:pos x="T12" y="T13"/>
              </a:cxn>
            </a:cxnLst>
            <a:rect l="0" t="0" r="r" b="b"/>
            <a:pathLst>
              <a:path w="403" h="362">
                <a:moveTo>
                  <a:pt x="58" y="151"/>
                </a:moveTo>
                <a:lnTo>
                  <a:pt x="58" y="151"/>
                </a:lnTo>
                <a:cubicBezTo>
                  <a:pt x="58" y="151"/>
                  <a:pt x="0" y="38"/>
                  <a:pt x="96" y="0"/>
                </a:cubicBezTo>
                <a:cubicBezTo>
                  <a:pt x="96" y="0"/>
                  <a:pt x="173" y="0"/>
                  <a:pt x="344" y="151"/>
                </a:cubicBezTo>
                <a:cubicBezTo>
                  <a:pt x="344" y="151"/>
                  <a:pt x="402" y="266"/>
                  <a:pt x="325" y="342"/>
                </a:cubicBezTo>
                <a:cubicBezTo>
                  <a:pt x="287" y="361"/>
                  <a:pt x="287" y="361"/>
                  <a:pt x="287" y="361"/>
                </a:cubicBezTo>
                <a:lnTo>
                  <a:pt x="58" y="151"/>
                </a:ln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125"/>
          <p:cNvSpPr>
            <a:spLocks noChangeArrowheads="1"/>
          </p:cNvSpPr>
          <p:nvPr/>
        </p:nvSpPr>
        <p:spPr bwMode="auto">
          <a:xfrm>
            <a:off x="4805363" y="5475288"/>
            <a:ext cx="800100" cy="636587"/>
          </a:xfrm>
          <a:custGeom>
            <a:avLst/>
            <a:gdLst>
              <a:gd name="T0" fmla="*/ 0 w 2063"/>
              <a:gd name="T1" fmla="*/ 705 h 1642"/>
              <a:gd name="T2" fmla="*/ 0 w 2063"/>
              <a:gd name="T3" fmla="*/ 705 h 1642"/>
              <a:gd name="T4" fmla="*/ 229 w 2063"/>
              <a:gd name="T5" fmla="*/ 1259 h 1642"/>
              <a:gd name="T6" fmla="*/ 153 w 2063"/>
              <a:gd name="T7" fmla="*/ 1278 h 1642"/>
              <a:gd name="T8" fmla="*/ 306 w 2063"/>
              <a:gd name="T9" fmla="*/ 1373 h 1642"/>
              <a:gd name="T10" fmla="*/ 344 w 2063"/>
              <a:gd name="T11" fmla="*/ 1450 h 1642"/>
              <a:gd name="T12" fmla="*/ 917 w 2063"/>
              <a:gd name="T13" fmla="*/ 1507 h 1642"/>
              <a:gd name="T14" fmla="*/ 917 w 2063"/>
              <a:gd name="T15" fmla="*/ 1507 h 1642"/>
              <a:gd name="T16" fmla="*/ 1050 w 2063"/>
              <a:gd name="T17" fmla="*/ 1469 h 1642"/>
              <a:gd name="T18" fmla="*/ 1624 w 2063"/>
              <a:gd name="T19" fmla="*/ 1240 h 1642"/>
              <a:gd name="T20" fmla="*/ 1986 w 2063"/>
              <a:gd name="T21" fmla="*/ 629 h 1642"/>
              <a:gd name="T22" fmla="*/ 1967 w 2063"/>
              <a:gd name="T23" fmla="*/ 591 h 1642"/>
              <a:gd name="T24" fmla="*/ 1738 w 2063"/>
              <a:gd name="T25" fmla="*/ 0 h 1642"/>
              <a:gd name="T26" fmla="*/ 0 w 2063"/>
              <a:gd name="T27" fmla="*/ 705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3" h="1642">
                <a:moveTo>
                  <a:pt x="0" y="705"/>
                </a:moveTo>
                <a:lnTo>
                  <a:pt x="0" y="705"/>
                </a:lnTo>
                <a:cubicBezTo>
                  <a:pt x="229" y="1259"/>
                  <a:pt x="229" y="1259"/>
                  <a:pt x="229" y="1259"/>
                </a:cubicBezTo>
                <a:cubicBezTo>
                  <a:pt x="153" y="1278"/>
                  <a:pt x="153" y="1278"/>
                  <a:pt x="153" y="1278"/>
                </a:cubicBezTo>
                <a:cubicBezTo>
                  <a:pt x="153" y="1278"/>
                  <a:pt x="210" y="1316"/>
                  <a:pt x="306" y="1373"/>
                </a:cubicBezTo>
                <a:cubicBezTo>
                  <a:pt x="344" y="1450"/>
                  <a:pt x="344" y="1450"/>
                  <a:pt x="344" y="1450"/>
                </a:cubicBezTo>
                <a:cubicBezTo>
                  <a:pt x="344" y="1450"/>
                  <a:pt x="535" y="1641"/>
                  <a:pt x="917" y="1507"/>
                </a:cubicBezTo>
                <a:lnTo>
                  <a:pt x="917" y="1507"/>
                </a:lnTo>
                <a:cubicBezTo>
                  <a:pt x="974" y="1507"/>
                  <a:pt x="1013" y="1488"/>
                  <a:pt x="1050" y="1469"/>
                </a:cubicBezTo>
                <a:cubicBezTo>
                  <a:pt x="1624" y="1240"/>
                  <a:pt x="1624" y="1240"/>
                  <a:pt x="1624" y="1240"/>
                </a:cubicBezTo>
                <a:cubicBezTo>
                  <a:pt x="1624" y="1240"/>
                  <a:pt x="2062" y="1068"/>
                  <a:pt x="1986" y="629"/>
                </a:cubicBezTo>
                <a:cubicBezTo>
                  <a:pt x="1967" y="591"/>
                  <a:pt x="1967" y="591"/>
                  <a:pt x="1967" y="591"/>
                </a:cubicBezTo>
                <a:cubicBezTo>
                  <a:pt x="1738" y="0"/>
                  <a:pt x="1738" y="0"/>
                  <a:pt x="1738" y="0"/>
                </a:cubicBezTo>
                <a:lnTo>
                  <a:pt x="0" y="705"/>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Freeform 126"/>
          <p:cNvSpPr>
            <a:spLocks noChangeArrowheads="1"/>
          </p:cNvSpPr>
          <p:nvPr/>
        </p:nvSpPr>
        <p:spPr bwMode="auto">
          <a:xfrm>
            <a:off x="5072063" y="5838825"/>
            <a:ext cx="569912" cy="569913"/>
          </a:xfrm>
          <a:custGeom>
            <a:avLst/>
            <a:gdLst>
              <a:gd name="T0" fmla="*/ 1470 w 1471"/>
              <a:gd name="T1" fmla="*/ 1050 h 1472"/>
              <a:gd name="T2" fmla="*/ 420 w 1471"/>
              <a:gd name="T3" fmla="*/ 1471 h 1472"/>
              <a:gd name="T4" fmla="*/ 0 w 1471"/>
              <a:gd name="T5" fmla="*/ 420 h 1472"/>
              <a:gd name="T6" fmla="*/ 1050 w 1471"/>
              <a:gd name="T7" fmla="*/ 0 h 1472"/>
              <a:gd name="T8" fmla="*/ 1470 w 1471"/>
              <a:gd name="T9" fmla="*/ 1050 h 1472"/>
            </a:gdLst>
            <a:ahLst/>
            <a:cxnLst>
              <a:cxn ang="0">
                <a:pos x="T0" y="T1"/>
              </a:cxn>
              <a:cxn ang="0">
                <a:pos x="T2" y="T3"/>
              </a:cxn>
              <a:cxn ang="0">
                <a:pos x="T4" y="T5"/>
              </a:cxn>
              <a:cxn ang="0">
                <a:pos x="T6" y="T7"/>
              </a:cxn>
              <a:cxn ang="0">
                <a:pos x="T8" y="T9"/>
              </a:cxn>
            </a:cxnLst>
            <a:rect l="0" t="0" r="r" b="b"/>
            <a:pathLst>
              <a:path w="1471" h="1472">
                <a:moveTo>
                  <a:pt x="1470" y="1050"/>
                </a:moveTo>
                <a:lnTo>
                  <a:pt x="420" y="1471"/>
                </a:lnTo>
                <a:lnTo>
                  <a:pt x="0" y="420"/>
                </a:lnTo>
                <a:lnTo>
                  <a:pt x="1050" y="0"/>
                </a:lnTo>
                <a:lnTo>
                  <a:pt x="1470" y="105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Freeform 127"/>
          <p:cNvSpPr>
            <a:spLocks noChangeArrowheads="1"/>
          </p:cNvSpPr>
          <p:nvPr/>
        </p:nvSpPr>
        <p:spPr bwMode="auto">
          <a:xfrm>
            <a:off x="4894263" y="5438775"/>
            <a:ext cx="58737" cy="141288"/>
          </a:xfrm>
          <a:custGeom>
            <a:avLst/>
            <a:gdLst>
              <a:gd name="T0" fmla="*/ 0 w 154"/>
              <a:gd name="T1" fmla="*/ 0 h 364"/>
              <a:gd name="T2" fmla="*/ 153 w 154"/>
              <a:gd name="T3" fmla="*/ 363 h 364"/>
              <a:gd name="T4" fmla="*/ 0 w 154"/>
              <a:gd name="T5" fmla="*/ 0 h 364"/>
            </a:gdLst>
            <a:ahLst/>
            <a:cxnLst>
              <a:cxn ang="0">
                <a:pos x="T0" y="T1"/>
              </a:cxn>
              <a:cxn ang="0">
                <a:pos x="T2" y="T3"/>
              </a:cxn>
              <a:cxn ang="0">
                <a:pos x="T4" y="T5"/>
              </a:cxn>
            </a:cxnLst>
            <a:rect l="0" t="0" r="r" b="b"/>
            <a:pathLst>
              <a:path w="154" h="364">
                <a:moveTo>
                  <a:pt x="0" y="0"/>
                </a:moveTo>
                <a:lnTo>
                  <a:pt x="153" y="363"/>
                </a:lnTo>
                <a:lnTo>
                  <a:pt x="0" y="0"/>
                </a:lnTo>
              </a:path>
            </a:pathLst>
          </a:custGeom>
          <a:solidFill>
            <a:srgbClr val="9B1F22"/>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Line 128"/>
          <p:cNvSpPr>
            <a:spLocks noChangeShapeType="1"/>
          </p:cNvSpPr>
          <p:nvPr/>
        </p:nvSpPr>
        <p:spPr bwMode="auto">
          <a:xfrm>
            <a:off x="4894263" y="5438775"/>
            <a:ext cx="58737" cy="139700"/>
          </a:xfrm>
          <a:prstGeom prst="line">
            <a:avLst/>
          </a:prstGeom>
          <a:noFill/>
          <a:ln>
            <a:noFill/>
          </a:ln>
          <a:effectLst/>
        </p:spPr>
        <p:txBody>
          <a:bodyP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129"/>
          <p:cNvSpPr>
            <a:spLocks noChangeArrowheads="1"/>
          </p:cNvSpPr>
          <p:nvPr/>
        </p:nvSpPr>
        <p:spPr bwMode="auto">
          <a:xfrm>
            <a:off x="4894263" y="5438775"/>
            <a:ext cx="58737" cy="141288"/>
          </a:xfrm>
          <a:custGeom>
            <a:avLst/>
            <a:gdLst>
              <a:gd name="T0" fmla="*/ 0 w 154"/>
              <a:gd name="T1" fmla="*/ 0 h 364"/>
              <a:gd name="T2" fmla="*/ 0 w 154"/>
              <a:gd name="T3" fmla="*/ 0 h 364"/>
              <a:gd name="T4" fmla="*/ 39 w 154"/>
              <a:gd name="T5" fmla="*/ 58 h 364"/>
              <a:gd name="T6" fmla="*/ 58 w 154"/>
              <a:gd name="T7" fmla="*/ 115 h 364"/>
              <a:gd name="T8" fmla="*/ 96 w 154"/>
              <a:gd name="T9" fmla="*/ 191 h 364"/>
              <a:gd name="T10" fmla="*/ 115 w 154"/>
              <a:gd name="T11" fmla="*/ 248 h 364"/>
              <a:gd name="T12" fmla="*/ 134 w 154"/>
              <a:gd name="T13" fmla="*/ 306 h 364"/>
              <a:gd name="T14" fmla="*/ 153 w 154"/>
              <a:gd name="T15" fmla="*/ 325 h 364"/>
              <a:gd name="T16" fmla="*/ 153 w 154"/>
              <a:gd name="T17" fmla="*/ 344 h 364"/>
              <a:gd name="T18" fmla="*/ 153 w 154"/>
              <a:gd name="T19" fmla="*/ 363 h 364"/>
              <a:gd name="T20" fmla="*/ 153 w 154"/>
              <a:gd name="T21" fmla="*/ 363 h 364"/>
              <a:gd name="T22" fmla="*/ 153 w 154"/>
              <a:gd name="T23" fmla="*/ 363 h 364"/>
              <a:gd name="T24" fmla="*/ 134 w 154"/>
              <a:gd name="T25" fmla="*/ 344 h 364"/>
              <a:gd name="T26" fmla="*/ 134 w 154"/>
              <a:gd name="T27" fmla="*/ 344 h 364"/>
              <a:gd name="T28" fmla="*/ 115 w 154"/>
              <a:gd name="T29" fmla="*/ 306 h 364"/>
              <a:gd name="T30" fmla="*/ 96 w 154"/>
              <a:gd name="T31" fmla="*/ 267 h 364"/>
              <a:gd name="T32" fmla="*/ 58 w 154"/>
              <a:gd name="T33" fmla="*/ 191 h 364"/>
              <a:gd name="T34" fmla="*/ 39 w 154"/>
              <a:gd name="T35" fmla="*/ 115 h 364"/>
              <a:gd name="T36" fmla="*/ 20 w 154"/>
              <a:gd name="T37" fmla="*/ 58 h 364"/>
              <a:gd name="T38" fmla="*/ 0 w 154"/>
              <a:gd name="T3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 h="364">
                <a:moveTo>
                  <a:pt x="0" y="0"/>
                </a:moveTo>
                <a:lnTo>
                  <a:pt x="0" y="0"/>
                </a:lnTo>
                <a:cubicBezTo>
                  <a:pt x="0" y="0"/>
                  <a:pt x="20" y="19"/>
                  <a:pt x="39" y="58"/>
                </a:cubicBezTo>
                <a:cubicBezTo>
                  <a:pt x="39" y="77"/>
                  <a:pt x="58" y="96"/>
                  <a:pt x="58" y="115"/>
                </a:cubicBezTo>
                <a:cubicBezTo>
                  <a:pt x="77" y="134"/>
                  <a:pt x="77" y="153"/>
                  <a:pt x="96" y="191"/>
                </a:cubicBezTo>
                <a:cubicBezTo>
                  <a:pt x="96" y="211"/>
                  <a:pt x="115" y="230"/>
                  <a:pt x="115" y="248"/>
                </a:cubicBezTo>
                <a:cubicBezTo>
                  <a:pt x="134" y="267"/>
                  <a:pt x="134" y="287"/>
                  <a:pt x="134" y="306"/>
                </a:cubicBezTo>
                <a:cubicBezTo>
                  <a:pt x="134" y="306"/>
                  <a:pt x="134" y="325"/>
                  <a:pt x="153" y="325"/>
                </a:cubicBezTo>
                <a:cubicBezTo>
                  <a:pt x="153" y="344"/>
                  <a:pt x="153" y="344"/>
                  <a:pt x="153" y="344"/>
                </a:cubicBezTo>
                <a:cubicBezTo>
                  <a:pt x="153" y="363"/>
                  <a:pt x="153" y="363"/>
                  <a:pt x="153" y="363"/>
                </a:cubicBezTo>
                <a:lnTo>
                  <a:pt x="153" y="363"/>
                </a:lnTo>
                <a:lnTo>
                  <a:pt x="153" y="363"/>
                </a:lnTo>
                <a:cubicBezTo>
                  <a:pt x="153" y="363"/>
                  <a:pt x="153" y="363"/>
                  <a:pt x="134" y="344"/>
                </a:cubicBezTo>
                <a:lnTo>
                  <a:pt x="134" y="344"/>
                </a:lnTo>
                <a:cubicBezTo>
                  <a:pt x="115" y="325"/>
                  <a:pt x="115" y="325"/>
                  <a:pt x="115" y="306"/>
                </a:cubicBezTo>
                <a:cubicBezTo>
                  <a:pt x="115" y="306"/>
                  <a:pt x="96" y="287"/>
                  <a:pt x="96" y="267"/>
                </a:cubicBezTo>
                <a:cubicBezTo>
                  <a:pt x="77" y="230"/>
                  <a:pt x="77" y="211"/>
                  <a:pt x="58" y="191"/>
                </a:cubicBezTo>
                <a:cubicBezTo>
                  <a:pt x="58" y="172"/>
                  <a:pt x="58" y="153"/>
                  <a:pt x="39" y="115"/>
                </a:cubicBezTo>
                <a:cubicBezTo>
                  <a:pt x="39" y="96"/>
                  <a:pt x="20" y="77"/>
                  <a:pt x="20" y="58"/>
                </a:cubicBezTo>
                <a:cubicBezTo>
                  <a:pt x="0" y="38"/>
                  <a:pt x="0" y="0"/>
                  <a:pt x="0" y="0"/>
                </a:cubicBez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130"/>
          <p:cNvSpPr>
            <a:spLocks noChangeArrowheads="1"/>
          </p:cNvSpPr>
          <p:nvPr/>
        </p:nvSpPr>
        <p:spPr bwMode="auto">
          <a:xfrm>
            <a:off x="5086350" y="5386388"/>
            <a:ext cx="53975" cy="127000"/>
          </a:xfrm>
          <a:custGeom>
            <a:avLst/>
            <a:gdLst>
              <a:gd name="T0" fmla="*/ 0 w 135"/>
              <a:gd name="T1" fmla="*/ 0 h 325"/>
              <a:gd name="T2" fmla="*/ 134 w 135"/>
              <a:gd name="T3" fmla="*/ 324 h 325"/>
              <a:gd name="T4" fmla="*/ 0 w 135"/>
              <a:gd name="T5" fmla="*/ 0 h 325"/>
            </a:gdLst>
            <a:ahLst/>
            <a:cxnLst>
              <a:cxn ang="0">
                <a:pos x="T0" y="T1"/>
              </a:cxn>
              <a:cxn ang="0">
                <a:pos x="T2" y="T3"/>
              </a:cxn>
              <a:cxn ang="0">
                <a:pos x="T4" y="T5"/>
              </a:cxn>
            </a:cxnLst>
            <a:rect l="0" t="0" r="r" b="b"/>
            <a:pathLst>
              <a:path w="135" h="325">
                <a:moveTo>
                  <a:pt x="0" y="0"/>
                </a:moveTo>
                <a:lnTo>
                  <a:pt x="134" y="324"/>
                </a:lnTo>
                <a:lnTo>
                  <a:pt x="0" y="0"/>
                </a:lnTo>
              </a:path>
            </a:pathLst>
          </a:custGeom>
          <a:solidFill>
            <a:srgbClr val="9B1F22"/>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Line 131"/>
          <p:cNvSpPr>
            <a:spLocks noChangeShapeType="1"/>
          </p:cNvSpPr>
          <p:nvPr/>
        </p:nvSpPr>
        <p:spPr bwMode="auto">
          <a:xfrm>
            <a:off x="5086350" y="5386388"/>
            <a:ext cx="52388" cy="125412"/>
          </a:xfrm>
          <a:prstGeom prst="line">
            <a:avLst/>
          </a:prstGeom>
          <a:noFill/>
          <a:ln>
            <a:noFill/>
          </a:ln>
          <a:effectLst/>
        </p:spPr>
        <p:txBody>
          <a:bodyP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132"/>
          <p:cNvSpPr>
            <a:spLocks noChangeArrowheads="1"/>
          </p:cNvSpPr>
          <p:nvPr/>
        </p:nvSpPr>
        <p:spPr bwMode="auto">
          <a:xfrm>
            <a:off x="5086350" y="5386388"/>
            <a:ext cx="53975" cy="127000"/>
          </a:xfrm>
          <a:custGeom>
            <a:avLst/>
            <a:gdLst>
              <a:gd name="T0" fmla="*/ 0 w 135"/>
              <a:gd name="T1" fmla="*/ 0 h 325"/>
              <a:gd name="T2" fmla="*/ 0 w 135"/>
              <a:gd name="T3" fmla="*/ 0 h 325"/>
              <a:gd name="T4" fmla="*/ 19 w 135"/>
              <a:gd name="T5" fmla="*/ 57 h 325"/>
              <a:gd name="T6" fmla="*/ 38 w 135"/>
              <a:gd name="T7" fmla="*/ 95 h 325"/>
              <a:gd name="T8" fmla="*/ 76 w 135"/>
              <a:gd name="T9" fmla="*/ 152 h 325"/>
              <a:gd name="T10" fmla="*/ 95 w 135"/>
              <a:gd name="T11" fmla="*/ 210 h 325"/>
              <a:gd name="T12" fmla="*/ 114 w 135"/>
              <a:gd name="T13" fmla="*/ 267 h 325"/>
              <a:gd name="T14" fmla="*/ 114 w 135"/>
              <a:gd name="T15" fmla="*/ 286 h 325"/>
              <a:gd name="T16" fmla="*/ 134 w 135"/>
              <a:gd name="T17" fmla="*/ 305 h 325"/>
              <a:gd name="T18" fmla="*/ 134 w 135"/>
              <a:gd name="T19" fmla="*/ 324 h 325"/>
              <a:gd name="T20" fmla="*/ 134 w 135"/>
              <a:gd name="T21" fmla="*/ 324 h 325"/>
              <a:gd name="T22" fmla="*/ 134 w 135"/>
              <a:gd name="T23" fmla="*/ 324 h 325"/>
              <a:gd name="T24" fmla="*/ 114 w 135"/>
              <a:gd name="T25" fmla="*/ 305 h 325"/>
              <a:gd name="T26" fmla="*/ 114 w 135"/>
              <a:gd name="T27" fmla="*/ 305 h 325"/>
              <a:gd name="T28" fmla="*/ 95 w 135"/>
              <a:gd name="T29" fmla="*/ 286 h 325"/>
              <a:gd name="T30" fmla="*/ 76 w 135"/>
              <a:gd name="T31" fmla="*/ 229 h 325"/>
              <a:gd name="T32" fmla="*/ 57 w 135"/>
              <a:gd name="T33" fmla="*/ 171 h 325"/>
              <a:gd name="T34" fmla="*/ 38 w 135"/>
              <a:gd name="T35" fmla="*/ 114 h 325"/>
              <a:gd name="T36" fmla="*/ 19 w 135"/>
              <a:gd name="T37" fmla="*/ 57 h 325"/>
              <a:gd name="T38" fmla="*/ 0 w 135"/>
              <a:gd name="T39"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325">
                <a:moveTo>
                  <a:pt x="0" y="0"/>
                </a:moveTo>
                <a:lnTo>
                  <a:pt x="0" y="0"/>
                </a:lnTo>
                <a:cubicBezTo>
                  <a:pt x="0" y="0"/>
                  <a:pt x="0" y="19"/>
                  <a:pt x="19" y="57"/>
                </a:cubicBezTo>
                <a:cubicBezTo>
                  <a:pt x="38" y="76"/>
                  <a:pt x="38" y="76"/>
                  <a:pt x="38" y="95"/>
                </a:cubicBezTo>
                <a:cubicBezTo>
                  <a:pt x="57" y="114"/>
                  <a:pt x="57" y="133"/>
                  <a:pt x="76" y="152"/>
                </a:cubicBezTo>
                <a:cubicBezTo>
                  <a:pt x="76" y="171"/>
                  <a:pt x="95" y="191"/>
                  <a:pt x="95" y="210"/>
                </a:cubicBezTo>
                <a:cubicBezTo>
                  <a:pt x="114" y="229"/>
                  <a:pt x="114" y="248"/>
                  <a:pt x="114" y="267"/>
                </a:cubicBezTo>
                <a:cubicBezTo>
                  <a:pt x="114" y="286"/>
                  <a:pt x="114" y="286"/>
                  <a:pt x="114" y="286"/>
                </a:cubicBezTo>
                <a:cubicBezTo>
                  <a:pt x="134" y="305"/>
                  <a:pt x="134" y="305"/>
                  <a:pt x="134" y="305"/>
                </a:cubicBezTo>
                <a:cubicBezTo>
                  <a:pt x="134" y="324"/>
                  <a:pt x="134" y="324"/>
                  <a:pt x="134" y="324"/>
                </a:cubicBezTo>
                <a:lnTo>
                  <a:pt x="134" y="324"/>
                </a:lnTo>
                <a:lnTo>
                  <a:pt x="134" y="324"/>
                </a:lnTo>
                <a:cubicBezTo>
                  <a:pt x="134" y="324"/>
                  <a:pt x="114" y="324"/>
                  <a:pt x="114" y="305"/>
                </a:cubicBezTo>
                <a:lnTo>
                  <a:pt x="114" y="305"/>
                </a:lnTo>
                <a:cubicBezTo>
                  <a:pt x="95" y="286"/>
                  <a:pt x="95" y="286"/>
                  <a:pt x="95" y="286"/>
                </a:cubicBezTo>
                <a:cubicBezTo>
                  <a:pt x="95" y="267"/>
                  <a:pt x="76" y="248"/>
                  <a:pt x="76" y="229"/>
                </a:cubicBezTo>
                <a:cubicBezTo>
                  <a:pt x="57" y="210"/>
                  <a:pt x="57" y="191"/>
                  <a:pt x="57" y="171"/>
                </a:cubicBezTo>
                <a:cubicBezTo>
                  <a:pt x="38" y="152"/>
                  <a:pt x="38" y="133"/>
                  <a:pt x="38" y="114"/>
                </a:cubicBezTo>
                <a:cubicBezTo>
                  <a:pt x="19" y="95"/>
                  <a:pt x="19" y="76"/>
                  <a:pt x="19" y="57"/>
                </a:cubicBezTo>
                <a:cubicBezTo>
                  <a:pt x="0" y="19"/>
                  <a:pt x="0" y="0"/>
                  <a:pt x="0" y="0"/>
                </a:cubicBez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133"/>
          <p:cNvSpPr>
            <a:spLocks noChangeArrowheads="1"/>
          </p:cNvSpPr>
          <p:nvPr/>
        </p:nvSpPr>
        <p:spPr bwMode="auto">
          <a:xfrm>
            <a:off x="5256213" y="5349875"/>
            <a:ext cx="44450" cy="95250"/>
          </a:xfrm>
          <a:custGeom>
            <a:avLst/>
            <a:gdLst>
              <a:gd name="T0" fmla="*/ 0 w 116"/>
              <a:gd name="T1" fmla="*/ 0 h 249"/>
              <a:gd name="T2" fmla="*/ 115 w 116"/>
              <a:gd name="T3" fmla="*/ 248 h 249"/>
              <a:gd name="T4" fmla="*/ 0 w 116"/>
              <a:gd name="T5" fmla="*/ 0 h 249"/>
            </a:gdLst>
            <a:ahLst/>
            <a:cxnLst>
              <a:cxn ang="0">
                <a:pos x="T0" y="T1"/>
              </a:cxn>
              <a:cxn ang="0">
                <a:pos x="T2" y="T3"/>
              </a:cxn>
              <a:cxn ang="0">
                <a:pos x="T4" y="T5"/>
              </a:cxn>
            </a:cxnLst>
            <a:rect l="0" t="0" r="r" b="b"/>
            <a:pathLst>
              <a:path w="116" h="249">
                <a:moveTo>
                  <a:pt x="0" y="0"/>
                </a:moveTo>
                <a:lnTo>
                  <a:pt x="115" y="248"/>
                </a:lnTo>
                <a:lnTo>
                  <a:pt x="0" y="0"/>
                </a:lnTo>
              </a:path>
            </a:pathLst>
          </a:custGeom>
          <a:solidFill>
            <a:srgbClr val="9B1F22"/>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Line 134"/>
          <p:cNvSpPr>
            <a:spLocks noChangeShapeType="1"/>
          </p:cNvSpPr>
          <p:nvPr/>
        </p:nvSpPr>
        <p:spPr bwMode="auto">
          <a:xfrm>
            <a:off x="5256213" y="5349875"/>
            <a:ext cx="44450" cy="95250"/>
          </a:xfrm>
          <a:prstGeom prst="line">
            <a:avLst/>
          </a:prstGeom>
          <a:noFill/>
          <a:ln>
            <a:noFill/>
          </a:ln>
          <a:effectLst/>
        </p:spPr>
        <p:txBody>
          <a:bodyP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135"/>
          <p:cNvSpPr>
            <a:spLocks noChangeArrowheads="1"/>
          </p:cNvSpPr>
          <p:nvPr/>
        </p:nvSpPr>
        <p:spPr bwMode="auto">
          <a:xfrm>
            <a:off x="5256213" y="5349875"/>
            <a:ext cx="44450" cy="95250"/>
          </a:xfrm>
          <a:custGeom>
            <a:avLst/>
            <a:gdLst>
              <a:gd name="T0" fmla="*/ 0 w 116"/>
              <a:gd name="T1" fmla="*/ 0 h 249"/>
              <a:gd name="T2" fmla="*/ 0 w 116"/>
              <a:gd name="T3" fmla="*/ 0 h 249"/>
              <a:gd name="T4" fmla="*/ 19 w 116"/>
              <a:gd name="T5" fmla="*/ 38 h 249"/>
              <a:gd name="T6" fmla="*/ 38 w 116"/>
              <a:gd name="T7" fmla="*/ 77 h 249"/>
              <a:gd name="T8" fmla="*/ 77 w 116"/>
              <a:gd name="T9" fmla="*/ 115 h 249"/>
              <a:gd name="T10" fmla="*/ 96 w 116"/>
              <a:gd name="T11" fmla="*/ 153 h 249"/>
              <a:gd name="T12" fmla="*/ 96 w 116"/>
              <a:gd name="T13" fmla="*/ 191 h 249"/>
              <a:gd name="T14" fmla="*/ 96 w 116"/>
              <a:gd name="T15" fmla="*/ 210 h 249"/>
              <a:gd name="T16" fmla="*/ 115 w 116"/>
              <a:gd name="T17" fmla="*/ 229 h 249"/>
              <a:gd name="T18" fmla="*/ 115 w 116"/>
              <a:gd name="T19" fmla="*/ 248 h 249"/>
              <a:gd name="T20" fmla="*/ 115 w 116"/>
              <a:gd name="T21" fmla="*/ 248 h 249"/>
              <a:gd name="T22" fmla="*/ 96 w 116"/>
              <a:gd name="T23" fmla="*/ 248 h 249"/>
              <a:gd name="T24" fmla="*/ 96 w 116"/>
              <a:gd name="T25" fmla="*/ 229 h 249"/>
              <a:gd name="T26" fmla="*/ 96 w 116"/>
              <a:gd name="T27" fmla="*/ 229 h 249"/>
              <a:gd name="T28" fmla="*/ 77 w 116"/>
              <a:gd name="T29" fmla="*/ 210 h 249"/>
              <a:gd name="T30" fmla="*/ 57 w 116"/>
              <a:gd name="T31" fmla="*/ 172 h 249"/>
              <a:gd name="T32" fmla="*/ 38 w 116"/>
              <a:gd name="T33" fmla="*/ 134 h 249"/>
              <a:gd name="T34" fmla="*/ 38 w 116"/>
              <a:gd name="T35" fmla="*/ 77 h 249"/>
              <a:gd name="T36" fmla="*/ 19 w 116"/>
              <a:gd name="T37" fmla="*/ 38 h 249"/>
              <a:gd name="T38" fmla="*/ 0 w 116"/>
              <a:gd name="T3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249">
                <a:moveTo>
                  <a:pt x="0" y="0"/>
                </a:moveTo>
                <a:lnTo>
                  <a:pt x="0" y="0"/>
                </a:lnTo>
                <a:cubicBezTo>
                  <a:pt x="0" y="0"/>
                  <a:pt x="19" y="19"/>
                  <a:pt x="19" y="38"/>
                </a:cubicBezTo>
                <a:cubicBezTo>
                  <a:pt x="38" y="58"/>
                  <a:pt x="38" y="58"/>
                  <a:pt x="38" y="77"/>
                </a:cubicBezTo>
                <a:cubicBezTo>
                  <a:pt x="57" y="96"/>
                  <a:pt x="57" y="96"/>
                  <a:pt x="77" y="115"/>
                </a:cubicBezTo>
                <a:cubicBezTo>
                  <a:pt x="77" y="134"/>
                  <a:pt x="77" y="153"/>
                  <a:pt x="96" y="153"/>
                </a:cubicBezTo>
                <a:cubicBezTo>
                  <a:pt x="96" y="172"/>
                  <a:pt x="96" y="191"/>
                  <a:pt x="96" y="191"/>
                </a:cubicBezTo>
                <a:cubicBezTo>
                  <a:pt x="96" y="210"/>
                  <a:pt x="96" y="210"/>
                  <a:pt x="96" y="210"/>
                </a:cubicBezTo>
                <a:cubicBezTo>
                  <a:pt x="115" y="210"/>
                  <a:pt x="115" y="229"/>
                  <a:pt x="115" y="229"/>
                </a:cubicBezTo>
                <a:lnTo>
                  <a:pt x="115" y="248"/>
                </a:lnTo>
                <a:lnTo>
                  <a:pt x="115" y="248"/>
                </a:lnTo>
                <a:cubicBezTo>
                  <a:pt x="96" y="248"/>
                  <a:pt x="96" y="248"/>
                  <a:pt x="96" y="248"/>
                </a:cubicBezTo>
                <a:lnTo>
                  <a:pt x="96" y="229"/>
                </a:lnTo>
                <a:lnTo>
                  <a:pt x="96" y="229"/>
                </a:lnTo>
                <a:cubicBezTo>
                  <a:pt x="77" y="210"/>
                  <a:pt x="77" y="210"/>
                  <a:pt x="77" y="210"/>
                </a:cubicBezTo>
                <a:cubicBezTo>
                  <a:pt x="77" y="191"/>
                  <a:pt x="57" y="191"/>
                  <a:pt x="57" y="172"/>
                </a:cubicBezTo>
                <a:cubicBezTo>
                  <a:pt x="57" y="153"/>
                  <a:pt x="57" y="134"/>
                  <a:pt x="38" y="134"/>
                </a:cubicBezTo>
                <a:cubicBezTo>
                  <a:pt x="38" y="115"/>
                  <a:pt x="38" y="96"/>
                  <a:pt x="38" y="77"/>
                </a:cubicBezTo>
                <a:cubicBezTo>
                  <a:pt x="19" y="58"/>
                  <a:pt x="19" y="58"/>
                  <a:pt x="19" y="38"/>
                </a:cubicBezTo>
                <a:cubicBezTo>
                  <a:pt x="19" y="19"/>
                  <a:pt x="0" y="0"/>
                  <a:pt x="0" y="0"/>
                </a:cubicBez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136"/>
          <p:cNvSpPr>
            <a:spLocks noChangeArrowheads="1"/>
          </p:cNvSpPr>
          <p:nvPr/>
        </p:nvSpPr>
        <p:spPr bwMode="auto">
          <a:xfrm>
            <a:off x="5094288" y="5942013"/>
            <a:ext cx="933450" cy="1363662"/>
          </a:xfrm>
          <a:custGeom>
            <a:avLst/>
            <a:gdLst>
              <a:gd name="T0" fmla="*/ 2406 w 2407"/>
              <a:gd name="T1" fmla="*/ 3016 h 3514"/>
              <a:gd name="T2" fmla="*/ 1203 w 2407"/>
              <a:gd name="T3" fmla="*/ 3513 h 3514"/>
              <a:gd name="T4" fmla="*/ 0 w 2407"/>
              <a:gd name="T5" fmla="*/ 477 h 3514"/>
              <a:gd name="T6" fmla="*/ 1203 w 2407"/>
              <a:gd name="T7" fmla="*/ 0 h 3514"/>
              <a:gd name="T8" fmla="*/ 2406 w 2407"/>
              <a:gd name="T9" fmla="*/ 3016 h 3514"/>
            </a:gdLst>
            <a:ahLst/>
            <a:cxnLst>
              <a:cxn ang="0">
                <a:pos x="T0" y="T1"/>
              </a:cxn>
              <a:cxn ang="0">
                <a:pos x="T2" y="T3"/>
              </a:cxn>
              <a:cxn ang="0">
                <a:pos x="T4" y="T5"/>
              </a:cxn>
              <a:cxn ang="0">
                <a:pos x="T6" y="T7"/>
              </a:cxn>
              <a:cxn ang="0">
                <a:pos x="T8" y="T9"/>
              </a:cxn>
            </a:cxnLst>
            <a:rect l="0" t="0" r="r" b="b"/>
            <a:pathLst>
              <a:path w="2407" h="3514">
                <a:moveTo>
                  <a:pt x="2406" y="3016"/>
                </a:moveTo>
                <a:lnTo>
                  <a:pt x="1203" y="3513"/>
                </a:lnTo>
                <a:lnTo>
                  <a:pt x="0" y="477"/>
                </a:lnTo>
                <a:lnTo>
                  <a:pt x="1203" y="0"/>
                </a:lnTo>
                <a:lnTo>
                  <a:pt x="2406" y="3016"/>
                </a:lnTo>
              </a:path>
            </a:pathLst>
          </a:custGeom>
          <a:solidFill>
            <a:srgbClr val="C2D44B"/>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137"/>
          <p:cNvSpPr>
            <a:spLocks noChangeArrowheads="1"/>
          </p:cNvSpPr>
          <p:nvPr/>
        </p:nvSpPr>
        <p:spPr bwMode="auto">
          <a:xfrm>
            <a:off x="6189663" y="5216525"/>
            <a:ext cx="228600" cy="361950"/>
          </a:xfrm>
          <a:custGeom>
            <a:avLst/>
            <a:gdLst>
              <a:gd name="T0" fmla="*/ 0 w 593"/>
              <a:gd name="T1" fmla="*/ 0 h 937"/>
              <a:gd name="T2" fmla="*/ 0 w 593"/>
              <a:gd name="T3" fmla="*/ 0 h 937"/>
              <a:gd name="T4" fmla="*/ 534 w 593"/>
              <a:gd name="T5" fmla="*/ 287 h 937"/>
              <a:gd name="T6" fmla="*/ 573 w 593"/>
              <a:gd name="T7" fmla="*/ 402 h 937"/>
              <a:gd name="T8" fmla="*/ 477 w 593"/>
              <a:gd name="T9" fmla="*/ 936 h 937"/>
              <a:gd name="T10" fmla="*/ 0 w 593"/>
              <a:gd name="T11" fmla="*/ 0 h 937"/>
            </a:gdLst>
            <a:ahLst/>
            <a:cxnLst>
              <a:cxn ang="0">
                <a:pos x="T0" y="T1"/>
              </a:cxn>
              <a:cxn ang="0">
                <a:pos x="T2" y="T3"/>
              </a:cxn>
              <a:cxn ang="0">
                <a:pos x="T4" y="T5"/>
              </a:cxn>
              <a:cxn ang="0">
                <a:pos x="T6" y="T7"/>
              </a:cxn>
              <a:cxn ang="0">
                <a:pos x="T8" y="T9"/>
              </a:cxn>
              <a:cxn ang="0">
                <a:pos x="T10" y="T11"/>
              </a:cxn>
            </a:cxnLst>
            <a:rect l="0" t="0" r="r" b="b"/>
            <a:pathLst>
              <a:path w="593" h="937">
                <a:moveTo>
                  <a:pt x="0" y="0"/>
                </a:moveTo>
                <a:lnTo>
                  <a:pt x="0" y="0"/>
                </a:lnTo>
                <a:cubicBezTo>
                  <a:pt x="534" y="287"/>
                  <a:pt x="534" y="287"/>
                  <a:pt x="534" y="287"/>
                </a:cubicBezTo>
                <a:cubicBezTo>
                  <a:pt x="534" y="287"/>
                  <a:pt x="592" y="325"/>
                  <a:pt x="573" y="402"/>
                </a:cubicBezTo>
                <a:cubicBezTo>
                  <a:pt x="477" y="936"/>
                  <a:pt x="477" y="936"/>
                  <a:pt x="477" y="936"/>
                </a:cubicBezTo>
                <a:lnTo>
                  <a:pt x="0" y="0"/>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38"/>
          <p:cNvSpPr>
            <a:spLocks noChangeArrowheads="1"/>
          </p:cNvSpPr>
          <p:nvPr/>
        </p:nvSpPr>
        <p:spPr bwMode="auto">
          <a:xfrm>
            <a:off x="5945188" y="4884738"/>
            <a:ext cx="200025" cy="295275"/>
          </a:xfrm>
          <a:custGeom>
            <a:avLst/>
            <a:gdLst>
              <a:gd name="T0" fmla="*/ 419 w 516"/>
              <a:gd name="T1" fmla="*/ 153 h 765"/>
              <a:gd name="T2" fmla="*/ 419 w 516"/>
              <a:gd name="T3" fmla="*/ 153 h 765"/>
              <a:gd name="T4" fmla="*/ 114 w 516"/>
              <a:gd name="T5" fmla="*/ 153 h 765"/>
              <a:gd name="T6" fmla="*/ 153 w 516"/>
              <a:gd name="T7" fmla="*/ 497 h 765"/>
              <a:gd name="T8" fmla="*/ 515 w 516"/>
              <a:gd name="T9" fmla="*/ 764 h 765"/>
              <a:gd name="T10" fmla="*/ 419 w 516"/>
              <a:gd name="T11" fmla="*/ 153 h 765"/>
            </a:gdLst>
            <a:ahLst/>
            <a:cxnLst>
              <a:cxn ang="0">
                <a:pos x="T0" y="T1"/>
              </a:cxn>
              <a:cxn ang="0">
                <a:pos x="T2" y="T3"/>
              </a:cxn>
              <a:cxn ang="0">
                <a:pos x="T4" y="T5"/>
              </a:cxn>
              <a:cxn ang="0">
                <a:pos x="T6" y="T7"/>
              </a:cxn>
              <a:cxn ang="0">
                <a:pos x="T8" y="T9"/>
              </a:cxn>
              <a:cxn ang="0">
                <a:pos x="T10" y="T11"/>
              </a:cxn>
            </a:cxnLst>
            <a:rect l="0" t="0" r="r" b="b"/>
            <a:pathLst>
              <a:path w="516" h="765">
                <a:moveTo>
                  <a:pt x="419" y="153"/>
                </a:moveTo>
                <a:lnTo>
                  <a:pt x="419" y="153"/>
                </a:lnTo>
                <a:cubicBezTo>
                  <a:pt x="419" y="153"/>
                  <a:pt x="172" y="0"/>
                  <a:pt x="114" y="153"/>
                </a:cubicBezTo>
                <a:cubicBezTo>
                  <a:pt x="114" y="153"/>
                  <a:pt x="0" y="401"/>
                  <a:pt x="153" y="497"/>
                </a:cubicBezTo>
                <a:cubicBezTo>
                  <a:pt x="515" y="764"/>
                  <a:pt x="515" y="764"/>
                  <a:pt x="515" y="764"/>
                </a:cubicBezTo>
                <a:lnTo>
                  <a:pt x="419" y="153"/>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139"/>
          <p:cNvSpPr>
            <a:spLocks noChangeArrowheads="1"/>
          </p:cNvSpPr>
          <p:nvPr/>
        </p:nvSpPr>
        <p:spPr bwMode="auto">
          <a:xfrm>
            <a:off x="5789613" y="5964238"/>
            <a:ext cx="412750" cy="238125"/>
          </a:xfrm>
          <a:custGeom>
            <a:avLst/>
            <a:gdLst>
              <a:gd name="T0" fmla="*/ 76 w 1069"/>
              <a:gd name="T1" fmla="*/ 0 h 612"/>
              <a:gd name="T2" fmla="*/ 0 w 1069"/>
              <a:gd name="T3" fmla="*/ 362 h 612"/>
              <a:gd name="T4" fmla="*/ 1011 w 1069"/>
              <a:gd name="T5" fmla="*/ 611 h 612"/>
              <a:gd name="T6" fmla="*/ 1068 w 1069"/>
              <a:gd name="T7" fmla="*/ 286 h 612"/>
              <a:gd name="T8" fmla="*/ 76 w 1069"/>
              <a:gd name="T9" fmla="*/ 0 h 612"/>
            </a:gdLst>
            <a:ahLst/>
            <a:cxnLst>
              <a:cxn ang="0">
                <a:pos x="T0" y="T1"/>
              </a:cxn>
              <a:cxn ang="0">
                <a:pos x="T2" y="T3"/>
              </a:cxn>
              <a:cxn ang="0">
                <a:pos x="T4" y="T5"/>
              </a:cxn>
              <a:cxn ang="0">
                <a:pos x="T6" y="T7"/>
              </a:cxn>
              <a:cxn ang="0">
                <a:pos x="T8" y="T9"/>
              </a:cxn>
            </a:cxnLst>
            <a:rect l="0" t="0" r="r" b="b"/>
            <a:pathLst>
              <a:path w="1069" h="612">
                <a:moveTo>
                  <a:pt x="76" y="0"/>
                </a:moveTo>
                <a:lnTo>
                  <a:pt x="0" y="362"/>
                </a:lnTo>
                <a:lnTo>
                  <a:pt x="1011" y="611"/>
                </a:lnTo>
                <a:lnTo>
                  <a:pt x="1068" y="286"/>
                </a:lnTo>
                <a:lnTo>
                  <a:pt x="76" y="0"/>
                </a:lnTo>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140"/>
          <p:cNvSpPr>
            <a:spLocks noChangeArrowheads="1"/>
          </p:cNvSpPr>
          <p:nvPr/>
        </p:nvSpPr>
        <p:spPr bwMode="auto">
          <a:xfrm>
            <a:off x="5805488" y="5195888"/>
            <a:ext cx="800100" cy="923925"/>
          </a:xfrm>
          <a:custGeom>
            <a:avLst/>
            <a:gdLst>
              <a:gd name="T0" fmla="*/ 2061 w 2062"/>
              <a:gd name="T1" fmla="*/ 1373 h 2386"/>
              <a:gd name="T2" fmla="*/ 2061 w 2062"/>
              <a:gd name="T3" fmla="*/ 1373 h 2386"/>
              <a:gd name="T4" fmla="*/ 2023 w 2062"/>
              <a:gd name="T5" fmla="*/ 267 h 2386"/>
              <a:gd name="T6" fmla="*/ 1889 w 2062"/>
              <a:gd name="T7" fmla="*/ 37 h 2386"/>
              <a:gd name="T8" fmla="*/ 1832 w 2062"/>
              <a:gd name="T9" fmla="*/ 0 h 2386"/>
              <a:gd name="T10" fmla="*/ 1832 w 2062"/>
              <a:gd name="T11" fmla="*/ 0 h 2386"/>
              <a:gd name="T12" fmla="*/ 1813 w 2062"/>
              <a:gd name="T13" fmla="*/ 0 h 2386"/>
              <a:gd name="T14" fmla="*/ 1355 w 2062"/>
              <a:gd name="T15" fmla="*/ 725 h 2386"/>
              <a:gd name="T16" fmla="*/ 1355 w 2062"/>
              <a:gd name="T17" fmla="*/ 725 h 2386"/>
              <a:gd name="T18" fmla="*/ 1412 w 2062"/>
              <a:gd name="T19" fmla="*/ 706 h 2386"/>
              <a:gd name="T20" fmla="*/ 1412 w 2062"/>
              <a:gd name="T21" fmla="*/ 706 h 2386"/>
              <a:gd name="T22" fmla="*/ 1469 w 2062"/>
              <a:gd name="T23" fmla="*/ 992 h 2386"/>
              <a:gd name="T24" fmla="*/ 954 w 2062"/>
              <a:gd name="T25" fmla="*/ 1335 h 2386"/>
              <a:gd name="T26" fmla="*/ 915 w 2062"/>
              <a:gd name="T27" fmla="*/ 1392 h 2386"/>
              <a:gd name="T28" fmla="*/ 726 w 2062"/>
              <a:gd name="T29" fmla="*/ 1297 h 2386"/>
              <a:gd name="T30" fmla="*/ 324 w 2062"/>
              <a:gd name="T31" fmla="*/ 1258 h 2386"/>
              <a:gd name="T32" fmla="*/ 57 w 2062"/>
              <a:gd name="T33" fmla="*/ 1220 h 2386"/>
              <a:gd name="T34" fmla="*/ 0 w 2062"/>
              <a:gd name="T35" fmla="*/ 1297 h 2386"/>
              <a:gd name="T36" fmla="*/ 0 w 2062"/>
              <a:gd name="T37" fmla="*/ 1373 h 2386"/>
              <a:gd name="T38" fmla="*/ 0 w 2062"/>
              <a:gd name="T39" fmla="*/ 1373 h 2386"/>
              <a:gd name="T40" fmla="*/ 0 w 2062"/>
              <a:gd name="T41" fmla="*/ 2136 h 2386"/>
              <a:gd name="T42" fmla="*/ 1011 w 2062"/>
              <a:gd name="T43" fmla="*/ 2385 h 2386"/>
              <a:gd name="T44" fmla="*/ 1927 w 2062"/>
              <a:gd name="T45" fmla="*/ 1679 h 2386"/>
              <a:gd name="T46" fmla="*/ 2061 w 2062"/>
              <a:gd name="T47" fmla="*/ 1373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62" h="2386">
                <a:moveTo>
                  <a:pt x="2061" y="1373"/>
                </a:moveTo>
                <a:lnTo>
                  <a:pt x="2061" y="1373"/>
                </a:lnTo>
                <a:cubicBezTo>
                  <a:pt x="2023" y="267"/>
                  <a:pt x="2023" y="267"/>
                  <a:pt x="2023" y="267"/>
                </a:cubicBezTo>
                <a:cubicBezTo>
                  <a:pt x="2023" y="152"/>
                  <a:pt x="1947" y="95"/>
                  <a:pt x="1889" y="37"/>
                </a:cubicBezTo>
                <a:cubicBezTo>
                  <a:pt x="1832" y="0"/>
                  <a:pt x="1832" y="0"/>
                  <a:pt x="1832" y="0"/>
                </a:cubicBezTo>
                <a:lnTo>
                  <a:pt x="1832" y="0"/>
                </a:lnTo>
                <a:cubicBezTo>
                  <a:pt x="1813" y="0"/>
                  <a:pt x="1813" y="0"/>
                  <a:pt x="1813" y="0"/>
                </a:cubicBezTo>
                <a:cubicBezTo>
                  <a:pt x="1355" y="725"/>
                  <a:pt x="1355" y="725"/>
                  <a:pt x="1355" y="725"/>
                </a:cubicBezTo>
                <a:lnTo>
                  <a:pt x="1355" y="725"/>
                </a:lnTo>
                <a:cubicBezTo>
                  <a:pt x="1412" y="706"/>
                  <a:pt x="1412" y="706"/>
                  <a:pt x="1412" y="706"/>
                </a:cubicBezTo>
                <a:lnTo>
                  <a:pt x="1412" y="706"/>
                </a:lnTo>
                <a:cubicBezTo>
                  <a:pt x="1412" y="706"/>
                  <a:pt x="1450" y="896"/>
                  <a:pt x="1469" y="992"/>
                </a:cubicBezTo>
                <a:cubicBezTo>
                  <a:pt x="1336" y="1297"/>
                  <a:pt x="1126" y="1354"/>
                  <a:pt x="954" y="1335"/>
                </a:cubicBezTo>
                <a:cubicBezTo>
                  <a:pt x="915" y="1392"/>
                  <a:pt x="915" y="1392"/>
                  <a:pt x="915" y="1392"/>
                </a:cubicBezTo>
                <a:cubicBezTo>
                  <a:pt x="726" y="1297"/>
                  <a:pt x="726" y="1297"/>
                  <a:pt x="726" y="1297"/>
                </a:cubicBezTo>
                <a:cubicBezTo>
                  <a:pt x="726" y="1297"/>
                  <a:pt x="344" y="1258"/>
                  <a:pt x="324" y="1258"/>
                </a:cubicBezTo>
                <a:lnTo>
                  <a:pt x="57" y="1220"/>
                </a:lnTo>
                <a:cubicBezTo>
                  <a:pt x="0" y="1297"/>
                  <a:pt x="0" y="1297"/>
                  <a:pt x="0" y="1297"/>
                </a:cubicBezTo>
                <a:cubicBezTo>
                  <a:pt x="0" y="1373"/>
                  <a:pt x="0" y="1373"/>
                  <a:pt x="0" y="1373"/>
                </a:cubicBezTo>
                <a:lnTo>
                  <a:pt x="0" y="1373"/>
                </a:lnTo>
                <a:cubicBezTo>
                  <a:pt x="0" y="2136"/>
                  <a:pt x="0" y="2136"/>
                  <a:pt x="0" y="2136"/>
                </a:cubicBezTo>
                <a:cubicBezTo>
                  <a:pt x="1011" y="2385"/>
                  <a:pt x="1011" y="2385"/>
                  <a:pt x="1011" y="2385"/>
                </a:cubicBezTo>
                <a:cubicBezTo>
                  <a:pt x="1927" y="1679"/>
                  <a:pt x="1927" y="1679"/>
                  <a:pt x="1927" y="1679"/>
                </a:cubicBezTo>
                <a:cubicBezTo>
                  <a:pt x="2061" y="1564"/>
                  <a:pt x="2061" y="1373"/>
                  <a:pt x="2061" y="1373"/>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141"/>
          <p:cNvSpPr>
            <a:spLocks noChangeArrowheads="1"/>
          </p:cNvSpPr>
          <p:nvPr/>
        </p:nvSpPr>
        <p:spPr bwMode="auto">
          <a:xfrm>
            <a:off x="5205413" y="3811588"/>
            <a:ext cx="1968500" cy="1879600"/>
          </a:xfrm>
          <a:custGeom>
            <a:avLst/>
            <a:gdLst>
              <a:gd name="T0" fmla="*/ 2538 w 5078"/>
              <a:gd name="T1" fmla="*/ 0 h 4849"/>
              <a:gd name="T2" fmla="*/ 3320 w 5078"/>
              <a:gd name="T3" fmla="*/ 1604 h 4849"/>
              <a:gd name="T4" fmla="*/ 5077 w 5078"/>
              <a:gd name="T5" fmla="*/ 1852 h 4849"/>
              <a:gd name="T6" fmla="*/ 3817 w 5078"/>
              <a:gd name="T7" fmla="*/ 3093 h 4849"/>
              <a:gd name="T8" fmla="*/ 4104 w 5078"/>
              <a:gd name="T9" fmla="*/ 4848 h 4849"/>
              <a:gd name="T10" fmla="*/ 2538 w 5078"/>
              <a:gd name="T11" fmla="*/ 4009 h 4849"/>
              <a:gd name="T12" fmla="*/ 973 w 5078"/>
              <a:gd name="T13" fmla="*/ 4848 h 4849"/>
              <a:gd name="T14" fmla="*/ 1279 w 5078"/>
              <a:gd name="T15" fmla="*/ 3093 h 4849"/>
              <a:gd name="T16" fmla="*/ 0 w 5078"/>
              <a:gd name="T17" fmla="*/ 1852 h 4849"/>
              <a:gd name="T18" fmla="*/ 1756 w 5078"/>
              <a:gd name="T19" fmla="*/ 1604 h 4849"/>
              <a:gd name="T20" fmla="*/ 2538 w 5078"/>
              <a:gd name="T21" fmla="*/ 0 h 4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78" h="4849">
                <a:moveTo>
                  <a:pt x="2538" y="0"/>
                </a:moveTo>
                <a:lnTo>
                  <a:pt x="3320" y="1604"/>
                </a:lnTo>
                <a:lnTo>
                  <a:pt x="5077" y="1852"/>
                </a:lnTo>
                <a:lnTo>
                  <a:pt x="3817" y="3093"/>
                </a:lnTo>
                <a:lnTo>
                  <a:pt x="4104" y="4848"/>
                </a:lnTo>
                <a:lnTo>
                  <a:pt x="2538" y="4009"/>
                </a:lnTo>
                <a:lnTo>
                  <a:pt x="973" y="4848"/>
                </a:lnTo>
                <a:lnTo>
                  <a:pt x="1279" y="3093"/>
                </a:lnTo>
                <a:lnTo>
                  <a:pt x="0" y="1852"/>
                </a:lnTo>
                <a:lnTo>
                  <a:pt x="1756" y="1604"/>
                </a:lnTo>
                <a:lnTo>
                  <a:pt x="2538" y="0"/>
                </a:lnTo>
              </a:path>
            </a:pathLst>
          </a:custGeom>
          <a:solidFill>
            <a:srgbClr val="FEC92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Freeform 142"/>
          <p:cNvSpPr>
            <a:spLocks noChangeArrowheads="1"/>
          </p:cNvSpPr>
          <p:nvPr/>
        </p:nvSpPr>
        <p:spPr bwMode="auto">
          <a:xfrm>
            <a:off x="5805488" y="5046663"/>
            <a:ext cx="406400" cy="711200"/>
          </a:xfrm>
          <a:custGeom>
            <a:avLst/>
            <a:gdLst>
              <a:gd name="T0" fmla="*/ 992 w 1050"/>
              <a:gd name="T1" fmla="*/ 1812 h 1833"/>
              <a:gd name="T2" fmla="*/ 992 w 1050"/>
              <a:gd name="T3" fmla="*/ 1812 h 1833"/>
              <a:gd name="T4" fmla="*/ 1049 w 1050"/>
              <a:gd name="T5" fmla="*/ 1717 h 1833"/>
              <a:gd name="T6" fmla="*/ 649 w 1050"/>
              <a:gd name="T7" fmla="*/ 1298 h 1833"/>
              <a:gd name="T8" fmla="*/ 649 w 1050"/>
              <a:gd name="T9" fmla="*/ 1298 h 1833"/>
              <a:gd name="T10" fmla="*/ 878 w 1050"/>
              <a:gd name="T11" fmla="*/ 343 h 1833"/>
              <a:gd name="T12" fmla="*/ 687 w 1050"/>
              <a:gd name="T13" fmla="*/ 38 h 1833"/>
              <a:gd name="T14" fmla="*/ 363 w 1050"/>
              <a:gd name="T15" fmla="*/ 229 h 1833"/>
              <a:gd name="T16" fmla="*/ 0 w 1050"/>
              <a:gd name="T17" fmla="*/ 1679 h 1833"/>
              <a:gd name="T18" fmla="*/ 516 w 1050"/>
              <a:gd name="T19" fmla="*/ 1812 h 1833"/>
              <a:gd name="T20" fmla="*/ 535 w 1050"/>
              <a:gd name="T21" fmla="*/ 1774 h 1833"/>
              <a:gd name="T22" fmla="*/ 801 w 1050"/>
              <a:gd name="T23" fmla="*/ 1832 h 1833"/>
              <a:gd name="T24" fmla="*/ 992 w 1050"/>
              <a:gd name="T25" fmla="*/ 1812 h 1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0" h="1833">
                <a:moveTo>
                  <a:pt x="992" y="1812"/>
                </a:moveTo>
                <a:lnTo>
                  <a:pt x="992" y="1812"/>
                </a:lnTo>
                <a:cubicBezTo>
                  <a:pt x="1049" y="1717"/>
                  <a:pt x="1049" y="1717"/>
                  <a:pt x="1049" y="1717"/>
                </a:cubicBezTo>
                <a:cubicBezTo>
                  <a:pt x="649" y="1698"/>
                  <a:pt x="649" y="1298"/>
                  <a:pt x="649" y="1298"/>
                </a:cubicBezTo>
                <a:lnTo>
                  <a:pt x="649" y="1298"/>
                </a:lnTo>
                <a:cubicBezTo>
                  <a:pt x="878" y="343"/>
                  <a:pt x="878" y="343"/>
                  <a:pt x="878" y="343"/>
                </a:cubicBezTo>
                <a:cubicBezTo>
                  <a:pt x="915" y="209"/>
                  <a:pt x="839" y="57"/>
                  <a:pt x="687" y="38"/>
                </a:cubicBezTo>
                <a:cubicBezTo>
                  <a:pt x="553" y="0"/>
                  <a:pt x="401" y="76"/>
                  <a:pt x="363" y="229"/>
                </a:cubicBezTo>
                <a:cubicBezTo>
                  <a:pt x="0" y="1679"/>
                  <a:pt x="0" y="1679"/>
                  <a:pt x="0" y="1679"/>
                </a:cubicBezTo>
                <a:cubicBezTo>
                  <a:pt x="516" y="1812"/>
                  <a:pt x="516" y="1812"/>
                  <a:pt x="516" y="1812"/>
                </a:cubicBezTo>
                <a:cubicBezTo>
                  <a:pt x="535" y="1774"/>
                  <a:pt x="535" y="1774"/>
                  <a:pt x="535" y="1774"/>
                </a:cubicBezTo>
                <a:cubicBezTo>
                  <a:pt x="649" y="1793"/>
                  <a:pt x="801" y="1832"/>
                  <a:pt x="801" y="1832"/>
                </a:cubicBezTo>
                <a:cubicBezTo>
                  <a:pt x="820" y="1832"/>
                  <a:pt x="992" y="1812"/>
                  <a:pt x="992" y="1812"/>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143"/>
          <p:cNvSpPr>
            <a:spLocks noChangeArrowheads="1"/>
          </p:cNvSpPr>
          <p:nvPr/>
        </p:nvSpPr>
        <p:spPr bwMode="auto">
          <a:xfrm>
            <a:off x="5781675" y="5697538"/>
            <a:ext cx="103188" cy="319087"/>
          </a:xfrm>
          <a:custGeom>
            <a:avLst/>
            <a:gdLst>
              <a:gd name="T0" fmla="*/ 58 w 269"/>
              <a:gd name="T1" fmla="*/ 820 h 821"/>
              <a:gd name="T2" fmla="*/ 58 w 269"/>
              <a:gd name="T3" fmla="*/ 820 h 821"/>
              <a:gd name="T4" fmla="*/ 268 w 269"/>
              <a:gd name="T5" fmla="*/ 725 h 821"/>
              <a:gd name="T6" fmla="*/ 211 w 269"/>
              <a:gd name="T7" fmla="*/ 248 h 821"/>
              <a:gd name="T8" fmla="*/ 58 w 269"/>
              <a:gd name="T9" fmla="*/ 0 h 821"/>
              <a:gd name="T10" fmla="*/ 58 w 269"/>
              <a:gd name="T11" fmla="*/ 820 h 821"/>
            </a:gdLst>
            <a:ahLst/>
            <a:cxnLst>
              <a:cxn ang="0">
                <a:pos x="T0" y="T1"/>
              </a:cxn>
              <a:cxn ang="0">
                <a:pos x="T2" y="T3"/>
              </a:cxn>
              <a:cxn ang="0">
                <a:pos x="T4" y="T5"/>
              </a:cxn>
              <a:cxn ang="0">
                <a:pos x="T6" y="T7"/>
              </a:cxn>
              <a:cxn ang="0">
                <a:pos x="T8" y="T9"/>
              </a:cxn>
              <a:cxn ang="0">
                <a:pos x="T10" y="T11"/>
              </a:cxn>
            </a:cxnLst>
            <a:rect l="0" t="0" r="r" b="b"/>
            <a:pathLst>
              <a:path w="269" h="821">
                <a:moveTo>
                  <a:pt x="58" y="820"/>
                </a:moveTo>
                <a:lnTo>
                  <a:pt x="58" y="820"/>
                </a:lnTo>
                <a:cubicBezTo>
                  <a:pt x="268" y="725"/>
                  <a:pt x="268" y="725"/>
                  <a:pt x="268" y="725"/>
                </a:cubicBezTo>
                <a:cubicBezTo>
                  <a:pt x="211" y="248"/>
                  <a:pt x="211" y="248"/>
                  <a:pt x="211" y="248"/>
                </a:cubicBezTo>
                <a:cubicBezTo>
                  <a:pt x="58" y="0"/>
                  <a:pt x="58" y="0"/>
                  <a:pt x="58" y="0"/>
                </a:cubicBezTo>
                <a:cubicBezTo>
                  <a:pt x="58" y="0"/>
                  <a:pt x="0" y="401"/>
                  <a:pt x="58" y="820"/>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144"/>
          <p:cNvSpPr>
            <a:spLocks noChangeArrowheads="1"/>
          </p:cNvSpPr>
          <p:nvPr/>
        </p:nvSpPr>
        <p:spPr bwMode="auto">
          <a:xfrm>
            <a:off x="5961063" y="5075238"/>
            <a:ext cx="169862" cy="163512"/>
          </a:xfrm>
          <a:custGeom>
            <a:avLst/>
            <a:gdLst>
              <a:gd name="T0" fmla="*/ 172 w 439"/>
              <a:gd name="T1" fmla="*/ 382 h 421"/>
              <a:gd name="T2" fmla="*/ 172 w 439"/>
              <a:gd name="T3" fmla="*/ 382 h 421"/>
              <a:gd name="T4" fmla="*/ 38 w 439"/>
              <a:gd name="T5" fmla="*/ 153 h 421"/>
              <a:gd name="T6" fmla="*/ 286 w 439"/>
              <a:gd name="T7" fmla="*/ 38 h 421"/>
              <a:gd name="T8" fmla="*/ 400 w 439"/>
              <a:gd name="T9" fmla="*/ 286 h 421"/>
              <a:gd name="T10" fmla="*/ 172 w 439"/>
              <a:gd name="T11" fmla="*/ 382 h 421"/>
            </a:gdLst>
            <a:ahLst/>
            <a:cxnLst>
              <a:cxn ang="0">
                <a:pos x="T0" y="T1"/>
              </a:cxn>
              <a:cxn ang="0">
                <a:pos x="T2" y="T3"/>
              </a:cxn>
              <a:cxn ang="0">
                <a:pos x="T4" y="T5"/>
              </a:cxn>
              <a:cxn ang="0">
                <a:pos x="T6" y="T7"/>
              </a:cxn>
              <a:cxn ang="0">
                <a:pos x="T8" y="T9"/>
              </a:cxn>
              <a:cxn ang="0">
                <a:pos x="T10" y="T11"/>
              </a:cxn>
            </a:cxnLst>
            <a:rect l="0" t="0" r="r" b="b"/>
            <a:pathLst>
              <a:path w="439" h="421">
                <a:moveTo>
                  <a:pt x="172" y="382"/>
                </a:moveTo>
                <a:lnTo>
                  <a:pt x="172" y="382"/>
                </a:lnTo>
                <a:cubicBezTo>
                  <a:pt x="57" y="362"/>
                  <a:pt x="0" y="248"/>
                  <a:pt x="38" y="153"/>
                </a:cubicBezTo>
                <a:cubicBezTo>
                  <a:pt x="76" y="57"/>
                  <a:pt x="172" y="0"/>
                  <a:pt x="286" y="38"/>
                </a:cubicBezTo>
                <a:cubicBezTo>
                  <a:pt x="381" y="76"/>
                  <a:pt x="438" y="191"/>
                  <a:pt x="400" y="286"/>
                </a:cubicBezTo>
                <a:cubicBezTo>
                  <a:pt x="381" y="382"/>
                  <a:pt x="267" y="420"/>
                  <a:pt x="172" y="382"/>
                </a:cubicBez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145"/>
          <p:cNvSpPr>
            <a:spLocks noChangeArrowheads="1"/>
          </p:cNvSpPr>
          <p:nvPr/>
        </p:nvSpPr>
        <p:spPr bwMode="auto">
          <a:xfrm>
            <a:off x="5951538" y="5141913"/>
            <a:ext cx="171450" cy="111125"/>
          </a:xfrm>
          <a:custGeom>
            <a:avLst/>
            <a:gdLst>
              <a:gd name="T0" fmla="*/ 57 w 439"/>
              <a:gd name="T1" fmla="*/ 0 h 287"/>
              <a:gd name="T2" fmla="*/ 0 w 439"/>
              <a:gd name="T3" fmla="*/ 171 h 287"/>
              <a:gd name="T4" fmla="*/ 381 w 439"/>
              <a:gd name="T5" fmla="*/ 286 h 287"/>
              <a:gd name="T6" fmla="*/ 438 w 439"/>
              <a:gd name="T7" fmla="*/ 76 h 287"/>
              <a:gd name="T8" fmla="*/ 57 w 439"/>
              <a:gd name="T9" fmla="*/ 0 h 287"/>
            </a:gdLst>
            <a:ahLst/>
            <a:cxnLst>
              <a:cxn ang="0">
                <a:pos x="T0" y="T1"/>
              </a:cxn>
              <a:cxn ang="0">
                <a:pos x="T2" y="T3"/>
              </a:cxn>
              <a:cxn ang="0">
                <a:pos x="T4" y="T5"/>
              </a:cxn>
              <a:cxn ang="0">
                <a:pos x="T6" y="T7"/>
              </a:cxn>
              <a:cxn ang="0">
                <a:pos x="T8" y="T9"/>
              </a:cxn>
            </a:cxnLst>
            <a:rect l="0" t="0" r="r" b="b"/>
            <a:pathLst>
              <a:path w="439" h="287">
                <a:moveTo>
                  <a:pt x="57" y="0"/>
                </a:moveTo>
                <a:lnTo>
                  <a:pt x="0" y="171"/>
                </a:lnTo>
                <a:lnTo>
                  <a:pt x="381" y="286"/>
                </a:lnTo>
                <a:lnTo>
                  <a:pt x="438" y="76"/>
                </a:lnTo>
                <a:lnTo>
                  <a:pt x="57" y="0"/>
                </a:ln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Freeform 146"/>
          <p:cNvSpPr>
            <a:spLocks noChangeArrowheads="1"/>
          </p:cNvSpPr>
          <p:nvPr/>
        </p:nvSpPr>
        <p:spPr bwMode="auto">
          <a:xfrm>
            <a:off x="5286375" y="6045200"/>
            <a:ext cx="963613" cy="2214563"/>
          </a:xfrm>
          <a:custGeom>
            <a:avLst/>
            <a:gdLst>
              <a:gd name="T0" fmla="*/ 1317 w 2482"/>
              <a:gd name="T1" fmla="*/ 5708 h 5709"/>
              <a:gd name="T2" fmla="*/ 0 w 2482"/>
              <a:gd name="T3" fmla="*/ 5422 h 5709"/>
              <a:gd name="T4" fmla="*/ 1164 w 2482"/>
              <a:gd name="T5" fmla="*/ 0 h 5709"/>
              <a:gd name="T6" fmla="*/ 2481 w 2482"/>
              <a:gd name="T7" fmla="*/ 286 h 5709"/>
              <a:gd name="T8" fmla="*/ 1317 w 2482"/>
              <a:gd name="T9" fmla="*/ 5708 h 5709"/>
            </a:gdLst>
            <a:ahLst/>
            <a:cxnLst>
              <a:cxn ang="0">
                <a:pos x="T0" y="T1"/>
              </a:cxn>
              <a:cxn ang="0">
                <a:pos x="T2" y="T3"/>
              </a:cxn>
              <a:cxn ang="0">
                <a:pos x="T4" y="T5"/>
              </a:cxn>
              <a:cxn ang="0">
                <a:pos x="T6" y="T7"/>
              </a:cxn>
              <a:cxn ang="0">
                <a:pos x="T8" y="T9"/>
              </a:cxn>
            </a:cxnLst>
            <a:rect l="0" t="0" r="r" b="b"/>
            <a:pathLst>
              <a:path w="2482" h="5709">
                <a:moveTo>
                  <a:pt x="1317" y="5708"/>
                </a:moveTo>
                <a:lnTo>
                  <a:pt x="0" y="5422"/>
                </a:lnTo>
                <a:lnTo>
                  <a:pt x="1164" y="0"/>
                </a:lnTo>
                <a:lnTo>
                  <a:pt x="2481" y="286"/>
                </a:lnTo>
                <a:lnTo>
                  <a:pt x="1317" y="5708"/>
                </a:lnTo>
              </a:path>
            </a:pathLst>
          </a:custGeom>
          <a:solidFill>
            <a:srgbClr val="3F7C9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147"/>
          <p:cNvSpPr>
            <a:spLocks noChangeArrowheads="1"/>
          </p:cNvSpPr>
          <p:nvPr/>
        </p:nvSpPr>
        <p:spPr bwMode="auto">
          <a:xfrm>
            <a:off x="2606675" y="4284663"/>
            <a:ext cx="273050" cy="638175"/>
          </a:xfrm>
          <a:custGeom>
            <a:avLst/>
            <a:gdLst>
              <a:gd name="T0" fmla="*/ 439 w 707"/>
              <a:gd name="T1" fmla="*/ 1642 h 1643"/>
              <a:gd name="T2" fmla="*/ 0 w 707"/>
              <a:gd name="T3" fmla="*/ 1585 h 1643"/>
              <a:gd name="T4" fmla="*/ 286 w 707"/>
              <a:gd name="T5" fmla="*/ 0 h 1643"/>
              <a:gd name="T6" fmla="*/ 706 w 707"/>
              <a:gd name="T7" fmla="*/ 76 h 1643"/>
              <a:gd name="T8" fmla="*/ 439 w 707"/>
              <a:gd name="T9" fmla="*/ 1642 h 1643"/>
            </a:gdLst>
            <a:ahLst/>
            <a:cxnLst>
              <a:cxn ang="0">
                <a:pos x="T0" y="T1"/>
              </a:cxn>
              <a:cxn ang="0">
                <a:pos x="T2" y="T3"/>
              </a:cxn>
              <a:cxn ang="0">
                <a:pos x="T4" y="T5"/>
              </a:cxn>
              <a:cxn ang="0">
                <a:pos x="T6" y="T7"/>
              </a:cxn>
              <a:cxn ang="0">
                <a:pos x="T8" y="T9"/>
              </a:cxn>
            </a:cxnLst>
            <a:rect l="0" t="0" r="r" b="b"/>
            <a:pathLst>
              <a:path w="707" h="1643">
                <a:moveTo>
                  <a:pt x="439" y="1642"/>
                </a:moveTo>
                <a:lnTo>
                  <a:pt x="0" y="1585"/>
                </a:lnTo>
                <a:lnTo>
                  <a:pt x="286" y="0"/>
                </a:lnTo>
                <a:lnTo>
                  <a:pt x="706" y="76"/>
                </a:lnTo>
                <a:lnTo>
                  <a:pt x="439" y="1642"/>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148"/>
          <p:cNvSpPr>
            <a:spLocks noChangeArrowheads="1"/>
          </p:cNvSpPr>
          <p:nvPr/>
        </p:nvSpPr>
        <p:spPr bwMode="auto">
          <a:xfrm>
            <a:off x="2711450" y="4202113"/>
            <a:ext cx="184150" cy="193675"/>
          </a:xfrm>
          <a:custGeom>
            <a:avLst/>
            <a:gdLst>
              <a:gd name="T0" fmla="*/ 439 w 478"/>
              <a:gd name="T1" fmla="*/ 286 h 498"/>
              <a:gd name="T2" fmla="*/ 439 w 478"/>
              <a:gd name="T3" fmla="*/ 286 h 498"/>
              <a:gd name="T4" fmla="*/ 191 w 478"/>
              <a:gd name="T5" fmla="*/ 477 h 498"/>
              <a:gd name="T6" fmla="*/ 19 w 478"/>
              <a:gd name="T7" fmla="*/ 210 h 498"/>
              <a:gd name="T8" fmla="*/ 267 w 478"/>
              <a:gd name="T9" fmla="*/ 19 h 498"/>
              <a:gd name="T10" fmla="*/ 439 w 478"/>
              <a:gd name="T11" fmla="*/ 286 h 498"/>
            </a:gdLst>
            <a:ahLst/>
            <a:cxnLst>
              <a:cxn ang="0">
                <a:pos x="T0" y="T1"/>
              </a:cxn>
              <a:cxn ang="0">
                <a:pos x="T2" y="T3"/>
              </a:cxn>
              <a:cxn ang="0">
                <a:pos x="T4" y="T5"/>
              </a:cxn>
              <a:cxn ang="0">
                <a:pos x="T6" y="T7"/>
              </a:cxn>
              <a:cxn ang="0">
                <a:pos x="T8" y="T9"/>
              </a:cxn>
              <a:cxn ang="0">
                <a:pos x="T10" y="T11"/>
              </a:cxn>
            </a:cxnLst>
            <a:rect l="0" t="0" r="r" b="b"/>
            <a:pathLst>
              <a:path w="478" h="498">
                <a:moveTo>
                  <a:pt x="439" y="286"/>
                </a:moveTo>
                <a:lnTo>
                  <a:pt x="439" y="286"/>
                </a:lnTo>
                <a:cubicBezTo>
                  <a:pt x="420" y="420"/>
                  <a:pt x="306" y="497"/>
                  <a:pt x="191" y="477"/>
                </a:cubicBezTo>
                <a:cubicBezTo>
                  <a:pt x="77" y="458"/>
                  <a:pt x="0" y="343"/>
                  <a:pt x="19" y="210"/>
                </a:cubicBezTo>
                <a:cubicBezTo>
                  <a:pt x="38" y="95"/>
                  <a:pt x="153" y="0"/>
                  <a:pt x="267" y="19"/>
                </a:cubicBezTo>
                <a:cubicBezTo>
                  <a:pt x="382" y="38"/>
                  <a:pt x="477" y="153"/>
                  <a:pt x="439" y="286"/>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149"/>
          <p:cNvSpPr>
            <a:spLocks noChangeArrowheads="1"/>
          </p:cNvSpPr>
          <p:nvPr/>
        </p:nvSpPr>
        <p:spPr bwMode="auto">
          <a:xfrm>
            <a:off x="2733675" y="4217988"/>
            <a:ext cx="141288" cy="117475"/>
          </a:xfrm>
          <a:custGeom>
            <a:avLst/>
            <a:gdLst>
              <a:gd name="T0" fmla="*/ 153 w 364"/>
              <a:gd name="T1" fmla="*/ 286 h 306"/>
              <a:gd name="T2" fmla="*/ 153 w 364"/>
              <a:gd name="T3" fmla="*/ 286 h 306"/>
              <a:gd name="T4" fmla="*/ 0 w 364"/>
              <a:gd name="T5" fmla="*/ 134 h 306"/>
              <a:gd name="T6" fmla="*/ 210 w 364"/>
              <a:gd name="T7" fmla="*/ 19 h 306"/>
              <a:gd name="T8" fmla="*/ 363 w 364"/>
              <a:gd name="T9" fmla="*/ 191 h 306"/>
              <a:gd name="T10" fmla="*/ 153 w 364"/>
              <a:gd name="T11" fmla="*/ 286 h 306"/>
            </a:gdLst>
            <a:ahLst/>
            <a:cxnLst>
              <a:cxn ang="0">
                <a:pos x="T0" y="T1"/>
              </a:cxn>
              <a:cxn ang="0">
                <a:pos x="T2" y="T3"/>
              </a:cxn>
              <a:cxn ang="0">
                <a:pos x="T4" y="T5"/>
              </a:cxn>
              <a:cxn ang="0">
                <a:pos x="T6" y="T7"/>
              </a:cxn>
              <a:cxn ang="0">
                <a:pos x="T8" y="T9"/>
              </a:cxn>
              <a:cxn ang="0">
                <a:pos x="T10" y="T11"/>
              </a:cxn>
            </a:cxnLst>
            <a:rect l="0" t="0" r="r" b="b"/>
            <a:pathLst>
              <a:path w="364" h="306">
                <a:moveTo>
                  <a:pt x="153" y="286"/>
                </a:moveTo>
                <a:lnTo>
                  <a:pt x="153" y="286"/>
                </a:lnTo>
                <a:cubicBezTo>
                  <a:pt x="57" y="267"/>
                  <a:pt x="0" y="210"/>
                  <a:pt x="0" y="134"/>
                </a:cubicBezTo>
                <a:cubicBezTo>
                  <a:pt x="20" y="57"/>
                  <a:pt x="115" y="0"/>
                  <a:pt x="210" y="19"/>
                </a:cubicBezTo>
                <a:cubicBezTo>
                  <a:pt x="306" y="38"/>
                  <a:pt x="363" y="115"/>
                  <a:pt x="363" y="191"/>
                </a:cubicBezTo>
                <a:cubicBezTo>
                  <a:pt x="344" y="248"/>
                  <a:pt x="249" y="305"/>
                  <a:pt x="153" y="286"/>
                </a:cubicBez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150"/>
          <p:cNvSpPr>
            <a:spLocks noChangeArrowheads="1"/>
          </p:cNvSpPr>
          <p:nvPr/>
        </p:nvSpPr>
        <p:spPr bwMode="auto">
          <a:xfrm>
            <a:off x="2768600" y="4240213"/>
            <a:ext cx="311150" cy="771525"/>
          </a:xfrm>
          <a:custGeom>
            <a:avLst/>
            <a:gdLst>
              <a:gd name="T0" fmla="*/ 477 w 803"/>
              <a:gd name="T1" fmla="*/ 1986 h 1987"/>
              <a:gd name="T2" fmla="*/ 0 w 803"/>
              <a:gd name="T3" fmla="*/ 1909 h 1987"/>
              <a:gd name="T4" fmla="*/ 324 w 803"/>
              <a:gd name="T5" fmla="*/ 0 h 1987"/>
              <a:gd name="T6" fmla="*/ 802 w 803"/>
              <a:gd name="T7" fmla="*/ 77 h 1987"/>
              <a:gd name="T8" fmla="*/ 477 w 803"/>
              <a:gd name="T9" fmla="*/ 1986 h 1987"/>
            </a:gdLst>
            <a:ahLst/>
            <a:cxnLst>
              <a:cxn ang="0">
                <a:pos x="T0" y="T1"/>
              </a:cxn>
              <a:cxn ang="0">
                <a:pos x="T2" y="T3"/>
              </a:cxn>
              <a:cxn ang="0">
                <a:pos x="T4" y="T5"/>
              </a:cxn>
              <a:cxn ang="0">
                <a:pos x="T6" y="T7"/>
              </a:cxn>
              <a:cxn ang="0">
                <a:pos x="T8" y="T9"/>
              </a:cxn>
            </a:cxnLst>
            <a:rect l="0" t="0" r="r" b="b"/>
            <a:pathLst>
              <a:path w="803" h="1987">
                <a:moveTo>
                  <a:pt x="477" y="1986"/>
                </a:moveTo>
                <a:lnTo>
                  <a:pt x="0" y="1909"/>
                </a:lnTo>
                <a:lnTo>
                  <a:pt x="324" y="0"/>
                </a:lnTo>
                <a:lnTo>
                  <a:pt x="802" y="77"/>
                </a:lnTo>
                <a:lnTo>
                  <a:pt x="477" y="1986"/>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151"/>
          <p:cNvSpPr>
            <a:spLocks noChangeArrowheads="1"/>
          </p:cNvSpPr>
          <p:nvPr/>
        </p:nvSpPr>
        <p:spPr bwMode="auto">
          <a:xfrm>
            <a:off x="2889250" y="4151313"/>
            <a:ext cx="198438" cy="207962"/>
          </a:xfrm>
          <a:custGeom>
            <a:avLst/>
            <a:gdLst>
              <a:gd name="T0" fmla="*/ 497 w 517"/>
              <a:gd name="T1" fmla="*/ 306 h 536"/>
              <a:gd name="T2" fmla="*/ 497 w 517"/>
              <a:gd name="T3" fmla="*/ 306 h 536"/>
              <a:gd name="T4" fmla="*/ 210 w 517"/>
              <a:gd name="T5" fmla="*/ 516 h 536"/>
              <a:gd name="T6" fmla="*/ 19 w 517"/>
              <a:gd name="T7" fmla="*/ 229 h 536"/>
              <a:gd name="T8" fmla="*/ 306 w 517"/>
              <a:gd name="T9" fmla="*/ 20 h 536"/>
              <a:gd name="T10" fmla="*/ 497 w 517"/>
              <a:gd name="T11" fmla="*/ 306 h 536"/>
            </a:gdLst>
            <a:ahLst/>
            <a:cxnLst>
              <a:cxn ang="0">
                <a:pos x="T0" y="T1"/>
              </a:cxn>
              <a:cxn ang="0">
                <a:pos x="T2" y="T3"/>
              </a:cxn>
              <a:cxn ang="0">
                <a:pos x="T4" y="T5"/>
              </a:cxn>
              <a:cxn ang="0">
                <a:pos x="T6" y="T7"/>
              </a:cxn>
              <a:cxn ang="0">
                <a:pos x="T8" y="T9"/>
              </a:cxn>
              <a:cxn ang="0">
                <a:pos x="T10" y="T11"/>
              </a:cxn>
            </a:cxnLst>
            <a:rect l="0" t="0" r="r" b="b"/>
            <a:pathLst>
              <a:path w="517" h="536">
                <a:moveTo>
                  <a:pt x="497" y="306"/>
                </a:moveTo>
                <a:lnTo>
                  <a:pt x="497" y="306"/>
                </a:lnTo>
                <a:cubicBezTo>
                  <a:pt x="478" y="439"/>
                  <a:pt x="344" y="535"/>
                  <a:pt x="210" y="516"/>
                </a:cubicBezTo>
                <a:cubicBezTo>
                  <a:pt x="77" y="477"/>
                  <a:pt x="0" y="363"/>
                  <a:pt x="19" y="229"/>
                </a:cubicBezTo>
                <a:cubicBezTo>
                  <a:pt x="38" y="96"/>
                  <a:pt x="172" y="0"/>
                  <a:pt x="306" y="20"/>
                </a:cubicBezTo>
                <a:cubicBezTo>
                  <a:pt x="439" y="58"/>
                  <a:pt x="516" y="172"/>
                  <a:pt x="497" y="306"/>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152"/>
          <p:cNvSpPr>
            <a:spLocks noChangeArrowheads="1"/>
          </p:cNvSpPr>
          <p:nvPr/>
        </p:nvSpPr>
        <p:spPr bwMode="auto">
          <a:xfrm>
            <a:off x="2954338" y="4329113"/>
            <a:ext cx="282575" cy="711200"/>
          </a:xfrm>
          <a:custGeom>
            <a:avLst/>
            <a:gdLst>
              <a:gd name="T0" fmla="*/ 439 w 726"/>
              <a:gd name="T1" fmla="*/ 1833 h 1834"/>
              <a:gd name="T2" fmla="*/ 0 w 726"/>
              <a:gd name="T3" fmla="*/ 1757 h 1834"/>
              <a:gd name="T4" fmla="*/ 306 w 726"/>
              <a:gd name="T5" fmla="*/ 0 h 1834"/>
              <a:gd name="T6" fmla="*/ 725 w 726"/>
              <a:gd name="T7" fmla="*/ 77 h 1834"/>
              <a:gd name="T8" fmla="*/ 439 w 726"/>
              <a:gd name="T9" fmla="*/ 1833 h 1834"/>
            </a:gdLst>
            <a:ahLst/>
            <a:cxnLst>
              <a:cxn ang="0">
                <a:pos x="T0" y="T1"/>
              </a:cxn>
              <a:cxn ang="0">
                <a:pos x="T2" y="T3"/>
              </a:cxn>
              <a:cxn ang="0">
                <a:pos x="T4" y="T5"/>
              </a:cxn>
              <a:cxn ang="0">
                <a:pos x="T6" y="T7"/>
              </a:cxn>
              <a:cxn ang="0">
                <a:pos x="T8" y="T9"/>
              </a:cxn>
            </a:cxnLst>
            <a:rect l="0" t="0" r="r" b="b"/>
            <a:pathLst>
              <a:path w="726" h="1834">
                <a:moveTo>
                  <a:pt x="439" y="1833"/>
                </a:moveTo>
                <a:lnTo>
                  <a:pt x="0" y="1757"/>
                </a:lnTo>
                <a:lnTo>
                  <a:pt x="306" y="0"/>
                </a:lnTo>
                <a:lnTo>
                  <a:pt x="725" y="77"/>
                </a:lnTo>
                <a:lnTo>
                  <a:pt x="439" y="1833"/>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153"/>
          <p:cNvSpPr>
            <a:spLocks noChangeArrowheads="1"/>
          </p:cNvSpPr>
          <p:nvPr/>
        </p:nvSpPr>
        <p:spPr bwMode="auto">
          <a:xfrm>
            <a:off x="3057525" y="4246563"/>
            <a:ext cx="193675" cy="184150"/>
          </a:xfrm>
          <a:custGeom>
            <a:avLst/>
            <a:gdLst>
              <a:gd name="T0" fmla="*/ 458 w 498"/>
              <a:gd name="T1" fmla="*/ 286 h 478"/>
              <a:gd name="T2" fmla="*/ 458 w 498"/>
              <a:gd name="T3" fmla="*/ 286 h 478"/>
              <a:gd name="T4" fmla="*/ 210 w 498"/>
              <a:gd name="T5" fmla="*/ 458 h 478"/>
              <a:gd name="T6" fmla="*/ 39 w 498"/>
              <a:gd name="T7" fmla="*/ 209 h 478"/>
              <a:gd name="T8" fmla="*/ 287 w 498"/>
              <a:gd name="T9" fmla="*/ 19 h 478"/>
              <a:gd name="T10" fmla="*/ 458 w 498"/>
              <a:gd name="T11" fmla="*/ 286 h 478"/>
            </a:gdLst>
            <a:ahLst/>
            <a:cxnLst>
              <a:cxn ang="0">
                <a:pos x="T0" y="T1"/>
              </a:cxn>
              <a:cxn ang="0">
                <a:pos x="T2" y="T3"/>
              </a:cxn>
              <a:cxn ang="0">
                <a:pos x="T4" y="T5"/>
              </a:cxn>
              <a:cxn ang="0">
                <a:pos x="T6" y="T7"/>
              </a:cxn>
              <a:cxn ang="0">
                <a:pos x="T8" y="T9"/>
              </a:cxn>
              <a:cxn ang="0">
                <a:pos x="T10" y="T11"/>
              </a:cxn>
            </a:cxnLst>
            <a:rect l="0" t="0" r="r" b="b"/>
            <a:pathLst>
              <a:path w="498" h="478">
                <a:moveTo>
                  <a:pt x="458" y="286"/>
                </a:moveTo>
                <a:lnTo>
                  <a:pt x="458" y="286"/>
                </a:lnTo>
                <a:cubicBezTo>
                  <a:pt x="439" y="401"/>
                  <a:pt x="325" y="477"/>
                  <a:pt x="210" y="458"/>
                </a:cubicBezTo>
                <a:cubicBezTo>
                  <a:pt x="96" y="438"/>
                  <a:pt x="0" y="324"/>
                  <a:pt x="39" y="209"/>
                </a:cubicBezTo>
                <a:cubicBezTo>
                  <a:pt x="58" y="76"/>
                  <a:pt x="172" y="0"/>
                  <a:pt x="287" y="19"/>
                </a:cubicBezTo>
                <a:cubicBezTo>
                  <a:pt x="402" y="38"/>
                  <a:pt x="497" y="152"/>
                  <a:pt x="458" y="286"/>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154"/>
          <p:cNvSpPr>
            <a:spLocks noChangeArrowheads="1"/>
          </p:cNvSpPr>
          <p:nvPr/>
        </p:nvSpPr>
        <p:spPr bwMode="auto">
          <a:xfrm>
            <a:off x="3117850" y="4513263"/>
            <a:ext cx="244475" cy="549275"/>
          </a:xfrm>
          <a:custGeom>
            <a:avLst/>
            <a:gdLst>
              <a:gd name="T0" fmla="*/ 401 w 631"/>
              <a:gd name="T1" fmla="*/ 1413 h 1414"/>
              <a:gd name="T2" fmla="*/ 0 w 631"/>
              <a:gd name="T3" fmla="*/ 1355 h 1414"/>
              <a:gd name="T4" fmla="*/ 229 w 631"/>
              <a:gd name="T5" fmla="*/ 0 h 1414"/>
              <a:gd name="T6" fmla="*/ 630 w 631"/>
              <a:gd name="T7" fmla="*/ 76 h 1414"/>
              <a:gd name="T8" fmla="*/ 401 w 631"/>
              <a:gd name="T9" fmla="*/ 1413 h 1414"/>
            </a:gdLst>
            <a:ahLst/>
            <a:cxnLst>
              <a:cxn ang="0">
                <a:pos x="T0" y="T1"/>
              </a:cxn>
              <a:cxn ang="0">
                <a:pos x="T2" y="T3"/>
              </a:cxn>
              <a:cxn ang="0">
                <a:pos x="T4" y="T5"/>
              </a:cxn>
              <a:cxn ang="0">
                <a:pos x="T6" y="T7"/>
              </a:cxn>
              <a:cxn ang="0">
                <a:pos x="T8" y="T9"/>
              </a:cxn>
            </a:cxnLst>
            <a:rect l="0" t="0" r="r" b="b"/>
            <a:pathLst>
              <a:path w="631" h="1414">
                <a:moveTo>
                  <a:pt x="401" y="1413"/>
                </a:moveTo>
                <a:lnTo>
                  <a:pt x="0" y="1355"/>
                </a:lnTo>
                <a:lnTo>
                  <a:pt x="229" y="0"/>
                </a:lnTo>
                <a:lnTo>
                  <a:pt x="630" y="76"/>
                </a:lnTo>
                <a:lnTo>
                  <a:pt x="401" y="1413"/>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155"/>
          <p:cNvSpPr>
            <a:spLocks noChangeArrowheads="1"/>
          </p:cNvSpPr>
          <p:nvPr/>
        </p:nvSpPr>
        <p:spPr bwMode="auto">
          <a:xfrm>
            <a:off x="3197225" y="4446588"/>
            <a:ext cx="171450" cy="161925"/>
          </a:xfrm>
          <a:custGeom>
            <a:avLst/>
            <a:gdLst>
              <a:gd name="T0" fmla="*/ 420 w 440"/>
              <a:gd name="T1" fmla="*/ 248 h 421"/>
              <a:gd name="T2" fmla="*/ 420 w 440"/>
              <a:gd name="T3" fmla="*/ 248 h 421"/>
              <a:gd name="T4" fmla="*/ 191 w 440"/>
              <a:gd name="T5" fmla="*/ 401 h 421"/>
              <a:gd name="T6" fmla="*/ 19 w 440"/>
              <a:gd name="T7" fmla="*/ 172 h 421"/>
              <a:gd name="T8" fmla="*/ 248 w 440"/>
              <a:gd name="T9" fmla="*/ 19 h 421"/>
              <a:gd name="T10" fmla="*/ 420 w 440"/>
              <a:gd name="T11" fmla="*/ 248 h 421"/>
            </a:gdLst>
            <a:ahLst/>
            <a:cxnLst>
              <a:cxn ang="0">
                <a:pos x="T0" y="T1"/>
              </a:cxn>
              <a:cxn ang="0">
                <a:pos x="T2" y="T3"/>
              </a:cxn>
              <a:cxn ang="0">
                <a:pos x="T4" y="T5"/>
              </a:cxn>
              <a:cxn ang="0">
                <a:pos x="T6" y="T7"/>
              </a:cxn>
              <a:cxn ang="0">
                <a:pos x="T8" y="T9"/>
              </a:cxn>
              <a:cxn ang="0">
                <a:pos x="T10" y="T11"/>
              </a:cxn>
            </a:cxnLst>
            <a:rect l="0" t="0" r="r" b="b"/>
            <a:pathLst>
              <a:path w="440" h="421">
                <a:moveTo>
                  <a:pt x="420" y="248"/>
                </a:moveTo>
                <a:lnTo>
                  <a:pt x="420" y="248"/>
                </a:lnTo>
                <a:cubicBezTo>
                  <a:pt x="401" y="344"/>
                  <a:pt x="306" y="420"/>
                  <a:pt x="191" y="401"/>
                </a:cubicBezTo>
                <a:cubicBezTo>
                  <a:pt x="76" y="382"/>
                  <a:pt x="0" y="286"/>
                  <a:pt x="19" y="172"/>
                </a:cubicBezTo>
                <a:cubicBezTo>
                  <a:pt x="39" y="57"/>
                  <a:pt x="153" y="0"/>
                  <a:pt x="248" y="19"/>
                </a:cubicBezTo>
                <a:cubicBezTo>
                  <a:pt x="363" y="38"/>
                  <a:pt x="439" y="134"/>
                  <a:pt x="420" y="248"/>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Freeform 156"/>
          <p:cNvSpPr>
            <a:spLocks noChangeArrowheads="1"/>
          </p:cNvSpPr>
          <p:nvPr/>
        </p:nvSpPr>
        <p:spPr bwMode="auto">
          <a:xfrm>
            <a:off x="2578100" y="4830763"/>
            <a:ext cx="58738" cy="76200"/>
          </a:xfrm>
          <a:custGeom>
            <a:avLst/>
            <a:gdLst>
              <a:gd name="T0" fmla="*/ 77 w 154"/>
              <a:gd name="T1" fmla="*/ 0 h 192"/>
              <a:gd name="T2" fmla="*/ 153 w 154"/>
              <a:gd name="T3" fmla="*/ 172 h 192"/>
              <a:gd name="T4" fmla="*/ 77 w 154"/>
              <a:gd name="T5" fmla="*/ 191 h 192"/>
              <a:gd name="T6" fmla="*/ 0 w 154"/>
              <a:gd name="T7" fmla="*/ 172 h 192"/>
              <a:gd name="T8" fmla="*/ 0 w 154"/>
              <a:gd name="T9" fmla="*/ 95 h 192"/>
              <a:gd name="T10" fmla="*/ 77 w 154"/>
              <a:gd name="T11" fmla="*/ 0 h 192"/>
            </a:gdLst>
            <a:ahLst/>
            <a:cxnLst>
              <a:cxn ang="0">
                <a:pos x="T0" y="T1"/>
              </a:cxn>
              <a:cxn ang="0">
                <a:pos x="T2" y="T3"/>
              </a:cxn>
              <a:cxn ang="0">
                <a:pos x="T4" y="T5"/>
              </a:cxn>
              <a:cxn ang="0">
                <a:pos x="T6" y="T7"/>
              </a:cxn>
              <a:cxn ang="0">
                <a:pos x="T8" y="T9"/>
              </a:cxn>
              <a:cxn ang="0">
                <a:pos x="T10" y="T11"/>
              </a:cxn>
            </a:cxnLst>
            <a:rect l="0" t="0" r="r" b="b"/>
            <a:pathLst>
              <a:path w="154" h="192">
                <a:moveTo>
                  <a:pt x="77" y="0"/>
                </a:moveTo>
                <a:lnTo>
                  <a:pt x="153" y="172"/>
                </a:lnTo>
                <a:lnTo>
                  <a:pt x="77" y="191"/>
                </a:lnTo>
                <a:lnTo>
                  <a:pt x="0" y="172"/>
                </a:lnTo>
                <a:lnTo>
                  <a:pt x="0" y="95"/>
                </a:lnTo>
                <a:lnTo>
                  <a:pt x="77" y="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157"/>
          <p:cNvSpPr>
            <a:spLocks noChangeArrowheads="1"/>
          </p:cNvSpPr>
          <p:nvPr/>
        </p:nvSpPr>
        <p:spPr bwMode="auto">
          <a:xfrm>
            <a:off x="2384425" y="4618038"/>
            <a:ext cx="222250" cy="577850"/>
          </a:xfrm>
          <a:custGeom>
            <a:avLst/>
            <a:gdLst>
              <a:gd name="T0" fmla="*/ 95 w 574"/>
              <a:gd name="T1" fmla="*/ 458 h 1491"/>
              <a:gd name="T2" fmla="*/ 95 w 574"/>
              <a:gd name="T3" fmla="*/ 458 h 1491"/>
              <a:gd name="T4" fmla="*/ 0 w 574"/>
              <a:gd name="T5" fmla="*/ 210 h 1491"/>
              <a:gd name="T6" fmla="*/ 172 w 574"/>
              <a:gd name="T7" fmla="*/ 19 h 1491"/>
              <a:gd name="T8" fmla="*/ 420 w 574"/>
              <a:gd name="T9" fmla="*/ 172 h 1491"/>
              <a:gd name="T10" fmla="*/ 573 w 574"/>
              <a:gd name="T11" fmla="*/ 573 h 1491"/>
              <a:gd name="T12" fmla="*/ 458 w 574"/>
              <a:gd name="T13" fmla="*/ 1490 h 1491"/>
              <a:gd name="T14" fmla="*/ 95 w 574"/>
              <a:gd name="T15" fmla="*/ 458 h 14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 h="1491">
                <a:moveTo>
                  <a:pt x="95" y="458"/>
                </a:moveTo>
                <a:lnTo>
                  <a:pt x="95" y="458"/>
                </a:lnTo>
                <a:cubicBezTo>
                  <a:pt x="0" y="210"/>
                  <a:pt x="0" y="210"/>
                  <a:pt x="0" y="210"/>
                </a:cubicBezTo>
                <a:cubicBezTo>
                  <a:pt x="0" y="210"/>
                  <a:pt x="0" y="76"/>
                  <a:pt x="172" y="19"/>
                </a:cubicBezTo>
                <a:cubicBezTo>
                  <a:pt x="172" y="19"/>
                  <a:pt x="325" y="0"/>
                  <a:pt x="420" y="172"/>
                </a:cubicBezTo>
                <a:cubicBezTo>
                  <a:pt x="573" y="573"/>
                  <a:pt x="573" y="573"/>
                  <a:pt x="573" y="573"/>
                </a:cubicBezTo>
                <a:cubicBezTo>
                  <a:pt x="458" y="1490"/>
                  <a:pt x="458" y="1490"/>
                  <a:pt x="458" y="1490"/>
                </a:cubicBezTo>
                <a:lnTo>
                  <a:pt x="95" y="458"/>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158"/>
          <p:cNvSpPr>
            <a:spLocks noChangeArrowheads="1"/>
          </p:cNvSpPr>
          <p:nvPr/>
        </p:nvSpPr>
        <p:spPr bwMode="auto">
          <a:xfrm>
            <a:off x="2400300" y="4646613"/>
            <a:ext cx="88900" cy="155575"/>
          </a:xfrm>
          <a:custGeom>
            <a:avLst/>
            <a:gdLst>
              <a:gd name="T0" fmla="*/ 0 w 230"/>
              <a:gd name="T1" fmla="*/ 134 h 402"/>
              <a:gd name="T2" fmla="*/ 0 w 230"/>
              <a:gd name="T3" fmla="*/ 134 h 402"/>
              <a:gd name="T4" fmla="*/ 95 w 230"/>
              <a:gd name="T5" fmla="*/ 19 h 402"/>
              <a:gd name="T6" fmla="*/ 229 w 230"/>
              <a:gd name="T7" fmla="*/ 268 h 402"/>
              <a:gd name="T8" fmla="*/ 115 w 230"/>
              <a:gd name="T9" fmla="*/ 401 h 402"/>
              <a:gd name="T10" fmla="*/ 76 w 230"/>
              <a:gd name="T11" fmla="*/ 401 h 402"/>
              <a:gd name="T12" fmla="*/ 0 w 230"/>
              <a:gd name="T13" fmla="*/ 134 h 402"/>
            </a:gdLst>
            <a:ahLst/>
            <a:cxnLst>
              <a:cxn ang="0">
                <a:pos x="T0" y="T1"/>
              </a:cxn>
              <a:cxn ang="0">
                <a:pos x="T2" y="T3"/>
              </a:cxn>
              <a:cxn ang="0">
                <a:pos x="T4" y="T5"/>
              </a:cxn>
              <a:cxn ang="0">
                <a:pos x="T6" y="T7"/>
              </a:cxn>
              <a:cxn ang="0">
                <a:pos x="T8" y="T9"/>
              </a:cxn>
              <a:cxn ang="0">
                <a:pos x="T10" y="T11"/>
              </a:cxn>
              <a:cxn ang="0">
                <a:pos x="T12" y="T13"/>
              </a:cxn>
            </a:cxnLst>
            <a:rect l="0" t="0" r="r" b="b"/>
            <a:pathLst>
              <a:path w="230" h="402">
                <a:moveTo>
                  <a:pt x="0" y="134"/>
                </a:moveTo>
                <a:lnTo>
                  <a:pt x="0" y="134"/>
                </a:lnTo>
                <a:cubicBezTo>
                  <a:pt x="0" y="134"/>
                  <a:pt x="0" y="0"/>
                  <a:pt x="95" y="19"/>
                </a:cubicBezTo>
                <a:cubicBezTo>
                  <a:pt x="95" y="19"/>
                  <a:pt x="153" y="39"/>
                  <a:pt x="229" y="268"/>
                </a:cubicBezTo>
                <a:cubicBezTo>
                  <a:pt x="229" y="268"/>
                  <a:pt x="229" y="382"/>
                  <a:pt x="115" y="401"/>
                </a:cubicBezTo>
                <a:cubicBezTo>
                  <a:pt x="76" y="401"/>
                  <a:pt x="76" y="401"/>
                  <a:pt x="76" y="401"/>
                </a:cubicBezTo>
                <a:lnTo>
                  <a:pt x="0" y="134"/>
                </a:ln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Freeform 159"/>
          <p:cNvSpPr>
            <a:spLocks noChangeArrowheads="1"/>
          </p:cNvSpPr>
          <p:nvPr/>
        </p:nvSpPr>
        <p:spPr bwMode="auto">
          <a:xfrm>
            <a:off x="2524125" y="4875213"/>
            <a:ext cx="755650" cy="519112"/>
          </a:xfrm>
          <a:custGeom>
            <a:avLst/>
            <a:gdLst>
              <a:gd name="T0" fmla="*/ 173 w 1949"/>
              <a:gd name="T1" fmla="*/ 0 h 1338"/>
              <a:gd name="T2" fmla="*/ 173 w 1949"/>
              <a:gd name="T3" fmla="*/ 0 h 1338"/>
              <a:gd name="T4" fmla="*/ 77 w 1949"/>
              <a:gd name="T5" fmla="*/ 573 h 1338"/>
              <a:gd name="T6" fmla="*/ 0 w 1949"/>
              <a:gd name="T7" fmla="*/ 554 h 1338"/>
              <a:gd name="T8" fmla="*/ 77 w 1949"/>
              <a:gd name="T9" fmla="*/ 707 h 1338"/>
              <a:gd name="T10" fmla="*/ 77 w 1949"/>
              <a:gd name="T11" fmla="*/ 783 h 1338"/>
              <a:gd name="T12" fmla="*/ 535 w 1949"/>
              <a:gd name="T13" fmla="*/ 1127 h 1338"/>
              <a:gd name="T14" fmla="*/ 535 w 1949"/>
              <a:gd name="T15" fmla="*/ 1127 h 1338"/>
              <a:gd name="T16" fmla="*/ 650 w 1949"/>
              <a:gd name="T17" fmla="*/ 1165 h 1338"/>
              <a:gd name="T18" fmla="*/ 1242 w 1949"/>
              <a:gd name="T19" fmla="*/ 1260 h 1338"/>
              <a:gd name="T20" fmla="*/ 1853 w 1949"/>
              <a:gd name="T21" fmla="*/ 955 h 1338"/>
              <a:gd name="T22" fmla="*/ 1853 w 1949"/>
              <a:gd name="T23" fmla="*/ 898 h 1338"/>
              <a:gd name="T24" fmla="*/ 1948 w 1949"/>
              <a:gd name="T25" fmla="*/ 306 h 1338"/>
              <a:gd name="T26" fmla="*/ 173 w 1949"/>
              <a:gd name="T27" fmla="*/ 0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9" h="1338">
                <a:moveTo>
                  <a:pt x="173" y="0"/>
                </a:moveTo>
                <a:lnTo>
                  <a:pt x="173" y="0"/>
                </a:lnTo>
                <a:cubicBezTo>
                  <a:pt x="77" y="573"/>
                  <a:pt x="77" y="573"/>
                  <a:pt x="77" y="573"/>
                </a:cubicBezTo>
                <a:cubicBezTo>
                  <a:pt x="0" y="554"/>
                  <a:pt x="0" y="554"/>
                  <a:pt x="0" y="554"/>
                </a:cubicBezTo>
                <a:cubicBezTo>
                  <a:pt x="0" y="554"/>
                  <a:pt x="39" y="611"/>
                  <a:pt x="77" y="707"/>
                </a:cubicBezTo>
                <a:cubicBezTo>
                  <a:pt x="77" y="783"/>
                  <a:pt x="77" y="783"/>
                  <a:pt x="77" y="783"/>
                </a:cubicBezTo>
                <a:cubicBezTo>
                  <a:pt x="77" y="783"/>
                  <a:pt x="134" y="1051"/>
                  <a:pt x="535" y="1127"/>
                </a:cubicBezTo>
                <a:lnTo>
                  <a:pt x="535" y="1127"/>
                </a:lnTo>
                <a:cubicBezTo>
                  <a:pt x="574" y="1146"/>
                  <a:pt x="611" y="1165"/>
                  <a:pt x="650" y="1165"/>
                </a:cubicBezTo>
                <a:cubicBezTo>
                  <a:pt x="1242" y="1260"/>
                  <a:pt x="1242" y="1260"/>
                  <a:pt x="1242" y="1260"/>
                </a:cubicBezTo>
                <a:cubicBezTo>
                  <a:pt x="1242" y="1260"/>
                  <a:pt x="1681" y="1337"/>
                  <a:pt x="1853" y="955"/>
                </a:cubicBezTo>
                <a:cubicBezTo>
                  <a:pt x="1853" y="898"/>
                  <a:pt x="1853" y="898"/>
                  <a:pt x="1853" y="898"/>
                </a:cubicBezTo>
                <a:cubicBezTo>
                  <a:pt x="1948" y="306"/>
                  <a:pt x="1948" y="306"/>
                  <a:pt x="1948" y="306"/>
                </a:cubicBezTo>
                <a:lnTo>
                  <a:pt x="173" y="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Freeform 160"/>
          <p:cNvSpPr>
            <a:spLocks noChangeArrowheads="1"/>
          </p:cNvSpPr>
          <p:nvPr/>
        </p:nvSpPr>
        <p:spPr bwMode="auto">
          <a:xfrm>
            <a:off x="2568575" y="5216525"/>
            <a:ext cx="533400" cy="717550"/>
          </a:xfrm>
          <a:custGeom>
            <a:avLst/>
            <a:gdLst>
              <a:gd name="T0" fmla="*/ 1088 w 1376"/>
              <a:gd name="T1" fmla="*/ 1852 h 1853"/>
              <a:gd name="T2" fmla="*/ 0 w 1376"/>
              <a:gd name="T3" fmla="*/ 1679 h 1853"/>
              <a:gd name="T4" fmla="*/ 287 w 1376"/>
              <a:gd name="T5" fmla="*/ 0 h 1853"/>
              <a:gd name="T6" fmla="*/ 1375 w 1376"/>
              <a:gd name="T7" fmla="*/ 192 h 1853"/>
              <a:gd name="T8" fmla="*/ 1088 w 1376"/>
              <a:gd name="T9" fmla="*/ 1852 h 1853"/>
            </a:gdLst>
            <a:ahLst/>
            <a:cxnLst>
              <a:cxn ang="0">
                <a:pos x="T0" y="T1"/>
              </a:cxn>
              <a:cxn ang="0">
                <a:pos x="T2" y="T3"/>
              </a:cxn>
              <a:cxn ang="0">
                <a:pos x="T4" y="T5"/>
              </a:cxn>
              <a:cxn ang="0">
                <a:pos x="T6" y="T7"/>
              </a:cxn>
              <a:cxn ang="0">
                <a:pos x="T8" y="T9"/>
              </a:cxn>
            </a:cxnLst>
            <a:rect l="0" t="0" r="r" b="b"/>
            <a:pathLst>
              <a:path w="1376" h="1853">
                <a:moveTo>
                  <a:pt x="1088" y="1852"/>
                </a:moveTo>
                <a:lnTo>
                  <a:pt x="0" y="1679"/>
                </a:lnTo>
                <a:lnTo>
                  <a:pt x="287" y="0"/>
                </a:lnTo>
                <a:lnTo>
                  <a:pt x="1375" y="192"/>
                </a:lnTo>
                <a:lnTo>
                  <a:pt x="1088" y="1852"/>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Freeform 161"/>
          <p:cNvSpPr>
            <a:spLocks noChangeArrowheads="1"/>
          </p:cNvSpPr>
          <p:nvPr/>
        </p:nvSpPr>
        <p:spPr bwMode="auto">
          <a:xfrm>
            <a:off x="2917825" y="4173538"/>
            <a:ext cx="147638" cy="117475"/>
          </a:xfrm>
          <a:custGeom>
            <a:avLst/>
            <a:gdLst>
              <a:gd name="T0" fmla="*/ 172 w 383"/>
              <a:gd name="T1" fmla="*/ 286 h 306"/>
              <a:gd name="T2" fmla="*/ 172 w 383"/>
              <a:gd name="T3" fmla="*/ 286 h 306"/>
              <a:gd name="T4" fmla="*/ 19 w 383"/>
              <a:gd name="T5" fmla="*/ 114 h 306"/>
              <a:gd name="T6" fmla="*/ 209 w 383"/>
              <a:gd name="T7" fmla="*/ 18 h 306"/>
              <a:gd name="T8" fmla="*/ 362 w 383"/>
              <a:gd name="T9" fmla="*/ 171 h 306"/>
              <a:gd name="T10" fmla="*/ 172 w 383"/>
              <a:gd name="T11" fmla="*/ 286 h 306"/>
            </a:gdLst>
            <a:ahLst/>
            <a:cxnLst>
              <a:cxn ang="0">
                <a:pos x="T0" y="T1"/>
              </a:cxn>
              <a:cxn ang="0">
                <a:pos x="T2" y="T3"/>
              </a:cxn>
              <a:cxn ang="0">
                <a:pos x="T4" y="T5"/>
              </a:cxn>
              <a:cxn ang="0">
                <a:pos x="T6" y="T7"/>
              </a:cxn>
              <a:cxn ang="0">
                <a:pos x="T8" y="T9"/>
              </a:cxn>
              <a:cxn ang="0">
                <a:pos x="T10" y="T11"/>
              </a:cxn>
            </a:cxnLst>
            <a:rect l="0" t="0" r="r" b="b"/>
            <a:pathLst>
              <a:path w="383" h="306">
                <a:moveTo>
                  <a:pt x="172" y="286"/>
                </a:moveTo>
                <a:lnTo>
                  <a:pt x="172" y="286"/>
                </a:lnTo>
                <a:cubicBezTo>
                  <a:pt x="76" y="267"/>
                  <a:pt x="0" y="191"/>
                  <a:pt x="19" y="114"/>
                </a:cubicBezTo>
                <a:cubicBezTo>
                  <a:pt x="19" y="38"/>
                  <a:pt x="114" y="0"/>
                  <a:pt x="209" y="18"/>
                </a:cubicBezTo>
                <a:cubicBezTo>
                  <a:pt x="305" y="18"/>
                  <a:pt x="382" y="95"/>
                  <a:pt x="362" y="171"/>
                </a:cubicBezTo>
                <a:cubicBezTo>
                  <a:pt x="343" y="248"/>
                  <a:pt x="267" y="305"/>
                  <a:pt x="172" y="286"/>
                </a:cubicBez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Freeform 162"/>
          <p:cNvSpPr>
            <a:spLocks noChangeArrowheads="1"/>
          </p:cNvSpPr>
          <p:nvPr/>
        </p:nvSpPr>
        <p:spPr bwMode="auto">
          <a:xfrm>
            <a:off x="3079750" y="4268788"/>
            <a:ext cx="149225" cy="127000"/>
          </a:xfrm>
          <a:custGeom>
            <a:avLst/>
            <a:gdLst>
              <a:gd name="T0" fmla="*/ 171 w 382"/>
              <a:gd name="T1" fmla="*/ 305 h 326"/>
              <a:gd name="T2" fmla="*/ 171 w 382"/>
              <a:gd name="T3" fmla="*/ 305 h 326"/>
              <a:gd name="T4" fmla="*/ 19 w 382"/>
              <a:gd name="T5" fmla="*/ 133 h 326"/>
              <a:gd name="T6" fmla="*/ 210 w 382"/>
              <a:gd name="T7" fmla="*/ 19 h 326"/>
              <a:gd name="T8" fmla="*/ 363 w 382"/>
              <a:gd name="T9" fmla="*/ 191 h 326"/>
              <a:gd name="T10" fmla="*/ 171 w 382"/>
              <a:gd name="T11" fmla="*/ 305 h 326"/>
            </a:gdLst>
            <a:ahLst/>
            <a:cxnLst>
              <a:cxn ang="0">
                <a:pos x="T0" y="T1"/>
              </a:cxn>
              <a:cxn ang="0">
                <a:pos x="T2" y="T3"/>
              </a:cxn>
              <a:cxn ang="0">
                <a:pos x="T4" y="T5"/>
              </a:cxn>
              <a:cxn ang="0">
                <a:pos x="T6" y="T7"/>
              </a:cxn>
              <a:cxn ang="0">
                <a:pos x="T8" y="T9"/>
              </a:cxn>
              <a:cxn ang="0">
                <a:pos x="T10" y="T11"/>
              </a:cxn>
            </a:cxnLst>
            <a:rect l="0" t="0" r="r" b="b"/>
            <a:pathLst>
              <a:path w="382" h="326">
                <a:moveTo>
                  <a:pt x="171" y="305"/>
                </a:moveTo>
                <a:lnTo>
                  <a:pt x="171" y="305"/>
                </a:lnTo>
                <a:cubicBezTo>
                  <a:pt x="76" y="286"/>
                  <a:pt x="0" y="210"/>
                  <a:pt x="19" y="133"/>
                </a:cubicBezTo>
                <a:cubicBezTo>
                  <a:pt x="38" y="57"/>
                  <a:pt x="114" y="0"/>
                  <a:pt x="210" y="19"/>
                </a:cubicBezTo>
                <a:cubicBezTo>
                  <a:pt x="305" y="38"/>
                  <a:pt x="381" y="114"/>
                  <a:pt x="363" y="191"/>
                </a:cubicBezTo>
                <a:cubicBezTo>
                  <a:pt x="363" y="267"/>
                  <a:pt x="267" y="325"/>
                  <a:pt x="171" y="305"/>
                </a:cubicBez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163"/>
          <p:cNvSpPr>
            <a:spLocks noChangeArrowheads="1"/>
          </p:cNvSpPr>
          <p:nvPr/>
        </p:nvSpPr>
        <p:spPr bwMode="auto">
          <a:xfrm>
            <a:off x="3228975" y="4468813"/>
            <a:ext cx="119063" cy="95250"/>
          </a:xfrm>
          <a:custGeom>
            <a:avLst/>
            <a:gdLst>
              <a:gd name="T0" fmla="*/ 134 w 307"/>
              <a:gd name="T1" fmla="*/ 248 h 249"/>
              <a:gd name="T2" fmla="*/ 134 w 307"/>
              <a:gd name="T3" fmla="*/ 248 h 249"/>
              <a:gd name="T4" fmla="*/ 0 w 307"/>
              <a:gd name="T5" fmla="*/ 96 h 249"/>
              <a:gd name="T6" fmla="*/ 172 w 307"/>
              <a:gd name="T7" fmla="*/ 19 h 249"/>
              <a:gd name="T8" fmla="*/ 306 w 307"/>
              <a:gd name="T9" fmla="*/ 153 h 249"/>
              <a:gd name="T10" fmla="*/ 134 w 307"/>
              <a:gd name="T11" fmla="*/ 248 h 249"/>
            </a:gdLst>
            <a:ahLst/>
            <a:cxnLst>
              <a:cxn ang="0">
                <a:pos x="T0" y="T1"/>
              </a:cxn>
              <a:cxn ang="0">
                <a:pos x="T2" y="T3"/>
              </a:cxn>
              <a:cxn ang="0">
                <a:pos x="T4" y="T5"/>
              </a:cxn>
              <a:cxn ang="0">
                <a:pos x="T6" y="T7"/>
              </a:cxn>
              <a:cxn ang="0">
                <a:pos x="T8" y="T9"/>
              </a:cxn>
              <a:cxn ang="0">
                <a:pos x="T10" y="T11"/>
              </a:cxn>
            </a:cxnLst>
            <a:rect l="0" t="0" r="r" b="b"/>
            <a:pathLst>
              <a:path w="307" h="249">
                <a:moveTo>
                  <a:pt x="134" y="248"/>
                </a:moveTo>
                <a:lnTo>
                  <a:pt x="134" y="248"/>
                </a:lnTo>
                <a:cubicBezTo>
                  <a:pt x="58" y="229"/>
                  <a:pt x="0" y="172"/>
                  <a:pt x="0" y="96"/>
                </a:cubicBezTo>
                <a:cubicBezTo>
                  <a:pt x="19" y="39"/>
                  <a:pt x="96" y="0"/>
                  <a:pt x="172" y="19"/>
                </a:cubicBezTo>
                <a:cubicBezTo>
                  <a:pt x="249" y="19"/>
                  <a:pt x="306" y="77"/>
                  <a:pt x="306" y="153"/>
                </a:cubicBezTo>
                <a:cubicBezTo>
                  <a:pt x="287" y="210"/>
                  <a:pt x="211" y="248"/>
                  <a:pt x="134" y="248"/>
                </a:cubicBez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Freeform 164"/>
          <p:cNvSpPr>
            <a:spLocks noChangeArrowheads="1"/>
          </p:cNvSpPr>
          <p:nvPr/>
        </p:nvSpPr>
        <p:spPr bwMode="auto">
          <a:xfrm>
            <a:off x="2679700" y="4624388"/>
            <a:ext cx="104775" cy="15875"/>
          </a:xfrm>
          <a:custGeom>
            <a:avLst/>
            <a:gdLst>
              <a:gd name="T0" fmla="*/ 267 w 268"/>
              <a:gd name="T1" fmla="*/ 38 h 39"/>
              <a:gd name="T2" fmla="*/ 267 w 268"/>
              <a:gd name="T3" fmla="*/ 38 h 39"/>
              <a:gd name="T4" fmla="*/ 229 w 268"/>
              <a:gd name="T5" fmla="*/ 20 h 39"/>
              <a:gd name="T6" fmla="*/ 133 w 268"/>
              <a:gd name="T7" fmla="*/ 0 h 39"/>
              <a:gd name="T8" fmla="*/ 38 w 268"/>
              <a:gd name="T9" fmla="*/ 0 h 39"/>
              <a:gd name="T10" fmla="*/ 0 w 268"/>
              <a:gd name="T11" fmla="*/ 0 h 39"/>
              <a:gd name="T12" fmla="*/ 38 w 268"/>
              <a:gd name="T13" fmla="*/ 0 h 39"/>
              <a:gd name="T14" fmla="*/ 133 w 268"/>
              <a:gd name="T15" fmla="*/ 20 h 39"/>
              <a:gd name="T16" fmla="*/ 229 w 268"/>
              <a:gd name="T17" fmla="*/ 38 h 39"/>
              <a:gd name="T18" fmla="*/ 267 w 268"/>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39">
                <a:moveTo>
                  <a:pt x="267" y="38"/>
                </a:moveTo>
                <a:lnTo>
                  <a:pt x="267" y="38"/>
                </a:lnTo>
                <a:cubicBezTo>
                  <a:pt x="267" y="38"/>
                  <a:pt x="248" y="38"/>
                  <a:pt x="229" y="20"/>
                </a:cubicBezTo>
                <a:cubicBezTo>
                  <a:pt x="209" y="20"/>
                  <a:pt x="172" y="20"/>
                  <a:pt x="133" y="0"/>
                </a:cubicBezTo>
                <a:cubicBezTo>
                  <a:pt x="95" y="0"/>
                  <a:pt x="57" y="0"/>
                  <a:pt x="38" y="0"/>
                </a:cubicBezTo>
                <a:cubicBezTo>
                  <a:pt x="19" y="0"/>
                  <a:pt x="0" y="0"/>
                  <a:pt x="0" y="0"/>
                </a:cubicBezTo>
                <a:cubicBezTo>
                  <a:pt x="0" y="0"/>
                  <a:pt x="0" y="0"/>
                  <a:pt x="38" y="0"/>
                </a:cubicBezTo>
                <a:cubicBezTo>
                  <a:pt x="57" y="20"/>
                  <a:pt x="95" y="20"/>
                  <a:pt x="133" y="20"/>
                </a:cubicBezTo>
                <a:cubicBezTo>
                  <a:pt x="172" y="38"/>
                  <a:pt x="190" y="38"/>
                  <a:pt x="229" y="38"/>
                </a:cubicBezTo>
                <a:cubicBezTo>
                  <a:pt x="248" y="38"/>
                  <a:pt x="267" y="38"/>
                  <a:pt x="267" y="38"/>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Freeform 165"/>
          <p:cNvSpPr>
            <a:spLocks noChangeArrowheads="1"/>
          </p:cNvSpPr>
          <p:nvPr/>
        </p:nvSpPr>
        <p:spPr bwMode="auto">
          <a:xfrm>
            <a:off x="2689225" y="4608513"/>
            <a:ext cx="88900" cy="15875"/>
          </a:xfrm>
          <a:custGeom>
            <a:avLst/>
            <a:gdLst>
              <a:gd name="T0" fmla="*/ 229 w 230"/>
              <a:gd name="T1" fmla="*/ 38 h 39"/>
              <a:gd name="T2" fmla="*/ 229 w 230"/>
              <a:gd name="T3" fmla="*/ 38 h 39"/>
              <a:gd name="T4" fmla="*/ 210 w 230"/>
              <a:gd name="T5" fmla="*/ 38 h 39"/>
              <a:gd name="T6" fmla="*/ 114 w 230"/>
              <a:gd name="T7" fmla="*/ 19 h 39"/>
              <a:gd name="T8" fmla="*/ 38 w 230"/>
              <a:gd name="T9" fmla="*/ 0 h 39"/>
              <a:gd name="T10" fmla="*/ 0 w 230"/>
              <a:gd name="T11" fmla="*/ 0 h 39"/>
              <a:gd name="T12" fmla="*/ 38 w 230"/>
              <a:gd name="T13" fmla="*/ 19 h 39"/>
              <a:gd name="T14" fmla="*/ 114 w 230"/>
              <a:gd name="T15" fmla="*/ 38 h 39"/>
              <a:gd name="T16" fmla="*/ 190 w 230"/>
              <a:gd name="T17" fmla="*/ 38 h 39"/>
              <a:gd name="T18" fmla="*/ 229 w 230"/>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39">
                <a:moveTo>
                  <a:pt x="229" y="38"/>
                </a:moveTo>
                <a:lnTo>
                  <a:pt x="229" y="38"/>
                </a:lnTo>
                <a:cubicBezTo>
                  <a:pt x="229" y="38"/>
                  <a:pt x="229" y="38"/>
                  <a:pt x="210" y="38"/>
                </a:cubicBezTo>
                <a:cubicBezTo>
                  <a:pt x="171" y="19"/>
                  <a:pt x="153" y="19"/>
                  <a:pt x="114" y="19"/>
                </a:cubicBezTo>
                <a:cubicBezTo>
                  <a:pt x="95" y="19"/>
                  <a:pt x="57" y="0"/>
                  <a:pt x="38" y="0"/>
                </a:cubicBezTo>
                <a:cubicBezTo>
                  <a:pt x="19" y="0"/>
                  <a:pt x="0" y="0"/>
                  <a:pt x="0" y="0"/>
                </a:cubicBezTo>
                <a:cubicBezTo>
                  <a:pt x="0" y="0"/>
                  <a:pt x="19" y="19"/>
                  <a:pt x="38" y="19"/>
                </a:cubicBezTo>
                <a:cubicBezTo>
                  <a:pt x="57" y="19"/>
                  <a:pt x="95" y="38"/>
                  <a:pt x="114" y="38"/>
                </a:cubicBezTo>
                <a:cubicBezTo>
                  <a:pt x="153" y="38"/>
                  <a:pt x="171" y="38"/>
                  <a:pt x="190" y="38"/>
                </a:cubicBezTo>
                <a:cubicBezTo>
                  <a:pt x="229" y="38"/>
                  <a:pt x="229" y="38"/>
                  <a:pt x="229" y="38"/>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Freeform 166"/>
          <p:cNvSpPr>
            <a:spLocks noChangeArrowheads="1"/>
          </p:cNvSpPr>
          <p:nvPr/>
        </p:nvSpPr>
        <p:spPr bwMode="auto">
          <a:xfrm>
            <a:off x="2857500" y="4618038"/>
            <a:ext cx="111125" cy="22225"/>
          </a:xfrm>
          <a:custGeom>
            <a:avLst/>
            <a:gdLst>
              <a:gd name="T0" fmla="*/ 286 w 287"/>
              <a:gd name="T1" fmla="*/ 57 h 58"/>
              <a:gd name="T2" fmla="*/ 286 w 287"/>
              <a:gd name="T3" fmla="*/ 57 h 58"/>
              <a:gd name="T4" fmla="*/ 229 w 287"/>
              <a:gd name="T5" fmla="*/ 39 h 58"/>
              <a:gd name="T6" fmla="*/ 133 w 287"/>
              <a:gd name="T7" fmla="*/ 19 h 58"/>
              <a:gd name="T8" fmla="*/ 38 w 287"/>
              <a:gd name="T9" fmla="*/ 19 h 58"/>
              <a:gd name="T10" fmla="*/ 0 w 287"/>
              <a:gd name="T11" fmla="*/ 0 h 58"/>
              <a:gd name="T12" fmla="*/ 38 w 287"/>
              <a:gd name="T13" fmla="*/ 19 h 58"/>
              <a:gd name="T14" fmla="*/ 133 w 287"/>
              <a:gd name="T15" fmla="*/ 39 h 58"/>
              <a:gd name="T16" fmla="*/ 229 w 287"/>
              <a:gd name="T17" fmla="*/ 57 h 58"/>
              <a:gd name="T18" fmla="*/ 286 w 287"/>
              <a:gd name="T19"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8">
                <a:moveTo>
                  <a:pt x="286" y="57"/>
                </a:moveTo>
                <a:lnTo>
                  <a:pt x="286" y="57"/>
                </a:lnTo>
                <a:cubicBezTo>
                  <a:pt x="286" y="57"/>
                  <a:pt x="267" y="39"/>
                  <a:pt x="229" y="39"/>
                </a:cubicBezTo>
                <a:cubicBezTo>
                  <a:pt x="210" y="39"/>
                  <a:pt x="172" y="19"/>
                  <a:pt x="133" y="19"/>
                </a:cubicBezTo>
                <a:cubicBezTo>
                  <a:pt x="114" y="19"/>
                  <a:pt x="76" y="19"/>
                  <a:pt x="38" y="19"/>
                </a:cubicBezTo>
                <a:cubicBezTo>
                  <a:pt x="19" y="0"/>
                  <a:pt x="0" y="0"/>
                  <a:pt x="0" y="0"/>
                </a:cubicBezTo>
                <a:cubicBezTo>
                  <a:pt x="0" y="0"/>
                  <a:pt x="19" y="19"/>
                  <a:pt x="38" y="19"/>
                </a:cubicBezTo>
                <a:cubicBezTo>
                  <a:pt x="76" y="19"/>
                  <a:pt x="95" y="39"/>
                  <a:pt x="133" y="39"/>
                </a:cubicBezTo>
                <a:cubicBezTo>
                  <a:pt x="172" y="39"/>
                  <a:pt x="210" y="57"/>
                  <a:pt x="229" y="57"/>
                </a:cubicBezTo>
                <a:cubicBezTo>
                  <a:pt x="267" y="57"/>
                  <a:pt x="286" y="57"/>
                  <a:pt x="286" y="57"/>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Freeform 167"/>
          <p:cNvSpPr>
            <a:spLocks noChangeArrowheads="1"/>
          </p:cNvSpPr>
          <p:nvPr/>
        </p:nvSpPr>
        <p:spPr bwMode="auto">
          <a:xfrm>
            <a:off x="2873375" y="4608513"/>
            <a:ext cx="88900" cy="15875"/>
          </a:xfrm>
          <a:custGeom>
            <a:avLst/>
            <a:gdLst>
              <a:gd name="T0" fmla="*/ 229 w 230"/>
              <a:gd name="T1" fmla="*/ 38 h 39"/>
              <a:gd name="T2" fmla="*/ 229 w 230"/>
              <a:gd name="T3" fmla="*/ 38 h 39"/>
              <a:gd name="T4" fmla="*/ 191 w 230"/>
              <a:gd name="T5" fmla="*/ 19 h 39"/>
              <a:gd name="T6" fmla="*/ 115 w 230"/>
              <a:gd name="T7" fmla="*/ 19 h 39"/>
              <a:gd name="T8" fmla="*/ 38 w 230"/>
              <a:gd name="T9" fmla="*/ 0 h 39"/>
              <a:gd name="T10" fmla="*/ 0 w 230"/>
              <a:gd name="T11" fmla="*/ 0 h 39"/>
              <a:gd name="T12" fmla="*/ 38 w 230"/>
              <a:gd name="T13" fmla="*/ 19 h 39"/>
              <a:gd name="T14" fmla="*/ 115 w 230"/>
              <a:gd name="T15" fmla="*/ 38 h 39"/>
              <a:gd name="T16" fmla="*/ 191 w 230"/>
              <a:gd name="T17" fmla="*/ 38 h 39"/>
              <a:gd name="T18" fmla="*/ 229 w 230"/>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39">
                <a:moveTo>
                  <a:pt x="229" y="38"/>
                </a:moveTo>
                <a:lnTo>
                  <a:pt x="229" y="38"/>
                </a:lnTo>
                <a:cubicBezTo>
                  <a:pt x="229" y="38"/>
                  <a:pt x="210" y="38"/>
                  <a:pt x="191" y="19"/>
                </a:cubicBezTo>
                <a:cubicBezTo>
                  <a:pt x="172" y="19"/>
                  <a:pt x="134" y="19"/>
                  <a:pt x="115" y="19"/>
                </a:cubicBezTo>
                <a:cubicBezTo>
                  <a:pt x="76" y="0"/>
                  <a:pt x="57" y="0"/>
                  <a:pt x="38" y="0"/>
                </a:cubicBezTo>
                <a:cubicBezTo>
                  <a:pt x="19" y="0"/>
                  <a:pt x="0" y="0"/>
                  <a:pt x="0" y="0"/>
                </a:cubicBezTo>
                <a:cubicBezTo>
                  <a:pt x="0" y="0"/>
                  <a:pt x="19" y="19"/>
                  <a:pt x="38" y="19"/>
                </a:cubicBezTo>
                <a:cubicBezTo>
                  <a:pt x="57" y="19"/>
                  <a:pt x="76" y="19"/>
                  <a:pt x="115" y="38"/>
                </a:cubicBezTo>
                <a:cubicBezTo>
                  <a:pt x="134" y="38"/>
                  <a:pt x="172" y="38"/>
                  <a:pt x="191" y="38"/>
                </a:cubicBezTo>
                <a:cubicBezTo>
                  <a:pt x="210" y="38"/>
                  <a:pt x="229" y="38"/>
                  <a:pt x="229" y="38"/>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Freeform 168"/>
          <p:cNvSpPr>
            <a:spLocks noChangeArrowheads="1"/>
          </p:cNvSpPr>
          <p:nvPr/>
        </p:nvSpPr>
        <p:spPr bwMode="auto">
          <a:xfrm>
            <a:off x="3043238" y="4662488"/>
            <a:ext cx="111125" cy="15875"/>
          </a:xfrm>
          <a:custGeom>
            <a:avLst/>
            <a:gdLst>
              <a:gd name="T0" fmla="*/ 287 w 288"/>
              <a:gd name="T1" fmla="*/ 38 h 39"/>
              <a:gd name="T2" fmla="*/ 287 w 288"/>
              <a:gd name="T3" fmla="*/ 38 h 39"/>
              <a:gd name="T4" fmla="*/ 229 w 288"/>
              <a:gd name="T5" fmla="*/ 19 h 39"/>
              <a:gd name="T6" fmla="*/ 134 w 288"/>
              <a:gd name="T7" fmla="*/ 19 h 39"/>
              <a:gd name="T8" fmla="*/ 38 w 288"/>
              <a:gd name="T9" fmla="*/ 0 h 39"/>
              <a:gd name="T10" fmla="*/ 0 w 288"/>
              <a:gd name="T11" fmla="*/ 0 h 39"/>
              <a:gd name="T12" fmla="*/ 38 w 288"/>
              <a:gd name="T13" fmla="*/ 19 h 39"/>
              <a:gd name="T14" fmla="*/ 134 w 288"/>
              <a:gd name="T15" fmla="*/ 38 h 39"/>
              <a:gd name="T16" fmla="*/ 229 w 288"/>
              <a:gd name="T17" fmla="*/ 38 h 39"/>
              <a:gd name="T18" fmla="*/ 287 w 288"/>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39">
                <a:moveTo>
                  <a:pt x="287" y="38"/>
                </a:moveTo>
                <a:lnTo>
                  <a:pt x="287" y="38"/>
                </a:lnTo>
                <a:cubicBezTo>
                  <a:pt x="287" y="38"/>
                  <a:pt x="267" y="38"/>
                  <a:pt x="229" y="19"/>
                </a:cubicBezTo>
                <a:cubicBezTo>
                  <a:pt x="210" y="19"/>
                  <a:pt x="172" y="19"/>
                  <a:pt x="134" y="19"/>
                </a:cubicBezTo>
                <a:cubicBezTo>
                  <a:pt x="115" y="0"/>
                  <a:pt x="77" y="0"/>
                  <a:pt x="38" y="0"/>
                </a:cubicBezTo>
                <a:cubicBezTo>
                  <a:pt x="19" y="0"/>
                  <a:pt x="0" y="0"/>
                  <a:pt x="0" y="0"/>
                </a:cubicBezTo>
                <a:cubicBezTo>
                  <a:pt x="0" y="0"/>
                  <a:pt x="19" y="0"/>
                  <a:pt x="38" y="19"/>
                </a:cubicBezTo>
                <a:cubicBezTo>
                  <a:pt x="77" y="19"/>
                  <a:pt x="96" y="19"/>
                  <a:pt x="134" y="38"/>
                </a:cubicBezTo>
                <a:cubicBezTo>
                  <a:pt x="172" y="38"/>
                  <a:pt x="210" y="38"/>
                  <a:pt x="229" y="38"/>
                </a:cubicBezTo>
                <a:cubicBezTo>
                  <a:pt x="267" y="38"/>
                  <a:pt x="287" y="38"/>
                  <a:pt x="287" y="38"/>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Freeform 169"/>
          <p:cNvSpPr>
            <a:spLocks noChangeArrowheads="1"/>
          </p:cNvSpPr>
          <p:nvPr/>
        </p:nvSpPr>
        <p:spPr bwMode="auto">
          <a:xfrm>
            <a:off x="3057525" y="4652963"/>
            <a:ext cx="88900" cy="15875"/>
          </a:xfrm>
          <a:custGeom>
            <a:avLst/>
            <a:gdLst>
              <a:gd name="T0" fmla="*/ 229 w 230"/>
              <a:gd name="T1" fmla="*/ 39 h 40"/>
              <a:gd name="T2" fmla="*/ 229 w 230"/>
              <a:gd name="T3" fmla="*/ 39 h 40"/>
              <a:gd name="T4" fmla="*/ 191 w 230"/>
              <a:gd name="T5" fmla="*/ 20 h 40"/>
              <a:gd name="T6" fmla="*/ 115 w 230"/>
              <a:gd name="T7" fmla="*/ 0 h 40"/>
              <a:gd name="T8" fmla="*/ 39 w 230"/>
              <a:gd name="T9" fmla="*/ 0 h 40"/>
              <a:gd name="T10" fmla="*/ 0 w 230"/>
              <a:gd name="T11" fmla="*/ 0 h 40"/>
              <a:gd name="T12" fmla="*/ 39 w 230"/>
              <a:gd name="T13" fmla="*/ 0 h 40"/>
              <a:gd name="T14" fmla="*/ 115 w 230"/>
              <a:gd name="T15" fmla="*/ 20 h 40"/>
              <a:gd name="T16" fmla="*/ 191 w 230"/>
              <a:gd name="T17" fmla="*/ 39 h 40"/>
              <a:gd name="T18" fmla="*/ 229 w 230"/>
              <a:gd name="T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40">
                <a:moveTo>
                  <a:pt x="229" y="39"/>
                </a:moveTo>
                <a:lnTo>
                  <a:pt x="229" y="39"/>
                </a:lnTo>
                <a:cubicBezTo>
                  <a:pt x="229" y="39"/>
                  <a:pt x="210" y="20"/>
                  <a:pt x="191" y="20"/>
                </a:cubicBezTo>
                <a:cubicBezTo>
                  <a:pt x="172" y="20"/>
                  <a:pt x="134" y="0"/>
                  <a:pt x="115" y="0"/>
                </a:cubicBezTo>
                <a:cubicBezTo>
                  <a:pt x="77" y="0"/>
                  <a:pt x="58" y="0"/>
                  <a:pt x="39" y="0"/>
                </a:cubicBezTo>
                <a:cubicBezTo>
                  <a:pt x="20" y="0"/>
                  <a:pt x="0" y="0"/>
                  <a:pt x="0" y="0"/>
                </a:cubicBezTo>
                <a:cubicBezTo>
                  <a:pt x="0" y="0"/>
                  <a:pt x="20" y="0"/>
                  <a:pt x="39" y="0"/>
                </a:cubicBezTo>
                <a:cubicBezTo>
                  <a:pt x="58" y="20"/>
                  <a:pt x="77" y="20"/>
                  <a:pt x="115" y="20"/>
                </a:cubicBezTo>
                <a:cubicBezTo>
                  <a:pt x="134" y="20"/>
                  <a:pt x="172" y="39"/>
                  <a:pt x="191" y="39"/>
                </a:cubicBezTo>
                <a:cubicBezTo>
                  <a:pt x="210" y="39"/>
                  <a:pt x="229" y="39"/>
                  <a:pt x="229" y="39"/>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Freeform 170"/>
          <p:cNvSpPr>
            <a:spLocks noChangeArrowheads="1"/>
          </p:cNvSpPr>
          <p:nvPr/>
        </p:nvSpPr>
        <p:spPr bwMode="auto">
          <a:xfrm>
            <a:off x="3197225" y="4757738"/>
            <a:ext cx="96838" cy="15875"/>
          </a:xfrm>
          <a:custGeom>
            <a:avLst/>
            <a:gdLst>
              <a:gd name="T0" fmla="*/ 248 w 249"/>
              <a:gd name="T1" fmla="*/ 38 h 39"/>
              <a:gd name="T2" fmla="*/ 248 w 249"/>
              <a:gd name="T3" fmla="*/ 38 h 39"/>
              <a:gd name="T4" fmla="*/ 210 w 249"/>
              <a:gd name="T5" fmla="*/ 19 h 39"/>
              <a:gd name="T6" fmla="*/ 134 w 249"/>
              <a:gd name="T7" fmla="*/ 19 h 39"/>
              <a:gd name="T8" fmla="*/ 39 w 249"/>
              <a:gd name="T9" fmla="*/ 0 h 39"/>
              <a:gd name="T10" fmla="*/ 0 w 249"/>
              <a:gd name="T11" fmla="*/ 0 h 39"/>
              <a:gd name="T12" fmla="*/ 39 w 249"/>
              <a:gd name="T13" fmla="*/ 19 h 39"/>
              <a:gd name="T14" fmla="*/ 134 w 249"/>
              <a:gd name="T15" fmla="*/ 38 h 39"/>
              <a:gd name="T16" fmla="*/ 210 w 249"/>
              <a:gd name="T17" fmla="*/ 38 h 39"/>
              <a:gd name="T18" fmla="*/ 248 w 249"/>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39">
                <a:moveTo>
                  <a:pt x="248" y="38"/>
                </a:moveTo>
                <a:lnTo>
                  <a:pt x="248" y="38"/>
                </a:lnTo>
                <a:cubicBezTo>
                  <a:pt x="248" y="38"/>
                  <a:pt x="229" y="38"/>
                  <a:pt x="210" y="19"/>
                </a:cubicBezTo>
                <a:cubicBezTo>
                  <a:pt x="191" y="19"/>
                  <a:pt x="153" y="19"/>
                  <a:pt x="134" y="19"/>
                </a:cubicBezTo>
                <a:cubicBezTo>
                  <a:pt x="95" y="0"/>
                  <a:pt x="76" y="0"/>
                  <a:pt x="39" y="0"/>
                </a:cubicBezTo>
                <a:cubicBezTo>
                  <a:pt x="19" y="0"/>
                  <a:pt x="0" y="0"/>
                  <a:pt x="0" y="0"/>
                </a:cubicBezTo>
                <a:cubicBezTo>
                  <a:pt x="0" y="0"/>
                  <a:pt x="19" y="0"/>
                  <a:pt x="39" y="19"/>
                </a:cubicBezTo>
                <a:cubicBezTo>
                  <a:pt x="58" y="19"/>
                  <a:pt x="95" y="19"/>
                  <a:pt x="134" y="38"/>
                </a:cubicBezTo>
                <a:cubicBezTo>
                  <a:pt x="153" y="38"/>
                  <a:pt x="191" y="38"/>
                  <a:pt x="210" y="38"/>
                </a:cubicBezTo>
                <a:cubicBezTo>
                  <a:pt x="229" y="38"/>
                  <a:pt x="248" y="38"/>
                  <a:pt x="248" y="38"/>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Freeform 171"/>
          <p:cNvSpPr>
            <a:spLocks noChangeArrowheads="1"/>
          </p:cNvSpPr>
          <p:nvPr/>
        </p:nvSpPr>
        <p:spPr bwMode="auto">
          <a:xfrm>
            <a:off x="3213100" y="4751388"/>
            <a:ext cx="82550" cy="15875"/>
          </a:xfrm>
          <a:custGeom>
            <a:avLst/>
            <a:gdLst>
              <a:gd name="T0" fmla="*/ 209 w 210"/>
              <a:gd name="T1" fmla="*/ 38 h 39"/>
              <a:gd name="T2" fmla="*/ 209 w 210"/>
              <a:gd name="T3" fmla="*/ 38 h 39"/>
              <a:gd name="T4" fmla="*/ 171 w 210"/>
              <a:gd name="T5" fmla="*/ 19 h 39"/>
              <a:gd name="T6" fmla="*/ 95 w 210"/>
              <a:gd name="T7" fmla="*/ 0 h 39"/>
              <a:gd name="T8" fmla="*/ 37 w 210"/>
              <a:gd name="T9" fmla="*/ 0 h 39"/>
              <a:gd name="T10" fmla="*/ 0 w 210"/>
              <a:gd name="T11" fmla="*/ 0 h 39"/>
              <a:gd name="T12" fmla="*/ 19 w 210"/>
              <a:gd name="T13" fmla="*/ 19 h 39"/>
              <a:gd name="T14" fmla="*/ 95 w 210"/>
              <a:gd name="T15" fmla="*/ 19 h 39"/>
              <a:gd name="T16" fmla="*/ 171 w 210"/>
              <a:gd name="T17" fmla="*/ 38 h 39"/>
              <a:gd name="T18" fmla="*/ 209 w 210"/>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39">
                <a:moveTo>
                  <a:pt x="209" y="38"/>
                </a:moveTo>
                <a:lnTo>
                  <a:pt x="209" y="38"/>
                </a:lnTo>
                <a:cubicBezTo>
                  <a:pt x="209" y="38"/>
                  <a:pt x="190" y="19"/>
                  <a:pt x="171" y="19"/>
                </a:cubicBezTo>
                <a:cubicBezTo>
                  <a:pt x="152" y="19"/>
                  <a:pt x="133" y="19"/>
                  <a:pt x="95" y="0"/>
                </a:cubicBezTo>
                <a:cubicBezTo>
                  <a:pt x="76" y="0"/>
                  <a:pt x="56" y="0"/>
                  <a:pt x="37" y="0"/>
                </a:cubicBezTo>
                <a:cubicBezTo>
                  <a:pt x="19" y="0"/>
                  <a:pt x="0" y="0"/>
                  <a:pt x="0" y="0"/>
                </a:cubicBezTo>
                <a:cubicBezTo>
                  <a:pt x="0" y="0"/>
                  <a:pt x="0" y="0"/>
                  <a:pt x="19" y="19"/>
                </a:cubicBezTo>
                <a:cubicBezTo>
                  <a:pt x="37" y="19"/>
                  <a:pt x="76" y="19"/>
                  <a:pt x="95" y="19"/>
                </a:cubicBezTo>
                <a:cubicBezTo>
                  <a:pt x="114" y="19"/>
                  <a:pt x="152" y="38"/>
                  <a:pt x="171" y="38"/>
                </a:cubicBezTo>
                <a:cubicBezTo>
                  <a:pt x="190" y="38"/>
                  <a:pt x="209" y="38"/>
                  <a:pt x="209" y="38"/>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Freeform 172"/>
          <p:cNvSpPr>
            <a:spLocks noChangeArrowheads="1"/>
          </p:cNvSpPr>
          <p:nvPr/>
        </p:nvSpPr>
        <p:spPr bwMode="auto">
          <a:xfrm>
            <a:off x="2733675" y="4389438"/>
            <a:ext cx="103188" cy="14287"/>
          </a:xfrm>
          <a:custGeom>
            <a:avLst/>
            <a:gdLst>
              <a:gd name="T0" fmla="*/ 268 w 269"/>
              <a:gd name="T1" fmla="*/ 39 h 40"/>
              <a:gd name="T2" fmla="*/ 268 w 269"/>
              <a:gd name="T3" fmla="*/ 39 h 40"/>
              <a:gd name="T4" fmla="*/ 229 w 269"/>
              <a:gd name="T5" fmla="*/ 20 h 40"/>
              <a:gd name="T6" fmla="*/ 134 w 269"/>
              <a:gd name="T7" fmla="*/ 0 h 40"/>
              <a:gd name="T8" fmla="*/ 39 w 269"/>
              <a:gd name="T9" fmla="*/ 0 h 40"/>
              <a:gd name="T10" fmla="*/ 0 w 269"/>
              <a:gd name="T11" fmla="*/ 0 h 40"/>
              <a:gd name="T12" fmla="*/ 39 w 269"/>
              <a:gd name="T13" fmla="*/ 0 h 40"/>
              <a:gd name="T14" fmla="*/ 134 w 269"/>
              <a:gd name="T15" fmla="*/ 20 h 40"/>
              <a:gd name="T16" fmla="*/ 229 w 269"/>
              <a:gd name="T17" fmla="*/ 39 h 40"/>
              <a:gd name="T18" fmla="*/ 268 w 269"/>
              <a:gd name="T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9" h="40">
                <a:moveTo>
                  <a:pt x="268" y="39"/>
                </a:moveTo>
                <a:lnTo>
                  <a:pt x="268" y="39"/>
                </a:lnTo>
                <a:cubicBezTo>
                  <a:pt x="268" y="39"/>
                  <a:pt x="249" y="20"/>
                  <a:pt x="229" y="20"/>
                </a:cubicBezTo>
                <a:cubicBezTo>
                  <a:pt x="210" y="20"/>
                  <a:pt x="172" y="0"/>
                  <a:pt x="134" y="0"/>
                </a:cubicBezTo>
                <a:cubicBezTo>
                  <a:pt x="96" y="0"/>
                  <a:pt x="57" y="0"/>
                  <a:pt x="39" y="0"/>
                </a:cubicBezTo>
                <a:cubicBezTo>
                  <a:pt x="20" y="0"/>
                  <a:pt x="0" y="0"/>
                  <a:pt x="0" y="0"/>
                </a:cubicBezTo>
                <a:cubicBezTo>
                  <a:pt x="0" y="0"/>
                  <a:pt x="0" y="0"/>
                  <a:pt x="39" y="0"/>
                </a:cubicBezTo>
                <a:cubicBezTo>
                  <a:pt x="57" y="20"/>
                  <a:pt x="96" y="20"/>
                  <a:pt x="134" y="20"/>
                </a:cubicBezTo>
                <a:cubicBezTo>
                  <a:pt x="172" y="39"/>
                  <a:pt x="191" y="39"/>
                  <a:pt x="229" y="39"/>
                </a:cubicBezTo>
                <a:cubicBezTo>
                  <a:pt x="249" y="39"/>
                  <a:pt x="268" y="39"/>
                  <a:pt x="268" y="39"/>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Freeform 173"/>
          <p:cNvSpPr>
            <a:spLocks noChangeArrowheads="1"/>
          </p:cNvSpPr>
          <p:nvPr/>
        </p:nvSpPr>
        <p:spPr bwMode="auto">
          <a:xfrm>
            <a:off x="2740025" y="4373563"/>
            <a:ext cx="88900" cy="15875"/>
          </a:xfrm>
          <a:custGeom>
            <a:avLst/>
            <a:gdLst>
              <a:gd name="T0" fmla="*/ 229 w 230"/>
              <a:gd name="T1" fmla="*/ 38 h 39"/>
              <a:gd name="T2" fmla="*/ 229 w 230"/>
              <a:gd name="T3" fmla="*/ 38 h 39"/>
              <a:gd name="T4" fmla="*/ 209 w 230"/>
              <a:gd name="T5" fmla="*/ 38 h 39"/>
              <a:gd name="T6" fmla="*/ 114 w 230"/>
              <a:gd name="T7" fmla="*/ 19 h 39"/>
              <a:gd name="T8" fmla="*/ 37 w 230"/>
              <a:gd name="T9" fmla="*/ 0 h 39"/>
              <a:gd name="T10" fmla="*/ 0 w 230"/>
              <a:gd name="T11" fmla="*/ 0 h 39"/>
              <a:gd name="T12" fmla="*/ 37 w 230"/>
              <a:gd name="T13" fmla="*/ 19 h 39"/>
              <a:gd name="T14" fmla="*/ 114 w 230"/>
              <a:gd name="T15" fmla="*/ 38 h 39"/>
              <a:gd name="T16" fmla="*/ 190 w 230"/>
              <a:gd name="T17" fmla="*/ 38 h 39"/>
              <a:gd name="T18" fmla="*/ 229 w 230"/>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39">
                <a:moveTo>
                  <a:pt x="229" y="38"/>
                </a:moveTo>
                <a:lnTo>
                  <a:pt x="229" y="38"/>
                </a:lnTo>
                <a:cubicBezTo>
                  <a:pt x="229" y="38"/>
                  <a:pt x="229" y="38"/>
                  <a:pt x="209" y="38"/>
                </a:cubicBezTo>
                <a:cubicBezTo>
                  <a:pt x="171" y="19"/>
                  <a:pt x="152" y="19"/>
                  <a:pt x="114" y="19"/>
                </a:cubicBezTo>
                <a:cubicBezTo>
                  <a:pt x="95" y="19"/>
                  <a:pt x="56" y="0"/>
                  <a:pt x="37" y="0"/>
                </a:cubicBezTo>
                <a:cubicBezTo>
                  <a:pt x="19" y="0"/>
                  <a:pt x="0" y="0"/>
                  <a:pt x="0" y="0"/>
                </a:cubicBezTo>
                <a:cubicBezTo>
                  <a:pt x="0" y="0"/>
                  <a:pt x="19" y="19"/>
                  <a:pt x="37" y="19"/>
                </a:cubicBezTo>
                <a:cubicBezTo>
                  <a:pt x="56" y="19"/>
                  <a:pt x="95" y="38"/>
                  <a:pt x="114" y="38"/>
                </a:cubicBezTo>
                <a:cubicBezTo>
                  <a:pt x="152" y="38"/>
                  <a:pt x="171" y="38"/>
                  <a:pt x="190" y="38"/>
                </a:cubicBezTo>
                <a:cubicBezTo>
                  <a:pt x="229" y="38"/>
                  <a:pt x="229" y="38"/>
                  <a:pt x="229" y="38"/>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Freeform 174"/>
          <p:cNvSpPr>
            <a:spLocks noChangeArrowheads="1"/>
          </p:cNvSpPr>
          <p:nvPr/>
        </p:nvSpPr>
        <p:spPr bwMode="auto">
          <a:xfrm>
            <a:off x="2901950" y="4357688"/>
            <a:ext cx="111125" cy="15875"/>
          </a:xfrm>
          <a:custGeom>
            <a:avLst/>
            <a:gdLst>
              <a:gd name="T0" fmla="*/ 287 w 288"/>
              <a:gd name="T1" fmla="*/ 38 h 39"/>
              <a:gd name="T2" fmla="*/ 287 w 288"/>
              <a:gd name="T3" fmla="*/ 38 h 39"/>
              <a:gd name="T4" fmla="*/ 248 w 288"/>
              <a:gd name="T5" fmla="*/ 19 h 39"/>
              <a:gd name="T6" fmla="*/ 153 w 288"/>
              <a:gd name="T7" fmla="*/ 0 h 39"/>
              <a:gd name="T8" fmla="*/ 58 w 288"/>
              <a:gd name="T9" fmla="*/ 0 h 39"/>
              <a:gd name="T10" fmla="*/ 0 w 288"/>
              <a:gd name="T11" fmla="*/ 0 h 39"/>
              <a:gd name="T12" fmla="*/ 58 w 288"/>
              <a:gd name="T13" fmla="*/ 0 h 39"/>
              <a:gd name="T14" fmla="*/ 153 w 288"/>
              <a:gd name="T15" fmla="*/ 19 h 39"/>
              <a:gd name="T16" fmla="*/ 248 w 288"/>
              <a:gd name="T17" fmla="*/ 38 h 39"/>
              <a:gd name="T18" fmla="*/ 287 w 288"/>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39">
                <a:moveTo>
                  <a:pt x="287" y="38"/>
                </a:moveTo>
                <a:lnTo>
                  <a:pt x="287" y="38"/>
                </a:lnTo>
                <a:cubicBezTo>
                  <a:pt x="287" y="38"/>
                  <a:pt x="268" y="19"/>
                  <a:pt x="248" y="19"/>
                </a:cubicBezTo>
                <a:cubicBezTo>
                  <a:pt x="211" y="19"/>
                  <a:pt x="172" y="0"/>
                  <a:pt x="153" y="0"/>
                </a:cubicBezTo>
                <a:cubicBezTo>
                  <a:pt x="115" y="0"/>
                  <a:pt x="77" y="0"/>
                  <a:pt x="58" y="0"/>
                </a:cubicBezTo>
                <a:cubicBezTo>
                  <a:pt x="19" y="0"/>
                  <a:pt x="0" y="0"/>
                  <a:pt x="0" y="0"/>
                </a:cubicBezTo>
                <a:cubicBezTo>
                  <a:pt x="0" y="0"/>
                  <a:pt x="19" y="0"/>
                  <a:pt x="58" y="0"/>
                </a:cubicBezTo>
                <a:cubicBezTo>
                  <a:pt x="77" y="19"/>
                  <a:pt x="115" y="19"/>
                  <a:pt x="153" y="19"/>
                </a:cubicBezTo>
                <a:cubicBezTo>
                  <a:pt x="172" y="19"/>
                  <a:pt x="211" y="38"/>
                  <a:pt x="248" y="38"/>
                </a:cubicBezTo>
                <a:cubicBezTo>
                  <a:pt x="268" y="38"/>
                  <a:pt x="287" y="38"/>
                  <a:pt x="287" y="38"/>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Freeform 175"/>
          <p:cNvSpPr>
            <a:spLocks noChangeArrowheads="1"/>
          </p:cNvSpPr>
          <p:nvPr/>
        </p:nvSpPr>
        <p:spPr bwMode="auto">
          <a:xfrm>
            <a:off x="2917825" y="4344988"/>
            <a:ext cx="88900" cy="14287"/>
          </a:xfrm>
          <a:custGeom>
            <a:avLst/>
            <a:gdLst>
              <a:gd name="T0" fmla="*/ 229 w 230"/>
              <a:gd name="T1" fmla="*/ 38 h 39"/>
              <a:gd name="T2" fmla="*/ 229 w 230"/>
              <a:gd name="T3" fmla="*/ 38 h 39"/>
              <a:gd name="T4" fmla="*/ 190 w 230"/>
              <a:gd name="T5" fmla="*/ 38 h 39"/>
              <a:gd name="T6" fmla="*/ 114 w 230"/>
              <a:gd name="T7" fmla="*/ 19 h 39"/>
              <a:gd name="T8" fmla="*/ 38 w 230"/>
              <a:gd name="T9" fmla="*/ 0 h 39"/>
              <a:gd name="T10" fmla="*/ 0 w 230"/>
              <a:gd name="T11" fmla="*/ 0 h 39"/>
              <a:gd name="T12" fmla="*/ 38 w 230"/>
              <a:gd name="T13" fmla="*/ 19 h 39"/>
              <a:gd name="T14" fmla="*/ 114 w 230"/>
              <a:gd name="T15" fmla="*/ 38 h 39"/>
              <a:gd name="T16" fmla="*/ 190 w 230"/>
              <a:gd name="T17" fmla="*/ 38 h 39"/>
              <a:gd name="T18" fmla="*/ 229 w 230"/>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39">
                <a:moveTo>
                  <a:pt x="229" y="38"/>
                </a:moveTo>
                <a:lnTo>
                  <a:pt x="229" y="38"/>
                </a:lnTo>
                <a:cubicBezTo>
                  <a:pt x="229" y="38"/>
                  <a:pt x="209" y="38"/>
                  <a:pt x="190" y="38"/>
                </a:cubicBezTo>
                <a:cubicBezTo>
                  <a:pt x="172" y="19"/>
                  <a:pt x="153" y="19"/>
                  <a:pt x="114" y="19"/>
                </a:cubicBezTo>
                <a:cubicBezTo>
                  <a:pt x="95" y="0"/>
                  <a:pt x="57" y="0"/>
                  <a:pt x="38" y="0"/>
                </a:cubicBezTo>
                <a:cubicBezTo>
                  <a:pt x="19" y="0"/>
                  <a:pt x="0" y="0"/>
                  <a:pt x="0" y="0"/>
                </a:cubicBezTo>
                <a:cubicBezTo>
                  <a:pt x="0" y="0"/>
                  <a:pt x="19" y="19"/>
                  <a:pt x="38" y="19"/>
                </a:cubicBezTo>
                <a:cubicBezTo>
                  <a:pt x="57" y="19"/>
                  <a:pt x="95" y="38"/>
                  <a:pt x="114" y="38"/>
                </a:cubicBezTo>
                <a:cubicBezTo>
                  <a:pt x="153" y="38"/>
                  <a:pt x="172" y="38"/>
                  <a:pt x="190" y="38"/>
                </a:cubicBezTo>
                <a:cubicBezTo>
                  <a:pt x="209" y="38"/>
                  <a:pt x="229" y="38"/>
                  <a:pt x="229" y="38"/>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Freeform 176"/>
          <p:cNvSpPr>
            <a:spLocks noChangeArrowheads="1"/>
          </p:cNvSpPr>
          <p:nvPr/>
        </p:nvSpPr>
        <p:spPr bwMode="auto">
          <a:xfrm>
            <a:off x="3087688" y="4424363"/>
            <a:ext cx="104775" cy="15875"/>
          </a:xfrm>
          <a:custGeom>
            <a:avLst/>
            <a:gdLst>
              <a:gd name="T0" fmla="*/ 267 w 268"/>
              <a:gd name="T1" fmla="*/ 38 h 39"/>
              <a:gd name="T2" fmla="*/ 267 w 268"/>
              <a:gd name="T3" fmla="*/ 38 h 39"/>
              <a:gd name="T4" fmla="*/ 229 w 268"/>
              <a:gd name="T5" fmla="*/ 19 h 39"/>
              <a:gd name="T6" fmla="*/ 133 w 268"/>
              <a:gd name="T7" fmla="*/ 0 h 39"/>
              <a:gd name="T8" fmla="*/ 38 w 268"/>
              <a:gd name="T9" fmla="*/ 0 h 39"/>
              <a:gd name="T10" fmla="*/ 0 w 268"/>
              <a:gd name="T11" fmla="*/ 0 h 39"/>
              <a:gd name="T12" fmla="*/ 38 w 268"/>
              <a:gd name="T13" fmla="*/ 0 h 39"/>
              <a:gd name="T14" fmla="*/ 133 w 268"/>
              <a:gd name="T15" fmla="*/ 19 h 39"/>
              <a:gd name="T16" fmla="*/ 229 w 268"/>
              <a:gd name="T17" fmla="*/ 38 h 39"/>
              <a:gd name="T18" fmla="*/ 267 w 268"/>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39">
                <a:moveTo>
                  <a:pt x="267" y="38"/>
                </a:moveTo>
                <a:lnTo>
                  <a:pt x="267" y="38"/>
                </a:lnTo>
                <a:cubicBezTo>
                  <a:pt x="267" y="38"/>
                  <a:pt x="248" y="38"/>
                  <a:pt x="229" y="19"/>
                </a:cubicBezTo>
                <a:cubicBezTo>
                  <a:pt x="210" y="19"/>
                  <a:pt x="172" y="0"/>
                  <a:pt x="133" y="0"/>
                </a:cubicBezTo>
                <a:cubicBezTo>
                  <a:pt x="95" y="0"/>
                  <a:pt x="57" y="0"/>
                  <a:pt x="38" y="0"/>
                </a:cubicBezTo>
                <a:cubicBezTo>
                  <a:pt x="19" y="0"/>
                  <a:pt x="0" y="0"/>
                  <a:pt x="0" y="0"/>
                </a:cubicBezTo>
                <a:cubicBezTo>
                  <a:pt x="0" y="0"/>
                  <a:pt x="19" y="0"/>
                  <a:pt x="38" y="0"/>
                </a:cubicBezTo>
                <a:cubicBezTo>
                  <a:pt x="57" y="19"/>
                  <a:pt x="95" y="19"/>
                  <a:pt x="133" y="19"/>
                </a:cubicBezTo>
                <a:cubicBezTo>
                  <a:pt x="172" y="38"/>
                  <a:pt x="210" y="38"/>
                  <a:pt x="229" y="38"/>
                </a:cubicBezTo>
                <a:cubicBezTo>
                  <a:pt x="248" y="38"/>
                  <a:pt x="267" y="38"/>
                  <a:pt x="267" y="38"/>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Freeform 177"/>
          <p:cNvSpPr>
            <a:spLocks noChangeArrowheads="1"/>
          </p:cNvSpPr>
          <p:nvPr/>
        </p:nvSpPr>
        <p:spPr bwMode="auto">
          <a:xfrm>
            <a:off x="3101975" y="4408488"/>
            <a:ext cx="88900" cy="15875"/>
          </a:xfrm>
          <a:custGeom>
            <a:avLst/>
            <a:gdLst>
              <a:gd name="T0" fmla="*/ 229 w 230"/>
              <a:gd name="T1" fmla="*/ 39 h 40"/>
              <a:gd name="T2" fmla="*/ 229 w 230"/>
              <a:gd name="T3" fmla="*/ 39 h 40"/>
              <a:gd name="T4" fmla="*/ 191 w 230"/>
              <a:gd name="T5" fmla="*/ 39 h 40"/>
              <a:gd name="T6" fmla="*/ 114 w 230"/>
              <a:gd name="T7" fmla="*/ 19 h 40"/>
              <a:gd name="T8" fmla="*/ 19 w 230"/>
              <a:gd name="T9" fmla="*/ 0 h 40"/>
              <a:gd name="T10" fmla="*/ 0 w 230"/>
              <a:gd name="T11" fmla="*/ 0 h 40"/>
              <a:gd name="T12" fmla="*/ 19 w 230"/>
              <a:gd name="T13" fmla="*/ 19 h 40"/>
              <a:gd name="T14" fmla="*/ 95 w 230"/>
              <a:gd name="T15" fmla="*/ 39 h 40"/>
              <a:gd name="T16" fmla="*/ 191 w 230"/>
              <a:gd name="T17" fmla="*/ 39 h 40"/>
              <a:gd name="T18" fmla="*/ 229 w 230"/>
              <a:gd name="T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40">
                <a:moveTo>
                  <a:pt x="229" y="39"/>
                </a:moveTo>
                <a:lnTo>
                  <a:pt x="229" y="39"/>
                </a:lnTo>
                <a:cubicBezTo>
                  <a:pt x="229" y="39"/>
                  <a:pt x="210" y="39"/>
                  <a:pt x="191" y="39"/>
                </a:cubicBezTo>
                <a:cubicBezTo>
                  <a:pt x="172" y="19"/>
                  <a:pt x="134" y="19"/>
                  <a:pt x="114" y="19"/>
                </a:cubicBezTo>
                <a:cubicBezTo>
                  <a:pt x="76" y="19"/>
                  <a:pt x="57" y="0"/>
                  <a:pt x="19" y="0"/>
                </a:cubicBezTo>
                <a:cubicBezTo>
                  <a:pt x="0" y="0"/>
                  <a:pt x="0" y="0"/>
                  <a:pt x="0" y="0"/>
                </a:cubicBezTo>
                <a:cubicBezTo>
                  <a:pt x="0" y="0"/>
                  <a:pt x="0" y="19"/>
                  <a:pt x="19" y="19"/>
                </a:cubicBezTo>
                <a:cubicBezTo>
                  <a:pt x="38" y="19"/>
                  <a:pt x="76" y="39"/>
                  <a:pt x="95" y="39"/>
                </a:cubicBezTo>
                <a:cubicBezTo>
                  <a:pt x="134" y="39"/>
                  <a:pt x="153" y="39"/>
                  <a:pt x="191" y="39"/>
                </a:cubicBezTo>
                <a:cubicBezTo>
                  <a:pt x="210" y="39"/>
                  <a:pt x="229" y="39"/>
                  <a:pt x="229" y="39"/>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Freeform 178"/>
          <p:cNvSpPr>
            <a:spLocks noChangeArrowheads="1"/>
          </p:cNvSpPr>
          <p:nvPr/>
        </p:nvSpPr>
        <p:spPr bwMode="auto">
          <a:xfrm>
            <a:off x="3228975" y="4589463"/>
            <a:ext cx="88900" cy="14287"/>
          </a:xfrm>
          <a:custGeom>
            <a:avLst/>
            <a:gdLst>
              <a:gd name="T0" fmla="*/ 230 w 231"/>
              <a:gd name="T1" fmla="*/ 38 h 39"/>
              <a:gd name="T2" fmla="*/ 230 w 231"/>
              <a:gd name="T3" fmla="*/ 38 h 39"/>
              <a:gd name="T4" fmla="*/ 192 w 231"/>
              <a:gd name="T5" fmla="*/ 19 h 39"/>
              <a:gd name="T6" fmla="*/ 115 w 231"/>
              <a:gd name="T7" fmla="*/ 0 h 39"/>
              <a:gd name="T8" fmla="*/ 39 w 231"/>
              <a:gd name="T9" fmla="*/ 0 h 39"/>
              <a:gd name="T10" fmla="*/ 0 w 231"/>
              <a:gd name="T11" fmla="*/ 0 h 39"/>
              <a:gd name="T12" fmla="*/ 39 w 231"/>
              <a:gd name="T13" fmla="*/ 0 h 39"/>
              <a:gd name="T14" fmla="*/ 115 w 231"/>
              <a:gd name="T15" fmla="*/ 19 h 39"/>
              <a:gd name="T16" fmla="*/ 192 w 231"/>
              <a:gd name="T17" fmla="*/ 38 h 39"/>
              <a:gd name="T18" fmla="*/ 230 w 231"/>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39">
                <a:moveTo>
                  <a:pt x="230" y="38"/>
                </a:moveTo>
                <a:lnTo>
                  <a:pt x="230" y="38"/>
                </a:lnTo>
                <a:cubicBezTo>
                  <a:pt x="230" y="38"/>
                  <a:pt x="211" y="19"/>
                  <a:pt x="192" y="19"/>
                </a:cubicBezTo>
                <a:cubicBezTo>
                  <a:pt x="172" y="19"/>
                  <a:pt x="153" y="19"/>
                  <a:pt x="115" y="0"/>
                </a:cubicBezTo>
                <a:cubicBezTo>
                  <a:pt x="96" y="0"/>
                  <a:pt x="58" y="0"/>
                  <a:pt x="39" y="0"/>
                </a:cubicBezTo>
                <a:cubicBezTo>
                  <a:pt x="19" y="0"/>
                  <a:pt x="0" y="0"/>
                  <a:pt x="0" y="0"/>
                </a:cubicBezTo>
                <a:cubicBezTo>
                  <a:pt x="0" y="0"/>
                  <a:pt x="19" y="0"/>
                  <a:pt x="39" y="0"/>
                </a:cubicBezTo>
                <a:cubicBezTo>
                  <a:pt x="58" y="19"/>
                  <a:pt x="77" y="19"/>
                  <a:pt x="115" y="19"/>
                </a:cubicBezTo>
                <a:cubicBezTo>
                  <a:pt x="134" y="19"/>
                  <a:pt x="172" y="38"/>
                  <a:pt x="192" y="38"/>
                </a:cubicBezTo>
                <a:cubicBezTo>
                  <a:pt x="211" y="38"/>
                  <a:pt x="230" y="38"/>
                  <a:pt x="230" y="38"/>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179"/>
          <p:cNvSpPr>
            <a:spLocks noChangeArrowheads="1"/>
          </p:cNvSpPr>
          <p:nvPr/>
        </p:nvSpPr>
        <p:spPr bwMode="auto">
          <a:xfrm>
            <a:off x="3235325" y="4579938"/>
            <a:ext cx="74613" cy="9525"/>
          </a:xfrm>
          <a:custGeom>
            <a:avLst/>
            <a:gdLst>
              <a:gd name="T0" fmla="*/ 192 w 193"/>
              <a:gd name="T1" fmla="*/ 19 h 20"/>
              <a:gd name="T2" fmla="*/ 192 w 193"/>
              <a:gd name="T3" fmla="*/ 19 h 20"/>
              <a:gd name="T4" fmla="*/ 173 w 193"/>
              <a:gd name="T5" fmla="*/ 19 h 20"/>
              <a:gd name="T6" fmla="*/ 96 w 193"/>
              <a:gd name="T7" fmla="*/ 0 h 20"/>
              <a:gd name="T8" fmla="*/ 39 w 193"/>
              <a:gd name="T9" fmla="*/ 0 h 20"/>
              <a:gd name="T10" fmla="*/ 0 w 193"/>
              <a:gd name="T11" fmla="*/ 0 h 20"/>
              <a:gd name="T12" fmla="*/ 39 w 193"/>
              <a:gd name="T13" fmla="*/ 0 h 20"/>
              <a:gd name="T14" fmla="*/ 96 w 193"/>
              <a:gd name="T15" fmla="*/ 19 h 20"/>
              <a:gd name="T16" fmla="*/ 173 w 193"/>
              <a:gd name="T17" fmla="*/ 19 h 20"/>
              <a:gd name="T18" fmla="*/ 192 w 193"/>
              <a:gd name="T1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20">
                <a:moveTo>
                  <a:pt x="192" y="19"/>
                </a:moveTo>
                <a:lnTo>
                  <a:pt x="192" y="19"/>
                </a:lnTo>
                <a:cubicBezTo>
                  <a:pt x="192" y="19"/>
                  <a:pt x="192" y="19"/>
                  <a:pt x="173" y="19"/>
                </a:cubicBezTo>
                <a:cubicBezTo>
                  <a:pt x="153" y="19"/>
                  <a:pt x="134" y="0"/>
                  <a:pt x="96" y="0"/>
                </a:cubicBezTo>
                <a:cubicBezTo>
                  <a:pt x="77" y="0"/>
                  <a:pt x="58" y="0"/>
                  <a:pt x="39" y="0"/>
                </a:cubicBezTo>
                <a:cubicBezTo>
                  <a:pt x="20" y="0"/>
                  <a:pt x="0" y="0"/>
                  <a:pt x="0" y="0"/>
                </a:cubicBezTo>
                <a:cubicBezTo>
                  <a:pt x="0" y="0"/>
                  <a:pt x="20" y="0"/>
                  <a:pt x="39" y="0"/>
                </a:cubicBezTo>
                <a:cubicBezTo>
                  <a:pt x="58" y="19"/>
                  <a:pt x="77" y="19"/>
                  <a:pt x="96" y="19"/>
                </a:cubicBezTo>
                <a:cubicBezTo>
                  <a:pt x="134" y="19"/>
                  <a:pt x="153" y="19"/>
                  <a:pt x="173" y="19"/>
                </a:cubicBezTo>
                <a:cubicBezTo>
                  <a:pt x="192" y="19"/>
                  <a:pt x="192" y="19"/>
                  <a:pt x="192" y="19"/>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Freeform 180"/>
          <p:cNvSpPr>
            <a:spLocks noChangeArrowheads="1"/>
          </p:cNvSpPr>
          <p:nvPr/>
        </p:nvSpPr>
        <p:spPr bwMode="auto">
          <a:xfrm>
            <a:off x="2806700" y="4306888"/>
            <a:ext cx="82550" cy="460375"/>
          </a:xfrm>
          <a:custGeom>
            <a:avLst/>
            <a:gdLst>
              <a:gd name="T0" fmla="*/ 210 w 211"/>
              <a:gd name="T1" fmla="*/ 0 h 1185"/>
              <a:gd name="T2" fmla="*/ 210 w 211"/>
              <a:gd name="T3" fmla="*/ 0 h 1185"/>
              <a:gd name="T4" fmla="*/ 191 w 211"/>
              <a:gd name="T5" fmla="*/ 38 h 1185"/>
              <a:gd name="T6" fmla="*/ 153 w 211"/>
              <a:gd name="T7" fmla="*/ 172 h 1185"/>
              <a:gd name="T8" fmla="*/ 134 w 211"/>
              <a:gd name="T9" fmla="*/ 363 h 1185"/>
              <a:gd name="T10" fmla="*/ 96 w 211"/>
              <a:gd name="T11" fmla="*/ 592 h 1185"/>
              <a:gd name="T12" fmla="*/ 58 w 211"/>
              <a:gd name="T13" fmla="*/ 802 h 1185"/>
              <a:gd name="T14" fmla="*/ 19 w 211"/>
              <a:gd name="T15" fmla="*/ 993 h 1185"/>
              <a:gd name="T16" fmla="*/ 0 w 211"/>
              <a:gd name="T17" fmla="*/ 1126 h 1185"/>
              <a:gd name="T18" fmla="*/ 0 w 211"/>
              <a:gd name="T19" fmla="*/ 1184 h 1185"/>
              <a:gd name="T20" fmla="*/ 19 w 211"/>
              <a:gd name="T21" fmla="*/ 1146 h 1185"/>
              <a:gd name="T22" fmla="*/ 38 w 211"/>
              <a:gd name="T23" fmla="*/ 993 h 1185"/>
              <a:gd name="T24" fmla="*/ 77 w 211"/>
              <a:gd name="T25" fmla="*/ 821 h 1185"/>
              <a:gd name="T26" fmla="*/ 115 w 211"/>
              <a:gd name="T27" fmla="*/ 592 h 1185"/>
              <a:gd name="T28" fmla="*/ 153 w 211"/>
              <a:gd name="T29" fmla="*/ 382 h 1185"/>
              <a:gd name="T30" fmla="*/ 172 w 211"/>
              <a:gd name="T31" fmla="*/ 191 h 1185"/>
              <a:gd name="T32" fmla="*/ 191 w 211"/>
              <a:gd name="T33" fmla="*/ 57 h 1185"/>
              <a:gd name="T34" fmla="*/ 210 w 211"/>
              <a:gd name="T3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1" h="1185">
                <a:moveTo>
                  <a:pt x="210" y="0"/>
                </a:moveTo>
                <a:lnTo>
                  <a:pt x="210" y="0"/>
                </a:lnTo>
                <a:cubicBezTo>
                  <a:pt x="210" y="0"/>
                  <a:pt x="191" y="19"/>
                  <a:pt x="191" y="38"/>
                </a:cubicBezTo>
                <a:cubicBezTo>
                  <a:pt x="191" y="76"/>
                  <a:pt x="172" y="134"/>
                  <a:pt x="153" y="172"/>
                </a:cubicBezTo>
                <a:cubicBezTo>
                  <a:pt x="153" y="230"/>
                  <a:pt x="134" y="306"/>
                  <a:pt x="134" y="363"/>
                </a:cubicBezTo>
                <a:cubicBezTo>
                  <a:pt x="115" y="439"/>
                  <a:pt x="96" y="516"/>
                  <a:pt x="96" y="592"/>
                </a:cubicBezTo>
                <a:cubicBezTo>
                  <a:pt x="77" y="668"/>
                  <a:pt x="58" y="745"/>
                  <a:pt x="58" y="802"/>
                </a:cubicBezTo>
                <a:cubicBezTo>
                  <a:pt x="38" y="878"/>
                  <a:pt x="38" y="936"/>
                  <a:pt x="19" y="993"/>
                </a:cubicBezTo>
                <a:cubicBezTo>
                  <a:pt x="19" y="1050"/>
                  <a:pt x="19" y="1108"/>
                  <a:pt x="0" y="1126"/>
                </a:cubicBezTo>
                <a:cubicBezTo>
                  <a:pt x="0" y="1165"/>
                  <a:pt x="0" y="1184"/>
                  <a:pt x="0" y="1184"/>
                </a:cubicBezTo>
                <a:cubicBezTo>
                  <a:pt x="0" y="1184"/>
                  <a:pt x="0" y="1165"/>
                  <a:pt x="19" y="1146"/>
                </a:cubicBezTo>
                <a:cubicBezTo>
                  <a:pt x="19" y="1108"/>
                  <a:pt x="38" y="1050"/>
                  <a:pt x="38" y="993"/>
                </a:cubicBezTo>
                <a:cubicBezTo>
                  <a:pt x="58" y="955"/>
                  <a:pt x="58" y="878"/>
                  <a:pt x="77" y="821"/>
                </a:cubicBezTo>
                <a:cubicBezTo>
                  <a:pt x="96" y="745"/>
                  <a:pt x="96" y="668"/>
                  <a:pt x="115" y="592"/>
                </a:cubicBezTo>
                <a:cubicBezTo>
                  <a:pt x="134" y="516"/>
                  <a:pt x="134" y="439"/>
                  <a:pt x="153" y="382"/>
                </a:cubicBezTo>
                <a:cubicBezTo>
                  <a:pt x="153" y="306"/>
                  <a:pt x="172" y="249"/>
                  <a:pt x="172" y="191"/>
                </a:cubicBezTo>
                <a:cubicBezTo>
                  <a:pt x="191" y="134"/>
                  <a:pt x="191" y="76"/>
                  <a:pt x="191" y="57"/>
                </a:cubicBezTo>
                <a:cubicBezTo>
                  <a:pt x="191" y="19"/>
                  <a:pt x="210" y="0"/>
                  <a:pt x="210" y="0"/>
                </a:cubicBezTo>
              </a:path>
            </a:pathLst>
          </a:custGeom>
          <a:solidFill>
            <a:srgbClr val="F6C293"/>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Freeform 181"/>
          <p:cNvSpPr>
            <a:spLocks noChangeArrowheads="1"/>
          </p:cNvSpPr>
          <p:nvPr/>
        </p:nvSpPr>
        <p:spPr bwMode="auto">
          <a:xfrm>
            <a:off x="2990850" y="4313238"/>
            <a:ext cx="82550" cy="460375"/>
          </a:xfrm>
          <a:custGeom>
            <a:avLst/>
            <a:gdLst>
              <a:gd name="T0" fmla="*/ 211 w 212"/>
              <a:gd name="T1" fmla="*/ 0 h 1185"/>
              <a:gd name="T2" fmla="*/ 211 w 212"/>
              <a:gd name="T3" fmla="*/ 0 h 1185"/>
              <a:gd name="T4" fmla="*/ 192 w 212"/>
              <a:gd name="T5" fmla="*/ 57 h 1185"/>
              <a:gd name="T6" fmla="*/ 172 w 212"/>
              <a:gd name="T7" fmla="*/ 191 h 1185"/>
              <a:gd name="T8" fmla="*/ 134 w 212"/>
              <a:gd name="T9" fmla="*/ 382 h 1185"/>
              <a:gd name="T10" fmla="*/ 96 w 212"/>
              <a:gd name="T11" fmla="*/ 592 h 1185"/>
              <a:gd name="T12" fmla="*/ 58 w 212"/>
              <a:gd name="T13" fmla="*/ 802 h 1185"/>
              <a:gd name="T14" fmla="*/ 39 w 212"/>
              <a:gd name="T15" fmla="*/ 1012 h 1185"/>
              <a:gd name="T16" fmla="*/ 19 w 212"/>
              <a:gd name="T17" fmla="*/ 1146 h 1185"/>
              <a:gd name="T18" fmla="*/ 0 w 212"/>
              <a:gd name="T19" fmla="*/ 1184 h 1185"/>
              <a:gd name="T20" fmla="*/ 19 w 212"/>
              <a:gd name="T21" fmla="*/ 1146 h 1185"/>
              <a:gd name="T22" fmla="*/ 39 w 212"/>
              <a:gd name="T23" fmla="*/ 1012 h 1185"/>
              <a:gd name="T24" fmla="*/ 77 w 212"/>
              <a:gd name="T25" fmla="*/ 822 h 1185"/>
              <a:gd name="T26" fmla="*/ 115 w 212"/>
              <a:gd name="T27" fmla="*/ 592 h 1185"/>
              <a:gd name="T28" fmla="*/ 153 w 212"/>
              <a:gd name="T29" fmla="*/ 382 h 1185"/>
              <a:gd name="T30" fmla="*/ 192 w 212"/>
              <a:gd name="T31" fmla="*/ 191 h 1185"/>
              <a:gd name="T32" fmla="*/ 211 w 212"/>
              <a:gd name="T33" fmla="*/ 57 h 1185"/>
              <a:gd name="T34" fmla="*/ 211 w 212"/>
              <a:gd name="T3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85">
                <a:moveTo>
                  <a:pt x="211" y="0"/>
                </a:moveTo>
                <a:lnTo>
                  <a:pt x="211" y="0"/>
                </a:lnTo>
                <a:cubicBezTo>
                  <a:pt x="211" y="0"/>
                  <a:pt x="211" y="19"/>
                  <a:pt x="192" y="57"/>
                </a:cubicBezTo>
                <a:cubicBezTo>
                  <a:pt x="192" y="77"/>
                  <a:pt x="172" y="134"/>
                  <a:pt x="172" y="191"/>
                </a:cubicBezTo>
                <a:cubicBezTo>
                  <a:pt x="153" y="248"/>
                  <a:pt x="153" y="306"/>
                  <a:pt x="134" y="382"/>
                </a:cubicBezTo>
                <a:cubicBezTo>
                  <a:pt x="115" y="440"/>
                  <a:pt x="96" y="516"/>
                  <a:pt x="96" y="592"/>
                </a:cubicBezTo>
                <a:cubicBezTo>
                  <a:pt x="77" y="669"/>
                  <a:pt x="77" y="745"/>
                  <a:pt x="58" y="802"/>
                </a:cubicBezTo>
                <a:cubicBezTo>
                  <a:pt x="39" y="878"/>
                  <a:pt x="39" y="955"/>
                  <a:pt x="39" y="1012"/>
                </a:cubicBezTo>
                <a:cubicBezTo>
                  <a:pt x="19" y="1051"/>
                  <a:pt x="19" y="1107"/>
                  <a:pt x="19" y="1146"/>
                </a:cubicBezTo>
                <a:cubicBezTo>
                  <a:pt x="0" y="1165"/>
                  <a:pt x="0" y="1184"/>
                  <a:pt x="0" y="1184"/>
                </a:cubicBezTo>
                <a:cubicBezTo>
                  <a:pt x="0" y="1184"/>
                  <a:pt x="19" y="1165"/>
                  <a:pt x="19" y="1146"/>
                </a:cubicBezTo>
                <a:cubicBezTo>
                  <a:pt x="19" y="1107"/>
                  <a:pt x="39" y="1070"/>
                  <a:pt x="39" y="1012"/>
                </a:cubicBezTo>
                <a:cubicBezTo>
                  <a:pt x="58" y="955"/>
                  <a:pt x="77" y="878"/>
                  <a:pt x="77" y="822"/>
                </a:cubicBezTo>
                <a:cubicBezTo>
                  <a:pt x="96" y="745"/>
                  <a:pt x="115" y="669"/>
                  <a:pt x="115" y="592"/>
                </a:cubicBezTo>
                <a:cubicBezTo>
                  <a:pt x="134" y="516"/>
                  <a:pt x="153" y="440"/>
                  <a:pt x="153" y="382"/>
                </a:cubicBezTo>
                <a:cubicBezTo>
                  <a:pt x="172" y="306"/>
                  <a:pt x="172" y="248"/>
                  <a:pt x="192" y="191"/>
                </a:cubicBezTo>
                <a:cubicBezTo>
                  <a:pt x="192" y="134"/>
                  <a:pt x="192" y="77"/>
                  <a:pt x="211" y="57"/>
                </a:cubicBezTo>
                <a:cubicBezTo>
                  <a:pt x="211" y="19"/>
                  <a:pt x="211" y="0"/>
                  <a:pt x="211" y="0"/>
                </a:cubicBezTo>
              </a:path>
            </a:pathLst>
          </a:custGeom>
          <a:solidFill>
            <a:srgbClr val="F6C293"/>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Freeform 182"/>
          <p:cNvSpPr>
            <a:spLocks noChangeArrowheads="1"/>
          </p:cNvSpPr>
          <p:nvPr/>
        </p:nvSpPr>
        <p:spPr bwMode="auto">
          <a:xfrm>
            <a:off x="3162300" y="4500563"/>
            <a:ext cx="52388" cy="325437"/>
          </a:xfrm>
          <a:custGeom>
            <a:avLst/>
            <a:gdLst>
              <a:gd name="T0" fmla="*/ 134 w 135"/>
              <a:gd name="T1" fmla="*/ 0 h 841"/>
              <a:gd name="T2" fmla="*/ 134 w 135"/>
              <a:gd name="T3" fmla="*/ 0 h 841"/>
              <a:gd name="T4" fmla="*/ 134 w 135"/>
              <a:gd name="T5" fmla="*/ 19 h 841"/>
              <a:gd name="T6" fmla="*/ 114 w 135"/>
              <a:gd name="T7" fmla="*/ 114 h 841"/>
              <a:gd name="T8" fmla="*/ 76 w 135"/>
              <a:gd name="T9" fmla="*/ 267 h 841"/>
              <a:gd name="T10" fmla="*/ 57 w 135"/>
              <a:gd name="T11" fmla="*/ 420 h 841"/>
              <a:gd name="T12" fmla="*/ 38 w 135"/>
              <a:gd name="T13" fmla="*/ 573 h 841"/>
              <a:gd name="T14" fmla="*/ 19 w 135"/>
              <a:gd name="T15" fmla="*/ 706 h 841"/>
              <a:gd name="T16" fmla="*/ 0 w 135"/>
              <a:gd name="T17" fmla="*/ 802 h 841"/>
              <a:gd name="T18" fmla="*/ 0 w 135"/>
              <a:gd name="T19" fmla="*/ 840 h 841"/>
              <a:gd name="T20" fmla="*/ 0 w 135"/>
              <a:gd name="T21" fmla="*/ 802 h 841"/>
              <a:gd name="T22" fmla="*/ 19 w 135"/>
              <a:gd name="T23" fmla="*/ 706 h 841"/>
              <a:gd name="T24" fmla="*/ 57 w 135"/>
              <a:gd name="T25" fmla="*/ 573 h 841"/>
              <a:gd name="T26" fmla="*/ 76 w 135"/>
              <a:gd name="T27" fmla="*/ 420 h 841"/>
              <a:gd name="T28" fmla="*/ 114 w 135"/>
              <a:gd name="T29" fmla="*/ 267 h 841"/>
              <a:gd name="T30" fmla="*/ 134 w 135"/>
              <a:gd name="T31" fmla="*/ 133 h 841"/>
              <a:gd name="T32" fmla="*/ 134 w 135"/>
              <a:gd name="T33" fmla="*/ 38 h 841"/>
              <a:gd name="T34" fmla="*/ 134 w 135"/>
              <a:gd name="T35" fmla="*/ 0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 h="841">
                <a:moveTo>
                  <a:pt x="134" y="0"/>
                </a:moveTo>
                <a:lnTo>
                  <a:pt x="134" y="0"/>
                </a:lnTo>
                <a:cubicBezTo>
                  <a:pt x="134" y="0"/>
                  <a:pt x="134" y="0"/>
                  <a:pt x="134" y="19"/>
                </a:cubicBezTo>
                <a:cubicBezTo>
                  <a:pt x="134" y="57"/>
                  <a:pt x="114" y="76"/>
                  <a:pt x="114" y="114"/>
                </a:cubicBezTo>
                <a:cubicBezTo>
                  <a:pt x="95" y="171"/>
                  <a:pt x="95" y="210"/>
                  <a:pt x="76" y="267"/>
                </a:cubicBezTo>
                <a:cubicBezTo>
                  <a:pt x="76" y="305"/>
                  <a:pt x="57" y="362"/>
                  <a:pt x="57" y="420"/>
                </a:cubicBezTo>
                <a:cubicBezTo>
                  <a:pt x="38" y="477"/>
                  <a:pt x="38" y="515"/>
                  <a:pt x="38" y="573"/>
                </a:cubicBezTo>
                <a:cubicBezTo>
                  <a:pt x="19" y="629"/>
                  <a:pt x="19" y="668"/>
                  <a:pt x="19" y="706"/>
                </a:cubicBezTo>
                <a:cubicBezTo>
                  <a:pt x="0" y="744"/>
                  <a:pt x="0" y="782"/>
                  <a:pt x="0" y="802"/>
                </a:cubicBezTo>
                <a:cubicBezTo>
                  <a:pt x="0" y="821"/>
                  <a:pt x="0" y="840"/>
                  <a:pt x="0" y="840"/>
                </a:cubicBezTo>
                <a:cubicBezTo>
                  <a:pt x="0" y="840"/>
                  <a:pt x="0" y="821"/>
                  <a:pt x="0" y="802"/>
                </a:cubicBezTo>
                <a:cubicBezTo>
                  <a:pt x="19" y="782"/>
                  <a:pt x="19" y="744"/>
                  <a:pt x="19" y="706"/>
                </a:cubicBezTo>
                <a:cubicBezTo>
                  <a:pt x="38" y="668"/>
                  <a:pt x="38" y="629"/>
                  <a:pt x="57" y="573"/>
                </a:cubicBezTo>
                <a:cubicBezTo>
                  <a:pt x="57" y="534"/>
                  <a:pt x="76" y="477"/>
                  <a:pt x="76" y="420"/>
                </a:cubicBezTo>
                <a:cubicBezTo>
                  <a:pt x="95" y="362"/>
                  <a:pt x="95" y="305"/>
                  <a:pt x="114" y="267"/>
                </a:cubicBezTo>
                <a:cubicBezTo>
                  <a:pt x="114" y="210"/>
                  <a:pt x="114" y="171"/>
                  <a:pt x="134" y="133"/>
                </a:cubicBezTo>
                <a:cubicBezTo>
                  <a:pt x="134" y="76"/>
                  <a:pt x="134" y="57"/>
                  <a:pt x="134" y="38"/>
                </a:cubicBezTo>
                <a:cubicBezTo>
                  <a:pt x="134" y="0"/>
                  <a:pt x="134" y="0"/>
                  <a:pt x="134" y="0"/>
                </a:cubicBezTo>
              </a:path>
            </a:pathLst>
          </a:custGeom>
          <a:solidFill>
            <a:srgbClr val="F6C293"/>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183"/>
          <p:cNvSpPr>
            <a:spLocks noChangeArrowheads="1"/>
          </p:cNvSpPr>
          <p:nvPr/>
        </p:nvSpPr>
        <p:spPr bwMode="auto">
          <a:xfrm>
            <a:off x="2466975" y="4897438"/>
            <a:ext cx="74613" cy="22225"/>
          </a:xfrm>
          <a:custGeom>
            <a:avLst/>
            <a:gdLst>
              <a:gd name="T0" fmla="*/ 0 w 192"/>
              <a:gd name="T1" fmla="*/ 57 h 58"/>
              <a:gd name="T2" fmla="*/ 0 w 192"/>
              <a:gd name="T3" fmla="*/ 57 h 58"/>
              <a:gd name="T4" fmla="*/ 38 w 192"/>
              <a:gd name="T5" fmla="*/ 57 h 58"/>
              <a:gd name="T6" fmla="*/ 96 w 192"/>
              <a:gd name="T7" fmla="*/ 38 h 58"/>
              <a:gd name="T8" fmla="*/ 172 w 192"/>
              <a:gd name="T9" fmla="*/ 19 h 58"/>
              <a:gd name="T10" fmla="*/ 191 w 192"/>
              <a:gd name="T11" fmla="*/ 0 h 58"/>
              <a:gd name="T12" fmla="*/ 172 w 192"/>
              <a:gd name="T13" fmla="*/ 0 h 58"/>
              <a:gd name="T14" fmla="*/ 96 w 192"/>
              <a:gd name="T15" fmla="*/ 19 h 58"/>
              <a:gd name="T16" fmla="*/ 38 w 192"/>
              <a:gd name="T17" fmla="*/ 57 h 58"/>
              <a:gd name="T18" fmla="*/ 0 w 192"/>
              <a:gd name="T19"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58">
                <a:moveTo>
                  <a:pt x="0" y="57"/>
                </a:moveTo>
                <a:lnTo>
                  <a:pt x="0" y="57"/>
                </a:lnTo>
                <a:cubicBezTo>
                  <a:pt x="0" y="57"/>
                  <a:pt x="19" y="57"/>
                  <a:pt x="38" y="57"/>
                </a:cubicBezTo>
                <a:cubicBezTo>
                  <a:pt x="57" y="57"/>
                  <a:pt x="76" y="57"/>
                  <a:pt x="96" y="38"/>
                </a:cubicBezTo>
                <a:cubicBezTo>
                  <a:pt x="133" y="38"/>
                  <a:pt x="152" y="19"/>
                  <a:pt x="172" y="19"/>
                </a:cubicBezTo>
                <a:cubicBezTo>
                  <a:pt x="191" y="0"/>
                  <a:pt x="191" y="0"/>
                  <a:pt x="191" y="0"/>
                </a:cubicBezTo>
                <a:cubicBezTo>
                  <a:pt x="191" y="0"/>
                  <a:pt x="191" y="0"/>
                  <a:pt x="172" y="0"/>
                </a:cubicBezTo>
                <a:cubicBezTo>
                  <a:pt x="152" y="19"/>
                  <a:pt x="115" y="19"/>
                  <a:pt x="96" y="19"/>
                </a:cubicBezTo>
                <a:cubicBezTo>
                  <a:pt x="76" y="38"/>
                  <a:pt x="57" y="38"/>
                  <a:pt x="38" y="57"/>
                </a:cubicBezTo>
                <a:cubicBezTo>
                  <a:pt x="19" y="57"/>
                  <a:pt x="0" y="57"/>
                  <a:pt x="0" y="57"/>
                </a:cubicBez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Freeform 184"/>
          <p:cNvSpPr>
            <a:spLocks noChangeArrowheads="1"/>
          </p:cNvSpPr>
          <p:nvPr/>
        </p:nvSpPr>
        <p:spPr bwMode="auto">
          <a:xfrm>
            <a:off x="2473325" y="4913313"/>
            <a:ext cx="66675" cy="15875"/>
          </a:xfrm>
          <a:custGeom>
            <a:avLst/>
            <a:gdLst>
              <a:gd name="T0" fmla="*/ 0 w 173"/>
              <a:gd name="T1" fmla="*/ 38 h 39"/>
              <a:gd name="T2" fmla="*/ 0 w 173"/>
              <a:gd name="T3" fmla="*/ 38 h 39"/>
              <a:gd name="T4" fmla="*/ 38 w 173"/>
              <a:gd name="T5" fmla="*/ 38 h 39"/>
              <a:gd name="T6" fmla="*/ 77 w 173"/>
              <a:gd name="T7" fmla="*/ 38 h 39"/>
              <a:gd name="T8" fmla="*/ 133 w 173"/>
              <a:gd name="T9" fmla="*/ 0 h 39"/>
              <a:gd name="T10" fmla="*/ 172 w 173"/>
              <a:gd name="T11" fmla="*/ 0 h 39"/>
              <a:gd name="T12" fmla="*/ 133 w 173"/>
              <a:gd name="T13" fmla="*/ 0 h 39"/>
              <a:gd name="T14" fmla="*/ 77 w 173"/>
              <a:gd name="T15" fmla="*/ 19 h 39"/>
              <a:gd name="T16" fmla="*/ 19 w 173"/>
              <a:gd name="T17" fmla="*/ 38 h 39"/>
              <a:gd name="T18" fmla="*/ 0 w 173"/>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39">
                <a:moveTo>
                  <a:pt x="0" y="38"/>
                </a:moveTo>
                <a:lnTo>
                  <a:pt x="0" y="38"/>
                </a:lnTo>
                <a:cubicBezTo>
                  <a:pt x="0" y="38"/>
                  <a:pt x="19" y="38"/>
                  <a:pt x="38" y="38"/>
                </a:cubicBezTo>
                <a:cubicBezTo>
                  <a:pt x="38" y="38"/>
                  <a:pt x="57" y="38"/>
                  <a:pt x="77" y="38"/>
                </a:cubicBezTo>
                <a:cubicBezTo>
                  <a:pt x="114" y="19"/>
                  <a:pt x="133" y="19"/>
                  <a:pt x="133" y="0"/>
                </a:cubicBezTo>
                <a:cubicBezTo>
                  <a:pt x="153" y="0"/>
                  <a:pt x="172" y="0"/>
                  <a:pt x="172" y="0"/>
                </a:cubicBezTo>
                <a:cubicBezTo>
                  <a:pt x="172" y="0"/>
                  <a:pt x="153" y="0"/>
                  <a:pt x="133" y="0"/>
                </a:cubicBezTo>
                <a:cubicBezTo>
                  <a:pt x="114" y="0"/>
                  <a:pt x="96" y="0"/>
                  <a:pt x="77" y="19"/>
                </a:cubicBezTo>
                <a:cubicBezTo>
                  <a:pt x="57" y="19"/>
                  <a:pt x="38" y="19"/>
                  <a:pt x="19" y="38"/>
                </a:cubicBezTo>
                <a:lnTo>
                  <a:pt x="0" y="38"/>
                </a:lnTo>
              </a:path>
            </a:pathLst>
          </a:custGeom>
          <a:solidFill>
            <a:srgbClr val="EBC19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185"/>
          <p:cNvSpPr>
            <a:spLocks noChangeArrowheads="1"/>
          </p:cNvSpPr>
          <p:nvPr/>
        </p:nvSpPr>
        <p:spPr bwMode="auto">
          <a:xfrm>
            <a:off x="2295525" y="5364163"/>
            <a:ext cx="800100" cy="2154237"/>
          </a:xfrm>
          <a:custGeom>
            <a:avLst/>
            <a:gdLst>
              <a:gd name="T0" fmla="*/ 1166 w 2064"/>
              <a:gd name="T1" fmla="*/ 5555 h 5556"/>
              <a:gd name="T2" fmla="*/ 0 w 2064"/>
              <a:gd name="T3" fmla="*/ 5365 h 5556"/>
              <a:gd name="T4" fmla="*/ 898 w 2064"/>
              <a:gd name="T5" fmla="*/ 0 h 5556"/>
              <a:gd name="T6" fmla="*/ 2063 w 2064"/>
              <a:gd name="T7" fmla="*/ 191 h 5556"/>
              <a:gd name="T8" fmla="*/ 1166 w 2064"/>
              <a:gd name="T9" fmla="*/ 5555 h 5556"/>
            </a:gdLst>
            <a:ahLst/>
            <a:cxnLst>
              <a:cxn ang="0">
                <a:pos x="T0" y="T1"/>
              </a:cxn>
              <a:cxn ang="0">
                <a:pos x="T2" y="T3"/>
              </a:cxn>
              <a:cxn ang="0">
                <a:pos x="T4" y="T5"/>
              </a:cxn>
              <a:cxn ang="0">
                <a:pos x="T6" y="T7"/>
              </a:cxn>
              <a:cxn ang="0">
                <a:pos x="T8" y="T9"/>
              </a:cxn>
            </a:cxnLst>
            <a:rect l="0" t="0" r="r" b="b"/>
            <a:pathLst>
              <a:path w="2064" h="5556">
                <a:moveTo>
                  <a:pt x="1166" y="5555"/>
                </a:moveTo>
                <a:lnTo>
                  <a:pt x="0" y="5365"/>
                </a:lnTo>
                <a:lnTo>
                  <a:pt x="898" y="0"/>
                </a:lnTo>
                <a:lnTo>
                  <a:pt x="2063" y="191"/>
                </a:lnTo>
                <a:lnTo>
                  <a:pt x="1166" y="5555"/>
                </a:lnTo>
              </a:path>
            </a:pathLst>
          </a:custGeom>
          <a:solidFill>
            <a:srgbClr val="0F303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Freeform 186"/>
          <p:cNvSpPr>
            <a:spLocks noChangeArrowheads="1"/>
          </p:cNvSpPr>
          <p:nvPr/>
        </p:nvSpPr>
        <p:spPr bwMode="auto">
          <a:xfrm>
            <a:off x="8586788" y="4300538"/>
            <a:ext cx="347662" cy="222250"/>
          </a:xfrm>
          <a:custGeom>
            <a:avLst/>
            <a:gdLst>
              <a:gd name="T0" fmla="*/ 0 w 899"/>
              <a:gd name="T1" fmla="*/ 38 h 574"/>
              <a:gd name="T2" fmla="*/ 0 w 899"/>
              <a:gd name="T3" fmla="*/ 38 h 574"/>
              <a:gd name="T4" fmla="*/ 592 w 899"/>
              <a:gd name="T5" fmla="*/ 0 h 574"/>
              <a:gd name="T6" fmla="*/ 687 w 899"/>
              <a:gd name="T7" fmla="*/ 76 h 574"/>
              <a:gd name="T8" fmla="*/ 898 w 899"/>
              <a:gd name="T9" fmla="*/ 573 h 574"/>
              <a:gd name="T10" fmla="*/ 0 w 899"/>
              <a:gd name="T11" fmla="*/ 38 h 574"/>
            </a:gdLst>
            <a:ahLst/>
            <a:cxnLst>
              <a:cxn ang="0">
                <a:pos x="T0" y="T1"/>
              </a:cxn>
              <a:cxn ang="0">
                <a:pos x="T2" y="T3"/>
              </a:cxn>
              <a:cxn ang="0">
                <a:pos x="T4" y="T5"/>
              </a:cxn>
              <a:cxn ang="0">
                <a:pos x="T6" y="T7"/>
              </a:cxn>
              <a:cxn ang="0">
                <a:pos x="T8" y="T9"/>
              </a:cxn>
              <a:cxn ang="0">
                <a:pos x="T10" y="T11"/>
              </a:cxn>
            </a:cxnLst>
            <a:rect l="0" t="0" r="r" b="b"/>
            <a:pathLst>
              <a:path w="899" h="574">
                <a:moveTo>
                  <a:pt x="0" y="38"/>
                </a:moveTo>
                <a:lnTo>
                  <a:pt x="0" y="38"/>
                </a:lnTo>
                <a:cubicBezTo>
                  <a:pt x="592" y="0"/>
                  <a:pt x="592" y="0"/>
                  <a:pt x="592" y="0"/>
                </a:cubicBezTo>
                <a:cubicBezTo>
                  <a:pt x="592" y="0"/>
                  <a:pt x="668" y="0"/>
                  <a:pt x="687" y="76"/>
                </a:cubicBezTo>
                <a:cubicBezTo>
                  <a:pt x="898" y="573"/>
                  <a:pt x="898" y="573"/>
                  <a:pt x="898" y="573"/>
                </a:cubicBezTo>
                <a:lnTo>
                  <a:pt x="0" y="38"/>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Freeform 187"/>
          <p:cNvSpPr>
            <a:spLocks noChangeArrowheads="1"/>
          </p:cNvSpPr>
          <p:nvPr/>
        </p:nvSpPr>
        <p:spPr bwMode="auto">
          <a:xfrm>
            <a:off x="8255000" y="4129088"/>
            <a:ext cx="273050" cy="177800"/>
          </a:xfrm>
          <a:custGeom>
            <a:avLst/>
            <a:gdLst>
              <a:gd name="T0" fmla="*/ 286 w 707"/>
              <a:gd name="T1" fmla="*/ 0 h 459"/>
              <a:gd name="T2" fmla="*/ 286 w 707"/>
              <a:gd name="T3" fmla="*/ 0 h 459"/>
              <a:gd name="T4" fmla="*/ 38 w 707"/>
              <a:gd name="T5" fmla="*/ 153 h 459"/>
              <a:gd name="T6" fmla="*/ 267 w 707"/>
              <a:gd name="T7" fmla="*/ 439 h 459"/>
              <a:gd name="T8" fmla="*/ 706 w 707"/>
              <a:gd name="T9" fmla="*/ 458 h 459"/>
              <a:gd name="T10" fmla="*/ 286 w 707"/>
              <a:gd name="T11" fmla="*/ 0 h 459"/>
            </a:gdLst>
            <a:ahLst/>
            <a:cxnLst>
              <a:cxn ang="0">
                <a:pos x="T0" y="T1"/>
              </a:cxn>
              <a:cxn ang="0">
                <a:pos x="T2" y="T3"/>
              </a:cxn>
              <a:cxn ang="0">
                <a:pos x="T4" y="T5"/>
              </a:cxn>
              <a:cxn ang="0">
                <a:pos x="T6" y="T7"/>
              </a:cxn>
              <a:cxn ang="0">
                <a:pos x="T8" y="T9"/>
              </a:cxn>
              <a:cxn ang="0">
                <a:pos x="T10" y="T11"/>
              </a:cxn>
            </a:cxnLst>
            <a:rect l="0" t="0" r="r" b="b"/>
            <a:pathLst>
              <a:path w="707" h="459">
                <a:moveTo>
                  <a:pt x="286" y="0"/>
                </a:moveTo>
                <a:lnTo>
                  <a:pt x="286" y="0"/>
                </a:lnTo>
                <a:cubicBezTo>
                  <a:pt x="286" y="0"/>
                  <a:pt x="0" y="0"/>
                  <a:pt x="38" y="153"/>
                </a:cubicBezTo>
                <a:cubicBezTo>
                  <a:pt x="38" y="153"/>
                  <a:pt x="76" y="420"/>
                  <a:pt x="267" y="439"/>
                </a:cubicBezTo>
                <a:cubicBezTo>
                  <a:pt x="706" y="458"/>
                  <a:pt x="706" y="458"/>
                  <a:pt x="706" y="458"/>
                </a:cubicBezTo>
                <a:lnTo>
                  <a:pt x="286" y="0"/>
                </a:ln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Freeform 188"/>
          <p:cNvSpPr>
            <a:spLocks noChangeArrowheads="1"/>
          </p:cNvSpPr>
          <p:nvPr/>
        </p:nvSpPr>
        <p:spPr bwMode="auto">
          <a:xfrm>
            <a:off x="8667750" y="5030788"/>
            <a:ext cx="438150" cy="254000"/>
          </a:xfrm>
          <a:custGeom>
            <a:avLst/>
            <a:gdLst>
              <a:gd name="T0" fmla="*/ 0 w 1128"/>
              <a:gd name="T1" fmla="*/ 287 h 651"/>
              <a:gd name="T2" fmla="*/ 134 w 1128"/>
              <a:gd name="T3" fmla="*/ 650 h 651"/>
              <a:gd name="T4" fmla="*/ 1127 w 1128"/>
              <a:gd name="T5" fmla="*/ 306 h 651"/>
              <a:gd name="T6" fmla="*/ 993 w 1128"/>
              <a:gd name="T7" fmla="*/ 0 h 651"/>
              <a:gd name="T8" fmla="*/ 0 w 1128"/>
              <a:gd name="T9" fmla="*/ 287 h 651"/>
            </a:gdLst>
            <a:ahLst/>
            <a:cxnLst>
              <a:cxn ang="0">
                <a:pos x="T0" y="T1"/>
              </a:cxn>
              <a:cxn ang="0">
                <a:pos x="T2" y="T3"/>
              </a:cxn>
              <a:cxn ang="0">
                <a:pos x="T4" y="T5"/>
              </a:cxn>
              <a:cxn ang="0">
                <a:pos x="T6" y="T7"/>
              </a:cxn>
              <a:cxn ang="0">
                <a:pos x="T8" y="T9"/>
              </a:cxn>
            </a:cxnLst>
            <a:rect l="0" t="0" r="r" b="b"/>
            <a:pathLst>
              <a:path w="1128" h="651">
                <a:moveTo>
                  <a:pt x="0" y="287"/>
                </a:moveTo>
                <a:lnTo>
                  <a:pt x="134" y="650"/>
                </a:lnTo>
                <a:lnTo>
                  <a:pt x="1127" y="306"/>
                </a:lnTo>
                <a:lnTo>
                  <a:pt x="993" y="0"/>
                </a:lnTo>
                <a:lnTo>
                  <a:pt x="0" y="287"/>
                </a:lnTo>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Freeform 189"/>
          <p:cNvSpPr>
            <a:spLocks noChangeArrowheads="1"/>
          </p:cNvSpPr>
          <p:nvPr/>
        </p:nvSpPr>
        <p:spPr bwMode="auto">
          <a:xfrm>
            <a:off x="8520113" y="4122738"/>
            <a:ext cx="733425" cy="1079500"/>
          </a:xfrm>
          <a:custGeom>
            <a:avLst/>
            <a:gdLst>
              <a:gd name="T0" fmla="*/ 1776 w 1892"/>
              <a:gd name="T1" fmla="*/ 1050 h 2788"/>
              <a:gd name="T2" fmla="*/ 1776 w 1892"/>
              <a:gd name="T3" fmla="*/ 1050 h 2788"/>
              <a:gd name="T4" fmla="*/ 1146 w 1892"/>
              <a:gd name="T5" fmla="*/ 134 h 2788"/>
              <a:gd name="T6" fmla="*/ 917 w 1892"/>
              <a:gd name="T7" fmla="*/ 0 h 2788"/>
              <a:gd name="T8" fmla="*/ 840 w 1892"/>
              <a:gd name="T9" fmla="*/ 0 h 2788"/>
              <a:gd name="T10" fmla="*/ 840 w 1892"/>
              <a:gd name="T11" fmla="*/ 0 h 2788"/>
              <a:gd name="T12" fmla="*/ 821 w 1892"/>
              <a:gd name="T13" fmla="*/ 0 h 2788"/>
              <a:gd name="T14" fmla="*/ 821 w 1892"/>
              <a:gd name="T15" fmla="*/ 859 h 2788"/>
              <a:gd name="T16" fmla="*/ 821 w 1892"/>
              <a:gd name="T17" fmla="*/ 878 h 2788"/>
              <a:gd name="T18" fmla="*/ 859 w 1892"/>
              <a:gd name="T19" fmla="*/ 821 h 2788"/>
              <a:gd name="T20" fmla="*/ 878 w 1892"/>
              <a:gd name="T21" fmla="*/ 821 h 2788"/>
              <a:gd name="T22" fmla="*/ 1070 w 1892"/>
              <a:gd name="T23" fmla="*/ 1031 h 2788"/>
              <a:gd name="T24" fmla="*/ 821 w 1892"/>
              <a:gd name="T25" fmla="*/ 1603 h 2788"/>
              <a:gd name="T26" fmla="*/ 821 w 1892"/>
              <a:gd name="T27" fmla="*/ 1680 h 2788"/>
              <a:gd name="T28" fmla="*/ 592 w 1892"/>
              <a:gd name="T29" fmla="*/ 1699 h 2788"/>
              <a:gd name="T30" fmla="*/ 248 w 1892"/>
              <a:gd name="T31" fmla="*/ 1871 h 2788"/>
              <a:gd name="T32" fmla="*/ 0 w 1892"/>
              <a:gd name="T33" fmla="*/ 2005 h 2788"/>
              <a:gd name="T34" fmla="*/ 0 w 1892"/>
              <a:gd name="T35" fmla="*/ 2081 h 2788"/>
              <a:gd name="T36" fmla="*/ 38 w 1892"/>
              <a:gd name="T37" fmla="*/ 2138 h 2788"/>
              <a:gd name="T38" fmla="*/ 38 w 1892"/>
              <a:gd name="T39" fmla="*/ 2138 h 2788"/>
              <a:gd name="T40" fmla="*/ 440 w 1892"/>
              <a:gd name="T41" fmla="*/ 2787 h 2788"/>
              <a:gd name="T42" fmla="*/ 1432 w 1892"/>
              <a:gd name="T43" fmla="*/ 2463 h 2788"/>
              <a:gd name="T44" fmla="*/ 1833 w 1892"/>
              <a:gd name="T45" fmla="*/ 1355 h 2788"/>
              <a:gd name="T46" fmla="*/ 1776 w 1892"/>
              <a:gd name="T47" fmla="*/ 1050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2" h="2788">
                <a:moveTo>
                  <a:pt x="1776" y="1050"/>
                </a:moveTo>
                <a:lnTo>
                  <a:pt x="1776" y="1050"/>
                </a:lnTo>
                <a:cubicBezTo>
                  <a:pt x="1146" y="134"/>
                  <a:pt x="1146" y="134"/>
                  <a:pt x="1146" y="134"/>
                </a:cubicBezTo>
                <a:cubicBezTo>
                  <a:pt x="1088" y="38"/>
                  <a:pt x="993" y="19"/>
                  <a:pt x="917" y="0"/>
                </a:cubicBezTo>
                <a:cubicBezTo>
                  <a:pt x="840" y="0"/>
                  <a:pt x="840" y="0"/>
                  <a:pt x="840" y="0"/>
                </a:cubicBezTo>
                <a:lnTo>
                  <a:pt x="840" y="0"/>
                </a:lnTo>
                <a:cubicBezTo>
                  <a:pt x="821" y="0"/>
                  <a:pt x="821" y="0"/>
                  <a:pt x="821" y="0"/>
                </a:cubicBezTo>
                <a:cubicBezTo>
                  <a:pt x="821" y="859"/>
                  <a:pt x="821" y="859"/>
                  <a:pt x="821" y="859"/>
                </a:cubicBezTo>
                <a:cubicBezTo>
                  <a:pt x="821" y="878"/>
                  <a:pt x="821" y="878"/>
                  <a:pt x="821" y="878"/>
                </a:cubicBezTo>
                <a:cubicBezTo>
                  <a:pt x="859" y="821"/>
                  <a:pt x="859" y="821"/>
                  <a:pt x="859" y="821"/>
                </a:cubicBezTo>
                <a:cubicBezTo>
                  <a:pt x="878" y="821"/>
                  <a:pt x="878" y="821"/>
                  <a:pt x="878" y="821"/>
                </a:cubicBezTo>
                <a:cubicBezTo>
                  <a:pt x="878" y="821"/>
                  <a:pt x="1012" y="974"/>
                  <a:pt x="1070" y="1031"/>
                </a:cubicBezTo>
                <a:cubicBezTo>
                  <a:pt x="1107" y="1355"/>
                  <a:pt x="974" y="1527"/>
                  <a:pt x="821" y="1603"/>
                </a:cubicBezTo>
                <a:cubicBezTo>
                  <a:pt x="821" y="1680"/>
                  <a:pt x="821" y="1680"/>
                  <a:pt x="821" y="1680"/>
                </a:cubicBezTo>
                <a:cubicBezTo>
                  <a:pt x="592" y="1699"/>
                  <a:pt x="592" y="1699"/>
                  <a:pt x="592" y="1699"/>
                </a:cubicBezTo>
                <a:cubicBezTo>
                  <a:pt x="592" y="1699"/>
                  <a:pt x="248" y="1852"/>
                  <a:pt x="248" y="1871"/>
                </a:cubicBezTo>
                <a:cubicBezTo>
                  <a:pt x="229" y="1871"/>
                  <a:pt x="0" y="2005"/>
                  <a:pt x="0" y="2005"/>
                </a:cubicBezTo>
                <a:cubicBezTo>
                  <a:pt x="0" y="2081"/>
                  <a:pt x="0" y="2081"/>
                  <a:pt x="0" y="2081"/>
                </a:cubicBezTo>
                <a:cubicBezTo>
                  <a:pt x="38" y="2138"/>
                  <a:pt x="38" y="2138"/>
                  <a:pt x="38" y="2138"/>
                </a:cubicBezTo>
                <a:lnTo>
                  <a:pt x="38" y="2138"/>
                </a:lnTo>
                <a:cubicBezTo>
                  <a:pt x="440" y="2787"/>
                  <a:pt x="440" y="2787"/>
                  <a:pt x="440" y="2787"/>
                </a:cubicBezTo>
                <a:cubicBezTo>
                  <a:pt x="1432" y="2463"/>
                  <a:pt x="1432" y="2463"/>
                  <a:pt x="1432" y="2463"/>
                </a:cubicBezTo>
                <a:cubicBezTo>
                  <a:pt x="1833" y="1355"/>
                  <a:pt x="1833" y="1355"/>
                  <a:pt x="1833" y="1355"/>
                </a:cubicBezTo>
                <a:cubicBezTo>
                  <a:pt x="1891" y="1203"/>
                  <a:pt x="1776" y="1050"/>
                  <a:pt x="1776" y="1050"/>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Freeform 190"/>
          <p:cNvSpPr>
            <a:spLocks noChangeArrowheads="1"/>
          </p:cNvSpPr>
          <p:nvPr/>
        </p:nvSpPr>
        <p:spPr bwMode="auto">
          <a:xfrm>
            <a:off x="7927975" y="3159125"/>
            <a:ext cx="1776413" cy="1497013"/>
          </a:xfrm>
          <a:custGeom>
            <a:avLst/>
            <a:gdLst>
              <a:gd name="T0" fmla="*/ 4582 w 4583"/>
              <a:gd name="T1" fmla="*/ 2558 h 3857"/>
              <a:gd name="T2" fmla="*/ 4582 w 4583"/>
              <a:gd name="T3" fmla="*/ 2558 h 3857"/>
              <a:gd name="T4" fmla="*/ 3952 w 4583"/>
              <a:gd name="T5" fmla="*/ 2215 h 3857"/>
              <a:gd name="T6" fmla="*/ 3971 w 4583"/>
              <a:gd name="T7" fmla="*/ 1928 h 3857"/>
              <a:gd name="T8" fmla="*/ 1986 w 4583"/>
              <a:gd name="T9" fmla="*/ 0 h 3857"/>
              <a:gd name="T10" fmla="*/ 0 w 4583"/>
              <a:gd name="T11" fmla="*/ 1928 h 3857"/>
              <a:gd name="T12" fmla="*/ 1986 w 4583"/>
              <a:gd name="T13" fmla="*/ 3856 h 3857"/>
              <a:gd name="T14" fmla="*/ 3837 w 4583"/>
              <a:gd name="T15" fmla="*/ 2634 h 3857"/>
              <a:gd name="T16" fmla="*/ 4582 w 4583"/>
              <a:gd name="T17" fmla="*/ 2558 h 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3" h="3857">
                <a:moveTo>
                  <a:pt x="4582" y="2558"/>
                </a:moveTo>
                <a:lnTo>
                  <a:pt x="4582" y="2558"/>
                </a:lnTo>
                <a:cubicBezTo>
                  <a:pt x="4411" y="2520"/>
                  <a:pt x="4162" y="2367"/>
                  <a:pt x="3952" y="2215"/>
                </a:cubicBezTo>
                <a:cubicBezTo>
                  <a:pt x="3952" y="2119"/>
                  <a:pt x="3971" y="2024"/>
                  <a:pt x="3971" y="1928"/>
                </a:cubicBezTo>
                <a:cubicBezTo>
                  <a:pt x="3971" y="859"/>
                  <a:pt x="3074" y="0"/>
                  <a:pt x="1986" y="0"/>
                </a:cubicBezTo>
                <a:cubicBezTo>
                  <a:pt x="897" y="0"/>
                  <a:pt x="0" y="859"/>
                  <a:pt x="0" y="1928"/>
                </a:cubicBezTo>
                <a:cubicBezTo>
                  <a:pt x="0" y="2997"/>
                  <a:pt x="897" y="3856"/>
                  <a:pt x="1986" y="3856"/>
                </a:cubicBezTo>
                <a:cubicBezTo>
                  <a:pt x="2826" y="3856"/>
                  <a:pt x="3551" y="3341"/>
                  <a:pt x="3837" y="2634"/>
                </a:cubicBezTo>
                <a:cubicBezTo>
                  <a:pt x="4315" y="2654"/>
                  <a:pt x="4582" y="2558"/>
                  <a:pt x="4582" y="2558"/>
                </a:cubicBezTo>
              </a:path>
            </a:pathLst>
          </a:custGeom>
          <a:solidFill>
            <a:srgbClr val="005898"/>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Freeform 191"/>
          <p:cNvSpPr>
            <a:spLocks noChangeArrowheads="1"/>
          </p:cNvSpPr>
          <p:nvPr/>
        </p:nvSpPr>
        <p:spPr bwMode="auto">
          <a:xfrm>
            <a:off x="8321675" y="4224338"/>
            <a:ext cx="555625" cy="704850"/>
          </a:xfrm>
          <a:custGeom>
            <a:avLst/>
            <a:gdLst>
              <a:gd name="T0" fmla="*/ 1432 w 1433"/>
              <a:gd name="T1" fmla="*/ 1375 h 1815"/>
              <a:gd name="T2" fmla="*/ 1432 w 1433"/>
              <a:gd name="T3" fmla="*/ 1375 h 1815"/>
              <a:gd name="T4" fmla="*/ 1413 w 1433"/>
              <a:gd name="T5" fmla="*/ 1280 h 1815"/>
              <a:gd name="T6" fmla="*/ 859 w 1433"/>
              <a:gd name="T7" fmla="*/ 1146 h 1815"/>
              <a:gd name="T8" fmla="*/ 859 w 1433"/>
              <a:gd name="T9" fmla="*/ 1146 h 1815"/>
              <a:gd name="T10" fmla="*/ 534 w 1433"/>
              <a:gd name="T11" fmla="*/ 210 h 1815"/>
              <a:gd name="T12" fmla="*/ 210 w 1433"/>
              <a:gd name="T13" fmla="*/ 58 h 1815"/>
              <a:gd name="T14" fmla="*/ 38 w 1433"/>
              <a:gd name="T15" fmla="*/ 382 h 1815"/>
              <a:gd name="T16" fmla="*/ 515 w 1433"/>
              <a:gd name="T17" fmla="*/ 1814 h 1815"/>
              <a:gd name="T18" fmla="*/ 1011 w 1433"/>
              <a:gd name="T19" fmla="*/ 1642 h 1815"/>
              <a:gd name="T20" fmla="*/ 1011 w 1433"/>
              <a:gd name="T21" fmla="*/ 1604 h 1815"/>
              <a:gd name="T22" fmla="*/ 1279 w 1433"/>
              <a:gd name="T23" fmla="*/ 1509 h 1815"/>
              <a:gd name="T24" fmla="*/ 1432 w 1433"/>
              <a:gd name="T25" fmla="*/ 1375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3" h="1815">
                <a:moveTo>
                  <a:pt x="1432" y="1375"/>
                </a:moveTo>
                <a:lnTo>
                  <a:pt x="1432" y="1375"/>
                </a:lnTo>
                <a:cubicBezTo>
                  <a:pt x="1413" y="1280"/>
                  <a:pt x="1413" y="1280"/>
                  <a:pt x="1413" y="1280"/>
                </a:cubicBezTo>
                <a:cubicBezTo>
                  <a:pt x="1069" y="1470"/>
                  <a:pt x="859" y="1146"/>
                  <a:pt x="859" y="1146"/>
                </a:cubicBezTo>
                <a:lnTo>
                  <a:pt x="859" y="1146"/>
                </a:lnTo>
                <a:cubicBezTo>
                  <a:pt x="534" y="210"/>
                  <a:pt x="534" y="210"/>
                  <a:pt x="534" y="210"/>
                </a:cubicBezTo>
                <a:cubicBezTo>
                  <a:pt x="496" y="77"/>
                  <a:pt x="344" y="0"/>
                  <a:pt x="210" y="58"/>
                </a:cubicBezTo>
                <a:cubicBezTo>
                  <a:pt x="57" y="96"/>
                  <a:pt x="0" y="248"/>
                  <a:pt x="38" y="382"/>
                </a:cubicBezTo>
                <a:cubicBezTo>
                  <a:pt x="515" y="1814"/>
                  <a:pt x="515" y="1814"/>
                  <a:pt x="515" y="1814"/>
                </a:cubicBezTo>
                <a:cubicBezTo>
                  <a:pt x="1011" y="1642"/>
                  <a:pt x="1011" y="1642"/>
                  <a:pt x="1011" y="1642"/>
                </a:cubicBezTo>
                <a:cubicBezTo>
                  <a:pt x="1011" y="1604"/>
                  <a:pt x="1011" y="1604"/>
                  <a:pt x="1011" y="1604"/>
                </a:cubicBezTo>
                <a:cubicBezTo>
                  <a:pt x="1126" y="1566"/>
                  <a:pt x="1279" y="1528"/>
                  <a:pt x="1279" y="1509"/>
                </a:cubicBezTo>
                <a:cubicBezTo>
                  <a:pt x="1298" y="1509"/>
                  <a:pt x="1432" y="1375"/>
                  <a:pt x="1432" y="1375"/>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Freeform 192"/>
          <p:cNvSpPr>
            <a:spLocks noChangeArrowheads="1"/>
          </p:cNvSpPr>
          <p:nvPr/>
        </p:nvSpPr>
        <p:spPr bwMode="auto">
          <a:xfrm>
            <a:off x="8520113" y="4929188"/>
            <a:ext cx="214312" cy="266700"/>
          </a:xfrm>
          <a:custGeom>
            <a:avLst/>
            <a:gdLst>
              <a:gd name="T0" fmla="*/ 440 w 555"/>
              <a:gd name="T1" fmla="*/ 688 h 689"/>
              <a:gd name="T2" fmla="*/ 440 w 555"/>
              <a:gd name="T3" fmla="*/ 688 h 689"/>
              <a:gd name="T4" fmla="*/ 554 w 555"/>
              <a:gd name="T5" fmla="*/ 496 h 689"/>
              <a:gd name="T6" fmla="*/ 248 w 555"/>
              <a:gd name="T7" fmla="*/ 133 h 689"/>
              <a:gd name="T8" fmla="*/ 0 w 555"/>
              <a:gd name="T9" fmla="*/ 0 h 689"/>
              <a:gd name="T10" fmla="*/ 440 w 555"/>
              <a:gd name="T11" fmla="*/ 688 h 689"/>
            </a:gdLst>
            <a:ahLst/>
            <a:cxnLst>
              <a:cxn ang="0">
                <a:pos x="T0" y="T1"/>
              </a:cxn>
              <a:cxn ang="0">
                <a:pos x="T2" y="T3"/>
              </a:cxn>
              <a:cxn ang="0">
                <a:pos x="T4" y="T5"/>
              </a:cxn>
              <a:cxn ang="0">
                <a:pos x="T6" y="T7"/>
              </a:cxn>
              <a:cxn ang="0">
                <a:pos x="T8" y="T9"/>
              </a:cxn>
              <a:cxn ang="0">
                <a:pos x="T10" y="T11"/>
              </a:cxn>
            </a:cxnLst>
            <a:rect l="0" t="0" r="r" b="b"/>
            <a:pathLst>
              <a:path w="555" h="689">
                <a:moveTo>
                  <a:pt x="440" y="688"/>
                </a:moveTo>
                <a:lnTo>
                  <a:pt x="440" y="688"/>
                </a:lnTo>
                <a:cubicBezTo>
                  <a:pt x="554" y="496"/>
                  <a:pt x="554" y="496"/>
                  <a:pt x="554" y="496"/>
                </a:cubicBezTo>
                <a:cubicBezTo>
                  <a:pt x="248" y="133"/>
                  <a:pt x="248" y="133"/>
                  <a:pt x="248" y="133"/>
                </a:cubicBezTo>
                <a:cubicBezTo>
                  <a:pt x="0" y="0"/>
                  <a:pt x="0" y="0"/>
                  <a:pt x="0" y="0"/>
                </a:cubicBezTo>
                <a:cubicBezTo>
                  <a:pt x="0" y="0"/>
                  <a:pt x="153" y="363"/>
                  <a:pt x="440" y="688"/>
                </a:cubicBezTo>
              </a:path>
            </a:pathLst>
          </a:custGeom>
          <a:solidFill>
            <a:srgbClr val="FED6B6"/>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Freeform 193"/>
          <p:cNvSpPr>
            <a:spLocks noChangeArrowheads="1"/>
          </p:cNvSpPr>
          <p:nvPr/>
        </p:nvSpPr>
        <p:spPr bwMode="auto">
          <a:xfrm>
            <a:off x="8350250" y="4268788"/>
            <a:ext cx="161925" cy="155575"/>
          </a:xfrm>
          <a:custGeom>
            <a:avLst/>
            <a:gdLst>
              <a:gd name="T0" fmla="*/ 248 w 421"/>
              <a:gd name="T1" fmla="*/ 362 h 402"/>
              <a:gd name="T2" fmla="*/ 248 w 421"/>
              <a:gd name="T3" fmla="*/ 362 h 402"/>
              <a:gd name="T4" fmla="*/ 19 w 421"/>
              <a:gd name="T5" fmla="*/ 248 h 402"/>
              <a:gd name="T6" fmla="*/ 172 w 421"/>
              <a:gd name="T7" fmla="*/ 19 h 402"/>
              <a:gd name="T8" fmla="*/ 401 w 421"/>
              <a:gd name="T9" fmla="*/ 152 h 402"/>
              <a:gd name="T10" fmla="*/ 248 w 421"/>
              <a:gd name="T11" fmla="*/ 362 h 402"/>
            </a:gdLst>
            <a:ahLst/>
            <a:cxnLst>
              <a:cxn ang="0">
                <a:pos x="T0" y="T1"/>
              </a:cxn>
              <a:cxn ang="0">
                <a:pos x="T2" y="T3"/>
              </a:cxn>
              <a:cxn ang="0">
                <a:pos x="T4" y="T5"/>
              </a:cxn>
              <a:cxn ang="0">
                <a:pos x="T6" y="T7"/>
              </a:cxn>
              <a:cxn ang="0">
                <a:pos x="T8" y="T9"/>
              </a:cxn>
              <a:cxn ang="0">
                <a:pos x="T10" y="T11"/>
              </a:cxn>
            </a:cxnLst>
            <a:rect l="0" t="0" r="r" b="b"/>
            <a:pathLst>
              <a:path w="421" h="402">
                <a:moveTo>
                  <a:pt x="248" y="362"/>
                </a:moveTo>
                <a:lnTo>
                  <a:pt x="248" y="362"/>
                </a:lnTo>
                <a:cubicBezTo>
                  <a:pt x="153" y="401"/>
                  <a:pt x="38" y="344"/>
                  <a:pt x="19" y="248"/>
                </a:cubicBezTo>
                <a:cubicBezTo>
                  <a:pt x="0" y="133"/>
                  <a:pt x="76" y="38"/>
                  <a:pt x="172" y="19"/>
                </a:cubicBezTo>
                <a:cubicBezTo>
                  <a:pt x="287" y="0"/>
                  <a:pt x="382" y="57"/>
                  <a:pt x="401" y="152"/>
                </a:cubicBezTo>
                <a:cubicBezTo>
                  <a:pt x="420" y="248"/>
                  <a:pt x="363" y="344"/>
                  <a:pt x="248" y="362"/>
                </a:cubicBez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Freeform 194"/>
          <p:cNvSpPr>
            <a:spLocks noChangeArrowheads="1"/>
          </p:cNvSpPr>
          <p:nvPr/>
        </p:nvSpPr>
        <p:spPr bwMode="auto">
          <a:xfrm>
            <a:off x="8356600" y="4313238"/>
            <a:ext cx="171450" cy="120650"/>
          </a:xfrm>
          <a:custGeom>
            <a:avLst/>
            <a:gdLst>
              <a:gd name="T0" fmla="*/ 0 w 440"/>
              <a:gd name="T1" fmla="*/ 134 h 307"/>
              <a:gd name="T2" fmla="*/ 57 w 440"/>
              <a:gd name="T3" fmla="*/ 306 h 307"/>
              <a:gd name="T4" fmla="*/ 439 w 440"/>
              <a:gd name="T5" fmla="*/ 211 h 307"/>
              <a:gd name="T6" fmla="*/ 382 w 440"/>
              <a:gd name="T7" fmla="*/ 0 h 307"/>
              <a:gd name="T8" fmla="*/ 0 w 440"/>
              <a:gd name="T9" fmla="*/ 134 h 307"/>
            </a:gdLst>
            <a:ahLst/>
            <a:cxnLst>
              <a:cxn ang="0">
                <a:pos x="T0" y="T1"/>
              </a:cxn>
              <a:cxn ang="0">
                <a:pos x="T2" y="T3"/>
              </a:cxn>
              <a:cxn ang="0">
                <a:pos x="T4" y="T5"/>
              </a:cxn>
              <a:cxn ang="0">
                <a:pos x="T6" y="T7"/>
              </a:cxn>
              <a:cxn ang="0">
                <a:pos x="T8" y="T9"/>
              </a:cxn>
            </a:cxnLst>
            <a:rect l="0" t="0" r="r" b="b"/>
            <a:pathLst>
              <a:path w="440" h="307">
                <a:moveTo>
                  <a:pt x="0" y="134"/>
                </a:moveTo>
                <a:lnTo>
                  <a:pt x="57" y="306"/>
                </a:lnTo>
                <a:lnTo>
                  <a:pt x="439" y="211"/>
                </a:lnTo>
                <a:lnTo>
                  <a:pt x="382" y="0"/>
                </a:lnTo>
                <a:lnTo>
                  <a:pt x="0" y="134"/>
                </a:lnTo>
              </a:path>
            </a:pathLst>
          </a:custGeom>
          <a:solidFill>
            <a:srgbClr val="E3B69D"/>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Freeform 195"/>
          <p:cNvSpPr>
            <a:spLocks noChangeArrowheads="1"/>
          </p:cNvSpPr>
          <p:nvPr/>
        </p:nvSpPr>
        <p:spPr bwMode="auto">
          <a:xfrm>
            <a:off x="8645525" y="5075238"/>
            <a:ext cx="1243013" cy="2198687"/>
          </a:xfrm>
          <a:custGeom>
            <a:avLst/>
            <a:gdLst>
              <a:gd name="T0" fmla="*/ 3207 w 3208"/>
              <a:gd name="T1" fmla="*/ 5192 h 5670"/>
              <a:gd name="T2" fmla="*/ 1928 w 3208"/>
              <a:gd name="T3" fmla="*/ 5669 h 5670"/>
              <a:gd name="T4" fmla="*/ 0 w 3208"/>
              <a:gd name="T5" fmla="*/ 458 h 5670"/>
              <a:gd name="T6" fmla="*/ 1279 w 3208"/>
              <a:gd name="T7" fmla="*/ 0 h 5670"/>
              <a:gd name="T8" fmla="*/ 3207 w 3208"/>
              <a:gd name="T9" fmla="*/ 5192 h 5670"/>
            </a:gdLst>
            <a:ahLst/>
            <a:cxnLst>
              <a:cxn ang="0">
                <a:pos x="T0" y="T1"/>
              </a:cxn>
              <a:cxn ang="0">
                <a:pos x="T2" y="T3"/>
              </a:cxn>
              <a:cxn ang="0">
                <a:pos x="T4" y="T5"/>
              </a:cxn>
              <a:cxn ang="0">
                <a:pos x="T6" y="T7"/>
              </a:cxn>
              <a:cxn ang="0">
                <a:pos x="T8" y="T9"/>
              </a:cxn>
            </a:cxnLst>
            <a:rect l="0" t="0" r="r" b="b"/>
            <a:pathLst>
              <a:path w="3208" h="5670">
                <a:moveTo>
                  <a:pt x="3207" y="5192"/>
                </a:moveTo>
                <a:lnTo>
                  <a:pt x="1928" y="5669"/>
                </a:lnTo>
                <a:lnTo>
                  <a:pt x="0" y="458"/>
                </a:lnTo>
                <a:lnTo>
                  <a:pt x="1279" y="0"/>
                </a:lnTo>
                <a:lnTo>
                  <a:pt x="3207" y="5192"/>
                </a:lnTo>
              </a:path>
            </a:pathLst>
          </a:custGeom>
          <a:solidFill>
            <a:srgbClr val="424243"/>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Freeform 196"/>
          <p:cNvSpPr>
            <a:spLocks noChangeArrowheads="1"/>
          </p:cNvSpPr>
          <p:nvPr/>
        </p:nvSpPr>
        <p:spPr bwMode="auto">
          <a:xfrm>
            <a:off x="6565900" y="4240213"/>
            <a:ext cx="1301750" cy="650875"/>
          </a:xfrm>
          <a:custGeom>
            <a:avLst/>
            <a:gdLst>
              <a:gd name="T0" fmla="*/ 190 w 3361"/>
              <a:gd name="T1" fmla="*/ 0 h 1681"/>
              <a:gd name="T2" fmla="*/ 190 w 3361"/>
              <a:gd name="T3" fmla="*/ 0 h 1681"/>
              <a:gd name="T4" fmla="*/ 95 w 3361"/>
              <a:gd name="T5" fmla="*/ 134 h 1681"/>
              <a:gd name="T6" fmla="*/ 95 w 3361"/>
              <a:gd name="T7" fmla="*/ 134 h 1681"/>
              <a:gd name="T8" fmla="*/ 76 w 3361"/>
              <a:gd name="T9" fmla="*/ 172 h 1681"/>
              <a:gd name="T10" fmla="*/ 76 w 3361"/>
              <a:gd name="T11" fmla="*/ 172 h 1681"/>
              <a:gd name="T12" fmla="*/ 343 w 3361"/>
              <a:gd name="T13" fmla="*/ 1356 h 1681"/>
              <a:gd name="T14" fmla="*/ 400 w 3361"/>
              <a:gd name="T15" fmla="*/ 1432 h 1681"/>
              <a:gd name="T16" fmla="*/ 400 w 3361"/>
              <a:gd name="T17" fmla="*/ 1432 h 1681"/>
              <a:gd name="T18" fmla="*/ 400 w 3361"/>
              <a:gd name="T19" fmla="*/ 1432 h 1681"/>
              <a:gd name="T20" fmla="*/ 496 w 3361"/>
              <a:gd name="T21" fmla="*/ 1585 h 1681"/>
              <a:gd name="T22" fmla="*/ 2634 w 3361"/>
              <a:gd name="T23" fmla="*/ 1680 h 1681"/>
              <a:gd name="T24" fmla="*/ 3360 w 3361"/>
              <a:gd name="T25" fmla="*/ 688 h 1681"/>
              <a:gd name="T26" fmla="*/ 190 w 3361"/>
              <a:gd name="T27" fmla="*/ 0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1" h="1681">
                <a:moveTo>
                  <a:pt x="190" y="0"/>
                </a:moveTo>
                <a:lnTo>
                  <a:pt x="190" y="0"/>
                </a:lnTo>
                <a:cubicBezTo>
                  <a:pt x="133" y="58"/>
                  <a:pt x="95" y="134"/>
                  <a:pt x="95" y="134"/>
                </a:cubicBezTo>
                <a:lnTo>
                  <a:pt x="95" y="134"/>
                </a:lnTo>
                <a:cubicBezTo>
                  <a:pt x="76" y="172"/>
                  <a:pt x="76" y="172"/>
                  <a:pt x="76" y="172"/>
                </a:cubicBezTo>
                <a:lnTo>
                  <a:pt x="76" y="172"/>
                </a:lnTo>
                <a:cubicBezTo>
                  <a:pt x="76" y="172"/>
                  <a:pt x="0" y="745"/>
                  <a:pt x="343" y="1356"/>
                </a:cubicBezTo>
                <a:cubicBezTo>
                  <a:pt x="400" y="1432"/>
                  <a:pt x="400" y="1432"/>
                  <a:pt x="400" y="1432"/>
                </a:cubicBezTo>
                <a:lnTo>
                  <a:pt x="400" y="1432"/>
                </a:lnTo>
                <a:lnTo>
                  <a:pt x="400" y="1432"/>
                </a:lnTo>
                <a:cubicBezTo>
                  <a:pt x="496" y="1585"/>
                  <a:pt x="496" y="1585"/>
                  <a:pt x="496" y="1585"/>
                </a:cubicBezTo>
                <a:cubicBezTo>
                  <a:pt x="2634" y="1680"/>
                  <a:pt x="2634" y="1680"/>
                  <a:pt x="2634" y="1680"/>
                </a:cubicBezTo>
                <a:cubicBezTo>
                  <a:pt x="3360" y="688"/>
                  <a:pt x="3360" y="688"/>
                  <a:pt x="3360" y="688"/>
                </a:cubicBezTo>
                <a:lnTo>
                  <a:pt x="190" y="0"/>
                </a:lnTo>
              </a:path>
            </a:pathLst>
          </a:custGeom>
          <a:solidFill>
            <a:srgbClr val="F9D3B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97"/>
          <p:cNvSpPr>
            <a:spLocks noChangeArrowheads="1"/>
          </p:cNvSpPr>
          <p:nvPr/>
        </p:nvSpPr>
        <p:spPr bwMode="auto">
          <a:xfrm>
            <a:off x="6727825" y="4808538"/>
            <a:ext cx="917575" cy="392112"/>
          </a:xfrm>
          <a:custGeom>
            <a:avLst/>
            <a:gdLst>
              <a:gd name="T0" fmla="*/ 0 w 2369"/>
              <a:gd name="T1" fmla="*/ 0 h 1012"/>
              <a:gd name="T2" fmla="*/ 0 w 2369"/>
              <a:gd name="T3" fmla="*/ 0 h 1012"/>
              <a:gd name="T4" fmla="*/ 574 w 2369"/>
              <a:gd name="T5" fmla="*/ 515 h 1012"/>
              <a:gd name="T6" fmla="*/ 574 w 2369"/>
              <a:gd name="T7" fmla="*/ 1011 h 1012"/>
              <a:gd name="T8" fmla="*/ 1719 w 2369"/>
              <a:gd name="T9" fmla="*/ 1011 h 1012"/>
              <a:gd name="T10" fmla="*/ 1719 w 2369"/>
              <a:gd name="T11" fmla="*/ 496 h 1012"/>
              <a:gd name="T12" fmla="*/ 2368 w 2369"/>
              <a:gd name="T13" fmla="*/ 0 h 1012"/>
              <a:gd name="T14" fmla="*/ 0 w 2369"/>
              <a:gd name="T15" fmla="*/ 0 h 10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9" h="1012">
                <a:moveTo>
                  <a:pt x="0" y="0"/>
                </a:moveTo>
                <a:lnTo>
                  <a:pt x="0" y="0"/>
                </a:lnTo>
                <a:cubicBezTo>
                  <a:pt x="0" y="0"/>
                  <a:pt x="249" y="515"/>
                  <a:pt x="574" y="515"/>
                </a:cubicBezTo>
                <a:cubicBezTo>
                  <a:pt x="574" y="1011"/>
                  <a:pt x="574" y="1011"/>
                  <a:pt x="574" y="1011"/>
                </a:cubicBezTo>
                <a:cubicBezTo>
                  <a:pt x="1719" y="1011"/>
                  <a:pt x="1719" y="1011"/>
                  <a:pt x="1719" y="1011"/>
                </a:cubicBezTo>
                <a:cubicBezTo>
                  <a:pt x="1719" y="496"/>
                  <a:pt x="1719" y="496"/>
                  <a:pt x="1719" y="496"/>
                </a:cubicBezTo>
                <a:cubicBezTo>
                  <a:pt x="1719" y="496"/>
                  <a:pt x="2044" y="496"/>
                  <a:pt x="2368" y="0"/>
                </a:cubicBezTo>
                <a:lnTo>
                  <a:pt x="0" y="0"/>
                </a:lnTo>
              </a:path>
            </a:pathLst>
          </a:custGeom>
          <a:solidFill>
            <a:srgbClr val="F9D3B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198"/>
          <p:cNvSpPr>
            <a:spLocks noChangeArrowheads="1"/>
          </p:cNvSpPr>
          <p:nvPr/>
        </p:nvSpPr>
        <p:spPr bwMode="auto">
          <a:xfrm>
            <a:off x="6802438" y="4408488"/>
            <a:ext cx="947737" cy="438150"/>
          </a:xfrm>
          <a:custGeom>
            <a:avLst/>
            <a:gdLst>
              <a:gd name="T0" fmla="*/ 2444 w 2445"/>
              <a:gd name="T1" fmla="*/ 554 h 1128"/>
              <a:gd name="T2" fmla="*/ 2444 w 2445"/>
              <a:gd name="T3" fmla="*/ 554 h 1128"/>
              <a:gd name="T4" fmla="*/ 1222 w 2445"/>
              <a:gd name="T5" fmla="*/ 1127 h 1128"/>
              <a:gd name="T6" fmla="*/ 0 w 2445"/>
              <a:gd name="T7" fmla="*/ 554 h 1128"/>
              <a:gd name="T8" fmla="*/ 1222 w 2445"/>
              <a:gd name="T9" fmla="*/ 0 h 1128"/>
              <a:gd name="T10" fmla="*/ 2444 w 2445"/>
              <a:gd name="T11" fmla="*/ 554 h 1128"/>
            </a:gdLst>
            <a:ahLst/>
            <a:cxnLst>
              <a:cxn ang="0">
                <a:pos x="T0" y="T1"/>
              </a:cxn>
              <a:cxn ang="0">
                <a:pos x="T2" y="T3"/>
              </a:cxn>
              <a:cxn ang="0">
                <a:pos x="T4" y="T5"/>
              </a:cxn>
              <a:cxn ang="0">
                <a:pos x="T6" y="T7"/>
              </a:cxn>
              <a:cxn ang="0">
                <a:pos x="T8" y="T9"/>
              </a:cxn>
              <a:cxn ang="0">
                <a:pos x="T10" y="T11"/>
              </a:cxn>
            </a:cxnLst>
            <a:rect l="0" t="0" r="r" b="b"/>
            <a:pathLst>
              <a:path w="2445" h="1128">
                <a:moveTo>
                  <a:pt x="2444" y="554"/>
                </a:moveTo>
                <a:lnTo>
                  <a:pt x="2444" y="554"/>
                </a:lnTo>
                <a:cubicBezTo>
                  <a:pt x="2444" y="879"/>
                  <a:pt x="1890" y="1127"/>
                  <a:pt x="1222" y="1127"/>
                </a:cubicBezTo>
                <a:cubicBezTo>
                  <a:pt x="553" y="1127"/>
                  <a:pt x="0" y="879"/>
                  <a:pt x="0" y="554"/>
                </a:cubicBezTo>
                <a:cubicBezTo>
                  <a:pt x="0" y="249"/>
                  <a:pt x="553" y="0"/>
                  <a:pt x="1222" y="0"/>
                </a:cubicBezTo>
                <a:cubicBezTo>
                  <a:pt x="1890" y="0"/>
                  <a:pt x="2444" y="249"/>
                  <a:pt x="2444" y="554"/>
                </a:cubicBez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Freeform 199"/>
          <p:cNvSpPr>
            <a:spLocks noChangeArrowheads="1"/>
          </p:cNvSpPr>
          <p:nvPr/>
        </p:nvSpPr>
        <p:spPr bwMode="auto">
          <a:xfrm>
            <a:off x="6861175" y="4195763"/>
            <a:ext cx="800100" cy="384175"/>
          </a:xfrm>
          <a:custGeom>
            <a:avLst/>
            <a:gdLst>
              <a:gd name="T0" fmla="*/ 0 w 2063"/>
              <a:gd name="T1" fmla="*/ 439 h 994"/>
              <a:gd name="T2" fmla="*/ 96 w 2063"/>
              <a:gd name="T3" fmla="*/ 38 h 994"/>
              <a:gd name="T4" fmla="*/ 859 w 2063"/>
              <a:gd name="T5" fmla="*/ 0 h 994"/>
              <a:gd name="T6" fmla="*/ 1394 w 2063"/>
              <a:gd name="T7" fmla="*/ 172 h 994"/>
              <a:gd name="T8" fmla="*/ 2024 w 2063"/>
              <a:gd name="T9" fmla="*/ 324 h 994"/>
              <a:gd name="T10" fmla="*/ 2062 w 2063"/>
              <a:gd name="T11" fmla="*/ 687 h 994"/>
              <a:gd name="T12" fmla="*/ 1718 w 2063"/>
              <a:gd name="T13" fmla="*/ 993 h 994"/>
              <a:gd name="T14" fmla="*/ 0 w 2063"/>
              <a:gd name="T15" fmla="*/ 439 h 9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994">
                <a:moveTo>
                  <a:pt x="0" y="439"/>
                </a:moveTo>
                <a:lnTo>
                  <a:pt x="96" y="38"/>
                </a:lnTo>
                <a:lnTo>
                  <a:pt x="859" y="0"/>
                </a:lnTo>
                <a:lnTo>
                  <a:pt x="1394" y="172"/>
                </a:lnTo>
                <a:lnTo>
                  <a:pt x="2024" y="324"/>
                </a:lnTo>
                <a:lnTo>
                  <a:pt x="2062" y="687"/>
                </a:lnTo>
                <a:lnTo>
                  <a:pt x="1718" y="993"/>
                </a:lnTo>
                <a:lnTo>
                  <a:pt x="0" y="439"/>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Freeform 200"/>
          <p:cNvSpPr>
            <a:spLocks noChangeArrowheads="1"/>
          </p:cNvSpPr>
          <p:nvPr/>
        </p:nvSpPr>
        <p:spPr bwMode="auto">
          <a:xfrm>
            <a:off x="6477000" y="3062288"/>
            <a:ext cx="1190625" cy="1844675"/>
          </a:xfrm>
          <a:custGeom>
            <a:avLst/>
            <a:gdLst>
              <a:gd name="T0" fmla="*/ 2501 w 3074"/>
              <a:gd name="T1" fmla="*/ 20 h 4756"/>
              <a:gd name="T2" fmla="*/ 2501 w 3074"/>
              <a:gd name="T3" fmla="*/ 20 h 4756"/>
              <a:gd name="T4" fmla="*/ 1699 w 3074"/>
              <a:gd name="T5" fmla="*/ 0 h 4756"/>
              <a:gd name="T6" fmla="*/ 1107 w 3074"/>
              <a:gd name="T7" fmla="*/ 592 h 4756"/>
              <a:gd name="T8" fmla="*/ 1088 w 3074"/>
              <a:gd name="T9" fmla="*/ 1566 h 4756"/>
              <a:gd name="T10" fmla="*/ 0 w 3074"/>
              <a:gd name="T11" fmla="*/ 2006 h 4756"/>
              <a:gd name="T12" fmla="*/ 1088 w 3074"/>
              <a:gd name="T13" fmla="*/ 2006 h 4756"/>
              <a:gd name="T14" fmla="*/ 1050 w 3074"/>
              <a:gd name="T15" fmla="*/ 4144 h 4756"/>
              <a:gd name="T16" fmla="*/ 1641 w 3074"/>
              <a:gd name="T17" fmla="*/ 4736 h 4756"/>
              <a:gd name="T18" fmla="*/ 2425 w 3074"/>
              <a:gd name="T19" fmla="*/ 4755 h 4756"/>
              <a:gd name="T20" fmla="*/ 3016 w 3074"/>
              <a:gd name="T21" fmla="*/ 4163 h 4756"/>
              <a:gd name="T22" fmla="*/ 3073 w 3074"/>
              <a:gd name="T23" fmla="*/ 612 h 4756"/>
              <a:gd name="T24" fmla="*/ 2501 w 3074"/>
              <a:gd name="T25" fmla="*/ 20 h 4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4" h="4756">
                <a:moveTo>
                  <a:pt x="2501" y="20"/>
                </a:moveTo>
                <a:lnTo>
                  <a:pt x="2501" y="20"/>
                </a:lnTo>
                <a:cubicBezTo>
                  <a:pt x="1699" y="0"/>
                  <a:pt x="1699" y="0"/>
                  <a:pt x="1699" y="0"/>
                </a:cubicBezTo>
                <a:cubicBezTo>
                  <a:pt x="1374" y="0"/>
                  <a:pt x="1107" y="268"/>
                  <a:pt x="1107" y="592"/>
                </a:cubicBezTo>
                <a:cubicBezTo>
                  <a:pt x="1088" y="1566"/>
                  <a:pt x="1088" y="1566"/>
                  <a:pt x="1088" y="1566"/>
                </a:cubicBezTo>
                <a:cubicBezTo>
                  <a:pt x="668" y="1814"/>
                  <a:pt x="0" y="2006"/>
                  <a:pt x="0" y="2006"/>
                </a:cubicBezTo>
                <a:cubicBezTo>
                  <a:pt x="515" y="2101"/>
                  <a:pt x="859" y="2063"/>
                  <a:pt x="1088" y="2006"/>
                </a:cubicBezTo>
                <a:cubicBezTo>
                  <a:pt x="1050" y="4144"/>
                  <a:pt x="1050" y="4144"/>
                  <a:pt x="1050" y="4144"/>
                </a:cubicBezTo>
                <a:cubicBezTo>
                  <a:pt x="1050" y="4468"/>
                  <a:pt x="1298" y="4736"/>
                  <a:pt x="1641" y="4736"/>
                </a:cubicBezTo>
                <a:cubicBezTo>
                  <a:pt x="2425" y="4755"/>
                  <a:pt x="2425" y="4755"/>
                  <a:pt x="2425" y="4755"/>
                </a:cubicBezTo>
                <a:cubicBezTo>
                  <a:pt x="2749" y="4755"/>
                  <a:pt x="3016" y="4487"/>
                  <a:pt x="3016" y="4163"/>
                </a:cubicBezTo>
                <a:cubicBezTo>
                  <a:pt x="3073" y="612"/>
                  <a:pt x="3073" y="612"/>
                  <a:pt x="3073" y="612"/>
                </a:cubicBezTo>
                <a:cubicBezTo>
                  <a:pt x="3073" y="287"/>
                  <a:pt x="2825" y="20"/>
                  <a:pt x="2501" y="20"/>
                </a:cubicBezTo>
              </a:path>
            </a:pathLst>
          </a:custGeom>
          <a:solidFill>
            <a:srgbClr val="BFEA1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4" name="Freeform 201"/>
          <p:cNvSpPr>
            <a:spLocks noChangeArrowheads="1"/>
          </p:cNvSpPr>
          <p:nvPr/>
        </p:nvSpPr>
        <p:spPr bwMode="auto">
          <a:xfrm>
            <a:off x="6632575" y="4084638"/>
            <a:ext cx="341313" cy="282575"/>
          </a:xfrm>
          <a:custGeom>
            <a:avLst/>
            <a:gdLst>
              <a:gd name="T0" fmla="*/ 688 w 880"/>
              <a:gd name="T1" fmla="*/ 0 h 727"/>
              <a:gd name="T2" fmla="*/ 688 w 880"/>
              <a:gd name="T3" fmla="*/ 0 h 727"/>
              <a:gd name="T4" fmla="*/ 153 w 880"/>
              <a:gd name="T5" fmla="*/ 287 h 727"/>
              <a:gd name="T6" fmla="*/ 153 w 880"/>
              <a:gd name="T7" fmla="*/ 287 h 727"/>
              <a:gd name="T8" fmla="*/ 0 w 880"/>
              <a:gd name="T9" fmla="*/ 421 h 727"/>
              <a:gd name="T10" fmla="*/ 172 w 880"/>
              <a:gd name="T11" fmla="*/ 726 h 727"/>
              <a:gd name="T12" fmla="*/ 879 w 880"/>
              <a:gd name="T13" fmla="*/ 344 h 727"/>
              <a:gd name="T14" fmla="*/ 688 w 880"/>
              <a:gd name="T15" fmla="*/ 0 h 7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727">
                <a:moveTo>
                  <a:pt x="688" y="0"/>
                </a:moveTo>
                <a:lnTo>
                  <a:pt x="688" y="0"/>
                </a:lnTo>
                <a:cubicBezTo>
                  <a:pt x="153" y="287"/>
                  <a:pt x="153" y="287"/>
                  <a:pt x="153" y="287"/>
                </a:cubicBezTo>
                <a:lnTo>
                  <a:pt x="153" y="287"/>
                </a:lnTo>
                <a:cubicBezTo>
                  <a:pt x="153" y="287"/>
                  <a:pt x="39" y="363"/>
                  <a:pt x="0" y="421"/>
                </a:cubicBezTo>
                <a:cubicBezTo>
                  <a:pt x="172" y="726"/>
                  <a:pt x="172" y="726"/>
                  <a:pt x="172" y="726"/>
                </a:cubicBezTo>
                <a:cubicBezTo>
                  <a:pt x="879" y="344"/>
                  <a:pt x="879" y="344"/>
                  <a:pt x="879" y="344"/>
                </a:cubicBezTo>
                <a:lnTo>
                  <a:pt x="688" y="0"/>
                </a:lnTo>
              </a:path>
            </a:pathLst>
          </a:custGeom>
          <a:solidFill>
            <a:srgbClr val="F9D3B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Freeform 202"/>
          <p:cNvSpPr>
            <a:spLocks noChangeArrowheads="1"/>
          </p:cNvSpPr>
          <p:nvPr/>
        </p:nvSpPr>
        <p:spPr bwMode="auto">
          <a:xfrm>
            <a:off x="6861175" y="4070350"/>
            <a:ext cx="155575" cy="155575"/>
          </a:xfrm>
          <a:custGeom>
            <a:avLst/>
            <a:gdLst>
              <a:gd name="T0" fmla="*/ 401 w 402"/>
              <a:gd name="T1" fmla="*/ 209 h 401"/>
              <a:gd name="T2" fmla="*/ 401 w 402"/>
              <a:gd name="T3" fmla="*/ 209 h 401"/>
              <a:gd name="T4" fmla="*/ 211 w 402"/>
              <a:gd name="T5" fmla="*/ 400 h 401"/>
              <a:gd name="T6" fmla="*/ 0 w 402"/>
              <a:gd name="T7" fmla="*/ 209 h 401"/>
              <a:gd name="T8" fmla="*/ 211 w 402"/>
              <a:gd name="T9" fmla="*/ 0 h 401"/>
              <a:gd name="T10" fmla="*/ 401 w 402"/>
              <a:gd name="T11" fmla="*/ 209 h 401"/>
            </a:gdLst>
            <a:ahLst/>
            <a:cxnLst>
              <a:cxn ang="0">
                <a:pos x="T0" y="T1"/>
              </a:cxn>
              <a:cxn ang="0">
                <a:pos x="T2" y="T3"/>
              </a:cxn>
              <a:cxn ang="0">
                <a:pos x="T4" y="T5"/>
              </a:cxn>
              <a:cxn ang="0">
                <a:pos x="T6" y="T7"/>
              </a:cxn>
              <a:cxn ang="0">
                <a:pos x="T8" y="T9"/>
              </a:cxn>
              <a:cxn ang="0">
                <a:pos x="T10" y="T11"/>
              </a:cxn>
            </a:cxnLst>
            <a:rect l="0" t="0" r="r" b="b"/>
            <a:pathLst>
              <a:path w="402" h="401">
                <a:moveTo>
                  <a:pt x="401" y="209"/>
                </a:moveTo>
                <a:lnTo>
                  <a:pt x="401" y="209"/>
                </a:lnTo>
                <a:cubicBezTo>
                  <a:pt x="401" y="324"/>
                  <a:pt x="306" y="400"/>
                  <a:pt x="211" y="400"/>
                </a:cubicBezTo>
                <a:cubicBezTo>
                  <a:pt x="96" y="400"/>
                  <a:pt x="0" y="324"/>
                  <a:pt x="0" y="209"/>
                </a:cubicBezTo>
                <a:cubicBezTo>
                  <a:pt x="0" y="95"/>
                  <a:pt x="96" y="0"/>
                  <a:pt x="211" y="0"/>
                </a:cubicBezTo>
                <a:cubicBezTo>
                  <a:pt x="306" y="0"/>
                  <a:pt x="401" y="95"/>
                  <a:pt x="401" y="209"/>
                </a:cubicBezTo>
              </a:path>
            </a:pathLst>
          </a:custGeom>
          <a:solidFill>
            <a:srgbClr val="F9D3B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Freeform 203"/>
          <p:cNvSpPr>
            <a:spLocks noChangeArrowheads="1"/>
          </p:cNvSpPr>
          <p:nvPr/>
        </p:nvSpPr>
        <p:spPr bwMode="auto">
          <a:xfrm>
            <a:off x="7624763" y="4002088"/>
            <a:ext cx="252412" cy="209550"/>
          </a:xfrm>
          <a:custGeom>
            <a:avLst/>
            <a:gdLst>
              <a:gd name="T0" fmla="*/ 496 w 650"/>
              <a:gd name="T1" fmla="*/ 0 h 536"/>
              <a:gd name="T2" fmla="*/ 649 w 650"/>
              <a:gd name="T3" fmla="*/ 268 h 536"/>
              <a:gd name="T4" fmla="*/ 153 w 650"/>
              <a:gd name="T5" fmla="*/ 535 h 536"/>
              <a:gd name="T6" fmla="*/ 0 w 650"/>
              <a:gd name="T7" fmla="*/ 268 h 536"/>
              <a:gd name="T8" fmla="*/ 496 w 650"/>
              <a:gd name="T9" fmla="*/ 0 h 536"/>
            </a:gdLst>
            <a:ahLst/>
            <a:cxnLst>
              <a:cxn ang="0">
                <a:pos x="T0" y="T1"/>
              </a:cxn>
              <a:cxn ang="0">
                <a:pos x="T2" y="T3"/>
              </a:cxn>
              <a:cxn ang="0">
                <a:pos x="T4" y="T5"/>
              </a:cxn>
              <a:cxn ang="0">
                <a:pos x="T6" y="T7"/>
              </a:cxn>
              <a:cxn ang="0">
                <a:pos x="T8" y="T9"/>
              </a:cxn>
            </a:cxnLst>
            <a:rect l="0" t="0" r="r" b="b"/>
            <a:pathLst>
              <a:path w="650" h="536">
                <a:moveTo>
                  <a:pt x="496" y="0"/>
                </a:moveTo>
                <a:lnTo>
                  <a:pt x="649" y="268"/>
                </a:lnTo>
                <a:lnTo>
                  <a:pt x="153" y="535"/>
                </a:lnTo>
                <a:lnTo>
                  <a:pt x="0" y="268"/>
                </a:lnTo>
                <a:lnTo>
                  <a:pt x="496" y="0"/>
                </a:lnTo>
              </a:path>
            </a:pathLst>
          </a:custGeom>
          <a:solidFill>
            <a:srgbClr val="F9D3B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7" name="Freeform 204"/>
          <p:cNvSpPr>
            <a:spLocks noChangeArrowheads="1"/>
          </p:cNvSpPr>
          <p:nvPr/>
        </p:nvSpPr>
        <p:spPr bwMode="auto">
          <a:xfrm>
            <a:off x="7588250" y="4100513"/>
            <a:ext cx="125413" cy="125412"/>
          </a:xfrm>
          <a:custGeom>
            <a:avLst/>
            <a:gdLst>
              <a:gd name="T0" fmla="*/ 0 w 326"/>
              <a:gd name="T1" fmla="*/ 153 h 325"/>
              <a:gd name="T2" fmla="*/ 0 w 326"/>
              <a:gd name="T3" fmla="*/ 153 h 325"/>
              <a:gd name="T4" fmla="*/ 173 w 326"/>
              <a:gd name="T5" fmla="*/ 0 h 325"/>
              <a:gd name="T6" fmla="*/ 325 w 326"/>
              <a:gd name="T7" fmla="*/ 153 h 325"/>
              <a:gd name="T8" fmla="*/ 173 w 326"/>
              <a:gd name="T9" fmla="*/ 324 h 325"/>
              <a:gd name="T10" fmla="*/ 0 w 326"/>
              <a:gd name="T11" fmla="*/ 153 h 325"/>
            </a:gdLst>
            <a:ahLst/>
            <a:cxnLst>
              <a:cxn ang="0">
                <a:pos x="T0" y="T1"/>
              </a:cxn>
              <a:cxn ang="0">
                <a:pos x="T2" y="T3"/>
              </a:cxn>
              <a:cxn ang="0">
                <a:pos x="T4" y="T5"/>
              </a:cxn>
              <a:cxn ang="0">
                <a:pos x="T6" y="T7"/>
              </a:cxn>
              <a:cxn ang="0">
                <a:pos x="T8" y="T9"/>
              </a:cxn>
              <a:cxn ang="0">
                <a:pos x="T10" y="T11"/>
              </a:cxn>
            </a:cxnLst>
            <a:rect l="0" t="0" r="r" b="b"/>
            <a:pathLst>
              <a:path w="326" h="325">
                <a:moveTo>
                  <a:pt x="0" y="153"/>
                </a:moveTo>
                <a:lnTo>
                  <a:pt x="0" y="153"/>
                </a:lnTo>
                <a:cubicBezTo>
                  <a:pt x="0" y="76"/>
                  <a:pt x="77" y="0"/>
                  <a:pt x="173" y="0"/>
                </a:cubicBezTo>
                <a:cubicBezTo>
                  <a:pt x="268" y="0"/>
                  <a:pt x="325" y="76"/>
                  <a:pt x="325" y="153"/>
                </a:cubicBezTo>
                <a:cubicBezTo>
                  <a:pt x="325" y="248"/>
                  <a:pt x="268" y="324"/>
                  <a:pt x="173" y="324"/>
                </a:cubicBezTo>
                <a:cubicBezTo>
                  <a:pt x="77" y="324"/>
                  <a:pt x="0" y="248"/>
                  <a:pt x="0" y="153"/>
                </a:cubicBezTo>
              </a:path>
            </a:pathLst>
          </a:custGeom>
          <a:solidFill>
            <a:srgbClr val="F9D3B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Freeform 205"/>
          <p:cNvSpPr>
            <a:spLocks noChangeArrowheads="1"/>
          </p:cNvSpPr>
          <p:nvPr/>
        </p:nvSpPr>
        <p:spPr bwMode="auto">
          <a:xfrm>
            <a:off x="7588250" y="4135438"/>
            <a:ext cx="295275" cy="244475"/>
          </a:xfrm>
          <a:custGeom>
            <a:avLst/>
            <a:gdLst>
              <a:gd name="T0" fmla="*/ 611 w 765"/>
              <a:gd name="T1" fmla="*/ 0 h 631"/>
              <a:gd name="T2" fmla="*/ 764 w 765"/>
              <a:gd name="T3" fmla="*/ 287 h 631"/>
              <a:gd name="T4" fmla="*/ 153 w 765"/>
              <a:gd name="T5" fmla="*/ 630 h 631"/>
              <a:gd name="T6" fmla="*/ 0 w 765"/>
              <a:gd name="T7" fmla="*/ 344 h 631"/>
              <a:gd name="T8" fmla="*/ 611 w 765"/>
              <a:gd name="T9" fmla="*/ 0 h 631"/>
            </a:gdLst>
            <a:ahLst/>
            <a:cxnLst>
              <a:cxn ang="0">
                <a:pos x="T0" y="T1"/>
              </a:cxn>
              <a:cxn ang="0">
                <a:pos x="T2" y="T3"/>
              </a:cxn>
              <a:cxn ang="0">
                <a:pos x="T4" y="T5"/>
              </a:cxn>
              <a:cxn ang="0">
                <a:pos x="T6" y="T7"/>
              </a:cxn>
              <a:cxn ang="0">
                <a:pos x="T8" y="T9"/>
              </a:cxn>
            </a:cxnLst>
            <a:rect l="0" t="0" r="r" b="b"/>
            <a:pathLst>
              <a:path w="765" h="631">
                <a:moveTo>
                  <a:pt x="611" y="0"/>
                </a:moveTo>
                <a:lnTo>
                  <a:pt x="764" y="287"/>
                </a:lnTo>
                <a:lnTo>
                  <a:pt x="153" y="630"/>
                </a:lnTo>
                <a:lnTo>
                  <a:pt x="0" y="344"/>
                </a:lnTo>
                <a:lnTo>
                  <a:pt x="611" y="0"/>
                </a:lnTo>
              </a:path>
            </a:pathLst>
          </a:custGeom>
          <a:solidFill>
            <a:srgbClr val="F9D3B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9" name="Freeform 206"/>
          <p:cNvSpPr>
            <a:spLocks noChangeArrowheads="1"/>
          </p:cNvSpPr>
          <p:nvPr/>
        </p:nvSpPr>
        <p:spPr bwMode="auto">
          <a:xfrm>
            <a:off x="7550150" y="4262438"/>
            <a:ext cx="127000" cy="127000"/>
          </a:xfrm>
          <a:custGeom>
            <a:avLst/>
            <a:gdLst>
              <a:gd name="T0" fmla="*/ 0 w 325"/>
              <a:gd name="T1" fmla="*/ 152 h 325"/>
              <a:gd name="T2" fmla="*/ 0 w 325"/>
              <a:gd name="T3" fmla="*/ 152 h 325"/>
              <a:gd name="T4" fmla="*/ 172 w 325"/>
              <a:gd name="T5" fmla="*/ 0 h 325"/>
              <a:gd name="T6" fmla="*/ 324 w 325"/>
              <a:gd name="T7" fmla="*/ 152 h 325"/>
              <a:gd name="T8" fmla="*/ 172 w 325"/>
              <a:gd name="T9" fmla="*/ 324 h 325"/>
              <a:gd name="T10" fmla="*/ 0 w 325"/>
              <a:gd name="T11" fmla="*/ 152 h 325"/>
            </a:gdLst>
            <a:ahLst/>
            <a:cxnLst>
              <a:cxn ang="0">
                <a:pos x="T0" y="T1"/>
              </a:cxn>
              <a:cxn ang="0">
                <a:pos x="T2" y="T3"/>
              </a:cxn>
              <a:cxn ang="0">
                <a:pos x="T4" y="T5"/>
              </a:cxn>
              <a:cxn ang="0">
                <a:pos x="T6" y="T7"/>
              </a:cxn>
              <a:cxn ang="0">
                <a:pos x="T8" y="T9"/>
              </a:cxn>
              <a:cxn ang="0">
                <a:pos x="T10" y="T11"/>
              </a:cxn>
            </a:cxnLst>
            <a:rect l="0" t="0" r="r" b="b"/>
            <a:pathLst>
              <a:path w="325" h="325">
                <a:moveTo>
                  <a:pt x="0" y="152"/>
                </a:moveTo>
                <a:lnTo>
                  <a:pt x="0" y="152"/>
                </a:lnTo>
                <a:cubicBezTo>
                  <a:pt x="0" y="76"/>
                  <a:pt x="76" y="0"/>
                  <a:pt x="172" y="0"/>
                </a:cubicBezTo>
                <a:cubicBezTo>
                  <a:pt x="248" y="0"/>
                  <a:pt x="324" y="76"/>
                  <a:pt x="324" y="152"/>
                </a:cubicBezTo>
                <a:cubicBezTo>
                  <a:pt x="324" y="248"/>
                  <a:pt x="248" y="324"/>
                  <a:pt x="172" y="324"/>
                </a:cubicBezTo>
                <a:cubicBezTo>
                  <a:pt x="76" y="324"/>
                  <a:pt x="0" y="248"/>
                  <a:pt x="0" y="152"/>
                </a:cubicBezTo>
              </a:path>
            </a:pathLst>
          </a:custGeom>
          <a:solidFill>
            <a:srgbClr val="F9D3B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Freeform 207"/>
          <p:cNvSpPr>
            <a:spLocks noChangeArrowheads="1"/>
          </p:cNvSpPr>
          <p:nvPr/>
        </p:nvSpPr>
        <p:spPr bwMode="auto">
          <a:xfrm>
            <a:off x="7632700" y="4284663"/>
            <a:ext cx="250825" cy="215900"/>
          </a:xfrm>
          <a:custGeom>
            <a:avLst/>
            <a:gdLst>
              <a:gd name="T0" fmla="*/ 496 w 650"/>
              <a:gd name="T1" fmla="*/ 0 h 555"/>
              <a:gd name="T2" fmla="*/ 649 w 650"/>
              <a:gd name="T3" fmla="*/ 287 h 555"/>
              <a:gd name="T4" fmla="*/ 153 w 650"/>
              <a:gd name="T5" fmla="*/ 554 h 555"/>
              <a:gd name="T6" fmla="*/ 0 w 650"/>
              <a:gd name="T7" fmla="*/ 267 h 555"/>
              <a:gd name="T8" fmla="*/ 496 w 650"/>
              <a:gd name="T9" fmla="*/ 0 h 555"/>
            </a:gdLst>
            <a:ahLst/>
            <a:cxnLst>
              <a:cxn ang="0">
                <a:pos x="T0" y="T1"/>
              </a:cxn>
              <a:cxn ang="0">
                <a:pos x="T2" y="T3"/>
              </a:cxn>
              <a:cxn ang="0">
                <a:pos x="T4" y="T5"/>
              </a:cxn>
              <a:cxn ang="0">
                <a:pos x="T6" y="T7"/>
              </a:cxn>
              <a:cxn ang="0">
                <a:pos x="T8" y="T9"/>
              </a:cxn>
            </a:cxnLst>
            <a:rect l="0" t="0" r="r" b="b"/>
            <a:pathLst>
              <a:path w="650" h="555">
                <a:moveTo>
                  <a:pt x="496" y="0"/>
                </a:moveTo>
                <a:lnTo>
                  <a:pt x="649" y="287"/>
                </a:lnTo>
                <a:lnTo>
                  <a:pt x="153" y="554"/>
                </a:lnTo>
                <a:lnTo>
                  <a:pt x="0" y="267"/>
                </a:lnTo>
                <a:lnTo>
                  <a:pt x="496" y="0"/>
                </a:lnTo>
              </a:path>
            </a:pathLst>
          </a:custGeom>
          <a:solidFill>
            <a:srgbClr val="F9D3B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1" name="Freeform 208"/>
          <p:cNvSpPr>
            <a:spLocks noChangeArrowheads="1"/>
          </p:cNvSpPr>
          <p:nvPr/>
        </p:nvSpPr>
        <p:spPr bwMode="auto">
          <a:xfrm>
            <a:off x="7594600" y="4379913"/>
            <a:ext cx="127000" cy="127000"/>
          </a:xfrm>
          <a:custGeom>
            <a:avLst/>
            <a:gdLst>
              <a:gd name="T0" fmla="*/ 0 w 325"/>
              <a:gd name="T1" fmla="*/ 153 h 326"/>
              <a:gd name="T2" fmla="*/ 0 w 325"/>
              <a:gd name="T3" fmla="*/ 153 h 326"/>
              <a:gd name="T4" fmla="*/ 153 w 325"/>
              <a:gd name="T5" fmla="*/ 0 h 326"/>
              <a:gd name="T6" fmla="*/ 324 w 325"/>
              <a:gd name="T7" fmla="*/ 153 h 326"/>
              <a:gd name="T8" fmla="*/ 153 w 325"/>
              <a:gd name="T9" fmla="*/ 325 h 326"/>
              <a:gd name="T10" fmla="*/ 0 w 325"/>
              <a:gd name="T11" fmla="*/ 153 h 326"/>
            </a:gdLst>
            <a:ahLst/>
            <a:cxnLst>
              <a:cxn ang="0">
                <a:pos x="T0" y="T1"/>
              </a:cxn>
              <a:cxn ang="0">
                <a:pos x="T2" y="T3"/>
              </a:cxn>
              <a:cxn ang="0">
                <a:pos x="T4" y="T5"/>
              </a:cxn>
              <a:cxn ang="0">
                <a:pos x="T6" y="T7"/>
              </a:cxn>
              <a:cxn ang="0">
                <a:pos x="T8" y="T9"/>
              </a:cxn>
              <a:cxn ang="0">
                <a:pos x="T10" y="T11"/>
              </a:cxn>
            </a:cxnLst>
            <a:rect l="0" t="0" r="r" b="b"/>
            <a:pathLst>
              <a:path w="325" h="326">
                <a:moveTo>
                  <a:pt x="0" y="153"/>
                </a:moveTo>
                <a:lnTo>
                  <a:pt x="0" y="153"/>
                </a:lnTo>
                <a:cubicBezTo>
                  <a:pt x="0" y="76"/>
                  <a:pt x="57" y="0"/>
                  <a:pt x="153" y="0"/>
                </a:cubicBezTo>
                <a:cubicBezTo>
                  <a:pt x="248" y="0"/>
                  <a:pt x="324" y="76"/>
                  <a:pt x="324" y="153"/>
                </a:cubicBezTo>
                <a:cubicBezTo>
                  <a:pt x="324" y="248"/>
                  <a:pt x="248" y="325"/>
                  <a:pt x="153" y="325"/>
                </a:cubicBezTo>
                <a:cubicBezTo>
                  <a:pt x="57" y="325"/>
                  <a:pt x="0" y="248"/>
                  <a:pt x="0" y="153"/>
                </a:cubicBezTo>
              </a:path>
            </a:pathLst>
          </a:custGeom>
          <a:solidFill>
            <a:srgbClr val="F9D3B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2" name="Freeform 209"/>
          <p:cNvSpPr>
            <a:spLocks noChangeArrowheads="1"/>
          </p:cNvSpPr>
          <p:nvPr/>
        </p:nvSpPr>
        <p:spPr bwMode="auto">
          <a:xfrm>
            <a:off x="7683500" y="4424363"/>
            <a:ext cx="184150" cy="155575"/>
          </a:xfrm>
          <a:custGeom>
            <a:avLst/>
            <a:gdLst>
              <a:gd name="T0" fmla="*/ 362 w 478"/>
              <a:gd name="T1" fmla="*/ 0 h 402"/>
              <a:gd name="T2" fmla="*/ 477 w 478"/>
              <a:gd name="T3" fmla="*/ 210 h 402"/>
              <a:gd name="T4" fmla="*/ 114 w 478"/>
              <a:gd name="T5" fmla="*/ 401 h 402"/>
              <a:gd name="T6" fmla="*/ 0 w 478"/>
              <a:gd name="T7" fmla="*/ 191 h 402"/>
              <a:gd name="T8" fmla="*/ 362 w 478"/>
              <a:gd name="T9" fmla="*/ 0 h 402"/>
            </a:gdLst>
            <a:ahLst/>
            <a:cxnLst>
              <a:cxn ang="0">
                <a:pos x="T0" y="T1"/>
              </a:cxn>
              <a:cxn ang="0">
                <a:pos x="T2" y="T3"/>
              </a:cxn>
              <a:cxn ang="0">
                <a:pos x="T4" y="T5"/>
              </a:cxn>
              <a:cxn ang="0">
                <a:pos x="T6" y="T7"/>
              </a:cxn>
              <a:cxn ang="0">
                <a:pos x="T8" y="T9"/>
              </a:cxn>
            </a:cxnLst>
            <a:rect l="0" t="0" r="r" b="b"/>
            <a:pathLst>
              <a:path w="478" h="402">
                <a:moveTo>
                  <a:pt x="362" y="0"/>
                </a:moveTo>
                <a:lnTo>
                  <a:pt x="477" y="210"/>
                </a:lnTo>
                <a:lnTo>
                  <a:pt x="114" y="401"/>
                </a:lnTo>
                <a:lnTo>
                  <a:pt x="0" y="191"/>
                </a:lnTo>
                <a:lnTo>
                  <a:pt x="362" y="0"/>
                </a:lnTo>
              </a:path>
            </a:pathLst>
          </a:custGeom>
          <a:solidFill>
            <a:srgbClr val="F9D3B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Freeform 210"/>
          <p:cNvSpPr>
            <a:spLocks noChangeArrowheads="1"/>
          </p:cNvSpPr>
          <p:nvPr/>
        </p:nvSpPr>
        <p:spPr bwMode="auto">
          <a:xfrm>
            <a:off x="7654925" y="4491038"/>
            <a:ext cx="95250" cy="95250"/>
          </a:xfrm>
          <a:custGeom>
            <a:avLst/>
            <a:gdLst>
              <a:gd name="T0" fmla="*/ 0 w 249"/>
              <a:gd name="T1" fmla="*/ 133 h 249"/>
              <a:gd name="T2" fmla="*/ 0 w 249"/>
              <a:gd name="T3" fmla="*/ 133 h 249"/>
              <a:gd name="T4" fmla="*/ 133 w 249"/>
              <a:gd name="T5" fmla="*/ 0 h 249"/>
              <a:gd name="T6" fmla="*/ 248 w 249"/>
              <a:gd name="T7" fmla="*/ 133 h 249"/>
              <a:gd name="T8" fmla="*/ 133 w 249"/>
              <a:gd name="T9" fmla="*/ 248 h 249"/>
              <a:gd name="T10" fmla="*/ 0 w 249"/>
              <a:gd name="T11" fmla="*/ 133 h 249"/>
            </a:gdLst>
            <a:ahLst/>
            <a:cxnLst>
              <a:cxn ang="0">
                <a:pos x="T0" y="T1"/>
              </a:cxn>
              <a:cxn ang="0">
                <a:pos x="T2" y="T3"/>
              </a:cxn>
              <a:cxn ang="0">
                <a:pos x="T4" y="T5"/>
              </a:cxn>
              <a:cxn ang="0">
                <a:pos x="T6" y="T7"/>
              </a:cxn>
              <a:cxn ang="0">
                <a:pos x="T8" y="T9"/>
              </a:cxn>
              <a:cxn ang="0">
                <a:pos x="T10" y="T11"/>
              </a:cxn>
            </a:cxnLst>
            <a:rect l="0" t="0" r="r" b="b"/>
            <a:pathLst>
              <a:path w="249" h="249">
                <a:moveTo>
                  <a:pt x="0" y="133"/>
                </a:moveTo>
                <a:lnTo>
                  <a:pt x="0" y="133"/>
                </a:lnTo>
                <a:cubicBezTo>
                  <a:pt x="0" y="57"/>
                  <a:pt x="56" y="0"/>
                  <a:pt x="133" y="0"/>
                </a:cubicBezTo>
                <a:cubicBezTo>
                  <a:pt x="190" y="0"/>
                  <a:pt x="248" y="57"/>
                  <a:pt x="248" y="133"/>
                </a:cubicBezTo>
                <a:cubicBezTo>
                  <a:pt x="248" y="210"/>
                  <a:pt x="190" y="248"/>
                  <a:pt x="133" y="248"/>
                </a:cubicBezTo>
                <a:cubicBezTo>
                  <a:pt x="56" y="248"/>
                  <a:pt x="0" y="210"/>
                  <a:pt x="0" y="133"/>
                </a:cubicBezTo>
              </a:path>
            </a:pathLst>
          </a:custGeom>
          <a:solidFill>
            <a:srgbClr val="F9D3B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Freeform 211"/>
          <p:cNvSpPr>
            <a:spLocks noChangeArrowheads="1"/>
          </p:cNvSpPr>
          <p:nvPr/>
        </p:nvSpPr>
        <p:spPr bwMode="auto">
          <a:xfrm>
            <a:off x="7778750" y="4002088"/>
            <a:ext cx="119063" cy="517525"/>
          </a:xfrm>
          <a:custGeom>
            <a:avLst/>
            <a:gdLst>
              <a:gd name="T0" fmla="*/ 95 w 306"/>
              <a:gd name="T1" fmla="*/ 0 h 1338"/>
              <a:gd name="T2" fmla="*/ 95 w 306"/>
              <a:gd name="T3" fmla="*/ 0 h 1338"/>
              <a:gd name="T4" fmla="*/ 248 w 306"/>
              <a:gd name="T5" fmla="*/ 268 h 1338"/>
              <a:gd name="T6" fmla="*/ 114 w 306"/>
              <a:gd name="T7" fmla="*/ 344 h 1338"/>
              <a:gd name="T8" fmla="*/ 267 w 306"/>
              <a:gd name="T9" fmla="*/ 631 h 1338"/>
              <a:gd name="T10" fmla="*/ 114 w 306"/>
              <a:gd name="T11" fmla="*/ 726 h 1338"/>
              <a:gd name="T12" fmla="*/ 267 w 306"/>
              <a:gd name="T13" fmla="*/ 1013 h 1338"/>
              <a:gd name="T14" fmla="*/ 114 w 306"/>
              <a:gd name="T15" fmla="*/ 1089 h 1338"/>
              <a:gd name="T16" fmla="*/ 229 w 306"/>
              <a:gd name="T17" fmla="*/ 1299 h 1338"/>
              <a:gd name="T18" fmla="*/ 0 w 306"/>
              <a:gd name="T19" fmla="*/ 1337 h 1338"/>
              <a:gd name="T20" fmla="*/ 95 w 306"/>
              <a:gd name="T21" fmla="*/ 0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6" h="1338">
                <a:moveTo>
                  <a:pt x="95" y="0"/>
                </a:moveTo>
                <a:lnTo>
                  <a:pt x="95" y="0"/>
                </a:lnTo>
                <a:cubicBezTo>
                  <a:pt x="95" y="0"/>
                  <a:pt x="305" y="58"/>
                  <a:pt x="248" y="268"/>
                </a:cubicBezTo>
                <a:cubicBezTo>
                  <a:pt x="114" y="344"/>
                  <a:pt x="114" y="344"/>
                  <a:pt x="114" y="344"/>
                </a:cubicBezTo>
                <a:cubicBezTo>
                  <a:pt x="114" y="344"/>
                  <a:pt x="287" y="402"/>
                  <a:pt x="267" y="631"/>
                </a:cubicBezTo>
                <a:cubicBezTo>
                  <a:pt x="114" y="726"/>
                  <a:pt x="114" y="726"/>
                  <a:pt x="114" y="726"/>
                </a:cubicBezTo>
                <a:cubicBezTo>
                  <a:pt x="114" y="726"/>
                  <a:pt x="305" y="783"/>
                  <a:pt x="267" y="1013"/>
                </a:cubicBezTo>
                <a:cubicBezTo>
                  <a:pt x="114" y="1089"/>
                  <a:pt x="114" y="1089"/>
                  <a:pt x="114" y="1089"/>
                </a:cubicBezTo>
                <a:cubicBezTo>
                  <a:pt x="114" y="1089"/>
                  <a:pt x="267" y="1127"/>
                  <a:pt x="229" y="1299"/>
                </a:cubicBezTo>
                <a:cubicBezTo>
                  <a:pt x="0" y="1337"/>
                  <a:pt x="0" y="1337"/>
                  <a:pt x="0" y="1337"/>
                </a:cubicBezTo>
                <a:lnTo>
                  <a:pt x="95" y="0"/>
                </a:lnTo>
              </a:path>
            </a:pathLst>
          </a:custGeom>
          <a:solidFill>
            <a:srgbClr val="F9D3B5"/>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5" name="Freeform 212"/>
          <p:cNvSpPr>
            <a:spLocks noChangeArrowheads="1"/>
          </p:cNvSpPr>
          <p:nvPr/>
        </p:nvSpPr>
        <p:spPr bwMode="auto">
          <a:xfrm>
            <a:off x="7610475" y="4100513"/>
            <a:ext cx="103188" cy="117475"/>
          </a:xfrm>
          <a:custGeom>
            <a:avLst/>
            <a:gdLst>
              <a:gd name="T0" fmla="*/ 229 w 268"/>
              <a:gd name="T1" fmla="*/ 95 h 306"/>
              <a:gd name="T2" fmla="*/ 229 w 268"/>
              <a:gd name="T3" fmla="*/ 95 h 306"/>
              <a:gd name="T4" fmla="*/ 191 w 268"/>
              <a:gd name="T5" fmla="*/ 267 h 306"/>
              <a:gd name="T6" fmla="*/ 38 w 268"/>
              <a:gd name="T7" fmla="*/ 209 h 306"/>
              <a:gd name="T8" fmla="*/ 57 w 268"/>
              <a:gd name="T9" fmla="*/ 38 h 306"/>
              <a:gd name="T10" fmla="*/ 229 w 268"/>
              <a:gd name="T11" fmla="*/ 95 h 306"/>
            </a:gdLst>
            <a:ahLst/>
            <a:cxnLst>
              <a:cxn ang="0">
                <a:pos x="T0" y="T1"/>
              </a:cxn>
              <a:cxn ang="0">
                <a:pos x="T2" y="T3"/>
              </a:cxn>
              <a:cxn ang="0">
                <a:pos x="T4" y="T5"/>
              </a:cxn>
              <a:cxn ang="0">
                <a:pos x="T6" y="T7"/>
              </a:cxn>
              <a:cxn ang="0">
                <a:pos x="T8" y="T9"/>
              </a:cxn>
              <a:cxn ang="0">
                <a:pos x="T10" y="T11"/>
              </a:cxn>
            </a:cxnLst>
            <a:rect l="0" t="0" r="r" b="b"/>
            <a:pathLst>
              <a:path w="268" h="306">
                <a:moveTo>
                  <a:pt x="229" y="95"/>
                </a:moveTo>
                <a:lnTo>
                  <a:pt x="229" y="95"/>
                </a:lnTo>
                <a:cubicBezTo>
                  <a:pt x="267" y="172"/>
                  <a:pt x="248" y="248"/>
                  <a:pt x="191" y="267"/>
                </a:cubicBezTo>
                <a:cubicBezTo>
                  <a:pt x="133" y="305"/>
                  <a:pt x="57" y="267"/>
                  <a:pt x="38" y="209"/>
                </a:cubicBezTo>
                <a:cubicBezTo>
                  <a:pt x="0" y="133"/>
                  <a:pt x="0" y="57"/>
                  <a:pt x="57" y="38"/>
                </a:cubicBezTo>
                <a:cubicBezTo>
                  <a:pt x="115" y="0"/>
                  <a:pt x="191" y="38"/>
                  <a:pt x="229" y="95"/>
                </a:cubicBezTo>
              </a:path>
            </a:pathLst>
          </a:custGeom>
          <a:solidFill>
            <a:srgbClr val="E6D6CA"/>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6" name="Freeform 213"/>
          <p:cNvSpPr>
            <a:spLocks noChangeArrowheads="1"/>
          </p:cNvSpPr>
          <p:nvPr/>
        </p:nvSpPr>
        <p:spPr bwMode="auto">
          <a:xfrm>
            <a:off x="7566025" y="4262438"/>
            <a:ext cx="103188" cy="117475"/>
          </a:xfrm>
          <a:custGeom>
            <a:avLst/>
            <a:gdLst>
              <a:gd name="T0" fmla="*/ 230 w 268"/>
              <a:gd name="T1" fmla="*/ 95 h 306"/>
              <a:gd name="T2" fmla="*/ 230 w 268"/>
              <a:gd name="T3" fmla="*/ 95 h 306"/>
              <a:gd name="T4" fmla="*/ 210 w 268"/>
              <a:gd name="T5" fmla="*/ 267 h 306"/>
              <a:gd name="T6" fmla="*/ 38 w 268"/>
              <a:gd name="T7" fmla="*/ 210 h 306"/>
              <a:gd name="T8" fmla="*/ 77 w 268"/>
              <a:gd name="T9" fmla="*/ 19 h 306"/>
              <a:gd name="T10" fmla="*/ 230 w 268"/>
              <a:gd name="T11" fmla="*/ 95 h 306"/>
            </a:gdLst>
            <a:ahLst/>
            <a:cxnLst>
              <a:cxn ang="0">
                <a:pos x="T0" y="T1"/>
              </a:cxn>
              <a:cxn ang="0">
                <a:pos x="T2" y="T3"/>
              </a:cxn>
              <a:cxn ang="0">
                <a:pos x="T4" y="T5"/>
              </a:cxn>
              <a:cxn ang="0">
                <a:pos x="T6" y="T7"/>
              </a:cxn>
              <a:cxn ang="0">
                <a:pos x="T8" y="T9"/>
              </a:cxn>
              <a:cxn ang="0">
                <a:pos x="T10" y="T11"/>
              </a:cxn>
            </a:cxnLst>
            <a:rect l="0" t="0" r="r" b="b"/>
            <a:pathLst>
              <a:path w="268" h="306">
                <a:moveTo>
                  <a:pt x="230" y="95"/>
                </a:moveTo>
                <a:lnTo>
                  <a:pt x="230" y="95"/>
                </a:lnTo>
                <a:cubicBezTo>
                  <a:pt x="267" y="152"/>
                  <a:pt x="248" y="248"/>
                  <a:pt x="210" y="267"/>
                </a:cubicBezTo>
                <a:cubicBezTo>
                  <a:pt x="153" y="305"/>
                  <a:pt x="77" y="267"/>
                  <a:pt x="38" y="210"/>
                </a:cubicBezTo>
                <a:cubicBezTo>
                  <a:pt x="0" y="133"/>
                  <a:pt x="19" y="57"/>
                  <a:pt x="77" y="19"/>
                </a:cubicBezTo>
                <a:cubicBezTo>
                  <a:pt x="134" y="0"/>
                  <a:pt x="191" y="38"/>
                  <a:pt x="230" y="95"/>
                </a:cubicBezTo>
              </a:path>
            </a:pathLst>
          </a:custGeom>
          <a:solidFill>
            <a:srgbClr val="E6D6CA"/>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7" name="Freeform 214"/>
          <p:cNvSpPr>
            <a:spLocks noChangeArrowheads="1"/>
          </p:cNvSpPr>
          <p:nvPr/>
        </p:nvSpPr>
        <p:spPr bwMode="auto">
          <a:xfrm>
            <a:off x="7610475" y="4379913"/>
            <a:ext cx="103188" cy="120650"/>
          </a:xfrm>
          <a:custGeom>
            <a:avLst/>
            <a:gdLst>
              <a:gd name="T0" fmla="*/ 229 w 268"/>
              <a:gd name="T1" fmla="*/ 95 h 307"/>
              <a:gd name="T2" fmla="*/ 229 w 268"/>
              <a:gd name="T3" fmla="*/ 95 h 307"/>
              <a:gd name="T4" fmla="*/ 191 w 268"/>
              <a:gd name="T5" fmla="*/ 268 h 307"/>
              <a:gd name="T6" fmla="*/ 38 w 268"/>
              <a:gd name="T7" fmla="*/ 210 h 307"/>
              <a:gd name="T8" fmla="*/ 57 w 268"/>
              <a:gd name="T9" fmla="*/ 39 h 307"/>
              <a:gd name="T10" fmla="*/ 229 w 268"/>
              <a:gd name="T11" fmla="*/ 95 h 307"/>
            </a:gdLst>
            <a:ahLst/>
            <a:cxnLst>
              <a:cxn ang="0">
                <a:pos x="T0" y="T1"/>
              </a:cxn>
              <a:cxn ang="0">
                <a:pos x="T2" y="T3"/>
              </a:cxn>
              <a:cxn ang="0">
                <a:pos x="T4" y="T5"/>
              </a:cxn>
              <a:cxn ang="0">
                <a:pos x="T6" y="T7"/>
              </a:cxn>
              <a:cxn ang="0">
                <a:pos x="T8" y="T9"/>
              </a:cxn>
              <a:cxn ang="0">
                <a:pos x="T10" y="T11"/>
              </a:cxn>
            </a:cxnLst>
            <a:rect l="0" t="0" r="r" b="b"/>
            <a:pathLst>
              <a:path w="268" h="307">
                <a:moveTo>
                  <a:pt x="229" y="95"/>
                </a:moveTo>
                <a:lnTo>
                  <a:pt x="229" y="95"/>
                </a:lnTo>
                <a:cubicBezTo>
                  <a:pt x="267" y="172"/>
                  <a:pt x="248" y="248"/>
                  <a:pt x="191" y="268"/>
                </a:cubicBezTo>
                <a:cubicBezTo>
                  <a:pt x="133" y="306"/>
                  <a:pt x="76" y="268"/>
                  <a:pt x="38" y="210"/>
                </a:cubicBezTo>
                <a:cubicBezTo>
                  <a:pt x="0" y="134"/>
                  <a:pt x="19" y="58"/>
                  <a:pt x="57" y="39"/>
                </a:cubicBezTo>
                <a:cubicBezTo>
                  <a:pt x="115" y="0"/>
                  <a:pt x="191" y="39"/>
                  <a:pt x="229" y="95"/>
                </a:cubicBezTo>
              </a:path>
            </a:pathLst>
          </a:custGeom>
          <a:solidFill>
            <a:srgbClr val="E6D6CA"/>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8" name="Freeform 215"/>
          <p:cNvSpPr>
            <a:spLocks noChangeArrowheads="1"/>
          </p:cNvSpPr>
          <p:nvPr/>
        </p:nvSpPr>
        <p:spPr bwMode="auto">
          <a:xfrm>
            <a:off x="7667625" y="4491038"/>
            <a:ext cx="82550" cy="95250"/>
          </a:xfrm>
          <a:custGeom>
            <a:avLst/>
            <a:gdLst>
              <a:gd name="T0" fmla="*/ 192 w 212"/>
              <a:gd name="T1" fmla="*/ 95 h 249"/>
              <a:gd name="T2" fmla="*/ 192 w 212"/>
              <a:gd name="T3" fmla="*/ 95 h 249"/>
              <a:gd name="T4" fmla="*/ 153 w 212"/>
              <a:gd name="T5" fmla="*/ 229 h 249"/>
              <a:gd name="T6" fmla="*/ 19 w 212"/>
              <a:gd name="T7" fmla="*/ 171 h 249"/>
              <a:gd name="T8" fmla="*/ 58 w 212"/>
              <a:gd name="T9" fmla="*/ 38 h 249"/>
              <a:gd name="T10" fmla="*/ 192 w 212"/>
              <a:gd name="T11" fmla="*/ 95 h 249"/>
            </a:gdLst>
            <a:ahLst/>
            <a:cxnLst>
              <a:cxn ang="0">
                <a:pos x="T0" y="T1"/>
              </a:cxn>
              <a:cxn ang="0">
                <a:pos x="T2" y="T3"/>
              </a:cxn>
              <a:cxn ang="0">
                <a:pos x="T4" y="T5"/>
              </a:cxn>
              <a:cxn ang="0">
                <a:pos x="T6" y="T7"/>
              </a:cxn>
              <a:cxn ang="0">
                <a:pos x="T8" y="T9"/>
              </a:cxn>
              <a:cxn ang="0">
                <a:pos x="T10" y="T11"/>
              </a:cxn>
            </a:cxnLst>
            <a:rect l="0" t="0" r="r" b="b"/>
            <a:pathLst>
              <a:path w="212" h="249">
                <a:moveTo>
                  <a:pt x="192" y="95"/>
                </a:moveTo>
                <a:lnTo>
                  <a:pt x="192" y="95"/>
                </a:lnTo>
                <a:cubicBezTo>
                  <a:pt x="211" y="133"/>
                  <a:pt x="211" y="210"/>
                  <a:pt x="153" y="229"/>
                </a:cubicBezTo>
                <a:cubicBezTo>
                  <a:pt x="115" y="248"/>
                  <a:pt x="58" y="229"/>
                  <a:pt x="19" y="171"/>
                </a:cubicBezTo>
                <a:cubicBezTo>
                  <a:pt x="0" y="114"/>
                  <a:pt x="0" y="57"/>
                  <a:pt x="58" y="38"/>
                </a:cubicBezTo>
                <a:cubicBezTo>
                  <a:pt x="96" y="0"/>
                  <a:pt x="153" y="38"/>
                  <a:pt x="192" y="95"/>
                </a:cubicBezTo>
              </a:path>
            </a:pathLst>
          </a:custGeom>
          <a:solidFill>
            <a:srgbClr val="E6D6CA"/>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9" name="Freeform 216"/>
          <p:cNvSpPr>
            <a:spLocks noChangeArrowheads="1"/>
          </p:cNvSpPr>
          <p:nvPr/>
        </p:nvSpPr>
        <p:spPr bwMode="auto">
          <a:xfrm>
            <a:off x="6869113" y="4078288"/>
            <a:ext cx="133350" cy="141287"/>
          </a:xfrm>
          <a:custGeom>
            <a:avLst/>
            <a:gdLst>
              <a:gd name="T0" fmla="*/ 306 w 345"/>
              <a:gd name="T1" fmla="*/ 115 h 364"/>
              <a:gd name="T2" fmla="*/ 306 w 345"/>
              <a:gd name="T3" fmla="*/ 115 h 364"/>
              <a:gd name="T4" fmla="*/ 248 w 345"/>
              <a:gd name="T5" fmla="*/ 325 h 364"/>
              <a:gd name="T6" fmla="*/ 39 w 345"/>
              <a:gd name="T7" fmla="*/ 249 h 364"/>
              <a:gd name="T8" fmla="*/ 96 w 345"/>
              <a:gd name="T9" fmla="*/ 38 h 364"/>
              <a:gd name="T10" fmla="*/ 306 w 345"/>
              <a:gd name="T11" fmla="*/ 115 h 364"/>
            </a:gdLst>
            <a:ahLst/>
            <a:cxnLst>
              <a:cxn ang="0">
                <a:pos x="T0" y="T1"/>
              </a:cxn>
              <a:cxn ang="0">
                <a:pos x="T2" y="T3"/>
              </a:cxn>
              <a:cxn ang="0">
                <a:pos x="T4" y="T5"/>
              </a:cxn>
              <a:cxn ang="0">
                <a:pos x="T6" y="T7"/>
              </a:cxn>
              <a:cxn ang="0">
                <a:pos x="T8" y="T9"/>
              </a:cxn>
              <a:cxn ang="0">
                <a:pos x="T10" y="T11"/>
              </a:cxn>
            </a:cxnLst>
            <a:rect l="0" t="0" r="r" b="b"/>
            <a:pathLst>
              <a:path w="345" h="364">
                <a:moveTo>
                  <a:pt x="306" y="115"/>
                </a:moveTo>
                <a:lnTo>
                  <a:pt x="306" y="115"/>
                </a:lnTo>
                <a:cubicBezTo>
                  <a:pt x="344" y="191"/>
                  <a:pt x="325" y="287"/>
                  <a:pt x="248" y="325"/>
                </a:cubicBezTo>
                <a:cubicBezTo>
                  <a:pt x="192" y="363"/>
                  <a:pt x="96" y="344"/>
                  <a:pt x="39" y="249"/>
                </a:cubicBezTo>
                <a:cubicBezTo>
                  <a:pt x="0" y="172"/>
                  <a:pt x="19" y="77"/>
                  <a:pt x="96" y="38"/>
                </a:cubicBezTo>
                <a:cubicBezTo>
                  <a:pt x="172" y="0"/>
                  <a:pt x="268" y="38"/>
                  <a:pt x="306" y="115"/>
                </a:cubicBezTo>
              </a:path>
            </a:pathLst>
          </a:custGeom>
          <a:solidFill>
            <a:srgbClr val="E6D6CA"/>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0" name="Freeform 217"/>
          <p:cNvSpPr>
            <a:spLocks noChangeArrowheads="1"/>
          </p:cNvSpPr>
          <p:nvPr/>
        </p:nvSpPr>
        <p:spPr bwMode="auto">
          <a:xfrm>
            <a:off x="7712075" y="4424363"/>
            <a:ext cx="133350" cy="60325"/>
          </a:xfrm>
          <a:custGeom>
            <a:avLst/>
            <a:gdLst>
              <a:gd name="T0" fmla="*/ 0 w 345"/>
              <a:gd name="T1" fmla="*/ 153 h 154"/>
              <a:gd name="T2" fmla="*/ 0 w 345"/>
              <a:gd name="T3" fmla="*/ 153 h 154"/>
              <a:gd name="T4" fmla="*/ 286 w 345"/>
              <a:gd name="T5" fmla="*/ 0 h 154"/>
              <a:gd name="T6" fmla="*/ 325 w 345"/>
              <a:gd name="T7" fmla="*/ 19 h 154"/>
              <a:gd name="T8" fmla="*/ 325 w 345"/>
              <a:gd name="T9" fmla="*/ 19 h 154"/>
              <a:gd name="T10" fmla="*/ 0 w 345"/>
              <a:gd name="T11" fmla="*/ 153 h 154"/>
            </a:gdLst>
            <a:ahLst/>
            <a:cxnLst>
              <a:cxn ang="0">
                <a:pos x="T0" y="T1"/>
              </a:cxn>
              <a:cxn ang="0">
                <a:pos x="T2" y="T3"/>
              </a:cxn>
              <a:cxn ang="0">
                <a:pos x="T4" y="T5"/>
              </a:cxn>
              <a:cxn ang="0">
                <a:pos x="T6" y="T7"/>
              </a:cxn>
              <a:cxn ang="0">
                <a:pos x="T8" y="T9"/>
              </a:cxn>
              <a:cxn ang="0">
                <a:pos x="T10" y="T11"/>
              </a:cxn>
            </a:cxnLst>
            <a:rect l="0" t="0" r="r" b="b"/>
            <a:pathLst>
              <a:path w="345" h="154">
                <a:moveTo>
                  <a:pt x="0" y="153"/>
                </a:moveTo>
                <a:lnTo>
                  <a:pt x="0" y="153"/>
                </a:lnTo>
                <a:cubicBezTo>
                  <a:pt x="286" y="0"/>
                  <a:pt x="286" y="0"/>
                  <a:pt x="286" y="0"/>
                </a:cubicBezTo>
                <a:lnTo>
                  <a:pt x="325" y="19"/>
                </a:lnTo>
                <a:cubicBezTo>
                  <a:pt x="344" y="38"/>
                  <a:pt x="325" y="19"/>
                  <a:pt x="325" y="19"/>
                </a:cubicBezTo>
                <a:cubicBezTo>
                  <a:pt x="0" y="153"/>
                  <a:pt x="0" y="153"/>
                  <a:pt x="0" y="153"/>
                </a:cubicBez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1" name="Freeform 218"/>
          <p:cNvSpPr>
            <a:spLocks noChangeArrowheads="1"/>
          </p:cNvSpPr>
          <p:nvPr/>
        </p:nvSpPr>
        <p:spPr bwMode="auto">
          <a:xfrm>
            <a:off x="7661275" y="4284663"/>
            <a:ext cx="193675" cy="88900"/>
          </a:xfrm>
          <a:custGeom>
            <a:avLst/>
            <a:gdLst>
              <a:gd name="T0" fmla="*/ 420 w 498"/>
              <a:gd name="T1" fmla="*/ 0 h 230"/>
              <a:gd name="T2" fmla="*/ 420 w 498"/>
              <a:gd name="T3" fmla="*/ 0 h 230"/>
              <a:gd name="T4" fmla="*/ 478 w 498"/>
              <a:gd name="T5" fmla="*/ 38 h 230"/>
              <a:gd name="T6" fmla="*/ 478 w 498"/>
              <a:gd name="T7" fmla="*/ 38 h 230"/>
              <a:gd name="T8" fmla="*/ 0 w 498"/>
              <a:gd name="T9" fmla="*/ 229 h 230"/>
              <a:gd name="T10" fmla="*/ 420 w 498"/>
              <a:gd name="T11" fmla="*/ 0 h 230"/>
            </a:gdLst>
            <a:ahLst/>
            <a:cxnLst>
              <a:cxn ang="0">
                <a:pos x="T0" y="T1"/>
              </a:cxn>
              <a:cxn ang="0">
                <a:pos x="T2" y="T3"/>
              </a:cxn>
              <a:cxn ang="0">
                <a:pos x="T4" y="T5"/>
              </a:cxn>
              <a:cxn ang="0">
                <a:pos x="T6" y="T7"/>
              </a:cxn>
              <a:cxn ang="0">
                <a:pos x="T8" y="T9"/>
              </a:cxn>
              <a:cxn ang="0">
                <a:pos x="T10" y="T11"/>
              </a:cxn>
            </a:cxnLst>
            <a:rect l="0" t="0" r="r" b="b"/>
            <a:pathLst>
              <a:path w="498" h="230">
                <a:moveTo>
                  <a:pt x="420" y="0"/>
                </a:moveTo>
                <a:lnTo>
                  <a:pt x="420" y="0"/>
                </a:lnTo>
                <a:cubicBezTo>
                  <a:pt x="420" y="0"/>
                  <a:pt x="459" y="19"/>
                  <a:pt x="478" y="38"/>
                </a:cubicBezTo>
                <a:cubicBezTo>
                  <a:pt x="497" y="57"/>
                  <a:pt x="478" y="38"/>
                  <a:pt x="478" y="38"/>
                </a:cubicBezTo>
                <a:cubicBezTo>
                  <a:pt x="0" y="229"/>
                  <a:pt x="0" y="229"/>
                  <a:pt x="0" y="229"/>
                </a:cubicBezTo>
                <a:cubicBezTo>
                  <a:pt x="420" y="0"/>
                  <a:pt x="420" y="0"/>
                  <a:pt x="420" y="0"/>
                </a:cubicBez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2" name="Freeform 219"/>
          <p:cNvSpPr>
            <a:spLocks noChangeArrowheads="1"/>
          </p:cNvSpPr>
          <p:nvPr/>
        </p:nvSpPr>
        <p:spPr bwMode="auto">
          <a:xfrm>
            <a:off x="7602538" y="4135438"/>
            <a:ext cx="252412" cy="120650"/>
          </a:xfrm>
          <a:custGeom>
            <a:avLst/>
            <a:gdLst>
              <a:gd name="T0" fmla="*/ 0 w 650"/>
              <a:gd name="T1" fmla="*/ 306 h 307"/>
              <a:gd name="T2" fmla="*/ 0 w 650"/>
              <a:gd name="T3" fmla="*/ 306 h 307"/>
              <a:gd name="T4" fmla="*/ 572 w 650"/>
              <a:gd name="T5" fmla="*/ 0 h 307"/>
              <a:gd name="T6" fmla="*/ 649 w 650"/>
              <a:gd name="T7" fmla="*/ 58 h 307"/>
              <a:gd name="T8" fmla="*/ 0 w 650"/>
              <a:gd name="T9" fmla="*/ 306 h 307"/>
            </a:gdLst>
            <a:ahLst/>
            <a:cxnLst>
              <a:cxn ang="0">
                <a:pos x="T0" y="T1"/>
              </a:cxn>
              <a:cxn ang="0">
                <a:pos x="T2" y="T3"/>
              </a:cxn>
              <a:cxn ang="0">
                <a:pos x="T4" y="T5"/>
              </a:cxn>
              <a:cxn ang="0">
                <a:pos x="T6" y="T7"/>
              </a:cxn>
              <a:cxn ang="0">
                <a:pos x="T8" y="T9"/>
              </a:cxn>
            </a:cxnLst>
            <a:rect l="0" t="0" r="r" b="b"/>
            <a:pathLst>
              <a:path w="650" h="307">
                <a:moveTo>
                  <a:pt x="0" y="306"/>
                </a:moveTo>
                <a:lnTo>
                  <a:pt x="0" y="306"/>
                </a:lnTo>
                <a:cubicBezTo>
                  <a:pt x="572" y="0"/>
                  <a:pt x="572" y="0"/>
                  <a:pt x="572" y="0"/>
                </a:cubicBezTo>
                <a:cubicBezTo>
                  <a:pt x="572" y="0"/>
                  <a:pt x="630" y="38"/>
                  <a:pt x="649" y="58"/>
                </a:cubicBezTo>
                <a:lnTo>
                  <a:pt x="0" y="306"/>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3" name="Freeform 220"/>
          <p:cNvSpPr>
            <a:spLocks noChangeArrowheads="1"/>
          </p:cNvSpPr>
          <p:nvPr/>
        </p:nvSpPr>
        <p:spPr bwMode="auto">
          <a:xfrm>
            <a:off x="7758113" y="4506913"/>
            <a:ext cx="104775" cy="95250"/>
          </a:xfrm>
          <a:custGeom>
            <a:avLst/>
            <a:gdLst>
              <a:gd name="T0" fmla="*/ 0 w 268"/>
              <a:gd name="T1" fmla="*/ 152 h 249"/>
              <a:gd name="T2" fmla="*/ 267 w 268"/>
              <a:gd name="T3" fmla="*/ 0 h 249"/>
              <a:gd name="T4" fmla="*/ 0 w 268"/>
              <a:gd name="T5" fmla="*/ 248 h 249"/>
              <a:gd name="T6" fmla="*/ 0 w 268"/>
              <a:gd name="T7" fmla="*/ 152 h 249"/>
            </a:gdLst>
            <a:ahLst/>
            <a:cxnLst>
              <a:cxn ang="0">
                <a:pos x="T0" y="T1"/>
              </a:cxn>
              <a:cxn ang="0">
                <a:pos x="T2" y="T3"/>
              </a:cxn>
              <a:cxn ang="0">
                <a:pos x="T4" y="T5"/>
              </a:cxn>
              <a:cxn ang="0">
                <a:pos x="T6" y="T7"/>
              </a:cxn>
            </a:cxnLst>
            <a:rect l="0" t="0" r="r" b="b"/>
            <a:pathLst>
              <a:path w="268" h="249">
                <a:moveTo>
                  <a:pt x="0" y="152"/>
                </a:moveTo>
                <a:lnTo>
                  <a:pt x="267" y="0"/>
                </a:lnTo>
                <a:lnTo>
                  <a:pt x="0" y="248"/>
                </a:lnTo>
                <a:lnTo>
                  <a:pt x="0" y="152"/>
                </a:lnTo>
              </a:path>
            </a:pathLst>
          </a:custGeom>
          <a:solidFill>
            <a:srgbClr val="EAB98C"/>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4" name="Freeform 221"/>
          <p:cNvSpPr>
            <a:spLocks noChangeArrowheads="1"/>
          </p:cNvSpPr>
          <p:nvPr/>
        </p:nvSpPr>
        <p:spPr bwMode="auto">
          <a:xfrm>
            <a:off x="6891338" y="5075238"/>
            <a:ext cx="533400" cy="541337"/>
          </a:xfrm>
          <a:custGeom>
            <a:avLst/>
            <a:gdLst>
              <a:gd name="T0" fmla="*/ 1374 w 1375"/>
              <a:gd name="T1" fmla="*/ 0 h 1395"/>
              <a:gd name="T2" fmla="*/ 1374 w 1375"/>
              <a:gd name="T3" fmla="*/ 1394 h 1395"/>
              <a:gd name="T4" fmla="*/ 0 w 1375"/>
              <a:gd name="T5" fmla="*/ 1394 h 1395"/>
              <a:gd name="T6" fmla="*/ 0 w 1375"/>
              <a:gd name="T7" fmla="*/ 0 h 1395"/>
              <a:gd name="T8" fmla="*/ 1374 w 1375"/>
              <a:gd name="T9" fmla="*/ 0 h 1395"/>
            </a:gdLst>
            <a:ahLst/>
            <a:cxnLst>
              <a:cxn ang="0">
                <a:pos x="T0" y="T1"/>
              </a:cxn>
              <a:cxn ang="0">
                <a:pos x="T2" y="T3"/>
              </a:cxn>
              <a:cxn ang="0">
                <a:pos x="T4" y="T5"/>
              </a:cxn>
              <a:cxn ang="0">
                <a:pos x="T6" y="T7"/>
              </a:cxn>
              <a:cxn ang="0">
                <a:pos x="T8" y="T9"/>
              </a:cxn>
            </a:cxnLst>
            <a:rect l="0" t="0" r="r" b="b"/>
            <a:pathLst>
              <a:path w="1375" h="1395">
                <a:moveTo>
                  <a:pt x="1374" y="0"/>
                </a:moveTo>
                <a:lnTo>
                  <a:pt x="1374" y="1394"/>
                </a:lnTo>
                <a:lnTo>
                  <a:pt x="0" y="1394"/>
                </a:lnTo>
                <a:lnTo>
                  <a:pt x="0" y="0"/>
                </a:lnTo>
                <a:lnTo>
                  <a:pt x="1374" y="0"/>
                </a:lnTo>
              </a:path>
            </a:pathLst>
          </a:custGeom>
          <a:solidFill>
            <a:srgbClr val="FFFFFF"/>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5" name="Freeform 222"/>
          <p:cNvSpPr>
            <a:spLocks noChangeArrowheads="1"/>
          </p:cNvSpPr>
          <p:nvPr/>
        </p:nvSpPr>
        <p:spPr bwMode="auto">
          <a:xfrm>
            <a:off x="6846888" y="5164138"/>
            <a:ext cx="615950" cy="1754187"/>
          </a:xfrm>
          <a:custGeom>
            <a:avLst/>
            <a:gdLst>
              <a:gd name="T0" fmla="*/ 1585 w 1586"/>
              <a:gd name="T1" fmla="*/ 0 h 4525"/>
              <a:gd name="T2" fmla="*/ 1585 w 1586"/>
              <a:gd name="T3" fmla="*/ 4524 h 4525"/>
              <a:gd name="T4" fmla="*/ 0 w 1586"/>
              <a:gd name="T5" fmla="*/ 4524 h 4525"/>
              <a:gd name="T6" fmla="*/ 0 w 1586"/>
              <a:gd name="T7" fmla="*/ 0 h 4525"/>
              <a:gd name="T8" fmla="*/ 1585 w 1586"/>
              <a:gd name="T9" fmla="*/ 0 h 4525"/>
            </a:gdLst>
            <a:ahLst/>
            <a:cxnLst>
              <a:cxn ang="0">
                <a:pos x="T0" y="T1"/>
              </a:cxn>
              <a:cxn ang="0">
                <a:pos x="T2" y="T3"/>
              </a:cxn>
              <a:cxn ang="0">
                <a:pos x="T4" y="T5"/>
              </a:cxn>
              <a:cxn ang="0">
                <a:pos x="T6" y="T7"/>
              </a:cxn>
              <a:cxn ang="0">
                <a:pos x="T8" y="T9"/>
              </a:cxn>
            </a:cxnLst>
            <a:rect l="0" t="0" r="r" b="b"/>
            <a:pathLst>
              <a:path w="1586" h="4525">
                <a:moveTo>
                  <a:pt x="1585" y="0"/>
                </a:moveTo>
                <a:lnTo>
                  <a:pt x="1585" y="4524"/>
                </a:lnTo>
                <a:lnTo>
                  <a:pt x="0" y="4524"/>
                </a:lnTo>
                <a:lnTo>
                  <a:pt x="0" y="0"/>
                </a:lnTo>
                <a:lnTo>
                  <a:pt x="1585" y="0"/>
                </a:lnTo>
              </a:path>
            </a:pathLst>
          </a:custGeom>
          <a:solidFill>
            <a:srgbClr val="1395A4"/>
          </a:solidFill>
          <a:ln>
            <a:noFill/>
          </a:ln>
          <a:effectLst/>
        </p:spPr>
        <p:txBody>
          <a:bodyPr wrap="none" anchor="ctr"/>
          <a:lstStyle/>
          <a:p>
            <a:pPr defTabSz="544211" eaLnBrk="1" fontAlgn="auto" hangingPunct="1">
              <a:spcBef>
                <a:spcPts val="0"/>
              </a:spcBef>
              <a:spcAft>
                <a:spcPts val="0"/>
              </a:spcAft>
              <a:defRPr/>
            </a:pPr>
            <a:endParaRPr lang="en-US" sz="215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6" name="TextBox 2"/>
          <p:cNvSpPr txBox="1"/>
          <p:nvPr/>
        </p:nvSpPr>
        <p:spPr>
          <a:xfrm>
            <a:off x="9015413" y="2003425"/>
            <a:ext cx="185737" cy="423863"/>
          </a:xfrm>
          <a:prstGeom prst="rect">
            <a:avLst/>
          </a:prstGeom>
          <a:noFill/>
        </p:spPr>
        <p:txBody>
          <a:bodyPr wrap="none">
            <a:spAutoFit/>
          </a:bodyPr>
          <a:lstStyle/>
          <a:p>
            <a:pPr defTabSz="544211" eaLnBrk="1" fontAlgn="auto" hangingPunct="1">
              <a:spcBef>
                <a:spcPts val="0"/>
              </a:spcBef>
              <a:spcAft>
                <a:spcPts val="0"/>
              </a:spcAft>
              <a:defRPr/>
            </a:pPr>
            <a:endParaRPr lang="en-US" sz="215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669" name="矩形 166"/>
          <p:cNvSpPr>
            <a:spLocks noChangeArrowheads="1"/>
          </p:cNvSpPr>
          <p:nvPr/>
        </p:nvSpPr>
        <p:spPr bwMode="auto">
          <a:xfrm>
            <a:off x="1952625" y="1668463"/>
            <a:ext cx="80152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6025" eaLnBrk="1" hangingPunct="1">
              <a:lnSpc>
                <a:spcPct val="120000"/>
              </a:lnSpc>
              <a:spcBef>
                <a:spcPct val="20000"/>
              </a:spcBef>
            </a:pPr>
            <a:r>
              <a:rPr lang="zh-CN" altLang="en-US" sz="1400">
                <a:solidFill>
                  <a:srgbClr val="000000"/>
                </a:solidFill>
                <a:latin typeface="微软雅黑" pitchFamily="34" charset="-122"/>
                <a:ea typeface="微软雅黑" pitchFamily="34" charset="-122"/>
                <a:sym typeface="Arial"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a:solidFill>
                <a:srgbClr val="000000"/>
              </a:solidFill>
              <a:latin typeface="微软雅黑" pitchFamily="34" charset="-122"/>
              <a:ea typeface="微软雅黑" pitchFamily="34" charset="-122"/>
              <a:sym typeface="Arial" pitchFamily="34" charset="0"/>
            </a:endParaRPr>
          </a:p>
        </p:txBody>
      </p:sp>
      <p:sp>
        <p:nvSpPr>
          <p:cNvPr id="21670" name="TextBox 13"/>
          <p:cNvSpPr txBox="1">
            <a:spLocks noChangeArrowheads="1"/>
          </p:cNvSpPr>
          <p:nvPr/>
        </p:nvSpPr>
        <p:spPr bwMode="auto">
          <a:xfrm>
            <a:off x="3963988" y="3905250"/>
            <a:ext cx="8540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600" b="1">
                <a:solidFill>
                  <a:schemeClr val="bg1"/>
                </a:solidFill>
                <a:latin typeface="Arial" pitchFamily="34" charset="0"/>
                <a:ea typeface="微软雅黑" pitchFamily="34" charset="-122"/>
                <a:sym typeface="Arial" pitchFamily="34" charset="0"/>
              </a:rPr>
              <a:t>关键词</a:t>
            </a:r>
            <a:r>
              <a:rPr lang="en-US" altLang="zh-CN" sz="1600" b="1">
                <a:solidFill>
                  <a:schemeClr val="bg1"/>
                </a:solidFill>
                <a:latin typeface="Arial" pitchFamily="34" charset="0"/>
                <a:ea typeface="微软雅黑" pitchFamily="34" charset="-122"/>
                <a:sym typeface="Arial" pitchFamily="34" charset="0"/>
              </a:rPr>
              <a:t>1</a:t>
            </a:r>
          </a:p>
        </p:txBody>
      </p:sp>
      <p:sp>
        <p:nvSpPr>
          <p:cNvPr id="21671" name="TextBox 13"/>
          <p:cNvSpPr txBox="1">
            <a:spLocks noChangeArrowheads="1"/>
          </p:cNvSpPr>
          <p:nvPr/>
        </p:nvSpPr>
        <p:spPr bwMode="auto">
          <a:xfrm>
            <a:off x="5835650" y="4675188"/>
            <a:ext cx="8540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600" b="1">
                <a:solidFill>
                  <a:srgbClr val="000000"/>
                </a:solidFill>
                <a:latin typeface="Arial" pitchFamily="34" charset="0"/>
                <a:ea typeface="微软雅黑" pitchFamily="34" charset="-122"/>
                <a:sym typeface="Arial" pitchFamily="34" charset="0"/>
              </a:rPr>
              <a:t>关键词</a:t>
            </a:r>
            <a:r>
              <a:rPr lang="en-US" altLang="zh-CN" sz="1600" b="1">
                <a:solidFill>
                  <a:srgbClr val="000000"/>
                </a:solidFill>
                <a:latin typeface="Arial" pitchFamily="34" charset="0"/>
                <a:ea typeface="微软雅黑" pitchFamily="34" charset="-122"/>
                <a:sym typeface="Arial" pitchFamily="34" charset="0"/>
              </a:rPr>
              <a:t>2</a:t>
            </a:r>
          </a:p>
        </p:txBody>
      </p:sp>
      <p:sp>
        <p:nvSpPr>
          <p:cNvPr id="21672" name="TextBox 13"/>
          <p:cNvSpPr txBox="1">
            <a:spLocks noChangeArrowheads="1"/>
          </p:cNvSpPr>
          <p:nvPr/>
        </p:nvSpPr>
        <p:spPr bwMode="auto">
          <a:xfrm>
            <a:off x="8275638" y="3775075"/>
            <a:ext cx="8540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600" b="1">
                <a:solidFill>
                  <a:schemeClr val="bg1"/>
                </a:solidFill>
                <a:latin typeface="Arial" pitchFamily="34" charset="0"/>
                <a:ea typeface="微软雅黑" pitchFamily="34" charset="-122"/>
                <a:sym typeface="Arial" pitchFamily="34" charset="0"/>
              </a:rPr>
              <a:t>关键词</a:t>
            </a:r>
            <a:r>
              <a:rPr lang="en-US" altLang="zh-CN" sz="1600" b="1">
                <a:solidFill>
                  <a:schemeClr val="bg1"/>
                </a:solidFill>
                <a:latin typeface="Arial" pitchFamily="34" charset="0"/>
                <a:ea typeface="微软雅黑" pitchFamily="34" charset="-122"/>
                <a:sym typeface="Arial" pitchFamily="34" charset="0"/>
              </a:rPr>
              <a:t>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555"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dirty="0">
                <a:latin typeface="微软雅黑" pitchFamily="34" charset="-122"/>
                <a:ea typeface="微软雅黑" pitchFamily="34" charset="-122"/>
              </a:rPr>
              <a:t>结论</a:t>
            </a:r>
          </a:p>
        </p:txBody>
      </p:sp>
      <p:sp>
        <p:nvSpPr>
          <p:cNvPr id="7" name="Rectangle 37"/>
          <p:cNvSpPr/>
          <p:nvPr/>
        </p:nvSpPr>
        <p:spPr>
          <a:xfrm>
            <a:off x="357188" y="1000125"/>
            <a:ext cx="6600824" cy="3675063"/>
          </a:xfrm>
          <a:prstGeom prst="rect">
            <a:avLst/>
          </a:pr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indent="0">
              <a:buNone/>
            </a:pPr>
            <a:r>
              <a:rPr kumimoji="1" lang="zh-CN" altLang="en-US" dirty="0"/>
              <a:t>        根据宝洁集团提供的会员数据</a:t>
            </a:r>
            <a:r>
              <a:rPr kumimoji="1" lang="en-US" altLang="zh-CN" dirty="0"/>
              <a:t>,</a:t>
            </a:r>
            <a:r>
              <a:rPr kumimoji="1" lang="zh-CN" altLang="en-US" dirty="0"/>
              <a:t>提取出需要数据（</a:t>
            </a:r>
            <a:r>
              <a:rPr kumimoji="1" lang="en-US" altLang="zh-CN" dirty="0"/>
              <a:t>RSVP</a:t>
            </a:r>
            <a:r>
              <a:rPr kumimoji="1" lang="zh-CN" altLang="en-US" dirty="0"/>
              <a:t>），根据数据建立会员忠诚度模型，对会员进行基于忠诚度的细分。</a:t>
            </a:r>
            <a:endParaRPr kumimoji="1" lang="en-US" altLang="zh-CN" dirty="0"/>
          </a:p>
          <a:p>
            <a:pPr marL="0" indent="0">
              <a:buNone/>
            </a:pPr>
            <a:r>
              <a:rPr kumimoji="1" lang="zh-CN" altLang="en-US" dirty="0"/>
              <a:t>        结合模糊综合评价和专家分析，确定评价指标。</a:t>
            </a:r>
            <a:endParaRPr kumimoji="1" lang="en-US" altLang="zh-CN" dirty="0"/>
          </a:p>
          <a:p>
            <a:pPr marL="0" indent="0">
              <a:buNone/>
            </a:pPr>
            <a:r>
              <a:rPr kumimoji="1" lang="zh-CN" altLang="en-US" dirty="0"/>
              <a:t>        询问专家，做出宝洁集团策略，并对策略建立指标体系。</a:t>
            </a:r>
            <a:endParaRPr kumimoji="1" lang="en-US" altLang="zh-CN" dirty="0"/>
          </a:p>
          <a:p>
            <a:pPr marL="0" indent="0">
              <a:buNone/>
            </a:pPr>
            <a:r>
              <a:rPr kumimoji="1" lang="zh-CN" altLang="en-US" dirty="0"/>
              <a:t>        在</a:t>
            </a:r>
            <a:r>
              <a:rPr kumimoji="1" lang="en-US" altLang="zh-CN" dirty="0"/>
              <a:t>BP</a:t>
            </a:r>
            <a:r>
              <a:rPr kumimoji="1" lang="zh-CN" altLang="en-US" dirty="0"/>
              <a:t>神经网络中，采用</a:t>
            </a:r>
            <a:r>
              <a:rPr kumimoji="1" lang="en-US" altLang="zh-CN" dirty="0"/>
              <a:t>RSVP</a:t>
            </a:r>
            <a:r>
              <a:rPr kumimoji="1" lang="zh-CN" altLang="en-US" dirty="0"/>
              <a:t>和模糊综合评价指标作为训练集，输入方案，给出方案可行性报告。</a:t>
            </a:r>
            <a:endParaRPr kumimoji="1" lang="en-US" altLang="zh-CN" dirty="0"/>
          </a:p>
        </p:txBody>
      </p:sp>
      <p:sp>
        <p:nvSpPr>
          <p:cNvPr id="11" name="Oval 17"/>
          <p:cNvSpPr/>
          <p:nvPr/>
        </p:nvSpPr>
        <p:spPr>
          <a:xfrm>
            <a:off x="600075" y="1243013"/>
            <a:ext cx="627064" cy="585787"/>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sz="1600" dirty="0">
              <a:solidFill>
                <a:srgbClr val="5DB510"/>
              </a:solidFill>
              <a:latin typeface="FontAwesome" pitchFamily="2" charset="0"/>
            </a:endParaRPr>
          </a:p>
        </p:txBody>
      </p:sp>
      <p:sp>
        <p:nvSpPr>
          <p:cNvPr id="23562" name="Freeform 91"/>
          <p:cNvSpPr>
            <a:spLocks/>
          </p:cNvSpPr>
          <p:nvPr/>
        </p:nvSpPr>
        <p:spPr bwMode="auto">
          <a:xfrm>
            <a:off x="824980" y="1389063"/>
            <a:ext cx="181496" cy="295275"/>
          </a:xfrm>
          <a:custGeom>
            <a:avLst/>
            <a:gdLst>
              <a:gd name="T0" fmla="*/ 148274 w 144"/>
              <a:gd name="T1" fmla="*/ 73685 h 288"/>
              <a:gd name="T2" fmla="*/ 74137 w 144"/>
              <a:gd name="T3" fmla="*/ 0 h 288"/>
              <a:gd name="T4" fmla="*/ 0 w 144"/>
              <a:gd name="T5" fmla="*/ 73685 h 288"/>
              <a:gd name="T6" fmla="*/ 37069 w 144"/>
              <a:gd name="T7" fmla="*/ 137136 h 288"/>
              <a:gd name="T8" fmla="*/ 0 w 144"/>
              <a:gd name="T9" fmla="*/ 294740 h 288"/>
              <a:gd name="T10" fmla="*/ 148274 w 144"/>
              <a:gd name="T11" fmla="*/ 294740 h 288"/>
              <a:gd name="T12" fmla="*/ 112235 w 144"/>
              <a:gd name="T13" fmla="*/ 137136 h 288"/>
              <a:gd name="T14" fmla="*/ 148274 w 144"/>
              <a:gd name="T15" fmla="*/ 73685 h 2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4" h="288">
                <a:moveTo>
                  <a:pt x="144" y="72"/>
                </a:moveTo>
                <a:cubicBezTo>
                  <a:pt x="144" y="32"/>
                  <a:pt x="112" y="0"/>
                  <a:pt x="72" y="0"/>
                </a:cubicBezTo>
                <a:cubicBezTo>
                  <a:pt x="33" y="0"/>
                  <a:pt x="0" y="32"/>
                  <a:pt x="0" y="72"/>
                </a:cubicBezTo>
                <a:cubicBezTo>
                  <a:pt x="0" y="98"/>
                  <a:pt x="14" y="121"/>
                  <a:pt x="36" y="134"/>
                </a:cubicBezTo>
                <a:cubicBezTo>
                  <a:pt x="0" y="288"/>
                  <a:pt x="0" y="288"/>
                  <a:pt x="0" y="288"/>
                </a:cubicBezTo>
                <a:cubicBezTo>
                  <a:pt x="144" y="288"/>
                  <a:pt x="144" y="288"/>
                  <a:pt x="144" y="288"/>
                </a:cubicBezTo>
                <a:cubicBezTo>
                  <a:pt x="109" y="134"/>
                  <a:pt x="109" y="134"/>
                  <a:pt x="109" y="134"/>
                </a:cubicBezTo>
                <a:cubicBezTo>
                  <a:pt x="130" y="121"/>
                  <a:pt x="144" y="98"/>
                  <a:pt x="144" y="72"/>
                </a:cubicBezTo>
                <a:close/>
              </a:path>
            </a:pathLst>
          </a:custGeom>
          <a:solidFill>
            <a:srgbClr val="4454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矩形 18">
            <a:extLst>
              <a:ext uri="{FF2B5EF4-FFF2-40B4-BE49-F238E27FC236}">
                <a16:creationId xmlns:a16="http://schemas.microsoft.com/office/drawing/2014/main" id="{0C12E1B3-32BC-3940-80BB-72A17EF95968}"/>
              </a:ext>
            </a:extLst>
          </p:cNvPr>
          <p:cNvSpPr/>
          <p:nvPr/>
        </p:nvSpPr>
        <p:spPr>
          <a:xfrm>
            <a:off x="7358854" y="2371695"/>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4">
            <a:extLst>
              <a:ext uri="{FF2B5EF4-FFF2-40B4-BE49-F238E27FC236}">
                <a16:creationId xmlns:a16="http://schemas.microsoft.com/office/drawing/2014/main" id="{67C3BE95-0CF5-E943-800C-C097D6152AFA}"/>
              </a:ext>
            </a:extLst>
          </p:cNvPr>
          <p:cNvSpPr txBox="1">
            <a:spLocks noChangeArrowheads="1"/>
          </p:cNvSpPr>
          <p:nvPr/>
        </p:nvSpPr>
        <p:spPr bwMode="auto">
          <a:xfrm>
            <a:off x="7687466" y="2298670"/>
            <a:ext cx="2657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dirty="0">
                <a:latin typeface="微软雅黑" pitchFamily="34" charset="-122"/>
                <a:ea typeface="微软雅黑" pitchFamily="34" charset="-122"/>
              </a:rPr>
              <a:t>预计交付成果</a:t>
            </a:r>
          </a:p>
        </p:txBody>
      </p:sp>
      <p:sp>
        <p:nvSpPr>
          <p:cNvPr id="21" name="Rectangle 37">
            <a:extLst>
              <a:ext uri="{FF2B5EF4-FFF2-40B4-BE49-F238E27FC236}">
                <a16:creationId xmlns:a16="http://schemas.microsoft.com/office/drawing/2014/main" id="{1503523E-D09F-D540-9F92-86E5C0E687E6}"/>
              </a:ext>
            </a:extLst>
          </p:cNvPr>
          <p:cNvSpPr/>
          <p:nvPr/>
        </p:nvSpPr>
        <p:spPr>
          <a:xfrm>
            <a:off x="7286624" y="2837656"/>
            <a:ext cx="3602040" cy="4020344"/>
          </a:xfrm>
          <a:prstGeom prst="rect">
            <a:avLst/>
          </a:pr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kumimoji="1" lang="zh-CN" altLang="en-US" dirty="0"/>
          </a:p>
        </p:txBody>
      </p:sp>
      <p:sp>
        <p:nvSpPr>
          <p:cNvPr id="2" name="文本框 1">
            <a:extLst>
              <a:ext uri="{FF2B5EF4-FFF2-40B4-BE49-F238E27FC236}">
                <a16:creationId xmlns:a16="http://schemas.microsoft.com/office/drawing/2014/main" id="{73FEEBD8-60E8-744E-8F86-4B2427842668}"/>
              </a:ext>
            </a:extLst>
          </p:cNvPr>
          <p:cNvSpPr txBox="1"/>
          <p:nvPr/>
        </p:nvSpPr>
        <p:spPr>
          <a:xfrm>
            <a:off x="7450930" y="3733404"/>
            <a:ext cx="3273428" cy="2585323"/>
          </a:xfrm>
          <a:prstGeom prst="rect">
            <a:avLst/>
          </a:prstGeom>
          <a:noFill/>
        </p:spPr>
        <p:txBody>
          <a:bodyPr wrap="square" rtlCol="0">
            <a:spAutoFit/>
          </a:bodyPr>
          <a:lstStyle/>
          <a:p>
            <a:pPr marL="514350" indent="-514350">
              <a:buAutoNum type="arabicPeriod"/>
            </a:pPr>
            <a:r>
              <a:rPr kumimoji="1" lang="zh-CN" altLang="en-US" b="1" dirty="0">
                <a:solidFill>
                  <a:schemeClr val="bg1"/>
                </a:solidFill>
              </a:rPr>
              <a:t>会员忠诚度细分模型</a:t>
            </a:r>
            <a:r>
              <a:rPr kumimoji="1" lang="en-US" altLang="zh-CN" b="1" dirty="0">
                <a:solidFill>
                  <a:schemeClr val="bg1"/>
                </a:solidFill>
              </a:rPr>
              <a:t>+</a:t>
            </a:r>
            <a:r>
              <a:rPr kumimoji="1" lang="zh-CN" altLang="en-US" b="1" dirty="0">
                <a:solidFill>
                  <a:schemeClr val="bg1"/>
                </a:solidFill>
              </a:rPr>
              <a:t>会员忠诚度报告</a:t>
            </a:r>
            <a:endParaRPr kumimoji="1" lang="en-US" altLang="zh-CN" b="1" dirty="0">
              <a:solidFill>
                <a:schemeClr val="bg1"/>
              </a:solidFill>
            </a:endParaRPr>
          </a:p>
          <a:p>
            <a:pPr marL="514350" indent="-514350">
              <a:buAutoNum type="arabicPeriod"/>
            </a:pPr>
            <a:endParaRPr kumimoji="1" lang="en-US" altLang="zh-CN" b="1" dirty="0">
              <a:solidFill>
                <a:schemeClr val="bg1"/>
              </a:solidFill>
            </a:endParaRPr>
          </a:p>
          <a:p>
            <a:pPr marL="514350" indent="-514350">
              <a:buAutoNum type="arabicPeriod"/>
            </a:pPr>
            <a:r>
              <a:rPr kumimoji="1" lang="zh-CN" altLang="en-US" b="1" dirty="0">
                <a:solidFill>
                  <a:schemeClr val="bg1"/>
                </a:solidFill>
              </a:rPr>
              <a:t>模糊综合评价指标</a:t>
            </a:r>
            <a:endParaRPr kumimoji="1" lang="en-US" altLang="zh-CN" b="1" dirty="0">
              <a:solidFill>
                <a:schemeClr val="bg1"/>
              </a:solidFill>
            </a:endParaRPr>
          </a:p>
          <a:p>
            <a:pPr marL="514350" indent="-514350">
              <a:buAutoNum type="arabicPeriod"/>
            </a:pPr>
            <a:endParaRPr kumimoji="1" lang="en-US" altLang="zh-CN" b="1" dirty="0">
              <a:solidFill>
                <a:schemeClr val="bg1"/>
              </a:solidFill>
            </a:endParaRPr>
          </a:p>
          <a:p>
            <a:pPr marL="514350" indent="-514350">
              <a:buAutoNum type="arabicPeriod"/>
            </a:pPr>
            <a:r>
              <a:rPr kumimoji="1" lang="zh-CN" altLang="en-US" b="1" dirty="0">
                <a:solidFill>
                  <a:schemeClr val="bg1"/>
                </a:solidFill>
              </a:rPr>
              <a:t>专家决策下的宝洁集团解决方案</a:t>
            </a:r>
            <a:endParaRPr kumimoji="1" lang="en-US" altLang="zh-CN" b="1" dirty="0">
              <a:solidFill>
                <a:schemeClr val="bg1"/>
              </a:solidFill>
            </a:endParaRPr>
          </a:p>
          <a:p>
            <a:pPr marL="514350" indent="-514350">
              <a:buAutoNum type="arabicPeriod"/>
            </a:pPr>
            <a:endParaRPr kumimoji="1" lang="en-US" altLang="zh-CN" b="1" dirty="0">
              <a:solidFill>
                <a:schemeClr val="bg1"/>
              </a:solidFill>
            </a:endParaRPr>
          </a:p>
          <a:p>
            <a:pPr marL="514350" indent="-514350">
              <a:buAutoNum type="arabicPeriod"/>
            </a:pPr>
            <a:r>
              <a:rPr kumimoji="1" lang="zh-CN" altLang="en-US" b="1" dirty="0">
                <a:solidFill>
                  <a:schemeClr val="bg1"/>
                </a:solidFill>
              </a:rPr>
              <a:t>解决方案的可行性报告</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603"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latin typeface="微软雅黑" pitchFamily="34" charset="-122"/>
                <a:ea typeface="微软雅黑" pitchFamily="34" charset="-122"/>
              </a:rPr>
              <a:t>单击此处添加标题</a:t>
            </a:r>
          </a:p>
        </p:txBody>
      </p:sp>
      <p:pic>
        <p:nvPicPr>
          <p:cNvPr id="25604" name="图片 5"/>
          <p:cNvPicPr>
            <a:picLocks noChangeAspect="1"/>
          </p:cNvPicPr>
          <p:nvPr/>
        </p:nvPicPr>
        <p:blipFill>
          <a:blip r:embed="rId3" cstate="print">
            <a:extLst>
              <a:ext uri="{28A0092B-C50C-407E-A947-70E740481C1C}">
                <a14:useLocalDpi xmlns:a14="http://schemas.microsoft.com/office/drawing/2010/main" val="0"/>
              </a:ext>
            </a:extLst>
          </a:blip>
          <a:srcRect r="5728"/>
          <a:stretch>
            <a:fillRect/>
          </a:stretch>
        </p:blipFill>
        <p:spPr bwMode="auto">
          <a:xfrm>
            <a:off x="1120775" y="2278063"/>
            <a:ext cx="251777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9"/>
          <p:cNvSpPr/>
          <p:nvPr/>
        </p:nvSpPr>
        <p:spPr>
          <a:xfrm>
            <a:off x="4137025" y="2303463"/>
            <a:ext cx="101600" cy="839787"/>
          </a:xfrm>
          <a:prstGeom prst="rect">
            <a:avLst/>
          </a:prstGeom>
          <a:solidFill>
            <a:srgbClr val="BFEA1F"/>
          </a:solidFill>
          <a:ln w="25400" cap="flat" cmpd="sng" algn="ctr">
            <a:noFill/>
            <a:prstDash val="solid"/>
          </a:ln>
          <a:effectLst/>
        </p:spPr>
        <p:txBody>
          <a:bodyPr anchor="ctr"/>
          <a:lstStyle/>
          <a:p>
            <a:pPr algn="ctr" defTabSz="1217615" eaLnBrk="1" fontAlgn="auto" hangingPunct="1">
              <a:spcBef>
                <a:spcPts val="0"/>
              </a:spcBef>
              <a:spcAft>
                <a:spcPts val="0"/>
              </a:spcAft>
              <a:defRPr/>
            </a:pPr>
            <a:endParaRPr lang="en-US" sz="3190" kern="0">
              <a:solidFill>
                <a:prstClr val="white"/>
              </a:solidFill>
              <a:latin typeface="Roboto"/>
              <a:ea typeface="+mn-ea"/>
            </a:endParaRPr>
          </a:p>
        </p:txBody>
      </p:sp>
      <p:sp>
        <p:nvSpPr>
          <p:cNvPr id="8" name="TextBox 20"/>
          <p:cNvSpPr txBox="1"/>
          <p:nvPr/>
        </p:nvSpPr>
        <p:spPr>
          <a:xfrm>
            <a:off x="4238625" y="2062163"/>
            <a:ext cx="441325" cy="911225"/>
          </a:xfrm>
          <a:prstGeom prst="rect">
            <a:avLst/>
          </a:prstGeom>
          <a:noFill/>
        </p:spPr>
        <p:txBody>
          <a:bodyPr wrap="none">
            <a:spAutoFit/>
          </a:bodyPr>
          <a:lstStyle/>
          <a:p>
            <a:pPr defTabSz="1217615" eaLnBrk="1" fontAlgn="auto" hangingPunct="1">
              <a:spcBef>
                <a:spcPts val="0"/>
              </a:spcBef>
              <a:spcAft>
                <a:spcPts val="0"/>
              </a:spcAft>
              <a:defRPr/>
            </a:pPr>
            <a:r>
              <a:rPr lang="en-US" sz="5323" dirty="0">
                <a:solidFill>
                  <a:srgbClr val="445469"/>
                </a:solidFill>
                <a:latin typeface="Roboto" pitchFamily="2" charset="0"/>
                <a:ea typeface="Roboto" pitchFamily="2" charset="0"/>
              </a:rPr>
              <a:t>”</a:t>
            </a:r>
            <a:endParaRPr lang="en-US" sz="3190" dirty="0">
              <a:solidFill>
                <a:srgbClr val="445469"/>
              </a:solidFill>
              <a:latin typeface="Roboto"/>
              <a:ea typeface="+mn-ea"/>
            </a:endParaRPr>
          </a:p>
        </p:txBody>
      </p:sp>
      <p:sp>
        <p:nvSpPr>
          <p:cNvPr id="25607" name="矩形 8"/>
          <p:cNvSpPr>
            <a:spLocks noChangeArrowheads="1"/>
          </p:cNvSpPr>
          <p:nvPr/>
        </p:nvSpPr>
        <p:spPr bwMode="auto">
          <a:xfrm>
            <a:off x="4340225" y="2627313"/>
            <a:ext cx="70770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6025" eaLnBrk="1" hangingPunct="1">
              <a:lnSpc>
                <a:spcPct val="120000"/>
              </a:lnSpc>
              <a:spcBef>
                <a:spcPct val="20000"/>
              </a:spcBef>
            </a:pPr>
            <a:r>
              <a:rPr lang="zh-CN" altLang="en-US" sz="1400">
                <a:solidFill>
                  <a:srgbClr val="445469"/>
                </a:solidFill>
                <a:latin typeface="微软雅黑" pitchFamily="34" charset="-122"/>
                <a:ea typeface="微软雅黑" pitchFamily="34" charset="-122"/>
                <a:sym typeface="Arial"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a:solidFill>
                <a:srgbClr val="445469"/>
              </a:solidFill>
              <a:latin typeface="微软雅黑" pitchFamily="34" charset="-122"/>
              <a:ea typeface="微软雅黑" pitchFamily="34" charset="-122"/>
              <a:sym typeface="Arial" pitchFamily="34" charset="0"/>
            </a:endParaRPr>
          </a:p>
        </p:txBody>
      </p:sp>
      <p:sp>
        <p:nvSpPr>
          <p:cNvPr id="10" name="Rectangle 9"/>
          <p:cNvSpPr/>
          <p:nvPr/>
        </p:nvSpPr>
        <p:spPr>
          <a:xfrm>
            <a:off x="4137025" y="3446463"/>
            <a:ext cx="101600" cy="839787"/>
          </a:xfrm>
          <a:prstGeom prst="rect">
            <a:avLst/>
          </a:prstGeom>
          <a:solidFill>
            <a:srgbClr val="FCC725"/>
          </a:solidFill>
          <a:ln w="25400" cap="flat" cmpd="sng" algn="ctr">
            <a:noFill/>
            <a:prstDash val="solid"/>
          </a:ln>
          <a:effectLst/>
        </p:spPr>
        <p:txBody>
          <a:bodyPr anchor="ctr"/>
          <a:lstStyle/>
          <a:p>
            <a:pPr algn="ctr" defTabSz="1217615" eaLnBrk="1" fontAlgn="auto" hangingPunct="1">
              <a:spcBef>
                <a:spcPts val="0"/>
              </a:spcBef>
              <a:spcAft>
                <a:spcPts val="0"/>
              </a:spcAft>
              <a:defRPr/>
            </a:pPr>
            <a:endParaRPr lang="en-US" sz="3190" kern="0">
              <a:solidFill>
                <a:prstClr val="white"/>
              </a:solidFill>
              <a:latin typeface="Roboto"/>
              <a:ea typeface="+mn-ea"/>
            </a:endParaRPr>
          </a:p>
        </p:txBody>
      </p:sp>
      <p:sp>
        <p:nvSpPr>
          <p:cNvPr id="11" name="TextBox 20"/>
          <p:cNvSpPr txBox="1"/>
          <p:nvPr/>
        </p:nvSpPr>
        <p:spPr>
          <a:xfrm>
            <a:off x="4238625" y="3281363"/>
            <a:ext cx="441325" cy="911225"/>
          </a:xfrm>
          <a:prstGeom prst="rect">
            <a:avLst/>
          </a:prstGeom>
          <a:noFill/>
        </p:spPr>
        <p:txBody>
          <a:bodyPr wrap="none">
            <a:spAutoFit/>
          </a:bodyPr>
          <a:lstStyle/>
          <a:p>
            <a:pPr defTabSz="1217615" eaLnBrk="1" fontAlgn="auto" hangingPunct="1">
              <a:spcBef>
                <a:spcPts val="0"/>
              </a:spcBef>
              <a:spcAft>
                <a:spcPts val="0"/>
              </a:spcAft>
              <a:defRPr/>
            </a:pPr>
            <a:r>
              <a:rPr lang="en-US" sz="5323" dirty="0">
                <a:solidFill>
                  <a:srgbClr val="445469"/>
                </a:solidFill>
                <a:latin typeface="Roboto" pitchFamily="2" charset="0"/>
                <a:ea typeface="Roboto" pitchFamily="2" charset="0"/>
              </a:rPr>
              <a:t>”</a:t>
            </a:r>
            <a:endParaRPr lang="en-US" sz="3190" dirty="0">
              <a:solidFill>
                <a:srgbClr val="445469"/>
              </a:solidFill>
              <a:latin typeface="Roboto"/>
              <a:ea typeface="+mn-ea"/>
            </a:endParaRPr>
          </a:p>
        </p:txBody>
      </p:sp>
      <p:sp>
        <p:nvSpPr>
          <p:cNvPr id="25610" name="矩形 11"/>
          <p:cNvSpPr>
            <a:spLocks noChangeArrowheads="1"/>
          </p:cNvSpPr>
          <p:nvPr/>
        </p:nvSpPr>
        <p:spPr bwMode="auto">
          <a:xfrm>
            <a:off x="4340225" y="3768725"/>
            <a:ext cx="70770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6025" eaLnBrk="1" hangingPunct="1">
              <a:lnSpc>
                <a:spcPct val="120000"/>
              </a:lnSpc>
              <a:spcBef>
                <a:spcPct val="20000"/>
              </a:spcBef>
            </a:pPr>
            <a:r>
              <a:rPr lang="zh-CN" altLang="en-US" sz="1400">
                <a:solidFill>
                  <a:srgbClr val="445469"/>
                </a:solidFill>
                <a:latin typeface="微软雅黑" pitchFamily="34" charset="-122"/>
                <a:ea typeface="微软雅黑" pitchFamily="34" charset="-122"/>
                <a:sym typeface="Arial"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a:solidFill>
                <a:srgbClr val="445469"/>
              </a:solidFill>
              <a:latin typeface="微软雅黑" pitchFamily="34" charset="-122"/>
              <a:ea typeface="微软雅黑" pitchFamily="34" charset="-122"/>
              <a:sym typeface="Arial" pitchFamily="34" charset="0"/>
            </a:endParaRPr>
          </a:p>
        </p:txBody>
      </p:sp>
      <p:sp>
        <p:nvSpPr>
          <p:cNvPr id="13" name="Rectangle 9"/>
          <p:cNvSpPr/>
          <p:nvPr/>
        </p:nvSpPr>
        <p:spPr>
          <a:xfrm>
            <a:off x="4137025" y="4621213"/>
            <a:ext cx="101600" cy="839787"/>
          </a:xfrm>
          <a:prstGeom prst="rect">
            <a:avLst/>
          </a:prstGeom>
          <a:solidFill>
            <a:srgbClr val="005886"/>
          </a:solidFill>
          <a:ln w="25400" cap="flat" cmpd="sng" algn="ctr">
            <a:noFill/>
            <a:prstDash val="solid"/>
          </a:ln>
          <a:effectLst/>
        </p:spPr>
        <p:txBody>
          <a:bodyPr anchor="ctr"/>
          <a:lstStyle/>
          <a:p>
            <a:pPr algn="ctr" defTabSz="1217615" eaLnBrk="1" fontAlgn="auto" hangingPunct="1">
              <a:spcBef>
                <a:spcPts val="0"/>
              </a:spcBef>
              <a:spcAft>
                <a:spcPts val="0"/>
              </a:spcAft>
              <a:defRPr/>
            </a:pPr>
            <a:endParaRPr lang="en-US" sz="3190" kern="0">
              <a:solidFill>
                <a:prstClr val="white"/>
              </a:solidFill>
              <a:latin typeface="Roboto"/>
              <a:ea typeface="+mn-ea"/>
            </a:endParaRPr>
          </a:p>
        </p:txBody>
      </p:sp>
      <p:sp>
        <p:nvSpPr>
          <p:cNvPr id="14" name="TextBox 20"/>
          <p:cNvSpPr txBox="1"/>
          <p:nvPr/>
        </p:nvSpPr>
        <p:spPr>
          <a:xfrm>
            <a:off x="4238625" y="4443413"/>
            <a:ext cx="441325" cy="911225"/>
          </a:xfrm>
          <a:prstGeom prst="rect">
            <a:avLst/>
          </a:prstGeom>
          <a:noFill/>
        </p:spPr>
        <p:txBody>
          <a:bodyPr wrap="none">
            <a:spAutoFit/>
          </a:bodyPr>
          <a:lstStyle/>
          <a:p>
            <a:pPr defTabSz="1217615" eaLnBrk="1" fontAlgn="auto" hangingPunct="1">
              <a:spcBef>
                <a:spcPts val="0"/>
              </a:spcBef>
              <a:spcAft>
                <a:spcPts val="0"/>
              </a:spcAft>
              <a:defRPr/>
            </a:pPr>
            <a:r>
              <a:rPr lang="en-US" sz="5323" dirty="0">
                <a:solidFill>
                  <a:srgbClr val="445469"/>
                </a:solidFill>
                <a:latin typeface="Roboto" pitchFamily="2" charset="0"/>
                <a:ea typeface="Roboto" pitchFamily="2" charset="0"/>
              </a:rPr>
              <a:t>”</a:t>
            </a:r>
            <a:endParaRPr lang="en-US" sz="3190" dirty="0">
              <a:solidFill>
                <a:srgbClr val="445469"/>
              </a:solidFill>
              <a:latin typeface="Roboto"/>
              <a:ea typeface="+mn-ea"/>
            </a:endParaRPr>
          </a:p>
        </p:txBody>
      </p:sp>
      <p:sp>
        <p:nvSpPr>
          <p:cNvPr id="25613" name="矩形 14"/>
          <p:cNvSpPr>
            <a:spLocks noChangeArrowheads="1"/>
          </p:cNvSpPr>
          <p:nvPr/>
        </p:nvSpPr>
        <p:spPr bwMode="auto">
          <a:xfrm>
            <a:off x="4340225" y="4945063"/>
            <a:ext cx="70770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6025" eaLnBrk="1" hangingPunct="1">
              <a:lnSpc>
                <a:spcPct val="120000"/>
              </a:lnSpc>
              <a:spcBef>
                <a:spcPct val="20000"/>
              </a:spcBef>
            </a:pPr>
            <a:r>
              <a:rPr lang="zh-CN" altLang="en-US" sz="1400">
                <a:solidFill>
                  <a:srgbClr val="445469"/>
                </a:solidFill>
                <a:latin typeface="微软雅黑" pitchFamily="34" charset="-122"/>
                <a:ea typeface="微软雅黑" pitchFamily="34" charset="-122"/>
                <a:sym typeface="Arial"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a:solidFill>
                <a:srgbClr val="445469"/>
              </a:solidFill>
              <a:latin typeface="微软雅黑" pitchFamily="34" charset="-122"/>
              <a:ea typeface="微软雅黑" pitchFamily="34" charset="-122"/>
              <a:sym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图片 8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27306" y="1943100"/>
            <a:ext cx="2489200"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图片 8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3163" y="2144713"/>
            <a:ext cx="24130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图片 8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40632" y="2093492"/>
            <a:ext cx="2210117" cy="2537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矩形 86"/>
          <p:cNvSpPr/>
          <p:nvPr/>
        </p:nvSpPr>
        <p:spPr>
          <a:xfrm>
            <a:off x="1266825" y="0"/>
            <a:ext cx="2247900" cy="657225"/>
          </a:xfrm>
          <a:prstGeom prst="rect">
            <a:avLst/>
          </a:prstGeom>
          <a:solidFill>
            <a:srgbClr val="058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76" name="文本框 87"/>
          <p:cNvSpPr txBox="1">
            <a:spLocks noChangeArrowheads="1"/>
          </p:cNvSpPr>
          <p:nvPr/>
        </p:nvSpPr>
        <p:spPr bwMode="auto">
          <a:xfrm>
            <a:off x="2047875" y="12858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b="1">
                <a:solidFill>
                  <a:schemeClr val="bg1"/>
                </a:solidFill>
                <a:latin typeface="微软雅黑" pitchFamily="34" charset="-122"/>
                <a:ea typeface="微软雅黑" pitchFamily="34" charset="-122"/>
              </a:rPr>
              <a:t>Contents</a:t>
            </a:r>
            <a:endParaRPr lang="zh-CN" altLang="en-US" sz="2000" b="1">
              <a:solidFill>
                <a:schemeClr val="bg1"/>
              </a:solidFill>
              <a:latin typeface="微软雅黑" pitchFamily="34" charset="-122"/>
              <a:ea typeface="微软雅黑" pitchFamily="34" charset="-122"/>
            </a:endParaRPr>
          </a:p>
        </p:txBody>
      </p:sp>
      <p:sp>
        <p:nvSpPr>
          <p:cNvPr id="7177" name="文本框 88"/>
          <p:cNvSpPr txBox="1">
            <a:spLocks noChangeArrowheads="1"/>
          </p:cNvSpPr>
          <p:nvPr/>
        </p:nvSpPr>
        <p:spPr bwMode="auto">
          <a:xfrm>
            <a:off x="1365250" y="96838"/>
            <a:ext cx="80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solidFill>
                  <a:schemeClr val="bg1"/>
                </a:solidFill>
                <a:latin typeface="微软雅黑" pitchFamily="34" charset="-122"/>
                <a:ea typeface="微软雅黑" pitchFamily="34" charset="-122"/>
              </a:rPr>
              <a:t>目录</a:t>
            </a:r>
          </a:p>
        </p:txBody>
      </p:sp>
      <p:sp>
        <p:nvSpPr>
          <p:cNvPr id="7178" name="文本框 89"/>
          <p:cNvSpPr txBox="1">
            <a:spLocks noChangeArrowheads="1"/>
          </p:cNvSpPr>
          <p:nvPr/>
        </p:nvSpPr>
        <p:spPr bwMode="auto">
          <a:xfrm>
            <a:off x="1689100" y="4454525"/>
            <a:ext cx="15605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rgbClr val="0582B2"/>
                </a:solidFill>
                <a:latin typeface="微软雅黑" pitchFamily="34" charset="-122"/>
                <a:ea typeface="微软雅黑" pitchFamily="34" charset="-122"/>
              </a:rPr>
              <a:t>团队介绍</a:t>
            </a:r>
          </a:p>
        </p:txBody>
      </p:sp>
      <p:sp>
        <p:nvSpPr>
          <p:cNvPr id="92" name="文本框 91"/>
          <p:cNvSpPr txBox="1"/>
          <p:nvPr/>
        </p:nvSpPr>
        <p:spPr>
          <a:xfrm>
            <a:off x="1689100" y="4914900"/>
            <a:ext cx="1358900" cy="254000"/>
          </a:xfrm>
          <a:prstGeom prst="rect">
            <a:avLst/>
          </a:prstGeom>
          <a:noFill/>
        </p:spPr>
        <p:txBody>
          <a:bodyPr>
            <a:spAutoFit/>
          </a:bodyPr>
          <a:lstStyle/>
          <a:p>
            <a:pPr algn="dist" eaLnBrk="1" fontAlgn="auto" hangingPunct="1">
              <a:spcBef>
                <a:spcPts val="0"/>
              </a:spcBef>
              <a:spcAft>
                <a:spcPts val="0"/>
              </a:spcAft>
              <a:defRPr/>
            </a:pPr>
            <a:r>
              <a:rPr lang="en-US" altLang="zh-CN" sz="1050" dirty="0">
                <a:solidFill>
                  <a:srgbClr val="2E4C64"/>
                </a:solidFill>
                <a:latin typeface="微软雅黑" panose="020B0503020204020204" pitchFamily="34" charset="-122"/>
                <a:ea typeface="微软雅黑" panose="020B0503020204020204" pitchFamily="34" charset="-122"/>
              </a:rPr>
              <a:t>ABOUT  US</a:t>
            </a:r>
            <a:endParaRPr lang="zh-CN" altLang="en-US" sz="1050" dirty="0">
              <a:solidFill>
                <a:srgbClr val="2E4C64"/>
              </a:solidFill>
              <a:latin typeface="微软雅黑" panose="020B0503020204020204" pitchFamily="34" charset="-122"/>
              <a:ea typeface="微软雅黑" panose="020B0503020204020204" pitchFamily="34" charset="-122"/>
            </a:endParaRPr>
          </a:p>
        </p:txBody>
      </p:sp>
      <p:sp>
        <p:nvSpPr>
          <p:cNvPr id="7180" name="文本框 92"/>
          <p:cNvSpPr txBox="1">
            <a:spLocks noChangeArrowheads="1"/>
          </p:cNvSpPr>
          <p:nvPr/>
        </p:nvSpPr>
        <p:spPr bwMode="auto">
          <a:xfrm>
            <a:off x="4286250" y="4454525"/>
            <a:ext cx="15605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rgbClr val="0582B2"/>
                </a:solidFill>
                <a:latin typeface="微软雅黑" pitchFamily="34" charset="-122"/>
                <a:ea typeface="微软雅黑" pitchFamily="34" charset="-122"/>
              </a:rPr>
              <a:t>项目概述</a:t>
            </a:r>
          </a:p>
        </p:txBody>
      </p:sp>
      <p:sp>
        <p:nvSpPr>
          <p:cNvPr id="94" name="文本框 93"/>
          <p:cNvSpPr txBox="1"/>
          <p:nvPr/>
        </p:nvSpPr>
        <p:spPr>
          <a:xfrm>
            <a:off x="4286250" y="4914900"/>
            <a:ext cx="1358900" cy="254000"/>
          </a:xfrm>
          <a:prstGeom prst="rect">
            <a:avLst/>
          </a:prstGeom>
          <a:noFill/>
        </p:spPr>
        <p:txBody>
          <a:bodyPr>
            <a:spAutoFit/>
          </a:bodyPr>
          <a:lstStyle/>
          <a:p>
            <a:pPr algn="dist" eaLnBrk="1" fontAlgn="auto" hangingPunct="1">
              <a:spcBef>
                <a:spcPts val="0"/>
              </a:spcBef>
              <a:spcAft>
                <a:spcPts val="0"/>
              </a:spcAft>
              <a:defRPr/>
            </a:pPr>
            <a:r>
              <a:rPr lang="en-US" altLang="zh-CN" sz="1050" dirty="0">
                <a:solidFill>
                  <a:srgbClr val="2E4C64"/>
                </a:solidFill>
                <a:latin typeface="微软雅黑" panose="020B0503020204020204" pitchFamily="34" charset="-122"/>
                <a:ea typeface="微软雅黑" panose="020B0503020204020204" pitchFamily="34" charset="-122"/>
              </a:rPr>
              <a:t>PROJECT PEOFILE</a:t>
            </a:r>
            <a:endParaRPr lang="zh-CN" altLang="en-US" sz="1050" dirty="0">
              <a:solidFill>
                <a:srgbClr val="2E4C64"/>
              </a:solidFill>
              <a:latin typeface="微软雅黑" panose="020B0503020204020204" pitchFamily="34" charset="-122"/>
              <a:ea typeface="微软雅黑" panose="020B0503020204020204" pitchFamily="34" charset="-122"/>
            </a:endParaRPr>
          </a:p>
        </p:txBody>
      </p:sp>
      <p:sp>
        <p:nvSpPr>
          <p:cNvPr id="7182" name="文本框 94"/>
          <p:cNvSpPr txBox="1">
            <a:spLocks noChangeArrowheads="1"/>
          </p:cNvSpPr>
          <p:nvPr/>
        </p:nvSpPr>
        <p:spPr bwMode="auto">
          <a:xfrm>
            <a:off x="6784975" y="4454525"/>
            <a:ext cx="1558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rgbClr val="0582B2"/>
                </a:solidFill>
                <a:latin typeface="微软雅黑" pitchFamily="34" charset="-122"/>
                <a:ea typeface="微软雅黑" pitchFamily="34" charset="-122"/>
              </a:rPr>
              <a:t>方案阐述</a:t>
            </a:r>
          </a:p>
        </p:txBody>
      </p:sp>
      <p:sp>
        <p:nvSpPr>
          <p:cNvPr id="96" name="文本框 95"/>
          <p:cNvSpPr txBox="1"/>
          <p:nvPr/>
        </p:nvSpPr>
        <p:spPr>
          <a:xfrm>
            <a:off x="6784975" y="4914900"/>
            <a:ext cx="1358900" cy="254000"/>
          </a:xfrm>
          <a:prstGeom prst="rect">
            <a:avLst/>
          </a:prstGeom>
          <a:noFill/>
        </p:spPr>
        <p:txBody>
          <a:bodyPr>
            <a:spAutoFit/>
          </a:bodyPr>
          <a:lstStyle/>
          <a:p>
            <a:pPr algn="dist" eaLnBrk="1" fontAlgn="auto" hangingPunct="1">
              <a:spcBef>
                <a:spcPts val="0"/>
              </a:spcBef>
              <a:spcAft>
                <a:spcPts val="0"/>
              </a:spcAft>
              <a:defRPr/>
            </a:pPr>
            <a:r>
              <a:rPr lang="en-US" altLang="zh-CN" sz="1050" dirty="0">
                <a:solidFill>
                  <a:srgbClr val="2E4C64"/>
                </a:solidFill>
                <a:latin typeface="微软雅黑" panose="020B0503020204020204" pitchFamily="34" charset="-122"/>
                <a:ea typeface="微软雅黑" panose="020B0503020204020204" pitchFamily="34" charset="-122"/>
              </a:rPr>
              <a:t>ADVANTAGE</a:t>
            </a:r>
          </a:p>
        </p:txBody>
      </p:sp>
      <p:sp>
        <p:nvSpPr>
          <p:cNvPr id="7184" name="文本框 96"/>
          <p:cNvSpPr txBox="1">
            <a:spLocks noChangeArrowheads="1"/>
          </p:cNvSpPr>
          <p:nvPr/>
        </p:nvSpPr>
        <p:spPr bwMode="auto">
          <a:xfrm>
            <a:off x="9493250" y="4454525"/>
            <a:ext cx="15605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rgbClr val="0582B2"/>
                </a:solidFill>
                <a:latin typeface="微软雅黑" pitchFamily="34" charset="-122"/>
                <a:ea typeface="微软雅黑" pitchFamily="34" charset="-122"/>
              </a:rPr>
              <a:t>实施步骤</a:t>
            </a:r>
          </a:p>
        </p:txBody>
      </p:sp>
      <p:sp>
        <p:nvSpPr>
          <p:cNvPr id="98" name="文本框 97"/>
          <p:cNvSpPr txBox="1"/>
          <p:nvPr/>
        </p:nvSpPr>
        <p:spPr>
          <a:xfrm>
            <a:off x="9432290" y="4914900"/>
            <a:ext cx="1558924" cy="254000"/>
          </a:xfrm>
          <a:prstGeom prst="rect">
            <a:avLst/>
          </a:prstGeom>
          <a:noFill/>
        </p:spPr>
        <p:txBody>
          <a:bodyPr wrap="square">
            <a:spAutoFit/>
          </a:bodyPr>
          <a:lstStyle/>
          <a:p>
            <a:pPr algn="dist" eaLnBrk="1" fontAlgn="auto" hangingPunct="1">
              <a:spcBef>
                <a:spcPts val="0"/>
              </a:spcBef>
              <a:spcAft>
                <a:spcPts val="0"/>
              </a:spcAft>
              <a:defRPr/>
            </a:pPr>
            <a:r>
              <a:rPr lang="en-US" altLang="zh-CN" sz="1050" dirty="0">
                <a:solidFill>
                  <a:srgbClr val="2E4C64"/>
                </a:solidFill>
                <a:latin typeface="微软雅黑" panose="020B0503020204020204" pitchFamily="34" charset="-122"/>
                <a:ea typeface="微软雅黑" panose="020B0503020204020204" pitchFamily="34" charset="-122"/>
              </a:rPr>
              <a:t>IMPLEMENTATION</a:t>
            </a:r>
          </a:p>
        </p:txBody>
      </p:sp>
      <p:pic>
        <p:nvPicPr>
          <p:cNvPr id="18" name="图片 82">
            <a:extLst>
              <a:ext uri="{FF2B5EF4-FFF2-40B4-BE49-F238E27FC236}">
                <a16:creationId xmlns:a16="http://schemas.microsoft.com/office/drawing/2014/main" id="{21E04728-51DD-4D69-B57D-DDA153D1476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24276" y="2011362"/>
            <a:ext cx="2351087"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627"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latin typeface="微软雅黑" pitchFamily="34" charset="-122"/>
                <a:ea typeface="微软雅黑" pitchFamily="34" charset="-122"/>
              </a:rPr>
              <a:t>单击此处添加标题</a:t>
            </a:r>
          </a:p>
        </p:txBody>
      </p:sp>
      <p:pic>
        <p:nvPicPr>
          <p:cNvPr id="26628" name="图片 5"/>
          <p:cNvPicPr>
            <a:picLocks noChangeAspect="1"/>
          </p:cNvPicPr>
          <p:nvPr/>
        </p:nvPicPr>
        <p:blipFill>
          <a:blip r:embed="rId3" cstate="print">
            <a:extLst>
              <a:ext uri="{28A0092B-C50C-407E-A947-70E740481C1C}">
                <a14:useLocalDpi xmlns:a14="http://schemas.microsoft.com/office/drawing/2010/main" val="0"/>
              </a:ext>
            </a:extLst>
          </a:blip>
          <a:srcRect r="7098"/>
          <a:stretch>
            <a:fillRect/>
          </a:stretch>
        </p:blipFill>
        <p:spPr bwMode="auto">
          <a:xfrm>
            <a:off x="363538" y="1447800"/>
            <a:ext cx="2225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图片 6"/>
          <p:cNvPicPr>
            <a:picLocks noChangeAspect="1"/>
          </p:cNvPicPr>
          <p:nvPr/>
        </p:nvPicPr>
        <p:blipFill>
          <a:blip r:embed="rId3" cstate="print">
            <a:extLst>
              <a:ext uri="{28A0092B-C50C-407E-A947-70E740481C1C}">
                <a14:useLocalDpi xmlns:a14="http://schemas.microsoft.com/office/drawing/2010/main" val="0"/>
              </a:ext>
            </a:extLst>
          </a:blip>
          <a:srcRect r="7098"/>
          <a:stretch>
            <a:fillRect/>
          </a:stretch>
        </p:blipFill>
        <p:spPr bwMode="auto">
          <a:xfrm>
            <a:off x="2725738" y="1447800"/>
            <a:ext cx="2225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图片 7"/>
          <p:cNvPicPr>
            <a:picLocks noChangeAspect="1"/>
          </p:cNvPicPr>
          <p:nvPr/>
        </p:nvPicPr>
        <p:blipFill>
          <a:blip r:embed="rId3" cstate="print">
            <a:extLst>
              <a:ext uri="{28A0092B-C50C-407E-A947-70E740481C1C}">
                <a14:useLocalDpi xmlns:a14="http://schemas.microsoft.com/office/drawing/2010/main" val="0"/>
              </a:ext>
            </a:extLst>
          </a:blip>
          <a:srcRect r="7098"/>
          <a:stretch>
            <a:fillRect/>
          </a:stretch>
        </p:blipFill>
        <p:spPr bwMode="auto">
          <a:xfrm>
            <a:off x="363538" y="3798888"/>
            <a:ext cx="2225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图片 8"/>
          <p:cNvPicPr>
            <a:picLocks noChangeAspect="1"/>
          </p:cNvPicPr>
          <p:nvPr/>
        </p:nvPicPr>
        <p:blipFill>
          <a:blip r:embed="rId3" cstate="print">
            <a:extLst>
              <a:ext uri="{28A0092B-C50C-407E-A947-70E740481C1C}">
                <a14:useLocalDpi xmlns:a14="http://schemas.microsoft.com/office/drawing/2010/main" val="0"/>
              </a:ext>
            </a:extLst>
          </a:blip>
          <a:srcRect r="7098"/>
          <a:stretch>
            <a:fillRect/>
          </a:stretch>
        </p:blipFill>
        <p:spPr bwMode="auto">
          <a:xfrm>
            <a:off x="2725738" y="3794125"/>
            <a:ext cx="2225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5105400" y="1447800"/>
            <a:ext cx="6781800" cy="4572000"/>
          </a:xfrm>
          <a:prstGeom prst="rect">
            <a:avLst/>
          </a:pr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633" name="矩形 10"/>
          <p:cNvSpPr>
            <a:spLocks noChangeArrowheads="1"/>
          </p:cNvSpPr>
          <p:nvPr/>
        </p:nvSpPr>
        <p:spPr bwMode="auto">
          <a:xfrm>
            <a:off x="5988050" y="3240088"/>
            <a:ext cx="50990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6025" eaLnBrk="1" hangingPunct="1">
              <a:lnSpc>
                <a:spcPct val="120000"/>
              </a:lnSpc>
              <a:spcBef>
                <a:spcPct val="20000"/>
              </a:spcBef>
            </a:pPr>
            <a:r>
              <a:rPr lang="zh-CN" altLang="en-US" sz="1400">
                <a:solidFill>
                  <a:schemeClr val="bg1"/>
                </a:solidFill>
                <a:latin typeface="微软雅黑" pitchFamily="34" charset="-122"/>
                <a:ea typeface="微软雅黑" pitchFamily="34" charset="-122"/>
                <a:sym typeface="Arial"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a:solidFill>
                <a:schemeClr val="bg1"/>
              </a:solidFill>
              <a:latin typeface="微软雅黑" pitchFamily="34" charset="-122"/>
              <a:ea typeface="微软雅黑" pitchFamily="34" charset="-122"/>
              <a:sym typeface="Arial" pitchFamily="34" charset="0"/>
            </a:endParaRPr>
          </a:p>
        </p:txBody>
      </p:sp>
      <p:sp>
        <p:nvSpPr>
          <p:cNvPr id="26634" name="TextBox 13"/>
          <p:cNvSpPr txBox="1">
            <a:spLocks noChangeArrowheads="1"/>
          </p:cNvSpPr>
          <p:nvPr/>
        </p:nvSpPr>
        <p:spPr bwMode="auto">
          <a:xfrm>
            <a:off x="7270750" y="2779713"/>
            <a:ext cx="2336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sz="1600" b="1">
                <a:solidFill>
                  <a:schemeClr val="bg1"/>
                </a:solidFill>
                <a:latin typeface="Arial" pitchFamily="34" charset="0"/>
                <a:ea typeface="微软雅黑" pitchFamily="34" charset="-122"/>
                <a:sym typeface="Arial" pitchFamily="34" charset="0"/>
              </a:rPr>
              <a:t>单击编辑标题</a:t>
            </a:r>
            <a:endParaRPr lang="en-US" sz="1600" b="1">
              <a:solidFill>
                <a:schemeClr val="bg1"/>
              </a:solidFill>
              <a:latin typeface="Arial" pitchFamily="34" charset="0"/>
              <a:ea typeface="微软雅黑" pitchFamily="34" charset="-122"/>
              <a:sym typeface="Arial" pitchFamily="34" charset="0"/>
            </a:endParaRPr>
          </a:p>
        </p:txBody>
      </p:sp>
      <p:sp>
        <p:nvSpPr>
          <p:cNvPr id="26635" name="矩形 12"/>
          <p:cNvSpPr>
            <a:spLocks noChangeArrowheads="1"/>
          </p:cNvSpPr>
          <p:nvPr/>
        </p:nvSpPr>
        <p:spPr bwMode="auto">
          <a:xfrm>
            <a:off x="5988050" y="4165600"/>
            <a:ext cx="50990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6025" eaLnBrk="1" hangingPunct="1">
              <a:lnSpc>
                <a:spcPct val="120000"/>
              </a:lnSpc>
              <a:spcBef>
                <a:spcPct val="20000"/>
              </a:spcBef>
            </a:pPr>
            <a:r>
              <a:rPr lang="zh-CN" altLang="en-US" sz="1400">
                <a:solidFill>
                  <a:schemeClr val="bg1"/>
                </a:solidFill>
                <a:latin typeface="微软雅黑" pitchFamily="34" charset="-122"/>
                <a:ea typeface="微软雅黑" pitchFamily="34" charset="-122"/>
                <a:sym typeface="Arial"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a:solidFill>
                <a:schemeClr val="bg1"/>
              </a:solidFill>
              <a:latin typeface="微软雅黑" pitchFamily="34" charset="-122"/>
              <a:ea typeface="微软雅黑" pitchFamily="34" charset="-122"/>
              <a:sym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675"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latin typeface="微软雅黑" pitchFamily="34" charset="-122"/>
                <a:ea typeface="微软雅黑" pitchFamily="34" charset="-122"/>
              </a:rPr>
              <a:t>单击此处添加标题</a:t>
            </a:r>
          </a:p>
        </p:txBody>
      </p:sp>
      <p:sp>
        <p:nvSpPr>
          <p:cNvPr id="6" name="Oval 9"/>
          <p:cNvSpPr/>
          <p:nvPr/>
        </p:nvSpPr>
        <p:spPr>
          <a:xfrm>
            <a:off x="1828800" y="2108200"/>
            <a:ext cx="1865313" cy="1865313"/>
          </a:xfrm>
          <a:prstGeom prst="ellipse">
            <a:avLst/>
          </a:prstGeom>
          <a:solidFill>
            <a:srgbClr val="0058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a:solidFill>
                <a:prstClr val="white"/>
              </a:solidFill>
            </a:endParaRPr>
          </a:p>
        </p:txBody>
      </p:sp>
      <p:sp>
        <p:nvSpPr>
          <p:cNvPr id="7" name="Oval 10"/>
          <p:cNvSpPr/>
          <p:nvPr/>
        </p:nvSpPr>
        <p:spPr>
          <a:xfrm>
            <a:off x="3495675" y="2108200"/>
            <a:ext cx="1865313" cy="1865313"/>
          </a:xfrm>
          <a:prstGeom prst="ellipse">
            <a:avLst/>
          </a:prstGeom>
          <a:solidFill>
            <a:srgbClr val="FCC725"/>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a:solidFill>
                <a:prstClr val="white"/>
              </a:solidFill>
            </a:endParaRPr>
          </a:p>
        </p:txBody>
      </p:sp>
      <p:sp>
        <p:nvSpPr>
          <p:cNvPr id="8" name="Oval 11"/>
          <p:cNvSpPr/>
          <p:nvPr/>
        </p:nvSpPr>
        <p:spPr>
          <a:xfrm>
            <a:off x="5164138" y="2108200"/>
            <a:ext cx="1863725" cy="1865313"/>
          </a:xfrm>
          <a:prstGeom prst="ellipse">
            <a:avLst/>
          </a:prstGeom>
          <a:solidFill>
            <a:srgbClr val="005898"/>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a:solidFill>
                <a:prstClr val="white"/>
              </a:solidFill>
            </a:endParaRPr>
          </a:p>
        </p:txBody>
      </p:sp>
      <p:sp>
        <p:nvSpPr>
          <p:cNvPr id="9" name="Oval 12"/>
          <p:cNvSpPr/>
          <p:nvPr/>
        </p:nvSpPr>
        <p:spPr>
          <a:xfrm>
            <a:off x="6831013" y="2108200"/>
            <a:ext cx="1865312" cy="1865313"/>
          </a:xfrm>
          <a:prstGeom prst="ellipse">
            <a:avLst/>
          </a:prstGeom>
          <a:solidFill>
            <a:srgbClr val="FEC925"/>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a:solidFill>
                <a:prstClr val="white"/>
              </a:solidFill>
            </a:endParaRPr>
          </a:p>
        </p:txBody>
      </p:sp>
      <p:sp>
        <p:nvSpPr>
          <p:cNvPr id="10" name="Oval 17"/>
          <p:cNvSpPr/>
          <p:nvPr/>
        </p:nvSpPr>
        <p:spPr>
          <a:xfrm>
            <a:off x="8497888" y="2108200"/>
            <a:ext cx="1865312" cy="1865313"/>
          </a:xfrm>
          <a:prstGeom prst="ellipse">
            <a:avLst/>
          </a:prstGeom>
          <a:solidFill>
            <a:srgbClr val="A5CA36"/>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a:solidFill>
                <a:prstClr val="white"/>
              </a:solidFill>
            </a:endParaRPr>
          </a:p>
        </p:txBody>
      </p:sp>
      <p:grpSp>
        <p:nvGrpSpPr>
          <p:cNvPr id="11" name="组合 10"/>
          <p:cNvGrpSpPr/>
          <p:nvPr/>
        </p:nvGrpSpPr>
        <p:grpSpPr>
          <a:xfrm>
            <a:off x="5904793" y="2732209"/>
            <a:ext cx="382413" cy="616639"/>
            <a:chOff x="6967538" y="6365875"/>
            <a:chExt cx="127000" cy="204787"/>
          </a:xfrm>
          <a:solidFill>
            <a:schemeClr val="bg1"/>
          </a:solidFill>
        </p:grpSpPr>
        <p:sp>
          <p:nvSpPr>
            <p:cNvPr id="12" name="Freeform 626"/>
            <p:cNvSpPr>
              <a:spLocks/>
            </p:cNvSpPr>
            <p:nvPr/>
          </p:nvSpPr>
          <p:spPr bwMode="auto">
            <a:xfrm>
              <a:off x="6967538" y="6423025"/>
              <a:ext cx="127000" cy="147637"/>
            </a:xfrm>
            <a:custGeom>
              <a:avLst/>
              <a:gdLst>
                <a:gd name="T0" fmla="*/ 180 w 180"/>
                <a:gd name="T1" fmla="*/ 68 h 209"/>
                <a:gd name="T2" fmla="*/ 180 w 180"/>
                <a:gd name="T3" fmla="*/ 15 h 209"/>
                <a:gd name="T4" fmla="*/ 156 w 180"/>
                <a:gd name="T5" fmla="*/ 15 h 209"/>
                <a:gd name="T6" fmla="*/ 156 w 180"/>
                <a:gd name="T7" fmla="*/ 68 h 209"/>
                <a:gd name="T8" fmla="*/ 92 w 180"/>
                <a:gd name="T9" fmla="*/ 132 h 209"/>
                <a:gd name="T10" fmla="*/ 91 w 180"/>
                <a:gd name="T11" fmla="*/ 132 h 209"/>
                <a:gd name="T12" fmla="*/ 90 w 180"/>
                <a:gd name="T13" fmla="*/ 132 h 209"/>
                <a:gd name="T14" fmla="*/ 90 w 180"/>
                <a:gd name="T15" fmla="*/ 132 h 209"/>
                <a:gd name="T16" fmla="*/ 89 w 180"/>
                <a:gd name="T17" fmla="*/ 132 h 209"/>
                <a:gd name="T18" fmla="*/ 24 w 180"/>
                <a:gd name="T19" fmla="*/ 68 h 209"/>
                <a:gd name="T20" fmla="*/ 24 w 180"/>
                <a:gd name="T21" fmla="*/ 15 h 209"/>
                <a:gd name="T22" fmla="*/ 0 w 180"/>
                <a:gd name="T23" fmla="*/ 15 h 209"/>
                <a:gd name="T24" fmla="*/ 0 w 180"/>
                <a:gd name="T25" fmla="*/ 68 h 209"/>
                <a:gd name="T26" fmla="*/ 76 w 180"/>
                <a:gd name="T27" fmla="*/ 156 h 209"/>
                <a:gd name="T28" fmla="*/ 76 w 180"/>
                <a:gd name="T29" fmla="*/ 194 h 209"/>
                <a:gd name="T30" fmla="*/ 22 w 180"/>
                <a:gd name="T31" fmla="*/ 209 h 209"/>
                <a:gd name="T32" fmla="*/ 159 w 180"/>
                <a:gd name="T33" fmla="*/ 209 h 209"/>
                <a:gd name="T34" fmla="*/ 104 w 180"/>
                <a:gd name="T35" fmla="*/ 193 h 209"/>
                <a:gd name="T36" fmla="*/ 104 w 180"/>
                <a:gd name="T37" fmla="*/ 156 h 209"/>
                <a:gd name="T38" fmla="*/ 180 w 180"/>
                <a:gd name="T39" fmla="*/ 6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9">
                  <a:moveTo>
                    <a:pt x="180" y="68"/>
                  </a:moveTo>
                  <a:cubicBezTo>
                    <a:pt x="180" y="68"/>
                    <a:pt x="180" y="38"/>
                    <a:pt x="180" y="15"/>
                  </a:cubicBezTo>
                  <a:cubicBezTo>
                    <a:pt x="180" y="0"/>
                    <a:pt x="156" y="0"/>
                    <a:pt x="156" y="15"/>
                  </a:cubicBezTo>
                  <a:cubicBezTo>
                    <a:pt x="156" y="38"/>
                    <a:pt x="156" y="68"/>
                    <a:pt x="156" y="68"/>
                  </a:cubicBezTo>
                  <a:cubicBezTo>
                    <a:pt x="156" y="104"/>
                    <a:pt x="128" y="132"/>
                    <a:pt x="92" y="132"/>
                  </a:cubicBezTo>
                  <a:cubicBezTo>
                    <a:pt x="92" y="132"/>
                    <a:pt x="91" y="132"/>
                    <a:pt x="91" y="132"/>
                  </a:cubicBezTo>
                  <a:cubicBezTo>
                    <a:pt x="90" y="132"/>
                    <a:pt x="90" y="132"/>
                    <a:pt x="90" y="132"/>
                  </a:cubicBezTo>
                  <a:cubicBezTo>
                    <a:pt x="90" y="132"/>
                    <a:pt x="90" y="132"/>
                    <a:pt x="90" y="132"/>
                  </a:cubicBezTo>
                  <a:cubicBezTo>
                    <a:pt x="90" y="132"/>
                    <a:pt x="89" y="132"/>
                    <a:pt x="89" y="132"/>
                  </a:cubicBezTo>
                  <a:cubicBezTo>
                    <a:pt x="53" y="132"/>
                    <a:pt x="24" y="104"/>
                    <a:pt x="24" y="68"/>
                  </a:cubicBezTo>
                  <a:cubicBezTo>
                    <a:pt x="24" y="68"/>
                    <a:pt x="24" y="38"/>
                    <a:pt x="24" y="15"/>
                  </a:cubicBezTo>
                  <a:cubicBezTo>
                    <a:pt x="24" y="0"/>
                    <a:pt x="0" y="0"/>
                    <a:pt x="0" y="15"/>
                  </a:cubicBezTo>
                  <a:cubicBezTo>
                    <a:pt x="0" y="22"/>
                    <a:pt x="0" y="68"/>
                    <a:pt x="0" y="68"/>
                  </a:cubicBezTo>
                  <a:cubicBezTo>
                    <a:pt x="0" y="113"/>
                    <a:pt x="33" y="149"/>
                    <a:pt x="76" y="156"/>
                  </a:cubicBezTo>
                  <a:cubicBezTo>
                    <a:pt x="76" y="194"/>
                    <a:pt x="76" y="194"/>
                    <a:pt x="76" y="194"/>
                  </a:cubicBezTo>
                  <a:cubicBezTo>
                    <a:pt x="22" y="209"/>
                    <a:pt x="22" y="209"/>
                    <a:pt x="22" y="209"/>
                  </a:cubicBezTo>
                  <a:cubicBezTo>
                    <a:pt x="159" y="209"/>
                    <a:pt x="159" y="209"/>
                    <a:pt x="159" y="209"/>
                  </a:cubicBezTo>
                  <a:cubicBezTo>
                    <a:pt x="104" y="193"/>
                    <a:pt x="104" y="193"/>
                    <a:pt x="104" y="193"/>
                  </a:cubicBezTo>
                  <a:cubicBezTo>
                    <a:pt x="104" y="156"/>
                    <a:pt x="104" y="156"/>
                    <a:pt x="104" y="156"/>
                  </a:cubicBezTo>
                  <a:cubicBezTo>
                    <a:pt x="147" y="150"/>
                    <a:pt x="180" y="113"/>
                    <a:pt x="180"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 name="Freeform 627"/>
            <p:cNvSpPr>
              <a:spLocks/>
            </p:cNvSpPr>
            <p:nvPr/>
          </p:nvSpPr>
          <p:spPr bwMode="auto">
            <a:xfrm>
              <a:off x="7000875" y="6365875"/>
              <a:ext cx="61912" cy="134937"/>
            </a:xfrm>
            <a:custGeom>
              <a:avLst/>
              <a:gdLst>
                <a:gd name="T0" fmla="*/ 43 w 87"/>
                <a:gd name="T1" fmla="*/ 190 h 190"/>
                <a:gd name="T2" fmla="*/ 43 w 87"/>
                <a:gd name="T3" fmla="*/ 190 h 190"/>
                <a:gd name="T4" fmla="*/ 44 w 87"/>
                <a:gd name="T5" fmla="*/ 190 h 190"/>
                <a:gd name="T6" fmla="*/ 87 w 87"/>
                <a:gd name="T7" fmla="*/ 147 h 190"/>
                <a:gd name="T8" fmla="*/ 87 w 87"/>
                <a:gd name="T9" fmla="*/ 43 h 190"/>
                <a:gd name="T10" fmla="*/ 44 w 87"/>
                <a:gd name="T11" fmla="*/ 0 h 190"/>
                <a:gd name="T12" fmla="*/ 43 w 87"/>
                <a:gd name="T13" fmla="*/ 0 h 190"/>
                <a:gd name="T14" fmla="*/ 43 w 87"/>
                <a:gd name="T15" fmla="*/ 0 h 190"/>
                <a:gd name="T16" fmla="*/ 0 w 87"/>
                <a:gd name="T17" fmla="*/ 43 h 190"/>
                <a:gd name="T18" fmla="*/ 0 w 87"/>
                <a:gd name="T19" fmla="*/ 147 h 190"/>
                <a:gd name="T20" fmla="*/ 43 w 87"/>
                <a:gd name="T21"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90">
                  <a:moveTo>
                    <a:pt x="43" y="190"/>
                  </a:moveTo>
                  <a:cubicBezTo>
                    <a:pt x="43" y="190"/>
                    <a:pt x="43" y="190"/>
                    <a:pt x="43" y="190"/>
                  </a:cubicBezTo>
                  <a:cubicBezTo>
                    <a:pt x="44" y="190"/>
                    <a:pt x="44" y="190"/>
                    <a:pt x="44" y="190"/>
                  </a:cubicBezTo>
                  <a:cubicBezTo>
                    <a:pt x="68" y="190"/>
                    <a:pt x="87" y="171"/>
                    <a:pt x="87" y="147"/>
                  </a:cubicBezTo>
                  <a:cubicBezTo>
                    <a:pt x="87" y="43"/>
                    <a:pt x="87" y="43"/>
                    <a:pt x="87" y="43"/>
                  </a:cubicBezTo>
                  <a:cubicBezTo>
                    <a:pt x="87" y="19"/>
                    <a:pt x="68" y="0"/>
                    <a:pt x="44" y="0"/>
                  </a:cubicBezTo>
                  <a:cubicBezTo>
                    <a:pt x="44" y="0"/>
                    <a:pt x="44" y="0"/>
                    <a:pt x="43" y="0"/>
                  </a:cubicBezTo>
                  <a:cubicBezTo>
                    <a:pt x="43" y="0"/>
                    <a:pt x="43" y="0"/>
                    <a:pt x="43" y="0"/>
                  </a:cubicBezTo>
                  <a:cubicBezTo>
                    <a:pt x="19" y="0"/>
                    <a:pt x="0" y="19"/>
                    <a:pt x="0" y="43"/>
                  </a:cubicBezTo>
                  <a:cubicBezTo>
                    <a:pt x="0" y="147"/>
                    <a:pt x="0" y="147"/>
                    <a:pt x="0" y="147"/>
                  </a:cubicBezTo>
                  <a:cubicBezTo>
                    <a:pt x="0" y="171"/>
                    <a:pt x="19" y="190"/>
                    <a:pt x="43" y="1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28682" name="Freeform 203"/>
          <p:cNvSpPr>
            <a:spLocks/>
          </p:cNvSpPr>
          <p:nvPr/>
        </p:nvSpPr>
        <p:spPr bwMode="auto">
          <a:xfrm>
            <a:off x="2416175" y="2801938"/>
            <a:ext cx="615950" cy="430212"/>
          </a:xfrm>
          <a:custGeom>
            <a:avLst/>
            <a:gdLst>
              <a:gd name="T0" fmla="*/ 541700 w 288"/>
              <a:gd name="T1" fmla="*/ 195747 h 200"/>
              <a:gd name="T2" fmla="*/ 541700 w 288"/>
              <a:gd name="T3" fmla="*/ 184992 h 200"/>
              <a:gd name="T4" fmla="*/ 357565 w 288"/>
              <a:gd name="T5" fmla="*/ 0 h 200"/>
              <a:gd name="T6" fmla="*/ 192700 w 288"/>
              <a:gd name="T7" fmla="*/ 105402 h 200"/>
              <a:gd name="T8" fmla="*/ 141313 w 288"/>
              <a:gd name="T9" fmla="*/ 88194 h 200"/>
              <a:gd name="T10" fmla="*/ 55669 w 288"/>
              <a:gd name="T11" fmla="*/ 172086 h 200"/>
              <a:gd name="T12" fmla="*/ 59951 w 288"/>
              <a:gd name="T13" fmla="*/ 197898 h 200"/>
              <a:gd name="T14" fmla="*/ 0 w 288"/>
              <a:gd name="T15" fmla="*/ 305452 h 200"/>
              <a:gd name="T16" fmla="*/ 122043 w 288"/>
              <a:gd name="T17" fmla="*/ 430214 h 200"/>
              <a:gd name="T18" fmla="*/ 122043 w 288"/>
              <a:gd name="T19" fmla="*/ 430214 h 200"/>
              <a:gd name="T20" fmla="*/ 122043 w 288"/>
              <a:gd name="T21" fmla="*/ 430214 h 200"/>
              <a:gd name="T22" fmla="*/ 124184 w 288"/>
              <a:gd name="T23" fmla="*/ 430214 h 200"/>
              <a:gd name="T24" fmla="*/ 124184 w 288"/>
              <a:gd name="T25" fmla="*/ 430214 h 200"/>
              <a:gd name="T26" fmla="*/ 488173 w 288"/>
              <a:gd name="T27" fmla="*/ 430214 h 200"/>
              <a:gd name="T28" fmla="*/ 494596 w 288"/>
              <a:gd name="T29" fmla="*/ 430214 h 200"/>
              <a:gd name="T30" fmla="*/ 616639 w 288"/>
              <a:gd name="T31" fmla="*/ 307603 h 200"/>
              <a:gd name="T32" fmla="*/ 541700 w 288"/>
              <a:gd name="T33" fmla="*/ 195747 h 2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88" h="200">
                <a:moveTo>
                  <a:pt x="253" y="91"/>
                </a:moveTo>
                <a:cubicBezTo>
                  <a:pt x="253" y="89"/>
                  <a:pt x="253" y="88"/>
                  <a:pt x="253" y="86"/>
                </a:cubicBezTo>
                <a:cubicBezTo>
                  <a:pt x="253" y="38"/>
                  <a:pt x="215" y="0"/>
                  <a:pt x="167" y="0"/>
                </a:cubicBezTo>
                <a:cubicBezTo>
                  <a:pt x="133" y="0"/>
                  <a:pt x="104" y="20"/>
                  <a:pt x="90" y="49"/>
                </a:cubicBezTo>
                <a:cubicBezTo>
                  <a:pt x="83" y="44"/>
                  <a:pt x="75" y="41"/>
                  <a:pt x="66" y="41"/>
                </a:cubicBezTo>
                <a:cubicBezTo>
                  <a:pt x="44" y="41"/>
                  <a:pt x="26" y="58"/>
                  <a:pt x="26" y="80"/>
                </a:cubicBezTo>
                <a:cubicBezTo>
                  <a:pt x="26" y="84"/>
                  <a:pt x="27" y="88"/>
                  <a:pt x="28" y="92"/>
                </a:cubicBezTo>
                <a:cubicBezTo>
                  <a:pt x="11" y="102"/>
                  <a:pt x="0" y="121"/>
                  <a:pt x="0" y="142"/>
                </a:cubicBezTo>
                <a:cubicBezTo>
                  <a:pt x="0" y="174"/>
                  <a:pt x="25" y="199"/>
                  <a:pt x="57" y="200"/>
                </a:cubicBezTo>
                <a:cubicBezTo>
                  <a:pt x="57" y="200"/>
                  <a:pt x="57" y="200"/>
                  <a:pt x="57" y="200"/>
                </a:cubicBezTo>
                <a:cubicBezTo>
                  <a:pt x="57" y="200"/>
                  <a:pt x="57" y="200"/>
                  <a:pt x="57" y="200"/>
                </a:cubicBezTo>
                <a:cubicBezTo>
                  <a:pt x="57" y="200"/>
                  <a:pt x="58" y="200"/>
                  <a:pt x="58" y="200"/>
                </a:cubicBezTo>
                <a:cubicBezTo>
                  <a:pt x="58" y="200"/>
                  <a:pt x="58" y="200"/>
                  <a:pt x="58" y="200"/>
                </a:cubicBezTo>
                <a:cubicBezTo>
                  <a:pt x="228" y="200"/>
                  <a:pt x="228" y="200"/>
                  <a:pt x="228" y="200"/>
                </a:cubicBezTo>
                <a:cubicBezTo>
                  <a:pt x="229" y="200"/>
                  <a:pt x="230" y="200"/>
                  <a:pt x="231" y="200"/>
                </a:cubicBezTo>
                <a:cubicBezTo>
                  <a:pt x="262" y="200"/>
                  <a:pt x="288" y="175"/>
                  <a:pt x="288" y="143"/>
                </a:cubicBezTo>
                <a:cubicBezTo>
                  <a:pt x="288" y="120"/>
                  <a:pt x="273" y="99"/>
                  <a:pt x="253" y="9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3" name="Freeform 252"/>
          <p:cNvSpPr>
            <a:spLocks noEditPoints="1"/>
          </p:cNvSpPr>
          <p:nvPr/>
        </p:nvSpPr>
        <p:spPr bwMode="auto">
          <a:xfrm>
            <a:off x="7412038" y="2727325"/>
            <a:ext cx="639762" cy="608013"/>
          </a:xfrm>
          <a:custGeom>
            <a:avLst/>
            <a:gdLst>
              <a:gd name="T0" fmla="*/ 625645 w 301"/>
              <a:gd name="T1" fmla="*/ 227922 h 285"/>
              <a:gd name="T2" fmla="*/ 291542 w 301"/>
              <a:gd name="T3" fmla="*/ 19171 h 285"/>
              <a:gd name="T4" fmla="*/ 14896 w 301"/>
              <a:gd name="T5" fmla="*/ 296085 h 285"/>
              <a:gd name="T6" fmla="*/ 136195 w 301"/>
              <a:gd name="T7" fmla="*/ 464364 h 285"/>
              <a:gd name="T8" fmla="*/ 76610 w 301"/>
              <a:gd name="T9" fmla="*/ 570869 h 285"/>
              <a:gd name="T10" fmla="*/ 259621 w 301"/>
              <a:gd name="T11" fmla="*/ 504836 h 285"/>
              <a:gd name="T12" fmla="*/ 348999 w 301"/>
              <a:gd name="T13" fmla="*/ 504836 h 285"/>
              <a:gd name="T14" fmla="*/ 625645 w 301"/>
              <a:gd name="T15" fmla="*/ 227922 h 285"/>
              <a:gd name="T16" fmla="*/ 170243 w 301"/>
              <a:gd name="T17" fmla="*/ 304606 h 285"/>
              <a:gd name="T18" fmla="*/ 127683 w 301"/>
              <a:gd name="T19" fmla="*/ 262003 h 285"/>
              <a:gd name="T20" fmla="*/ 170243 w 301"/>
              <a:gd name="T21" fmla="*/ 219401 h 285"/>
              <a:gd name="T22" fmla="*/ 212804 w 301"/>
              <a:gd name="T23" fmla="*/ 262003 h 285"/>
              <a:gd name="T24" fmla="*/ 170243 w 301"/>
              <a:gd name="T25" fmla="*/ 304606 h 285"/>
              <a:gd name="T26" fmla="*/ 321335 w 301"/>
              <a:gd name="T27" fmla="*/ 304606 h 285"/>
              <a:gd name="T28" fmla="*/ 278774 w 301"/>
              <a:gd name="T29" fmla="*/ 262003 h 285"/>
              <a:gd name="T30" fmla="*/ 321335 w 301"/>
              <a:gd name="T31" fmla="*/ 219401 h 285"/>
              <a:gd name="T32" fmla="*/ 366023 w 301"/>
              <a:gd name="T33" fmla="*/ 262003 h 285"/>
              <a:gd name="T34" fmla="*/ 321335 w 301"/>
              <a:gd name="T35" fmla="*/ 304606 h 285"/>
              <a:gd name="T36" fmla="*/ 474554 w 301"/>
              <a:gd name="T37" fmla="*/ 304606 h 285"/>
              <a:gd name="T38" fmla="*/ 431993 w 301"/>
              <a:gd name="T39" fmla="*/ 262003 h 285"/>
              <a:gd name="T40" fmla="*/ 474554 w 301"/>
              <a:gd name="T41" fmla="*/ 219401 h 285"/>
              <a:gd name="T42" fmla="*/ 517114 w 301"/>
              <a:gd name="T43" fmla="*/ 262003 h 285"/>
              <a:gd name="T44" fmla="*/ 474554 w 301"/>
              <a:gd name="T45" fmla="*/ 304606 h 28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1" h="285">
                <a:moveTo>
                  <a:pt x="294" y="107"/>
                </a:moveTo>
                <a:cubicBezTo>
                  <a:pt x="286" y="44"/>
                  <a:pt x="216" y="0"/>
                  <a:pt x="137" y="9"/>
                </a:cubicBezTo>
                <a:cubicBezTo>
                  <a:pt x="58" y="18"/>
                  <a:pt x="0" y="76"/>
                  <a:pt x="7" y="139"/>
                </a:cubicBezTo>
                <a:cubicBezTo>
                  <a:pt x="11" y="172"/>
                  <a:pt x="33" y="200"/>
                  <a:pt x="64" y="218"/>
                </a:cubicBezTo>
                <a:cubicBezTo>
                  <a:pt x="65" y="232"/>
                  <a:pt x="60" y="250"/>
                  <a:pt x="36" y="268"/>
                </a:cubicBezTo>
                <a:cubicBezTo>
                  <a:pt x="26" y="275"/>
                  <a:pt x="76" y="285"/>
                  <a:pt x="122" y="237"/>
                </a:cubicBezTo>
                <a:cubicBezTo>
                  <a:pt x="136" y="238"/>
                  <a:pt x="150" y="239"/>
                  <a:pt x="164" y="237"/>
                </a:cubicBezTo>
                <a:cubicBezTo>
                  <a:pt x="243" y="228"/>
                  <a:pt x="301" y="170"/>
                  <a:pt x="294" y="107"/>
                </a:cubicBezTo>
                <a:close/>
                <a:moveTo>
                  <a:pt x="80" y="143"/>
                </a:moveTo>
                <a:cubicBezTo>
                  <a:pt x="69" y="143"/>
                  <a:pt x="60" y="134"/>
                  <a:pt x="60" y="123"/>
                </a:cubicBezTo>
                <a:cubicBezTo>
                  <a:pt x="60" y="112"/>
                  <a:pt x="69" y="103"/>
                  <a:pt x="80" y="103"/>
                </a:cubicBezTo>
                <a:cubicBezTo>
                  <a:pt x="91" y="103"/>
                  <a:pt x="100" y="112"/>
                  <a:pt x="100" y="123"/>
                </a:cubicBezTo>
                <a:cubicBezTo>
                  <a:pt x="100" y="134"/>
                  <a:pt x="91" y="143"/>
                  <a:pt x="80" y="143"/>
                </a:cubicBezTo>
                <a:close/>
                <a:moveTo>
                  <a:pt x="151" y="143"/>
                </a:moveTo>
                <a:cubicBezTo>
                  <a:pt x="140" y="143"/>
                  <a:pt x="131" y="134"/>
                  <a:pt x="131" y="123"/>
                </a:cubicBezTo>
                <a:cubicBezTo>
                  <a:pt x="131" y="112"/>
                  <a:pt x="140" y="103"/>
                  <a:pt x="151" y="103"/>
                </a:cubicBezTo>
                <a:cubicBezTo>
                  <a:pt x="163" y="103"/>
                  <a:pt x="172" y="112"/>
                  <a:pt x="172" y="123"/>
                </a:cubicBezTo>
                <a:cubicBezTo>
                  <a:pt x="172" y="134"/>
                  <a:pt x="163" y="143"/>
                  <a:pt x="151" y="143"/>
                </a:cubicBezTo>
                <a:close/>
                <a:moveTo>
                  <a:pt x="223" y="143"/>
                </a:moveTo>
                <a:cubicBezTo>
                  <a:pt x="212" y="143"/>
                  <a:pt x="203" y="134"/>
                  <a:pt x="203" y="123"/>
                </a:cubicBezTo>
                <a:cubicBezTo>
                  <a:pt x="203" y="112"/>
                  <a:pt x="212" y="103"/>
                  <a:pt x="223" y="103"/>
                </a:cubicBezTo>
                <a:cubicBezTo>
                  <a:pt x="234" y="103"/>
                  <a:pt x="243" y="112"/>
                  <a:pt x="243" y="123"/>
                </a:cubicBezTo>
                <a:cubicBezTo>
                  <a:pt x="243" y="134"/>
                  <a:pt x="234" y="143"/>
                  <a:pt x="223" y="1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4" name="Freeform 302"/>
          <p:cNvSpPr>
            <a:spLocks/>
          </p:cNvSpPr>
          <p:nvPr/>
        </p:nvSpPr>
        <p:spPr bwMode="auto">
          <a:xfrm>
            <a:off x="4157663" y="2830513"/>
            <a:ext cx="611187" cy="382587"/>
          </a:xfrm>
          <a:custGeom>
            <a:avLst/>
            <a:gdLst>
              <a:gd name="T0" fmla="*/ 441306 w 287"/>
              <a:gd name="T1" fmla="*/ 108350 h 180"/>
              <a:gd name="T2" fmla="*/ 441306 w 287"/>
              <a:gd name="T3" fmla="*/ 31868 h 180"/>
              <a:gd name="T4" fmla="*/ 407195 w 287"/>
              <a:gd name="T5" fmla="*/ 0 h 180"/>
              <a:gd name="T6" fmla="*/ 34111 w 287"/>
              <a:gd name="T7" fmla="*/ 0 h 180"/>
              <a:gd name="T8" fmla="*/ 0 w 287"/>
              <a:gd name="T9" fmla="*/ 31868 h 180"/>
              <a:gd name="T10" fmla="*/ 0 w 287"/>
              <a:gd name="T11" fmla="*/ 348420 h 180"/>
              <a:gd name="T12" fmla="*/ 34111 w 287"/>
              <a:gd name="T13" fmla="*/ 382412 h 180"/>
              <a:gd name="T14" fmla="*/ 407195 w 287"/>
              <a:gd name="T15" fmla="*/ 382412 h 180"/>
              <a:gd name="T16" fmla="*/ 441306 w 287"/>
              <a:gd name="T17" fmla="*/ 348420 h 180"/>
              <a:gd name="T18" fmla="*/ 441306 w 287"/>
              <a:gd name="T19" fmla="*/ 274062 h 180"/>
              <a:gd name="T20" fmla="*/ 441306 w 287"/>
              <a:gd name="T21" fmla="*/ 274062 h 180"/>
              <a:gd name="T22" fmla="*/ 611859 w 287"/>
              <a:gd name="T23" fmla="*/ 354793 h 180"/>
              <a:gd name="T24" fmla="*/ 611859 w 287"/>
              <a:gd name="T25" fmla="*/ 27619 h 180"/>
              <a:gd name="T26" fmla="*/ 441306 w 287"/>
              <a:gd name="T27" fmla="*/ 108350 h 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87" h="180">
                <a:moveTo>
                  <a:pt x="207" y="51"/>
                </a:moveTo>
                <a:cubicBezTo>
                  <a:pt x="207" y="15"/>
                  <a:pt x="207" y="15"/>
                  <a:pt x="207" y="15"/>
                </a:cubicBezTo>
                <a:cubicBezTo>
                  <a:pt x="207" y="7"/>
                  <a:pt x="200" y="0"/>
                  <a:pt x="191" y="0"/>
                </a:cubicBezTo>
                <a:cubicBezTo>
                  <a:pt x="16" y="0"/>
                  <a:pt x="16" y="0"/>
                  <a:pt x="16" y="0"/>
                </a:cubicBezTo>
                <a:cubicBezTo>
                  <a:pt x="7" y="0"/>
                  <a:pt x="0" y="7"/>
                  <a:pt x="0" y="15"/>
                </a:cubicBezTo>
                <a:cubicBezTo>
                  <a:pt x="0" y="164"/>
                  <a:pt x="0" y="164"/>
                  <a:pt x="0" y="164"/>
                </a:cubicBezTo>
                <a:cubicBezTo>
                  <a:pt x="0" y="173"/>
                  <a:pt x="7" y="180"/>
                  <a:pt x="16" y="180"/>
                </a:cubicBezTo>
                <a:cubicBezTo>
                  <a:pt x="191" y="180"/>
                  <a:pt x="191" y="180"/>
                  <a:pt x="191" y="180"/>
                </a:cubicBezTo>
                <a:cubicBezTo>
                  <a:pt x="200" y="180"/>
                  <a:pt x="207" y="173"/>
                  <a:pt x="207" y="164"/>
                </a:cubicBezTo>
                <a:cubicBezTo>
                  <a:pt x="207" y="129"/>
                  <a:pt x="207" y="129"/>
                  <a:pt x="207" y="129"/>
                </a:cubicBezTo>
                <a:cubicBezTo>
                  <a:pt x="207" y="129"/>
                  <a:pt x="207" y="129"/>
                  <a:pt x="207" y="129"/>
                </a:cubicBezTo>
                <a:cubicBezTo>
                  <a:pt x="287" y="167"/>
                  <a:pt x="287" y="167"/>
                  <a:pt x="287" y="167"/>
                </a:cubicBezTo>
                <a:cubicBezTo>
                  <a:pt x="287" y="13"/>
                  <a:pt x="287" y="13"/>
                  <a:pt x="287" y="13"/>
                </a:cubicBezTo>
                <a:lnTo>
                  <a:pt x="207" y="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7" name="组合 16"/>
          <p:cNvGrpSpPr/>
          <p:nvPr/>
        </p:nvGrpSpPr>
        <p:grpSpPr>
          <a:xfrm>
            <a:off x="9310291" y="2761148"/>
            <a:ext cx="333716" cy="573995"/>
            <a:chOff x="8193088" y="6365876"/>
            <a:chExt cx="119062" cy="204788"/>
          </a:xfrm>
          <a:solidFill>
            <a:schemeClr val="bg1"/>
          </a:solidFill>
        </p:grpSpPr>
        <p:sp>
          <p:nvSpPr>
            <p:cNvPr id="18" name="Freeform 561"/>
            <p:cNvSpPr>
              <a:spLocks noEditPoints="1"/>
            </p:cNvSpPr>
            <p:nvPr/>
          </p:nvSpPr>
          <p:spPr bwMode="auto">
            <a:xfrm>
              <a:off x="8193088" y="6365876"/>
              <a:ext cx="119062" cy="163513"/>
            </a:xfrm>
            <a:custGeom>
              <a:avLst/>
              <a:gdLst>
                <a:gd name="T0" fmla="*/ 86 w 170"/>
                <a:gd name="T1" fmla="*/ 0 h 230"/>
                <a:gd name="T2" fmla="*/ 85 w 170"/>
                <a:gd name="T3" fmla="*/ 0 h 230"/>
                <a:gd name="T4" fmla="*/ 84 w 170"/>
                <a:gd name="T5" fmla="*/ 0 h 230"/>
                <a:gd name="T6" fmla="*/ 0 w 170"/>
                <a:gd name="T7" fmla="*/ 96 h 230"/>
                <a:gd name="T8" fmla="*/ 50 w 170"/>
                <a:gd name="T9" fmla="*/ 230 h 230"/>
                <a:gd name="T10" fmla="*/ 120 w 170"/>
                <a:gd name="T11" fmla="*/ 230 h 230"/>
                <a:gd name="T12" fmla="*/ 170 w 170"/>
                <a:gd name="T13" fmla="*/ 96 h 230"/>
                <a:gd name="T14" fmla="*/ 86 w 170"/>
                <a:gd name="T15" fmla="*/ 0 h 230"/>
                <a:gd name="T16" fmla="*/ 105 w 170"/>
                <a:gd name="T17" fmla="*/ 210 h 230"/>
                <a:gd name="T18" fmla="*/ 97 w 170"/>
                <a:gd name="T19" fmla="*/ 210 h 230"/>
                <a:gd name="T20" fmla="*/ 97 w 170"/>
                <a:gd name="T21" fmla="*/ 159 h 230"/>
                <a:gd name="T22" fmla="*/ 73 w 170"/>
                <a:gd name="T23" fmla="*/ 159 h 230"/>
                <a:gd name="T24" fmla="*/ 73 w 170"/>
                <a:gd name="T25" fmla="*/ 210 h 230"/>
                <a:gd name="T26" fmla="*/ 65 w 170"/>
                <a:gd name="T27" fmla="*/ 210 h 230"/>
                <a:gd name="T28" fmla="*/ 49 w 170"/>
                <a:gd name="T29" fmla="*/ 176 h 230"/>
                <a:gd name="T30" fmla="*/ 20 w 170"/>
                <a:gd name="T31" fmla="*/ 96 h 230"/>
                <a:gd name="T32" fmla="*/ 49 w 170"/>
                <a:gd name="T33" fmla="*/ 30 h 230"/>
                <a:gd name="T34" fmla="*/ 84 w 170"/>
                <a:gd name="T35" fmla="*/ 20 h 230"/>
                <a:gd name="T36" fmla="*/ 84 w 170"/>
                <a:gd name="T37" fmla="*/ 20 h 230"/>
                <a:gd name="T38" fmla="*/ 85 w 170"/>
                <a:gd name="T39" fmla="*/ 20 h 230"/>
                <a:gd name="T40" fmla="*/ 86 w 170"/>
                <a:gd name="T41" fmla="*/ 20 h 230"/>
                <a:gd name="T42" fmla="*/ 86 w 170"/>
                <a:gd name="T43" fmla="*/ 20 h 230"/>
                <a:gd name="T44" fmla="*/ 121 w 170"/>
                <a:gd name="T45" fmla="*/ 30 h 230"/>
                <a:gd name="T46" fmla="*/ 150 w 170"/>
                <a:gd name="T47" fmla="*/ 96 h 230"/>
                <a:gd name="T48" fmla="*/ 121 w 170"/>
                <a:gd name="T49" fmla="*/ 176 h 230"/>
                <a:gd name="T50" fmla="*/ 105 w 170"/>
                <a:gd name="T51" fmla="*/ 21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0" h="230">
                  <a:moveTo>
                    <a:pt x="86" y="0"/>
                  </a:moveTo>
                  <a:cubicBezTo>
                    <a:pt x="85" y="0"/>
                    <a:pt x="85" y="0"/>
                    <a:pt x="85" y="0"/>
                  </a:cubicBezTo>
                  <a:cubicBezTo>
                    <a:pt x="85" y="0"/>
                    <a:pt x="84" y="0"/>
                    <a:pt x="84" y="0"/>
                  </a:cubicBezTo>
                  <a:cubicBezTo>
                    <a:pt x="74" y="0"/>
                    <a:pt x="0" y="3"/>
                    <a:pt x="0" y="96"/>
                  </a:cubicBezTo>
                  <a:cubicBezTo>
                    <a:pt x="0" y="136"/>
                    <a:pt x="50" y="210"/>
                    <a:pt x="50" y="230"/>
                  </a:cubicBezTo>
                  <a:cubicBezTo>
                    <a:pt x="120" y="230"/>
                    <a:pt x="120" y="230"/>
                    <a:pt x="120" y="230"/>
                  </a:cubicBezTo>
                  <a:cubicBezTo>
                    <a:pt x="120" y="210"/>
                    <a:pt x="170" y="136"/>
                    <a:pt x="170" y="96"/>
                  </a:cubicBezTo>
                  <a:cubicBezTo>
                    <a:pt x="170" y="3"/>
                    <a:pt x="96" y="0"/>
                    <a:pt x="86" y="0"/>
                  </a:cubicBezTo>
                  <a:close/>
                  <a:moveTo>
                    <a:pt x="105" y="210"/>
                  </a:moveTo>
                  <a:cubicBezTo>
                    <a:pt x="97" y="210"/>
                    <a:pt x="97" y="210"/>
                    <a:pt x="97" y="210"/>
                  </a:cubicBezTo>
                  <a:cubicBezTo>
                    <a:pt x="97" y="159"/>
                    <a:pt x="97" y="159"/>
                    <a:pt x="97" y="159"/>
                  </a:cubicBezTo>
                  <a:cubicBezTo>
                    <a:pt x="73" y="159"/>
                    <a:pt x="73" y="159"/>
                    <a:pt x="73" y="159"/>
                  </a:cubicBezTo>
                  <a:cubicBezTo>
                    <a:pt x="73" y="210"/>
                    <a:pt x="73" y="210"/>
                    <a:pt x="73" y="210"/>
                  </a:cubicBezTo>
                  <a:cubicBezTo>
                    <a:pt x="65" y="210"/>
                    <a:pt x="65" y="210"/>
                    <a:pt x="65" y="210"/>
                  </a:cubicBezTo>
                  <a:cubicBezTo>
                    <a:pt x="62" y="201"/>
                    <a:pt x="56" y="190"/>
                    <a:pt x="49" y="176"/>
                  </a:cubicBezTo>
                  <a:cubicBezTo>
                    <a:pt x="37" y="150"/>
                    <a:pt x="20" y="115"/>
                    <a:pt x="20" y="96"/>
                  </a:cubicBezTo>
                  <a:cubicBezTo>
                    <a:pt x="20" y="64"/>
                    <a:pt x="30" y="42"/>
                    <a:pt x="49" y="30"/>
                  </a:cubicBezTo>
                  <a:cubicBezTo>
                    <a:pt x="65" y="20"/>
                    <a:pt x="82" y="20"/>
                    <a:pt x="84" y="20"/>
                  </a:cubicBezTo>
                  <a:cubicBezTo>
                    <a:pt x="84" y="20"/>
                    <a:pt x="84" y="20"/>
                    <a:pt x="84" y="20"/>
                  </a:cubicBezTo>
                  <a:cubicBezTo>
                    <a:pt x="85" y="20"/>
                    <a:pt x="85" y="20"/>
                    <a:pt x="85" y="20"/>
                  </a:cubicBezTo>
                  <a:cubicBezTo>
                    <a:pt x="86" y="20"/>
                    <a:pt x="86" y="20"/>
                    <a:pt x="86" y="20"/>
                  </a:cubicBezTo>
                  <a:cubicBezTo>
                    <a:pt x="86" y="20"/>
                    <a:pt x="86" y="20"/>
                    <a:pt x="86" y="20"/>
                  </a:cubicBezTo>
                  <a:cubicBezTo>
                    <a:pt x="88" y="20"/>
                    <a:pt x="105" y="20"/>
                    <a:pt x="121" y="30"/>
                  </a:cubicBezTo>
                  <a:cubicBezTo>
                    <a:pt x="140" y="42"/>
                    <a:pt x="150" y="64"/>
                    <a:pt x="150" y="96"/>
                  </a:cubicBezTo>
                  <a:cubicBezTo>
                    <a:pt x="150" y="115"/>
                    <a:pt x="133" y="150"/>
                    <a:pt x="121" y="176"/>
                  </a:cubicBezTo>
                  <a:cubicBezTo>
                    <a:pt x="114" y="190"/>
                    <a:pt x="108" y="201"/>
                    <a:pt x="105" y="2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 name="Rectangle 562"/>
            <p:cNvSpPr>
              <a:spLocks noChangeArrowheads="1"/>
            </p:cNvSpPr>
            <p:nvPr/>
          </p:nvSpPr>
          <p:spPr bwMode="auto">
            <a:xfrm>
              <a:off x="8228013" y="6535738"/>
              <a:ext cx="49212"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 name="Rectangle 563"/>
            <p:cNvSpPr>
              <a:spLocks noChangeArrowheads="1"/>
            </p:cNvSpPr>
            <p:nvPr/>
          </p:nvSpPr>
          <p:spPr bwMode="auto">
            <a:xfrm>
              <a:off x="8240713" y="6556376"/>
              <a:ext cx="254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cxnSp>
        <p:nvCxnSpPr>
          <p:cNvPr id="21" name="直接连接符 20"/>
          <p:cNvCxnSpPr/>
          <p:nvPr/>
        </p:nvCxnSpPr>
        <p:spPr>
          <a:xfrm>
            <a:off x="2019300" y="4419600"/>
            <a:ext cx="8277225" cy="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sp>
        <p:nvSpPr>
          <p:cNvPr id="28687" name="矩形 21"/>
          <p:cNvSpPr>
            <a:spLocks noChangeArrowheads="1"/>
          </p:cNvSpPr>
          <p:nvPr/>
        </p:nvSpPr>
        <p:spPr bwMode="auto">
          <a:xfrm>
            <a:off x="2019300" y="5008563"/>
            <a:ext cx="83439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6025" eaLnBrk="1" hangingPunct="1">
              <a:lnSpc>
                <a:spcPct val="120000"/>
              </a:lnSpc>
              <a:spcBef>
                <a:spcPct val="20000"/>
              </a:spcBef>
            </a:pPr>
            <a:r>
              <a:rPr lang="zh-CN" altLang="en-US" sz="1400">
                <a:solidFill>
                  <a:srgbClr val="445469"/>
                </a:solidFill>
                <a:latin typeface="微软雅黑" pitchFamily="34" charset="-122"/>
                <a:ea typeface="微软雅黑" pitchFamily="34" charset="-122"/>
                <a:sym typeface="Arial"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a:solidFill>
                <a:srgbClr val="445469"/>
              </a:solidFill>
              <a:latin typeface="微软雅黑" pitchFamily="34" charset="-122"/>
              <a:ea typeface="微软雅黑" pitchFamily="34" charset="-122"/>
              <a:sym typeface="Arial" pitchFamily="34" charset="0"/>
            </a:endParaRPr>
          </a:p>
        </p:txBody>
      </p:sp>
      <p:sp>
        <p:nvSpPr>
          <p:cNvPr id="28688" name="TextBox 13"/>
          <p:cNvSpPr txBox="1">
            <a:spLocks noChangeArrowheads="1"/>
          </p:cNvSpPr>
          <p:nvPr/>
        </p:nvSpPr>
        <p:spPr bwMode="auto">
          <a:xfrm>
            <a:off x="2019300" y="4686300"/>
            <a:ext cx="2752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600" b="1">
                <a:solidFill>
                  <a:srgbClr val="445469"/>
                </a:solidFill>
                <a:latin typeface="Arial" pitchFamily="34" charset="0"/>
                <a:ea typeface="微软雅黑" pitchFamily="34" charset="-122"/>
                <a:sym typeface="Arial" pitchFamily="34" charset="0"/>
              </a:rPr>
              <a:t>单击编辑标题</a:t>
            </a:r>
            <a:endParaRPr lang="en-US" sz="1600" b="1">
              <a:solidFill>
                <a:srgbClr val="445469"/>
              </a:solidFill>
              <a:latin typeface="Arial" pitchFamily="34" charset="0"/>
              <a:ea typeface="微软雅黑" pitchFamily="34" charset="-122"/>
              <a:sym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699"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latin typeface="微软雅黑" pitchFamily="34" charset="-122"/>
                <a:ea typeface="微软雅黑" pitchFamily="34" charset="-122"/>
              </a:rPr>
              <a:t>单击此处添加标题</a:t>
            </a:r>
          </a:p>
        </p:txBody>
      </p:sp>
      <p:sp>
        <p:nvSpPr>
          <p:cNvPr id="27" name="Freeform 69"/>
          <p:cNvSpPr>
            <a:spLocks noEditPoints="1"/>
          </p:cNvSpPr>
          <p:nvPr/>
        </p:nvSpPr>
        <p:spPr bwMode="auto">
          <a:xfrm>
            <a:off x="5156200" y="1670050"/>
            <a:ext cx="1974850" cy="4664075"/>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rgbClr val="464653"/>
          </a:solidFill>
          <a:ln>
            <a:noFill/>
          </a:ln>
          <a:effectLst>
            <a:outerShdw blurRad="76200" dir="13500000" sy="23000" kx="1200000" algn="br" rotWithShape="0">
              <a:prstClr val="black">
                <a:alpha val="6000"/>
              </a:prstClr>
            </a:outerShdw>
          </a:effectLst>
        </p:spPr>
        <p:txBody>
          <a:bodyPr lIns="60952" tIns="30476" rIns="60952" bIns="30476"/>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id-ID" sz="1200" dirty="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29701" name="Straight Connector 56"/>
          <p:cNvCxnSpPr>
            <a:cxnSpLocks noChangeShapeType="1"/>
          </p:cNvCxnSpPr>
          <p:nvPr/>
        </p:nvCxnSpPr>
        <p:spPr bwMode="auto">
          <a:xfrm flipH="1" flipV="1">
            <a:off x="4168775" y="2655888"/>
            <a:ext cx="622300" cy="325437"/>
          </a:xfrm>
          <a:prstGeom prst="line">
            <a:avLst/>
          </a:prstGeom>
          <a:noFill/>
          <a:ln w="9525" algn="ctr">
            <a:solidFill>
              <a:srgbClr val="969696"/>
            </a:solidFill>
            <a:round/>
            <a:headEnd/>
            <a:tailEnd/>
          </a:ln>
          <a:extLst>
            <a:ext uri="{909E8E84-426E-40DD-AFC4-6F175D3DCCD1}">
              <a14:hiddenFill xmlns:a14="http://schemas.microsoft.com/office/drawing/2010/main">
                <a:noFill/>
              </a14:hiddenFill>
            </a:ext>
          </a:extLst>
        </p:spPr>
      </p:cxnSp>
      <p:cxnSp>
        <p:nvCxnSpPr>
          <p:cNvPr id="29702" name="Straight Connector 57"/>
          <p:cNvCxnSpPr>
            <a:cxnSpLocks noChangeShapeType="1"/>
          </p:cNvCxnSpPr>
          <p:nvPr/>
        </p:nvCxnSpPr>
        <p:spPr bwMode="auto">
          <a:xfrm flipH="1">
            <a:off x="1905000" y="2655888"/>
            <a:ext cx="2263775" cy="0"/>
          </a:xfrm>
          <a:prstGeom prst="line">
            <a:avLst/>
          </a:prstGeom>
          <a:noFill/>
          <a:ln w="9525" algn="ctr">
            <a:solidFill>
              <a:srgbClr val="969696"/>
            </a:solidFill>
            <a:round/>
            <a:headEnd/>
            <a:tailEnd type="oval" w="med" len="med"/>
          </a:ln>
          <a:extLst>
            <a:ext uri="{909E8E84-426E-40DD-AFC4-6F175D3DCCD1}">
              <a14:hiddenFill xmlns:a14="http://schemas.microsoft.com/office/drawing/2010/main">
                <a:noFill/>
              </a14:hiddenFill>
            </a:ext>
          </a:extLst>
        </p:spPr>
      </p:cxnSp>
      <p:cxnSp>
        <p:nvCxnSpPr>
          <p:cNvPr id="29703" name="Straight Connector 61"/>
          <p:cNvCxnSpPr>
            <a:cxnSpLocks noChangeShapeType="1"/>
          </p:cNvCxnSpPr>
          <p:nvPr/>
        </p:nvCxnSpPr>
        <p:spPr bwMode="auto">
          <a:xfrm flipV="1">
            <a:off x="7269163" y="2705100"/>
            <a:ext cx="644525" cy="254000"/>
          </a:xfrm>
          <a:prstGeom prst="line">
            <a:avLst/>
          </a:prstGeom>
          <a:noFill/>
          <a:ln w="9525" algn="ctr">
            <a:solidFill>
              <a:srgbClr val="969696"/>
            </a:solidFill>
            <a:round/>
            <a:headEnd/>
            <a:tailEnd/>
          </a:ln>
          <a:extLst>
            <a:ext uri="{909E8E84-426E-40DD-AFC4-6F175D3DCCD1}">
              <a14:hiddenFill xmlns:a14="http://schemas.microsoft.com/office/drawing/2010/main">
                <a:noFill/>
              </a14:hiddenFill>
            </a:ext>
          </a:extLst>
        </p:spPr>
      </p:cxnSp>
      <p:cxnSp>
        <p:nvCxnSpPr>
          <p:cNvPr id="29704" name="Straight Connector 62"/>
          <p:cNvCxnSpPr>
            <a:cxnSpLocks noChangeShapeType="1"/>
          </p:cNvCxnSpPr>
          <p:nvPr/>
        </p:nvCxnSpPr>
        <p:spPr bwMode="auto">
          <a:xfrm>
            <a:off x="7913688" y="2705100"/>
            <a:ext cx="2028825" cy="0"/>
          </a:xfrm>
          <a:prstGeom prst="line">
            <a:avLst/>
          </a:prstGeom>
          <a:noFill/>
          <a:ln w="9525" algn="ctr">
            <a:solidFill>
              <a:srgbClr val="969696"/>
            </a:solidFill>
            <a:round/>
            <a:headEnd/>
            <a:tailEnd type="oval" w="med" len="med"/>
          </a:ln>
          <a:extLst>
            <a:ext uri="{909E8E84-426E-40DD-AFC4-6F175D3DCCD1}">
              <a14:hiddenFill xmlns:a14="http://schemas.microsoft.com/office/drawing/2010/main">
                <a:noFill/>
              </a14:hiddenFill>
            </a:ext>
          </a:extLst>
        </p:spPr>
      </p:cxnSp>
      <p:cxnSp>
        <p:nvCxnSpPr>
          <p:cNvPr id="29705" name="Straight Connector 71"/>
          <p:cNvCxnSpPr>
            <a:cxnSpLocks noChangeShapeType="1"/>
          </p:cNvCxnSpPr>
          <p:nvPr/>
        </p:nvCxnSpPr>
        <p:spPr bwMode="auto">
          <a:xfrm>
            <a:off x="7269163" y="3967163"/>
            <a:ext cx="644525" cy="433387"/>
          </a:xfrm>
          <a:prstGeom prst="line">
            <a:avLst/>
          </a:prstGeom>
          <a:noFill/>
          <a:ln w="9525" algn="ctr">
            <a:solidFill>
              <a:srgbClr val="969696"/>
            </a:solidFill>
            <a:round/>
            <a:headEnd/>
            <a:tailEnd/>
          </a:ln>
          <a:extLst>
            <a:ext uri="{909E8E84-426E-40DD-AFC4-6F175D3DCCD1}">
              <a14:hiddenFill xmlns:a14="http://schemas.microsoft.com/office/drawing/2010/main">
                <a:noFill/>
              </a14:hiddenFill>
            </a:ext>
          </a:extLst>
        </p:spPr>
      </p:cxnSp>
      <p:cxnSp>
        <p:nvCxnSpPr>
          <p:cNvPr id="29706" name="Straight Connector 72"/>
          <p:cNvCxnSpPr>
            <a:cxnSpLocks noChangeShapeType="1"/>
          </p:cNvCxnSpPr>
          <p:nvPr/>
        </p:nvCxnSpPr>
        <p:spPr bwMode="auto">
          <a:xfrm flipV="1">
            <a:off x="7913688" y="4400550"/>
            <a:ext cx="2028825" cy="0"/>
          </a:xfrm>
          <a:prstGeom prst="line">
            <a:avLst/>
          </a:prstGeom>
          <a:noFill/>
          <a:ln w="9525" algn="ctr">
            <a:solidFill>
              <a:srgbClr val="969696"/>
            </a:solidFill>
            <a:round/>
            <a:headEnd/>
            <a:tailEnd type="oval" w="med" len="med"/>
          </a:ln>
          <a:extLst>
            <a:ext uri="{909E8E84-426E-40DD-AFC4-6F175D3DCCD1}">
              <a14:hiddenFill xmlns:a14="http://schemas.microsoft.com/office/drawing/2010/main">
                <a:noFill/>
              </a14:hiddenFill>
            </a:ext>
          </a:extLst>
        </p:spPr>
      </p:cxnSp>
      <p:cxnSp>
        <p:nvCxnSpPr>
          <p:cNvPr id="29707" name="Straight Connector 77"/>
          <p:cNvCxnSpPr>
            <a:cxnSpLocks noChangeShapeType="1"/>
          </p:cNvCxnSpPr>
          <p:nvPr/>
        </p:nvCxnSpPr>
        <p:spPr bwMode="auto">
          <a:xfrm flipH="1">
            <a:off x="4168775" y="3967163"/>
            <a:ext cx="622300" cy="428625"/>
          </a:xfrm>
          <a:prstGeom prst="line">
            <a:avLst/>
          </a:prstGeom>
          <a:noFill/>
          <a:ln w="9525" algn="ctr">
            <a:solidFill>
              <a:srgbClr val="969696"/>
            </a:solidFill>
            <a:round/>
            <a:headEnd/>
            <a:tailEnd/>
          </a:ln>
          <a:extLst>
            <a:ext uri="{909E8E84-426E-40DD-AFC4-6F175D3DCCD1}">
              <a14:hiddenFill xmlns:a14="http://schemas.microsoft.com/office/drawing/2010/main">
                <a:noFill/>
              </a14:hiddenFill>
            </a:ext>
          </a:extLst>
        </p:spPr>
      </p:cxnSp>
      <p:cxnSp>
        <p:nvCxnSpPr>
          <p:cNvPr id="29708" name="Straight Connector 78"/>
          <p:cNvCxnSpPr>
            <a:cxnSpLocks noChangeShapeType="1"/>
          </p:cNvCxnSpPr>
          <p:nvPr/>
        </p:nvCxnSpPr>
        <p:spPr bwMode="auto">
          <a:xfrm flipH="1" flipV="1">
            <a:off x="1905000" y="4395788"/>
            <a:ext cx="2263775" cy="0"/>
          </a:xfrm>
          <a:prstGeom prst="line">
            <a:avLst/>
          </a:prstGeom>
          <a:noFill/>
          <a:ln w="9525" algn="ctr">
            <a:solidFill>
              <a:srgbClr val="969696"/>
            </a:solidFill>
            <a:round/>
            <a:headEnd/>
            <a:tailEnd type="oval" w="med" len="med"/>
          </a:ln>
          <a:extLst>
            <a:ext uri="{909E8E84-426E-40DD-AFC4-6F175D3DCCD1}">
              <a14:hiddenFill xmlns:a14="http://schemas.microsoft.com/office/drawing/2010/main">
                <a:noFill/>
              </a14:hiddenFill>
            </a:ext>
          </a:extLst>
        </p:spPr>
      </p:cxnSp>
      <p:sp>
        <p:nvSpPr>
          <p:cNvPr id="36" name="AutoShape 34"/>
          <p:cNvSpPr>
            <a:spLocks/>
          </p:cNvSpPr>
          <p:nvPr/>
        </p:nvSpPr>
        <p:spPr bwMode="auto">
          <a:xfrm>
            <a:off x="1270000" y="2327275"/>
            <a:ext cx="393700" cy="385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4" y="0"/>
                </a:moveTo>
                <a:cubicBezTo>
                  <a:pt x="12264" y="0"/>
                  <a:pt x="13649" y="287"/>
                  <a:pt x="14957" y="861"/>
                </a:cubicBezTo>
                <a:cubicBezTo>
                  <a:pt x="16265" y="1434"/>
                  <a:pt x="17412" y="2210"/>
                  <a:pt x="18398" y="3198"/>
                </a:cubicBezTo>
                <a:cubicBezTo>
                  <a:pt x="19387" y="4186"/>
                  <a:pt x="20167" y="5332"/>
                  <a:pt x="20738" y="6645"/>
                </a:cubicBezTo>
                <a:cubicBezTo>
                  <a:pt x="21311" y="7958"/>
                  <a:pt x="21599" y="9341"/>
                  <a:pt x="21599" y="10801"/>
                </a:cubicBezTo>
                <a:cubicBezTo>
                  <a:pt x="21599" y="12280"/>
                  <a:pt x="21311" y="13669"/>
                  <a:pt x="20738" y="14971"/>
                </a:cubicBezTo>
                <a:cubicBezTo>
                  <a:pt x="20167" y="16272"/>
                  <a:pt x="19387" y="17413"/>
                  <a:pt x="18398" y="18401"/>
                </a:cubicBezTo>
                <a:cubicBezTo>
                  <a:pt x="17412" y="19386"/>
                  <a:pt x="16265" y="20171"/>
                  <a:pt x="14957" y="20738"/>
                </a:cubicBezTo>
                <a:cubicBezTo>
                  <a:pt x="13649" y="21312"/>
                  <a:pt x="12264" y="21599"/>
                  <a:pt x="10804" y="21599"/>
                </a:cubicBezTo>
                <a:cubicBezTo>
                  <a:pt x="9326" y="21599"/>
                  <a:pt x="7936" y="21312"/>
                  <a:pt x="6633" y="20738"/>
                </a:cubicBezTo>
                <a:cubicBezTo>
                  <a:pt x="5328" y="20171"/>
                  <a:pt x="4184" y="19386"/>
                  <a:pt x="3195" y="18401"/>
                </a:cubicBezTo>
                <a:cubicBezTo>
                  <a:pt x="2209" y="17413"/>
                  <a:pt x="1429" y="16272"/>
                  <a:pt x="856" y="14971"/>
                </a:cubicBezTo>
                <a:cubicBezTo>
                  <a:pt x="285" y="13669"/>
                  <a:pt x="0" y="12280"/>
                  <a:pt x="0" y="10801"/>
                </a:cubicBezTo>
                <a:cubicBezTo>
                  <a:pt x="0" y="9341"/>
                  <a:pt x="285" y="7958"/>
                  <a:pt x="856" y="6645"/>
                </a:cubicBezTo>
                <a:cubicBezTo>
                  <a:pt x="1429" y="5332"/>
                  <a:pt x="2209" y="4186"/>
                  <a:pt x="3195" y="3198"/>
                </a:cubicBezTo>
                <a:cubicBezTo>
                  <a:pt x="4184" y="2210"/>
                  <a:pt x="5328" y="1434"/>
                  <a:pt x="6633" y="861"/>
                </a:cubicBezTo>
                <a:cubicBezTo>
                  <a:pt x="7936" y="285"/>
                  <a:pt x="9326" y="0"/>
                  <a:pt x="10804" y="0"/>
                </a:cubicBezTo>
                <a:moveTo>
                  <a:pt x="6450" y="2241"/>
                </a:moveTo>
                <a:cubicBezTo>
                  <a:pt x="6133" y="2258"/>
                  <a:pt x="5783" y="2408"/>
                  <a:pt x="5393" y="2687"/>
                </a:cubicBezTo>
                <a:cubicBezTo>
                  <a:pt x="5006" y="2969"/>
                  <a:pt x="4627" y="3294"/>
                  <a:pt x="4257" y="3658"/>
                </a:cubicBezTo>
                <a:cubicBezTo>
                  <a:pt x="3890" y="4028"/>
                  <a:pt x="3548" y="4409"/>
                  <a:pt x="3237" y="4793"/>
                </a:cubicBezTo>
                <a:cubicBezTo>
                  <a:pt x="2927" y="5186"/>
                  <a:pt x="2684" y="5505"/>
                  <a:pt x="2514" y="5753"/>
                </a:cubicBezTo>
                <a:lnTo>
                  <a:pt x="2568" y="5753"/>
                </a:lnTo>
                <a:cubicBezTo>
                  <a:pt x="2604" y="5753"/>
                  <a:pt x="2661" y="5742"/>
                  <a:pt x="2737" y="5716"/>
                </a:cubicBezTo>
                <a:cubicBezTo>
                  <a:pt x="2814" y="5688"/>
                  <a:pt x="2850" y="5728"/>
                  <a:pt x="2850" y="5838"/>
                </a:cubicBezTo>
                <a:cubicBezTo>
                  <a:pt x="2850" y="5875"/>
                  <a:pt x="2839" y="5920"/>
                  <a:pt x="2811" y="5979"/>
                </a:cubicBezTo>
                <a:cubicBezTo>
                  <a:pt x="2783" y="6035"/>
                  <a:pt x="2833" y="6069"/>
                  <a:pt x="2961" y="6069"/>
                </a:cubicBezTo>
                <a:cubicBezTo>
                  <a:pt x="2997" y="6069"/>
                  <a:pt x="3020" y="6041"/>
                  <a:pt x="3028" y="5985"/>
                </a:cubicBezTo>
                <a:cubicBezTo>
                  <a:pt x="3037" y="5931"/>
                  <a:pt x="3051" y="5931"/>
                  <a:pt x="3068" y="5985"/>
                </a:cubicBezTo>
                <a:lnTo>
                  <a:pt x="3122" y="6199"/>
                </a:lnTo>
                <a:lnTo>
                  <a:pt x="3122" y="6227"/>
                </a:lnTo>
                <a:cubicBezTo>
                  <a:pt x="3122" y="6267"/>
                  <a:pt x="3099" y="6295"/>
                  <a:pt x="3054" y="6312"/>
                </a:cubicBezTo>
                <a:cubicBezTo>
                  <a:pt x="3011" y="6326"/>
                  <a:pt x="2997" y="6354"/>
                  <a:pt x="3014" y="6394"/>
                </a:cubicBezTo>
                <a:cubicBezTo>
                  <a:pt x="3051" y="6428"/>
                  <a:pt x="3093" y="6442"/>
                  <a:pt x="3141" y="6442"/>
                </a:cubicBezTo>
                <a:lnTo>
                  <a:pt x="3271" y="6442"/>
                </a:lnTo>
                <a:lnTo>
                  <a:pt x="3325" y="6417"/>
                </a:lnTo>
                <a:lnTo>
                  <a:pt x="3353" y="6394"/>
                </a:lnTo>
                <a:cubicBezTo>
                  <a:pt x="3353" y="6442"/>
                  <a:pt x="3379" y="6481"/>
                  <a:pt x="3432" y="6504"/>
                </a:cubicBezTo>
                <a:cubicBezTo>
                  <a:pt x="3489" y="6532"/>
                  <a:pt x="3534" y="6544"/>
                  <a:pt x="3568" y="6544"/>
                </a:cubicBezTo>
                <a:lnTo>
                  <a:pt x="3596" y="6544"/>
                </a:lnTo>
                <a:cubicBezTo>
                  <a:pt x="3596" y="6558"/>
                  <a:pt x="3576" y="6575"/>
                  <a:pt x="3543" y="6592"/>
                </a:cubicBezTo>
                <a:cubicBezTo>
                  <a:pt x="3506" y="6614"/>
                  <a:pt x="3506" y="6642"/>
                  <a:pt x="3543" y="6673"/>
                </a:cubicBezTo>
                <a:lnTo>
                  <a:pt x="3853" y="6730"/>
                </a:lnTo>
                <a:lnTo>
                  <a:pt x="3853" y="6758"/>
                </a:lnTo>
                <a:lnTo>
                  <a:pt x="4043" y="7148"/>
                </a:lnTo>
                <a:cubicBezTo>
                  <a:pt x="4043" y="7182"/>
                  <a:pt x="4028" y="7232"/>
                  <a:pt x="4003" y="7280"/>
                </a:cubicBezTo>
                <a:cubicBezTo>
                  <a:pt x="3975" y="7337"/>
                  <a:pt x="3944" y="7365"/>
                  <a:pt x="3907" y="7365"/>
                </a:cubicBezTo>
                <a:cubicBezTo>
                  <a:pt x="3870" y="7365"/>
                  <a:pt x="3856" y="7354"/>
                  <a:pt x="3867" y="7326"/>
                </a:cubicBezTo>
                <a:cubicBezTo>
                  <a:pt x="3876" y="7297"/>
                  <a:pt x="3879" y="7263"/>
                  <a:pt x="3879" y="7232"/>
                </a:cubicBezTo>
                <a:cubicBezTo>
                  <a:pt x="3879" y="7193"/>
                  <a:pt x="3870" y="7159"/>
                  <a:pt x="3853" y="7134"/>
                </a:cubicBezTo>
                <a:cubicBezTo>
                  <a:pt x="3836" y="7105"/>
                  <a:pt x="3769" y="7094"/>
                  <a:pt x="3650" y="7094"/>
                </a:cubicBezTo>
                <a:cubicBezTo>
                  <a:pt x="3633" y="7094"/>
                  <a:pt x="3608" y="7100"/>
                  <a:pt x="3582" y="7105"/>
                </a:cubicBezTo>
                <a:cubicBezTo>
                  <a:pt x="3554" y="7117"/>
                  <a:pt x="3551" y="7139"/>
                  <a:pt x="3568" y="7176"/>
                </a:cubicBezTo>
                <a:lnTo>
                  <a:pt x="3732" y="7523"/>
                </a:lnTo>
                <a:lnTo>
                  <a:pt x="3771" y="7551"/>
                </a:lnTo>
                <a:lnTo>
                  <a:pt x="3800" y="7580"/>
                </a:lnTo>
                <a:cubicBezTo>
                  <a:pt x="3709" y="7580"/>
                  <a:pt x="3647" y="7690"/>
                  <a:pt x="3616" y="7904"/>
                </a:cubicBezTo>
                <a:cubicBezTo>
                  <a:pt x="3585" y="8119"/>
                  <a:pt x="3568" y="8274"/>
                  <a:pt x="3568" y="8362"/>
                </a:cubicBezTo>
                <a:lnTo>
                  <a:pt x="3622" y="8610"/>
                </a:lnTo>
                <a:lnTo>
                  <a:pt x="3650" y="8686"/>
                </a:lnTo>
                <a:lnTo>
                  <a:pt x="3650" y="8743"/>
                </a:lnTo>
                <a:lnTo>
                  <a:pt x="3596" y="9002"/>
                </a:lnTo>
                <a:lnTo>
                  <a:pt x="3989" y="9581"/>
                </a:lnTo>
                <a:lnTo>
                  <a:pt x="4071" y="9581"/>
                </a:lnTo>
                <a:cubicBezTo>
                  <a:pt x="4088" y="9618"/>
                  <a:pt x="4079" y="9652"/>
                  <a:pt x="4043" y="9691"/>
                </a:cubicBezTo>
                <a:cubicBezTo>
                  <a:pt x="4006" y="9725"/>
                  <a:pt x="3997" y="9762"/>
                  <a:pt x="4014" y="9796"/>
                </a:cubicBezTo>
                <a:lnTo>
                  <a:pt x="4125" y="9906"/>
                </a:lnTo>
                <a:cubicBezTo>
                  <a:pt x="4125" y="9993"/>
                  <a:pt x="4142" y="10061"/>
                  <a:pt x="4178" y="10098"/>
                </a:cubicBezTo>
                <a:cubicBezTo>
                  <a:pt x="4212" y="10143"/>
                  <a:pt x="4272" y="10197"/>
                  <a:pt x="4353" y="10270"/>
                </a:cubicBezTo>
                <a:cubicBezTo>
                  <a:pt x="4334" y="10380"/>
                  <a:pt x="4427" y="10479"/>
                  <a:pt x="4630" y="10572"/>
                </a:cubicBezTo>
                <a:cubicBezTo>
                  <a:pt x="4834" y="10668"/>
                  <a:pt x="4961" y="10733"/>
                  <a:pt x="5017" y="10773"/>
                </a:cubicBezTo>
                <a:cubicBezTo>
                  <a:pt x="5088" y="10976"/>
                  <a:pt x="5178" y="11179"/>
                  <a:pt x="5286" y="11382"/>
                </a:cubicBezTo>
                <a:cubicBezTo>
                  <a:pt x="5393" y="11588"/>
                  <a:pt x="5526" y="11758"/>
                  <a:pt x="5679" y="11908"/>
                </a:cubicBezTo>
                <a:lnTo>
                  <a:pt x="5707" y="12094"/>
                </a:lnTo>
                <a:cubicBezTo>
                  <a:pt x="5707" y="12111"/>
                  <a:pt x="5684" y="12133"/>
                  <a:pt x="5639" y="12150"/>
                </a:cubicBezTo>
                <a:cubicBezTo>
                  <a:pt x="5594" y="12167"/>
                  <a:pt x="5588" y="12195"/>
                  <a:pt x="5625" y="12227"/>
                </a:cubicBezTo>
                <a:lnTo>
                  <a:pt x="5842" y="12325"/>
                </a:lnTo>
                <a:cubicBezTo>
                  <a:pt x="5876" y="12289"/>
                  <a:pt x="5924" y="12325"/>
                  <a:pt x="5984" y="12433"/>
                </a:cubicBezTo>
                <a:cubicBezTo>
                  <a:pt x="6040" y="12543"/>
                  <a:pt x="6088" y="12613"/>
                  <a:pt x="6125" y="12647"/>
                </a:cubicBezTo>
                <a:lnTo>
                  <a:pt x="6097" y="12729"/>
                </a:lnTo>
                <a:lnTo>
                  <a:pt x="6261" y="12961"/>
                </a:lnTo>
                <a:lnTo>
                  <a:pt x="6342" y="12989"/>
                </a:lnTo>
                <a:lnTo>
                  <a:pt x="6396" y="12879"/>
                </a:lnTo>
                <a:cubicBezTo>
                  <a:pt x="6359" y="12788"/>
                  <a:pt x="6297" y="12667"/>
                  <a:pt x="6207" y="12520"/>
                </a:cubicBezTo>
                <a:cubicBezTo>
                  <a:pt x="6116" y="12370"/>
                  <a:pt x="6023" y="12226"/>
                  <a:pt x="5930" y="12088"/>
                </a:cubicBezTo>
                <a:cubicBezTo>
                  <a:pt x="5834" y="11947"/>
                  <a:pt x="5755" y="11826"/>
                  <a:pt x="5693" y="11710"/>
                </a:cubicBezTo>
                <a:cubicBezTo>
                  <a:pt x="5628" y="11600"/>
                  <a:pt x="5597" y="11532"/>
                  <a:pt x="5597" y="11515"/>
                </a:cubicBezTo>
                <a:cubicBezTo>
                  <a:pt x="5597" y="11492"/>
                  <a:pt x="5588" y="11422"/>
                  <a:pt x="5571" y="11295"/>
                </a:cubicBezTo>
                <a:cubicBezTo>
                  <a:pt x="5551" y="11168"/>
                  <a:pt x="5534" y="11097"/>
                  <a:pt x="5517" y="11069"/>
                </a:cubicBezTo>
                <a:cubicBezTo>
                  <a:pt x="5571" y="11103"/>
                  <a:pt x="5639" y="11137"/>
                  <a:pt x="5721" y="11168"/>
                </a:cubicBezTo>
                <a:cubicBezTo>
                  <a:pt x="5800" y="11202"/>
                  <a:pt x="5868" y="11235"/>
                  <a:pt x="5922" y="11267"/>
                </a:cubicBezTo>
                <a:cubicBezTo>
                  <a:pt x="5958" y="11492"/>
                  <a:pt x="6046" y="11676"/>
                  <a:pt x="6187" y="11809"/>
                </a:cubicBezTo>
                <a:cubicBezTo>
                  <a:pt x="6326" y="11947"/>
                  <a:pt x="6450" y="12099"/>
                  <a:pt x="6557" y="12272"/>
                </a:cubicBezTo>
                <a:cubicBezTo>
                  <a:pt x="6520" y="12305"/>
                  <a:pt x="6520" y="12325"/>
                  <a:pt x="6557" y="12337"/>
                </a:cubicBezTo>
                <a:cubicBezTo>
                  <a:pt x="6594" y="12348"/>
                  <a:pt x="6625" y="12354"/>
                  <a:pt x="6653" y="12354"/>
                </a:cubicBezTo>
                <a:cubicBezTo>
                  <a:pt x="6687" y="12387"/>
                  <a:pt x="6707" y="12452"/>
                  <a:pt x="6707" y="12543"/>
                </a:cubicBezTo>
                <a:cubicBezTo>
                  <a:pt x="6834" y="12684"/>
                  <a:pt x="6998" y="12884"/>
                  <a:pt x="7199" y="13138"/>
                </a:cubicBezTo>
                <a:cubicBezTo>
                  <a:pt x="7402" y="13384"/>
                  <a:pt x="7504" y="13584"/>
                  <a:pt x="7504" y="13731"/>
                </a:cubicBezTo>
                <a:lnTo>
                  <a:pt x="7504" y="13754"/>
                </a:lnTo>
                <a:lnTo>
                  <a:pt x="7450" y="13949"/>
                </a:lnTo>
                <a:cubicBezTo>
                  <a:pt x="7504" y="14090"/>
                  <a:pt x="7597" y="14205"/>
                  <a:pt x="7727" y="14290"/>
                </a:cubicBezTo>
                <a:cubicBezTo>
                  <a:pt x="7857" y="14378"/>
                  <a:pt x="7987" y="14443"/>
                  <a:pt x="8114" y="14499"/>
                </a:cubicBezTo>
                <a:lnTo>
                  <a:pt x="8168" y="14499"/>
                </a:lnTo>
                <a:cubicBezTo>
                  <a:pt x="8349" y="14592"/>
                  <a:pt x="8532" y="14685"/>
                  <a:pt x="8721" y="14790"/>
                </a:cubicBezTo>
                <a:cubicBezTo>
                  <a:pt x="8911" y="14897"/>
                  <a:pt x="9106" y="14985"/>
                  <a:pt x="9304" y="15055"/>
                </a:cubicBezTo>
                <a:lnTo>
                  <a:pt x="9614" y="14863"/>
                </a:lnTo>
                <a:cubicBezTo>
                  <a:pt x="9688" y="14886"/>
                  <a:pt x="9764" y="14928"/>
                  <a:pt x="9846" y="15002"/>
                </a:cubicBezTo>
                <a:cubicBezTo>
                  <a:pt x="9925" y="15072"/>
                  <a:pt x="10018" y="15154"/>
                  <a:pt x="10123" y="15250"/>
                </a:cubicBezTo>
                <a:cubicBezTo>
                  <a:pt x="10225" y="15343"/>
                  <a:pt x="10346" y="15431"/>
                  <a:pt x="10487" y="15513"/>
                </a:cubicBezTo>
                <a:cubicBezTo>
                  <a:pt x="10626" y="15597"/>
                  <a:pt x="10787" y="15645"/>
                  <a:pt x="10968" y="15662"/>
                </a:cubicBezTo>
                <a:cubicBezTo>
                  <a:pt x="11092" y="15575"/>
                  <a:pt x="11157" y="15597"/>
                  <a:pt x="11157" y="15727"/>
                </a:cubicBezTo>
                <a:lnTo>
                  <a:pt x="11157" y="15784"/>
                </a:lnTo>
                <a:lnTo>
                  <a:pt x="11496" y="16193"/>
                </a:lnTo>
                <a:lnTo>
                  <a:pt x="11550" y="16391"/>
                </a:lnTo>
                <a:cubicBezTo>
                  <a:pt x="11640" y="16444"/>
                  <a:pt x="11731" y="16512"/>
                  <a:pt x="11827" y="16594"/>
                </a:cubicBezTo>
                <a:cubicBezTo>
                  <a:pt x="11920" y="16676"/>
                  <a:pt x="11996" y="16766"/>
                  <a:pt x="12050" y="16865"/>
                </a:cubicBezTo>
                <a:lnTo>
                  <a:pt x="12103" y="16865"/>
                </a:lnTo>
                <a:cubicBezTo>
                  <a:pt x="12194" y="16865"/>
                  <a:pt x="12267" y="16907"/>
                  <a:pt x="12327" y="16986"/>
                </a:cubicBezTo>
                <a:cubicBezTo>
                  <a:pt x="12386" y="17068"/>
                  <a:pt x="12459" y="17108"/>
                  <a:pt x="12550" y="17108"/>
                </a:cubicBezTo>
                <a:cubicBezTo>
                  <a:pt x="12604" y="17108"/>
                  <a:pt x="12632" y="17079"/>
                  <a:pt x="12632" y="17029"/>
                </a:cubicBezTo>
                <a:cubicBezTo>
                  <a:pt x="12632" y="16902"/>
                  <a:pt x="12640" y="16820"/>
                  <a:pt x="12657" y="16777"/>
                </a:cubicBezTo>
                <a:cubicBezTo>
                  <a:pt x="12674" y="16738"/>
                  <a:pt x="12700" y="16710"/>
                  <a:pt x="12725" y="16704"/>
                </a:cubicBezTo>
                <a:cubicBezTo>
                  <a:pt x="12753" y="16693"/>
                  <a:pt x="12782" y="16687"/>
                  <a:pt x="12807" y="16687"/>
                </a:cubicBezTo>
                <a:cubicBezTo>
                  <a:pt x="12835" y="16687"/>
                  <a:pt x="12849" y="16670"/>
                  <a:pt x="12849" y="16633"/>
                </a:cubicBezTo>
                <a:lnTo>
                  <a:pt x="12793" y="16554"/>
                </a:lnTo>
                <a:cubicBezTo>
                  <a:pt x="12756" y="16554"/>
                  <a:pt x="12731" y="16577"/>
                  <a:pt x="12714" y="16622"/>
                </a:cubicBezTo>
                <a:cubicBezTo>
                  <a:pt x="12694" y="16667"/>
                  <a:pt x="12669" y="16670"/>
                  <a:pt x="12632" y="16633"/>
                </a:cubicBezTo>
                <a:lnTo>
                  <a:pt x="12440" y="16743"/>
                </a:lnTo>
                <a:lnTo>
                  <a:pt x="12211" y="16687"/>
                </a:lnTo>
                <a:lnTo>
                  <a:pt x="11889" y="16136"/>
                </a:lnTo>
                <a:lnTo>
                  <a:pt x="11996" y="15366"/>
                </a:lnTo>
                <a:cubicBezTo>
                  <a:pt x="12013" y="15332"/>
                  <a:pt x="11979" y="15287"/>
                  <a:pt x="11894" y="15244"/>
                </a:cubicBezTo>
                <a:cubicBezTo>
                  <a:pt x="11807" y="15199"/>
                  <a:pt x="11784" y="15154"/>
                  <a:pt x="11818" y="15112"/>
                </a:cubicBezTo>
                <a:cubicBezTo>
                  <a:pt x="11694" y="15032"/>
                  <a:pt x="11541" y="15001"/>
                  <a:pt x="11360" y="15001"/>
                </a:cubicBezTo>
                <a:cubicBezTo>
                  <a:pt x="11324" y="15001"/>
                  <a:pt x="11230" y="15013"/>
                  <a:pt x="11083" y="15038"/>
                </a:cubicBezTo>
                <a:cubicBezTo>
                  <a:pt x="10934" y="15066"/>
                  <a:pt x="10857" y="15055"/>
                  <a:pt x="10857" y="15001"/>
                </a:cubicBezTo>
                <a:cubicBezTo>
                  <a:pt x="10857" y="14945"/>
                  <a:pt x="10872" y="14874"/>
                  <a:pt x="10900" y="14784"/>
                </a:cubicBezTo>
                <a:cubicBezTo>
                  <a:pt x="10925" y="14691"/>
                  <a:pt x="10959" y="14598"/>
                  <a:pt x="10993" y="14493"/>
                </a:cubicBezTo>
                <a:cubicBezTo>
                  <a:pt x="11030" y="14389"/>
                  <a:pt x="11058" y="14301"/>
                  <a:pt x="11075" y="14228"/>
                </a:cubicBezTo>
                <a:cubicBezTo>
                  <a:pt x="11092" y="14157"/>
                  <a:pt x="11103" y="14112"/>
                  <a:pt x="11103" y="14095"/>
                </a:cubicBezTo>
                <a:lnTo>
                  <a:pt x="11278" y="13731"/>
                </a:lnTo>
                <a:lnTo>
                  <a:pt x="11239" y="13677"/>
                </a:lnTo>
                <a:lnTo>
                  <a:pt x="11021" y="13621"/>
                </a:lnTo>
                <a:cubicBezTo>
                  <a:pt x="10985" y="13621"/>
                  <a:pt x="10925" y="13649"/>
                  <a:pt x="10846" y="13706"/>
                </a:cubicBezTo>
                <a:cubicBezTo>
                  <a:pt x="10764" y="13754"/>
                  <a:pt x="10685" y="13821"/>
                  <a:pt x="10609" y="13898"/>
                </a:cubicBezTo>
                <a:cubicBezTo>
                  <a:pt x="10533" y="13974"/>
                  <a:pt x="10468" y="14053"/>
                  <a:pt x="10414" y="14123"/>
                </a:cubicBezTo>
                <a:cubicBezTo>
                  <a:pt x="10360" y="14197"/>
                  <a:pt x="10332" y="14256"/>
                  <a:pt x="10332" y="14313"/>
                </a:cubicBezTo>
                <a:lnTo>
                  <a:pt x="9724" y="14442"/>
                </a:lnTo>
                <a:cubicBezTo>
                  <a:pt x="9597" y="14442"/>
                  <a:pt x="9493" y="14394"/>
                  <a:pt x="9411" y="14284"/>
                </a:cubicBezTo>
                <a:cubicBezTo>
                  <a:pt x="9377" y="14140"/>
                  <a:pt x="9301" y="13979"/>
                  <a:pt x="9182" y="13804"/>
                </a:cubicBezTo>
                <a:cubicBezTo>
                  <a:pt x="9066" y="13627"/>
                  <a:pt x="9007" y="13474"/>
                  <a:pt x="9007" y="13336"/>
                </a:cubicBezTo>
                <a:cubicBezTo>
                  <a:pt x="9007" y="13132"/>
                  <a:pt x="9041" y="12938"/>
                  <a:pt x="9114" y="12757"/>
                </a:cubicBezTo>
                <a:cubicBezTo>
                  <a:pt x="9188" y="12576"/>
                  <a:pt x="9159" y="12382"/>
                  <a:pt x="9032" y="12178"/>
                </a:cubicBezTo>
                <a:cubicBezTo>
                  <a:pt x="9052" y="12178"/>
                  <a:pt x="9075" y="12167"/>
                  <a:pt x="9100" y="12150"/>
                </a:cubicBezTo>
                <a:cubicBezTo>
                  <a:pt x="9128" y="12133"/>
                  <a:pt x="9134" y="12105"/>
                  <a:pt x="9114" y="12068"/>
                </a:cubicBezTo>
                <a:lnTo>
                  <a:pt x="9275" y="11879"/>
                </a:lnTo>
                <a:lnTo>
                  <a:pt x="9303" y="11851"/>
                </a:lnTo>
                <a:lnTo>
                  <a:pt x="9329" y="11879"/>
                </a:lnTo>
                <a:cubicBezTo>
                  <a:pt x="9456" y="11786"/>
                  <a:pt x="9623" y="11758"/>
                  <a:pt x="9832" y="11786"/>
                </a:cubicBezTo>
                <a:cubicBezTo>
                  <a:pt x="10038" y="11809"/>
                  <a:pt x="10168" y="11746"/>
                  <a:pt x="10225" y="11594"/>
                </a:cubicBezTo>
                <a:lnTo>
                  <a:pt x="10439" y="11769"/>
                </a:lnTo>
                <a:cubicBezTo>
                  <a:pt x="10476" y="11786"/>
                  <a:pt x="10516" y="11769"/>
                  <a:pt x="10561" y="11710"/>
                </a:cubicBezTo>
                <a:cubicBezTo>
                  <a:pt x="10606" y="11653"/>
                  <a:pt x="10629" y="11605"/>
                  <a:pt x="10629" y="11566"/>
                </a:cubicBezTo>
                <a:lnTo>
                  <a:pt x="10521" y="11515"/>
                </a:lnTo>
                <a:lnTo>
                  <a:pt x="11050" y="11377"/>
                </a:lnTo>
                <a:lnTo>
                  <a:pt x="11075" y="11461"/>
                </a:lnTo>
                <a:lnTo>
                  <a:pt x="11332" y="11433"/>
                </a:lnTo>
                <a:lnTo>
                  <a:pt x="11629" y="11619"/>
                </a:lnTo>
                <a:cubicBezTo>
                  <a:pt x="11665" y="11619"/>
                  <a:pt x="11702" y="11600"/>
                  <a:pt x="11739" y="11554"/>
                </a:cubicBezTo>
                <a:cubicBezTo>
                  <a:pt x="11776" y="11509"/>
                  <a:pt x="11815" y="11504"/>
                  <a:pt x="11860" y="11537"/>
                </a:cubicBezTo>
                <a:lnTo>
                  <a:pt x="12132" y="11825"/>
                </a:lnTo>
                <a:cubicBezTo>
                  <a:pt x="12095" y="11896"/>
                  <a:pt x="12089" y="11952"/>
                  <a:pt x="12118" y="11984"/>
                </a:cubicBezTo>
                <a:cubicBezTo>
                  <a:pt x="12143" y="12023"/>
                  <a:pt x="12157" y="12057"/>
                  <a:pt x="12157" y="12094"/>
                </a:cubicBezTo>
                <a:cubicBezTo>
                  <a:pt x="12157" y="12150"/>
                  <a:pt x="12205" y="12271"/>
                  <a:pt x="12298" y="12463"/>
                </a:cubicBezTo>
                <a:cubicBezTo>
                  <a:pt x="12394" y="12658"/>
                  <a:pt x="12479" y="12757"/>
                  <a:pt x="12550" y="12757"/>
                </a:cubicBezTo>
                <a:cubicBezTo>
                  <a:pt x="12640" y="12757"/>
                  <a:pt x="12680" y="12698"/>
                  <a:pt x="12671" y="12582"/>
                </a:cubicBezTo>
                <a:cubicBezTo>
                  <a:pt x="12663" y="12466"/>
                  <a:pt x="12657" y="12390"/>
                  <a:pt x="12657" y="12356"/>
                </a:cubicBezTo>
                <a:cubicBezTo>
                  <a:pt x="12657" y="12176"/>
                  <a:pt x="12620" y="11998"/>
                  <a:pt x="12550" y="11828"/>
                </a:cubicBezTo>
                <a:cubicBezTo>
                  <a:pt x="12479" y="11656"/>
                  <a:pt x="12409" y="11481"/>
                  <a:pt x="12346" y="11298"/>
                </a:cubicBezTo>
                <a:lnTo>
                  <a:pt x="12346" y="11221"/>
                </a:lnTo>
                <a:cubicBezTo>
                  <a:pt x="12346" y="11128"/>
                  <a:pt x="12403" y="11049"/>
                  <a:pt x="12516" y="10984"/>
                </a:cubicBezTo>
                <a:cubicBezTo>
                  <a:pt x="12629" y="10911"/>
                  <a:pt x="12685" y="10874"/>
                  <a:pt x="12685" y="10851"/>
                </a:cubicBezTo>
                <a:cubicBezTo>
                  <a:pt x="12776" y="10781"/>
                  <a:pt x="12878" y="10707"/>
                  <a:pt x="12991" y="10637"/>
                </a:cubicBezTo>
                <a:cubicBezTo>
                  <a:pt x="13101" y="10563"/>
                  <a:pt x="13186" y="10482"/>
                  <a:pt x="13239" y="10383"/>
                </a:cubicBezTo>
                <a:lnTo>
                  <a:pt x="13347" y="10163"/>
                </a:lnTo>
                <a:lnTo>
                  <a:pt x="13347" y="10030"/>
                </a:lnTo>
                <a:lnTo>
                  <a:pt x="13429" y="10030"/>
                </a:lnTo>
                <a:cubicBezTo>
                  <a:pt x="13465" y="10030"/>
                  <a:pt x="13482" y="10002"/>
                  <a:pt x="13482" y="9948"/>
                </a:cubicBezTo>
                <a:cubicBezTo>
                  <a:pt x="13482" y="9931"/>
                  <a:pt x="13471" y="9914"/>
                  <a:pt x="13443" y="9903"/>
                </a:cubicBezTo>
                <a:cubicBezTo>
                  <a:pt x="13414" y="9886"/>
                  <a:pt x="13383" y="9863"/>
                  <a:pt x="13347" y="9827"/>
                </a:cubicBezTo>
                <a:cubicBezTo>
                  <a:pt x="13313" y="9810"/>
                  <a:pt x="13276" y="9782"/>
                  <a:pt x="13239" y="9742"/>
                </a:cubicBezTo>
                <a:lnTo>
                  <a:pt x="13321" y="9694"/>
                </a:lnTo>
                <a:cubicBezTo>
                  <a:pt x="13358" y="9638"/>
                  <a:pt x="13383" y="9573"/>
                  <a:pt x="13403" y="9491"/>
                </a:cubicBezTo>
                <a:cubicBezTo>
                  <a:pt x="13420" y="9406"/>
                  <a:pt x="13412" y="9335"/>
                  <a:pt x="13375" y="9273"/>
                </a:cubicBezTo>
                <a:lnTo>
                  <a:pt x="13578" y="9163"/>
                </a:lnTo>
                <a:cubicBezTo>
                  <a:pt x="13558" y="9220"/>
                  <a:pt x="13578" y="9254"/>
                  <a:pt x="13632" y="9273"/>
                </a:cubicBezTo>
                <a:cubicBezTo>
                  <a:pt x="13686" y="9290"/>
                  <a:pt x="13731" y="9290"/>
                  <a:pt x="13768" y="9273"/>
                </a:cubicBezTo>
                <a:lnTo>
                  <a:pt x="13903" y="9053"/>
                </a:lnTo>
                <a:cubicBezTo>
                  <a:pt x="13866" y="8966"/>
                  <a:pt x="13844" y="8932"/>
                  <a:pt x="13835" y="8960"/>
                </a:cubicBezTo>
                <a:cubicBezTo>
                  <a:pt x="13827" y="8988"/>
                  <a:pt x="13850" y="8960"/>
                  <a:pt x="13903" y="8867"/>
                </a:cubicBezTo>
                <a:cubicBezTo>
                  <a:pt x="13994" y="8833"/>
                  <a:pt x="14081" y="8788"/>
                  <a:pt x="14166" y="8740"/>
                </a:cubicBezTo>
                <a:cubicBezTo>
                  <a:pt x="14254" y="8689"/>
                  <a:pt x="14338" y="8664"/>
                  <a:pt x="14432" y="8664"/>
                </a:cubicBezTo>
                <a:cubicBezTo>
                  <a:pt x="14448" y="8683"/>
                  <a:pt x="14465" y="8689"/>
                  <a:pt x="14485" y="8689"/>
                </a:cubicBezTo>
                <a:cubicBezTo>
                  <a:pt x="14539" y="8689"/>
                  <a:pt x="14564" y="8683"/>
                  <a:pt x="14564" y="8664"/>
                </a:cubicBezTo>
                <a:cubicBezTo>
                  <a:pt x="14564" y="8573"/>
                  <a:pt x="14547" y="8520"/>
                  <a:pt x="14511" y="8503"/>
                </a:cubicBezTo>
                <a:lnTo>
                  <a:pt x="14675" y="8167"/>
                </a:lnTo>
                <a:cubicBezTo>
                  <a:pt x="14799" y="8167"/>
                  <a:pt x="14895" y="8110"/>
                  <a:pt x="14957" y="8000"/>
                </a:cubicBezTo>
                <a:lnTo>
                  <a:pt x="15203" y="7972"/>
                </a:lnTo>
                <a:cubicBezTo>
                  <a:pt x="15257" y="7958"/>
                  <a:pt x="15282" y="7924"/>
                  <a:pt x="15282" y="7867"/>
                </a:cubicBezTo>
                <a:lnTo>
                  <a:pt x="15282" y="7842"/>
                </a:lnTo>
                <a:lnTo>
                  <a:pt x="15757" y="7704"/>
                </a:lnTo>
                <a:lnTo>
                  <a:pt x="15810" y="7554"/>
                </a:lnTo>
                <a:lnTo>
                  <a:pt x="15675" y="7368"/>
                </a:lnTo>
                <a:cubicBezTo>
                  <a:pt x="15692" y="7368"/>
                  <a:pt x="15700" y="7351"/>
                  <a:pt x="15700" y="7311"/>
                </a:cubicBezTo>
                <a:cubicBezTo>
                  <a:pt x="15700" y="7277"/>
                  <a:pt x="15683" y="7252"/>
                  <a:pt x="15646" y="7235"/>
                </a:cubicBezTo>
                <a:cubicBezTo>
                  <a:pt x="15613" y="7212"/>
                  <a:pt x="15579" y="7195"/>
                  <a:pt x="15553" y="7179"/>
                </a:cubicBezTo>
                <a:cubicBezTo>
                  <a:pt x="15525" y="7162"/>
                  <a:pt x="15494" y="7142"/>
                  <a:pt x="15457" y="7125"/>
                </a:cubicBezTo>
                <a:lnTo>
                  <a:pt x="15403" y="7150"/>
                </a:lnTo>
                <a:lnTo>
                  <a:pt x="15457" y="7125"/>
                </a:lnTo>
                <a:lnTo>
                  <a:pt x="15539" y="7125"/>
                </a:lnTo>
                <a:lnTo>
                  <a:pt x="15714" y="7125"/>
                </a:lnTo>
                <a:cubicBezTo>
                  <a:pt x="15796" y="7125"/>
                  <a:pt x="15836" y="7085"/>
                  <a:pt x="15836" y="7003"/>
                </a:cubicBezTo>
                <a:cubicBezTo>
                  <a:pt x="15836" y="6893"/>
                  <a:pt x="15774" y="6837"/>
                  <a:pt x="15646" y="6837"/>
                </a:cubicBezTo>
                <a:cubicBezTo>
                  <a:pt x="15485" y="6837"/>
                  <a:pt x="15299" y="6877"/>
                  <a:pt x="15087" y="6953"/>
                </a:cubicBezTo>
                <a:cubicBezTo>
                  <a:pt x="14875" y="7029"/>
                  <a:pt x="14728" y="7162"/>
                  <a:pt x="14646" y="7339"/>
                </a:cubicBezTo>
                <a:lnTo>
                  <a:pt x="14457" y="7450"/>
                </a:lnTo>
                <a:lnTo>
                  <a:pt x="14700" y="7207"/>
                </a:lnTo>
                <a:lnTo>
                  <a:pt x="14739" y="7125"/>
                </a:lnTo>
                <a:cubicBezTo>
                  <a:pt x="14739" y="7085"/>
                  <a:pt x="14697" y="7063"/>
                  <a:pt x="14612" y="7046"/>
                </a:cubicBezTo>
                <a:cubicBezTo>
                  <a:pt x="14528" y="7035"/>
                  <a:pt x="14502" y="7029"/>
                  <a:pt x="14539" y="7029"/>
                </a:cubicBezTo>
                <a:cubicBezTo>
                  <a:pt x="14700" y="7029"/>
                  <a:pt x="14824" y="7015"/>
                  <a:pt x="14909" y="6975"/>
                </a:cubicBezTo>
                <a:cubicBezTo>
                  <a:pt x="14997" y="6936"/>
                  <a:pt x="15067" y="6899"/>
                  <a:pt x="15121" y="6854"/>
                </a:cubicBezTo>
                <a:cubicBezTo>
                  <a:pt x="15175" y="6809"/>
                  <a:pt x="15231" y="6766"/>
                  <a:pt x="15288" y="6715"/>
                </a:cubicBezTo>
                <a:cubicBezTo>
                  <a:pt x="15347" y="6670"/>
                  <a:pt x="15432" y="6634"/>
                  <a:pt x="15539" y="6594"/>
                </a:cubicBezTo>
                <a:cubicBezTo>
                  <a:pt x="15745" y="6634"/>
                  <a:pt x="15946" y="6645"/>
                  <a:pt x="16135" y="6622"/>
                </a:cubicBezTo>
                <a:cubicBezTo>
                  <a:pt x="16322" y="6605"/>
                  <a:pt x="16522" y="6594"/>
                  <a:pt x="16729" y="6594"/>
                </a:cubicBezTo>
                <a:cubicBezTo>
                  <a:pt x="16785" y="6560"/>
                  <a:pt x="16839" y="6523"/>
                  <a:pt x="16892" y="6484"/>
                </a:cubicBezTo>
                <a:cubicBezTo>
                  <a:pt x="16946" y="6439"/>
                  <a:pt x="16980" y="6396"/>
                  <a:pt x="17000" y="6340"/>
                </a:cubicBezTo>
                <a:lnTo>
                  <a:pt x="17311" y="6286"/>
                </a:lnTo>
                <a:cubicBezTo>
                  <a:pt x="17347" y="6323"/>
                  <a:pt x="17401" y="6315"/>
                  <a:pt x="17474" y="6258"/>
                </a:cubicBezTo>
                <a:cubicBezTo>
                  <a:pt x="17545" y="6202"/>
                  <a:pt x="17582" y="6159"/>
                  <a:pt x="17582" y="6125"/>
                </a:cubicBezTo>
                <a:cubicBezTo>
                  <a:pt x="17582" y="6032"/>
                  <a:pt x="17531" y="5976"/>
                  <a:pt x="17432" y="5950"/>
                </a:cubicBezTo>
                <a:cubicBezTo>
                  <a:pt x="17333" y="5922"/>
                  <a:pt x="17282" y="5854"/>
                  <a:pt x="17282" y="5755"/>
                </a:cubicBezTo>
                <a:cubicBezTo>
                  <a:pt x="17282" y="5738"/>
                  <a:pt x="17288" y="5713"/>
                  <a:pt x="17296" y="5679"/>
                </a:cubicBezTo>
                <a:cubicBezTo>
                  <a:pt x="17308" y="5640"/>
                  <a:pt x="17294" y="5623"/>
                  <a:pt x="17257" y="5623"/>
                </a:cubicBezTo>
                <a:cubicBezTo>
                  <a:pt x="17203" y="5623"/>
                  <a:pt x="17116" y="5651"/>
                  <a:pt x="16994" y="5707"/>
                </a:cubicBezTo>
                <a:cubicBezTo>
                  <a:pt x="16870" y="5758"/>
                  <a:pt x="16785" y="5806"/>
                  <a:pt x="16729" y="5840"/>
                </a:cubicBezTo>
                <a:cubicBezTo>
                  <a:pt x="16692" y="5854"/>
                  <a:pt x="16672" y="5854"/>
                  <a:pt x="16661" y="5829"/>
                </a:cubicBezTo>
                <a:cubicBezTo>
                  <a:pt x="16652" y="5801"/>
                  <a:pt x="16649" y="5767"/>
                  <a:pt x="16649" y="5730"/>
                </a:cubicBezTo>
                <a:lnTo>
                  <a:pt x="16675" y="5755"/>
                </a:lnTo>
                <a:lnTo>
                  <a:pt x="16785" y="5705"/>
                </a:lnTo>
                <a:lnTo>
                  <a:pt x="17093" y="5594"/>
                </a:lnTo>
                <a:lnTo>
                  <a:pt x="17147" y="5538"/>
                </a:lnTo>
                <a:cubicBezTo>
                  <a:pt x="17147" y="5484"/>
                  <a:pt x="17116" y="5451"/>
                  <a:pt x="17048" y="5434"/>
                </a:cubicBezTo>
                <a:cubicBezTo>
                  <a:pt x="16980" y="5411"/>
                  <a:pt x="16926" y="5405"/>
                  <a:pt x="16892" y="5405"/>
                </a:cubicBezTo>
                <a:cubicBezTo>
                  <a:pt x="16856" y="5405"/>
                  <a:pt x="16802" y="5417"/>
                  <a:pt x="16729" y="5445"/>
                </a:cubicBezTo>
                <a:cubicBezTo>
                  <a:pt x="16658" y="5473"/>
                  <a:pt x="16621" y="5456"/>
                  <a:pt x="16621" y="5405"/>
                </a:cubicBezTo>
                <a:lnTo>
                  <a:pt x="16649" y="5349"/>
                </a:lnTo>
                <a:cubicBezTo>
                  <a:pt x="16539" y="5259"/>
                  <a:pt x="16443" y="5154"/>
                  <a:pt x="16358" y="5047"/>
                </a:cubicBezTo>
                <a:cubicBezTo>
                  <a:pt x="16271" y="4931"/>
                  <a:pt x="16228" y="4861"/>
                  <a:pt x="16228" y="4821"/>
                </a:cubicBezTo>
                <a:cubicBezTo>
                  <a:pt x="16228" y="4787"/>
                  <a:pt x="16234" y="4751"/>
                  <a:pt x="16243" y="4705"/>
                </a:cubicBezTo>
                <a:cubicBezTo>
                  <a:pt x="16251" y="4669"/>
                  <a:pt x="16228" y="4646"/>
                  <a:pt x="16175" y="4646"/>
                </a:cubicBezTo>
                <a:cubicBezTo>
                  <a:pt x="16138" y="4646"/>
                  <a:pt x="16107" y="4652"/>
                  <a:pt x="16082" y="4663"/>
                </a:cubicBezTo>
                <a:cubicBezTo>
                  <a:pt x="16053" y="4672"/>
                  <a:pt x="16039" y="4646"/>
                  <a:pt x="16039" y="4595"/>
                </a:cubicBezTo>
                <a:cubicBezTo>
                  <a:pt x="16039" y="4556"/>
                  <a:pt x="16017" y="4480"/>
                  <a:pt x="15971" y="4364"/>
                </a:cubicBezTo>
                <a:cubicBezTo>
                  <a:pt x="15926" y="4248"/>
                  <a:pt x="15864" y="4189"/>
                  <a:pt x="15782" y="4189"/>
                </a:cubicBezTo>
                <a:lnTo>
                  <a:pt x="15675" y="4299"/>
                </a:lnTo>
                <a:cubicBezTo>
                  <a:pt x="15675" y="4347"/>
                  <a:pt x="15646" y="4392"/>
                  <a:pt x="15593" y="4420"/>
                </a:cubicBezTo>
                <a:cubicBezTo>
                  <a:pt x="15539" y="4446"/>
                  <a:pt x="15511" y="4474"/>
                  <a:pt x="15511" y="4513"/>
                </a:cubicBezTo>
                <a:lnTo>
                  <a:pt x="15457" y="4513"/>
                </a:lnTo>
                <a:lnTo>
                  <a:pt x="15175" y="4672"/>
                </a:lnTo>
                <a:cubicBezTo>
                  <a:pt x="15155" y="4640"/>
                  <a:pt x="15132" y="4629"/>
                  <a:pt x="15107" y="4646"/>
                </a:cubicBezTo>
                <a:cubicBezTo>
                  <a:pt x="15079" y="4669"/>
                  <a:pt x="15047" y="4672"/>
                  <a:pt x="15011" y="4672"/>
                </a:cubicBezTo>
                <a:lnTo>
                  <a:pt x="14985" y="4672"/>
                </a:lnTo>
                <a:lnTo>
                  <a:pt x="14957" y="4700"/>
                </a:lnTo>
                <a:cubicBezTo>
                  <a:pt x="15028" y="4700"/>
                  <a:pt x="15062" y="4663"/>
                  <a:pt x="15053" y="4578"/>
                </a:cubicBezTo>
                <a:cubicBezTo>
                  <a:pt x="15042" y="4497"/>
                  <a:pt x="15011" y="4457"/>
                  <a:pt x="14957" y="4457"/>
                </a:cubicBezTo>
                <a:lnTo>
                  <a:pt x="14739" y="4513"/>
                </a:lnTo>
                <a:cubicBezTo>
                  <a:pt x="14706" y="4513"/>
                  <a:pt x="14683" y="4508"/>
                  <a:pt x="14680" y="4496"/>
                </a:cubicBezTo>
                <a:cubicBezTo>
                  <a:pt x="14675" y="4491"/>
                  <a:pt x="14683" y="4474"/>
                  <a:pt x="14708" y="4446"/>
                </a:cubicBezTo>
                <a:cubicBezTo>
                  <a:pt x="14731" y="4420"/>
                  <a:pt x="14751" y="4386"/>
                  <a:pt x="14768" y="4347"/>
                </a:cubicBezTo>
                <a:cubicBezTo>
                  <a:pt x="14788" y="4316"/>
                  <a:pt x="14788" y="4276"/>
                  <a:pt x="14768" y="4242"/>
                </a:cubicBezTo>
                <a:cubicBezTo>
                  <a:pt x="14751" y="4203"/>
                  <a:pt x="14720" y="4203"/>
                  <a:pt x="14680" y="4225"/>
                </a:cubicBezTo>
                <a:cubicBezTo>
                  <a:pt x="14641" y="4254"/>
                  <a:pt x="14618" y="4254"/>
                  <a:pt x="14618" y="4214"/>
                </a:cubicBezTo>
                <a:lnTo>
                  <a:pt x="14700" y="4214"/>
                </a:lnTo>
                <a:lnTo>
                  <a:pt x="14768" y="4149"/>
                </a:lnTo>
                <a:cubicBezTo>
                  <a:pt x="14788" y="4127"/>
                  <a:pt x="14779" y="4098"/>
                  <a:pt x="14748" y="4056"/>
                </a:cubicBezTo>
                <a:cubicBezTo>
                  <a:pt x="14717" y="4005"/>
                  <a:pt x="14691" y="3977"/>
                  <a:pt x="14674" y="3957"/>
                </a:cubicBezTo>
                <a:lnTo>
                  <a:pt x="14375" y="3906"/>
                </a:lnTo>
                <a:lnTo>
                  <a:pt x="14186" y="3740"/>
                </a:lnTo>
                <a:cubicBezTo>
                  <a:pt x="14169" y="3757"/>
                  <a:pt x="14135" y="3745"/>
                  <a:pt x="14087" y="3703"/>
                </a:cubicBezTo>
                <a:cubicBezTo>
                  <a:pt x="14036" y="3658"/>
                  <a:pt x="13994" y="3624"/>
                  <a:pt x="13957" y="3610"/>
                </a:cubicBezTo>
                <a:lnTo>
                  <a:pt x="13739" y="3686"/>
                </a:lnTo>
                <a:lnTo>
                  <a:pt x="13211" y="3565"/>
                </a:lnTo>
                <a:cubicBezTo>
                  <a:pt x="13177" y="3565"/>
                  <a:pt x="13140" y="3576"/>
                  <a:pt x="13104" y="3599"/>
                </a:cubicBezTo>
                <a:cubicBezTo>
                  <a:pt x="13070" y="3624"/>
                  <a:pt x="13050" y="3652"/>
                  <a:pt x="13050" y="3686"/>
                </a:cubicBezTo>
                <a:cubicBezTo>
                  <a:pt x="13050" y="3726"/>
                  <a:pt x="13070" y="3751"/>
                  <a:pt x="13104" y="3768"/>
                </a:cubicBezTo>
                <a:cubicBezTo>
                  <a:pt x="13140" y="3785"/>
                  <a:pt x="13157" y="3813"/>
                  <a:pt x="13157" y="3850"/>
                </a:cubicBezTo>
                <a:cubicBezTo>
                  <a:pt x="13157" y="3884"/>
                  <a:pt x="13171" y="3983"/>
                  <a:pt x="13200" y="4138"/>
                </a:cubicBezTo>
                <a:cubicBezTo>
                  <a:pt x="13225" y="4299"/>
                  <a:pt x="13202" y="4358"/>
                  <a:pt x="13132" y="4324"/>
                </a:cubicBezTo>
                <a:lnTo>
                  <a:pt x="12996" y="4513"/>
                </a:lnTo>
                <a:cubicBezTo>
                  <a:pt x="13013" y="4547"/>
                  <a:pt x="13044" y="4578"/>
                  <a:pt x="13089" y="4606"/>
                </a:cubicBezTo>
                <a:cubicBezTo>
                  <a:pt x="13137" y="4635"/>
                  <a:pt x="13180" y="4669"/>
                  <a:pt x="13225" y="4705"/>
                </a:cubicBezTo>
                <a:cubicBezTo>
                  <a:pt x="13270" y="4750"/>
                  <a:pt x="13313" y="4793"/>
                  <a:pt x="13347" y="4849"/>
                </a:cubicBezTo>
                <a:cubicBezTo>
                  <a:pt x="13383" y="4903"/>
                  <a:pt x="13392" y="4988"/>
                  <a:pt x="13375" y="5092"/>
                </a:cubicBezTo>
                <a:lnTo>
                  <a:pt x="12767" y="5510"/>
                </a:lnTo>
                <a:lnTo>
                  <a:pt x="12767" y="5566"/>
                </a:lnTo>
                <a:cubicBezTo>
                  <a:pt x="12767" y="5637"/>
                  <a:pt x="12784" y="5705"/>
                  <a:pt x="12821" y="5770"/>
                </a:cubicBezTo>
                <a:cubicBezTo>
                  <a:pt x="12855" y="5832"/>
                  <a:pt x="12892" y="5914"/>
                  <a:pt x="12928" y="6012"/>
                </a:cubicBezTo>
                <a:cubicBezTo>
                  <a:pt x="13019" y="6052"/>
                  <a:pt x="13061" y="6080"/>
                  <a:pt x="13058" y="6105"/>
                </a:cubicBezTo>
                <a:cubicBezTo>
                  <a:pt x="13053" y="6134"/>
                  <a:pt x="13022" y="6162"/>
                  <a:pt x="12962" y="6190"/>
                </a:cubicBezTo>
                <a:cubicBezTo>
                  <a:pt x="12903" y="6216"/>
                  <a:pt x="12849" y="6244"/>
                  <a:pt x="12793" y="6272"/>
                </a:cubicBezTo>
                <a:cubicBezTo>
                  <a:pt x="12739" y="6295"/>
                  <a:pt x="12714" y="6320"/>
                  <a:pt x="12714" y="6337"/>
                </a:cubicBezTo>
                <a:cubicBezTo>
                  <a:pt x="12714" y="6354"/>
                  <a:pt x="12694" y="6365"/>
                  <a:pt x="12657" y="6365"/>
                </a:cubicBezTo>
                <a:lnTo>
                  <a:pt x="12550" y="6365"/>
                </a:lnTo>
                <a:lnTo>
                  <a:pt x="12496" y="6365"/>
                </a:lnTo>
                <a:cubicBezTo>
                  <a:pt x="12496" y="6343"/>
                  <a:pt x="12505" y="6331"/>
                  <a:pt x="12522" y="6320"/>
                </a:cubicBezTo>
                <a:cubicBezTo>
                  <a:pt x="12541" y="6314"/>
                  <a:pt x="12550" y="6295"/>
                  <a:pt x="12550" y="6255"/>
                </a:cubicBezTo>
                <a:lnTo>
                  <a:pt x="12293" y="6094"/>
                </a:lnTo>
                <a:lnTo>
                  <a:pt x="12293" y="6122"/>
                </a:lnTo>
                <a:lnTo>
                  <a:pt x="12185" y="5902"/>
                </a:lnTo>
                <a:cubicBezTo>
                  <a:pt x="12219" y="5815"/>
                  <a:pt x="12225" y="5747"/>
                  <a:pt x="12199" y="5710"/>
                </a:cubicBezTo>
                <a:cubicBezTo>
                  <a:pt x="12171" y="5665"/>
                  <a:pt x="12157" y="5620"/>
                  <a:pt x="12157" y="5566"/>
                </a:cubicBezTo>
                <a:cubicBezTo>
                  <a:pt x="12157" y="5422"/>
                  <a:pt x="12092" y="5352"/>
                  <a:pt x="11962" y="5352"/>
                </a:cubicBezTo>
                <a:cubicBezTo>
                  <a:pt x="11832" y="5352"/>
                  <a:pt x="11694" y="5369"/>
                  <a:pt x="11550" y="5408"/>
                </a:cubicBezTo>
                <a:cubicBezTo>
                  <a:pt x="11584" y="5386"/>
                  <a:pt x="11581" y="5360"/>
                  <a:pt x="11536" y="5321"/>
                </a:cubicBezTo>
                <a:cubicBezTo>
                  <a:pt x="11490" y="5276"/>
                  <a:pt x="11459" y="5259"/>
                  <a:pt x="11439" y="5259"/>
                </a:cubicBezTo>
                <a:cubicBezTo>
                  <a:pt x="11295" y="5259"/>
                  <a:pt x="11126" y="5194"/>
                  <a:pt x="10925" y="5067"/>
                </a:cubicBezTo>
                <a:cubicBezTo>
                  <a:pt x="10730" y="4945"/>
                  <a:pt x="10566" y="4880"/>
                  <a:pt x="10439" y="4880"/>
                </a:cubicBezTo>
                <a:cubicBezTo>
                  <a:pt x="10386" y="4880"/>
                  <a:pt x="10321" y="4892"/>
                  <a:pt x="10250" y="4906"/>
                </a:cubicBezTo>
                <a:cubicBezTo>
                  <a:pt x="10179" y="4923"/>
                  <a:pt x="10112" y="4945"/>
                  <a:pt x="10047" y="4962"/>
                </a:cubicBezTo>
                <a:cubicBezTo>
                  <a:pt x="10083" y="4945"/>
                  <a:pt x="10106" y="4897"/>
                  <a:pt x="10114" y="4824"/>
                </a:cubicBezTo>
                <a:lnTo>
                  <a:pt x="9939" y="4516"/>
                </a:lnTo>
                <a:lnTo>
                  <a:pt x="9911" y="4488"/>
                </a:lnTo>
                <a:cubicBezTo>
                  <a:pt x="9857" y="4488"/>
                  <a:pt x="9795" y="4510"/>
                  <a:pt x="9724" y="4553"/>
                </a:cubicBezTo>
                <a:cubicBezTo>
                  <a:pt x="9651" y="4598"/>
                  <a:pt x="9614" y="4558"/>
                  <a:pt x="9614" y="4434"/>
                </a:cubicBezTo>
                <a:cubicBezTo>
                  <a:pt x="9614" y="4417"/>
                  <a:pt x="9623" y="4400"/>
                  <a:pt x="9642" y="4378"/>
                </a:cubicBezTo>
                <a:cubicBezTo>
                  <a:pt x="9659" y="4361"/>
                  <a:pt x="9659" y="4344"/>
                  <a:pt x="9642" y="4327"/>
                </a:cubicBezTo>
                <a:cubicBezTo>
                  <a:pt x="9623" y="4217"/>
                  <a:pt x="9645" y="4124"/>
                  <a:pt x="9710" y="4047"/>
                </a:cubicBezTo>
                <a:cubicBezTo>
                  <a:pt x="9772" y="3968"/>
                  <a:pt x="9823" y="3886"/>
                  <a:pt x="9857" y="3799"/>
                </a:cubicBezTo>
                <a:cubicBezTo>
                  <a:pt x="9894" y="3759"/>
                  <a:pt x="9911" y="3728"/>
                  <a:pt x="9911" y="3689"/>
                </a:cubicBezTo>
                <a:cubicBezTo>
                  <a:pt x="9911" y="3655"/>
                  <a:pt x="9931" y="3638"/>
                  <a:pt x="9965" y="3638"/>
                </a:cubicBezTo>
                <a:cubicBezTo>
                  <a:pt x="10038" y="3638"/>
                  <a:pt x="10109" y="3615"/>
                  <a:pt x="10176" y="3579"/>
                </a:cubicBezTo>
                <a:cubicBezTo>
                  <a:pt x="10244" y="3534"/>
                  <a:pt x="10321" y="3505"/>
                  <a:pt x="10414" y="3491"/>
                </a:cubicBezTo>
                <a:lnTo>
                  <a:pt x="10439" y="3406"/>
                </a:lnTo>
                <a:cubicBezTo>
                  <a:pt x="10439" y="3370"/>
                  <a:pt x="10343" y="3342"/>
                  <a:pt x="10148" y="3313"/>
                </a:cubicBezTo>
                <a:cubicBezTo>
                  <a:pt x="9956" y="3285"/>
                  <a:pt x="9857" y="3254"/>
                  <a:pt x="9857" y="3220"/>
                </a:cubicBezTo>
                <a:lnTo>
                  <a:pt x="9885" y="3192"/>
                </a:lnTo>
                <a:cubicBezTo>
                  <a:pt x="10066" y="3243"/>
                  <a:pt x="10202" y="3274"/>
                  <a:pt x="10298" y="3285"/>
                </a:cubicBezTo>
                <a:cubicBezTo>
                  <a:pt x="10391" y="3296"/>
                  <a:pt x="10470" y="3285"/>
                  <a:pt x="10535" y="3260"/>
                </a:cubicBezTo>
                <a:cubicBezTo>
                  <a:pt x="10597" y="3231"/>
                  <a:pt x="10671" y="3198"/>
                  <a:pt x="10758" y="3147"/>
                </a:cubicBezTo>
                <a:cubicBezTo>
                  <a:pt x="10843" y="3104"/>
                  <a:pt x="10976" y="3042"/>
                  <a:pt x="11157" y="2960"/>
                </a:cubicBezTo>
                <a:cubicBezTo>
                  <a:pt x="11157" y="2926"/>
                  <a:pt x="11061" y="2890"/>
                  <a:pt x="10866" y="2850"/>
                </a:cubicBezTo>
                <a:cubicBezTo>
                  <a:pt x="10671" y="2816"/>
                  <a:pt x="10549" y="2780"/>
                  <a:pt x="10496" y="2746"/>
                </a:cubicBezTo>
                <a:lnTo>
                  <a:pt x="10657" y="2746"/>
                </a:lnTo>
                <a:cubicBezTo>
                  <a:pt x="10691" y="2746"/>
                  <a:pt x="10739" y="2752"/>
                  <a:pt x="10798" y="2774"/>
                </a:cubicBezTo>
                <a:cubicBezTo>
                  <a:pt x="10857" y="2788"/>
                  <a:pt x="10905" y="2805"/>
                  <a:pt x="10939" y="2828"/>
                </a:cubicBezTo>
                <a:cubicBezTo>
                  <a:pt x="10939" y="2862"/>
                  <a:pt x="10968" y="2884"/>
                  <a:pt x="11021" y="2895"/>
                </a:cubicBezTo>
                <a:cubicBezTo>
                  <a:pt x="11075" y="2901"/>
                  <a:pt x="11120" y="2907"/>
                  <a:pt x="11157" y="2907"/>
                </a:cubicBezTo>
                <a:lnTo>
                  <a:pt x="11360" y="2774"/>
                </a:lnTo>
                <a:lnTo>
                  <a:pt x="11360" y="2689"/>
                </a:lnTo>
                <a:lnTo>
                  <a:pt x="11307" y="2608"/>
                </a:lnTo>
                <a:lnTo>
                  <a:pt x="11603" y="2554"/>
                </a:lnTo>
                <a:cubicBezTo>
                  <a:pt x="11583" y="2537"/>
                  <a:pt x="11589" y="2520"/>
                  <a:pt x="11615" y="2503"/>
                </a:cubicBezTo>
                <a:cubicBezTo>
                  <a:pt x="11643" y="2480"/>
                  <a:pt x="11665" y="2475"/>
                  <a:pt x="11682" y="2475"/>
                </a:cubicBezTo>
                <a:cubicBezTo>
                  <a:pt x="11739" y="2475"/>
                  <a:pt x="11793" y="2503"/>
                  <a:pt x="11852" y="2554"/>
                </a:cubicBezTo>
                <a:cubicBezTo>
                  <a:pt x="11911" y="2608"/>
                  <a:pt x="11951" y="2636"/>
                  <a:pt x="11968" y="2636"/>
                </a:cubicBezTo>
                <a:lnTo>
                  <a:pt x="12239" y="2531"/>
                </a:lnTo>
                <a:cubicBezTo>
                  <a:pt x="12219" y="2509"/>
                  <a:pt x="12245" y="2497"/>
                  <a:pt x="12312" y="2486"/>
                </a:cubicBezTo>
                <a:cubicBezTo>
                  <a:pt x="12380" y="2480"/>
                  <a:pt x="12400" y="2452"/>
                  <a:pt x="12375" y="2410"/>
                </a:cubicBezTo>
                <a:lnTo>
                  <a:pt x="12185" y="2190"/>
                </a:lnTo>
                <a:cubicBezTo>
                  <a:pt x="12166" y="2190"/>
                  <a:pt x="12151" y="2178"/>
                  <a:pt x="12143" y="2150"/>
                </a:cubicBezTo>
                <a:cubicBezTo>
                  <a:pt x="12134" y="2122"/>
                  <a:pt x="12140" y="2111"/>
                  <a:pt x="12157" y="2111"/>
                </a:cubicBezTo>
                <a:cubicBezTo>
                  <a:pt x="12247" y="2111"/>
                  <a:pt x="12273" y="2063"/>
                  <a:pt x="12239" y="1972"/>
                </a:cubicBezTo>
                <a:cubicBezTo>
                  <a:pt x="12166" y="1941"/>
                  <a:pt x="12089" y="1896"/>
                  <a:pt x="12010" y="1848"/>
                </a:cubicBezTo>
                <a:cubicBezTo>
                  <a:pt x="11928" y="1797"/>
                  <a:pt x="11838" y="1769"/>
                  <a:pt x="11739" y="1769"/>
                </a:cubicBezTo>
                <a:cubicBezTo>
                  <a:pt x="11702" y="1769"/>
                  <a:pt x="11663" y="1780"/>
                  <a:pt x="11615" y="1797"/>
                </a:cubicBezTo>
                <a:cubicBezTo>
                  <a:pt x="11572" y="1820"/>
                  <a:pt x="11550" y="1848"/>
                  <a:pt x="11550" y="1890"/>
                </a:cubicBezTo>
                <a:cubicBezTo>
                  <a:pt x="11550" y="1930"/>
                  <a:pt x="11572" y="1947"/>
                  <a:pt x="11615" y="1947"/>
                </a:cubicBezTo>
                <a:cubicBezTo>
                  <a:pt x="11663" y="1947"/>
                  <a:pt x="11694" y="1964"/>
                  <a:pt x="11711" y="2000"/>
                </a:cubicBezTo>
                <a:cubicBezTo>
                  <a:pt x="11747" y="2040"/>
                  <a:pt x="11739" y="2057"/>
                  <a:pt x="11682" y="2057"/>
                </a:cubicBezTo>
                <a:cubicBezTo>
                  <a:pt x="11629" y="2057"/>
                  <a:pt x="11603" y="2063"/>
                  <a:pt x="11603" y="2082"/>
                </a:cubicBezTo>
                <a:cubicBezTo>
                  <a:pt x="11530" y="2082"/>
                  <a:pt x="11462" y="2133"/>
                  <a:pt x="11400" y="2243"/>
                </a:cubicBezTo>
                <a:cubicBezTo>
                  <a:pt x="11338" y="2353"/>
                  <a:pt x="11256" y="2432"/>
                  <a:pt x="11157" y="2475"/>
                </a:cubicBezTo>
                <a:cubicBezTo>
                  <a:pt x="11120" y="2475"/>
                  <a:pt x="11106" y="2463"/>
                  <a:pt x="11117" y="2441"/>
                </a:cubicBezTo>
                <a:cubicBezTo>
                  <a:pt x="11126" y="2421"/>
                  <a:pt x="11120" y="2398"/>
                  <a:pt x="11103" y="2382"/>
                </a:cubicBezTo>
                <a:cubicBezTo>
                  <a:pt x="11083" y="2342"/>
                  <a:pt x="11052" y="2319"/>
                  <a:pt x="11007" y="2311"/>
                </a:cubicBezTo>
                <a:cubicBezTo>
                  <a:pt x="10962" y="2305"/>
                  <a:pt x="10939" y="2283"/>
                  <a:pt x="10939" y="2243"/>
                </a:cubicBezTo>
                <a:cubicBezTo>
                  <a:pt x="10939" y="2209"/>
                  <a:pt x="10962" y="2150"/>
                  <a:pt x="11007" y="2068"/>
                </a:cubicBezTo>
                <a:cubicBezTo>
                  <a:pt x="11052" y="1989"/>
                  <a:pt x="10993" y="1947"/>
                  <a:pt x="10832" y="1947"/>
                </a:cubicBezTo>
                <a:cubicBezTo>
                  <a:pt x="10758" y="1947"/>
                  <a:pt x="10708" y="1972"/>
                  <a:pt x="10677" y="2029"/>
                </a:cubicBezTo>
                <a:cubicBezTo>
                  <a:pt x="10645" y="2082"/>
                  <a:pt x="10612" y="2133"/>
                  <a:pt x="10575" y="2190"/>
                </a:cubicBezTo>
                <a:lnTo>
                  <a:pt x="10278" y="1851"/>
                </a:lnTo>
                <a:lnTo>
                  <a:pt x="10046" y="1825"/>
                </a:lnTo>
                <a:cubicBezTo>
                  <a:pt x="10046" y="1752"/>
                  <a:pt x="10063" y="1693"/>
                  <a:pt x="10095" y="1639"/>
                </a:cubicBezTo>
                <a:cubicBezTo>
                  <a:pt x="10126" y="1583"/>
                  <a:pt x="10083" y="1512"/>
                  <a:pt x="9965" y="1425"/>
                </a:cubicBezTo>
                <a:cubicBezTo>
                  <a:pt x="9911" y="1385"/>
                  <a:pt x="9863" y="1354"/>
                  <a:pt x="9818" y="1320"/>
                </a:cubicBezTo>
                <a:cubicBezTo>
                  <a:pt x="9772" y="1292"/>
                  <a:pt x="9724" y="1275"/>
                  <a:pt x="9671" y="1275"/>
                </a:cubicBezTo>
                <a:cubicBezTo>
                  <a:pt x="9651" y="1275"/>
                  <a:pt x="9609" y="1292"/>
                  <a:pt x="9541" y="1337"/>
                </a:cubicBezTo>
                <a:cubicBezTo>
                  <a:pt x="9473" y="1377"/>
                  <a:pt x="9411" y="1413"/>
                  <a:pt x="9357" y="1447"/>
                </a:cubicBezTo>
                <a:cubicBezTo>
                  <a:pt x="9303" y="1487"/>
                  <a:pt x="9275" y="1523"/>
                  <a:pt x="9275" y="1557"/>
                </a:cubicBezTo>
                <a:cubicBezTo>
                  <a:pt x="9275" y="1597"/>
                  <a:pt x="9320" y="1614"/>
                  <a:pt x="9411" y="1614"/>
                </a:cubicBezTo>
                <a:lnTo>
                  <a:pt x="9385" y="1614"/>
                </a:lnTo>
                <a:cubicBezTo>
                  <a:pt x="9329" y="1614"/>
                  <a:pt x="9303" y="1645"/>
                  <a:pt x="9303" y="1724"/>
                </a:cubicBezTo>
                <a:cubicBezTo>
                  <a:pt x="9303" y="1738"/>
                  <a:pt x="9346" y="1761"/>
                  <a:pt x="9433" y="1789"/>
                </a:cubicBezTo>
                <a:cubicBezTo>
                  <a:pt x="9518" y="1817"/>
                  <a:pt x="9577" y="1828"/>
                  <a:pt x="9614" y="1828"/>
                </a:cubicBezTo>
                <a:cubicBezTo>
                  <a:pt x="9651" y="1811"/>
                  <a:pt x="9676" y="1817"/>
                  <a:pt x="9696" y="1851"/>
                </a:cubicBezTo>
                <a:cubicBezTo>
                  <a:pt x="9713" y="1882"/>
                  <a:pt x="9741" y="1893"/>
                  <a:pt x="9778" y="1893"/>
                </a:cubicBezTo>
                <a:lnTo>
                  <a:pt x="9885" y="1854"/>
                </a:lnTo>
                <a:lnTo>
                  <a:pt x="9885" y="1921"/>
                </a:lnTo>
                <a:cubicBezTo>
                  <a:pt x="9866" y="1944"/>
                  <a:pt x="9857" y="1961"/>
                  <a:pt x="9857" y="1975"/>
                </a:cubicBezTo>
                <a:lnTo>
                  <a:pt x="9885" y="2085"/>
                </a:lnTo>
                <a:lnTo>
                  <a:pt x="9614" y="2218"/>
                </a:lnTo>
                <a:cubicBezTo>
                  <a:pt x="9597" y="2235"/>
                  <a:pt x="9577" y="2246"/>
                  <a:pt x="9561" y="2246"/>
                </a:cubicBezTo>
                <a:cubicBezTo>
                  <a:pt x="9544" y="2246"/>
                  <a:pt x="9521" y="2257"/>
                  <a:pt x="9493" y="2274"/>
                </a:cubicBezTo>
                <a:cubicBezTo>
                  <a:pt x="9493" y="2328"/>
                  <a:pt x="9518" y="2385"/>
                  <a:pt x="9566" y="2444"/>
                </a:cubicBezTo>
                <a:cubicBezTo>
                  <a:pt x="9617" y="2500"/>
                  <a:pt x="9563" y="2534"/>
                  <a:pt x="9411" y="2534"/>
                </a:cubicBezTo>
                <a:lnTo>
                  <a:pt x="9329" y="2478"/>
                </a:lnTo>
                <a:cubicBezTo>
                  <a:pt x="9329" y="2407"/>
                  <a:pt x="9258" y="2345"/>
                  <a:pt x="9108" y="2297"/>
                </a:cubicBezTo>
                <a:cubicBezTo>
                  <a:pt x="8959" y="2246"/>
                  <a:pt x="8778" y="2212"/>
                  <a:pt x="8566" y="2193"/>
                </a:cubicBezTo>
                <a:cubicBezTo>
                  <a:pt x="8354" y="2176"/>
                  <a:pt x="8142" y="2164"/>
                  <a:pt x="7930" y="2153"/>
                </a:cubicBezTo>
                <a:cubicBezTo>
                  <a:pt x="7718" y="2142"/>
                  <a:pt x="7557" y="2136"/>
                  <a:pt x="7450" y="2136"/>
                </a:cubicBezTo>
                <a:lnTo>
                  <a:pt x="7004" y="2275"/>
                </a:lnTo>
                <a:lnTo>
                  <a:pt x="7114" y="2534"/>
                </a:lnTo>
                <a:cubicBezTo>
                  <a:pt x="7077" y="2534"/>
                  <a:pt x="7054" y="2546"/>
                  <a:pt x="7046" y="2571"/>
                </a:cubicBezTo>
                <a:cubicBezTo>
                  <a:pt x="7035" y="2599"/>
                  <a:pt x="7049" y="2622"/>
                  <a:pt x="7086" y="2639"/>
                </a:cubicBezTo>
                <a:cubicBezTo>
                  <a:pt x="7049" y="2605"/>
                  <a:pt x="6981" y="2540"/>
                  <a:pt x="6882" y="2444"/>
                </a:cubicBezTo>
                <a:cubicBezTo>
                  <a:pt x="6783" y="2345"/>
                  <a:pt x="6715" y="2303"/>
                  <a:pt x="6679" y="2303"/>
                </a:cubicBezTo>
                <a:lnTo>
                  <a:pt x="6450" y="2241"/>
                </a:lnTo>
                <a:close/>
                <a:moveTo>
                  <a:pt x="8114" y="1662"/>
                </a:moveTo>
                <a:cubicBezTo>
                  <a:pt x="8077" y="1640"/>
                  <a:pt x="8032" y="1623"/>
                  <a:pt x="7978" y="1609"/>
                </a:cubicBezTo>
                <a:cubicBezTo>
                  <a:pt x="7925" y="1592"/>
                  <a:pt x="7879" y="1580"/>
                  <a:pt x="7843" y="1580"/>
                </a:cubicBezTo>
                <a:cubicBezTo>
                  <a:pt x="7806" y="1580"/>
                  <a:pt x="7733" y="1603"/>
                  <a:pt x="7620" y="1645"/>
                </a:cubicBezTo>
                <a:cubicBezTo>
                  <a:pt x="7507" y="1691"/>
                  <a:pt x="7379" y="1744"/>
                  <a:pt x="7241" y="1801"/>
                </a:cubicBezTo>
                <a:cubicBezTo>
                  <a:pt x="7100" y="1860"/>
                  <a:pt x="6967" y="1916"/>
                  <a:pt x="6843" y="1970"/>
                </a:cubicBezTo>
                <a:cubicBezTo>
                  <a:pt x="6715" y="2027"/>
                  <a:pt x="6631" y="2060"/>
                  <a:pt x="6585" y="2080"/>
                </a:cubicBezTo>
                <a:cubicBezTo>
                  <a:pt x="6713" y="2060"/>
                  <a:pt x="6826" y="2027"/>
                  <a:pt x="6930" y="1970"/>
                </a:cubicBezTo>
                <a:cubicBezTo>
                  <a:pt x="7032" y="1916"/>
                  <a:pt x="7142" y="1888"/>
                  <a:pt x="7261" y="1888"/>
                </a:cubicBezTo>
                <a:lnTo>
                  <a:pt x="7343" y="1945"/>
                </a:lnTo>
                <a:cubicBezTo>
                  <a:pt x="7396" y="1962"/>
                  <a:pt x="7444" y="1970"/>
                  <a:pt x="7492" y="1970"/>
                </a:cubicBezTo>
                <a:cubicBezTo>
                  <a:pt x="7538" y="1970"/>
                  <a:pt x="7577" y="1987"/>
                  <a:pt x="7611" y="2027"/>
                </a:cubicBezTo>
                <a:cubicBezTo>
                  <a:pt x="7685" y="2010"/>
                  <a:pt x="7761" y="2015"/>
                  <a:pt x="7843" y="2055"/>
                </a:cubicBezTo>
                <a:lnTo>
                  <a:pt x="7925" y="1998"/>
                </a:lnTo>
                <a:lnTo>
                  <a:pt x="7925" y="1888"/>
                </a:lnTo>
                <a:lnTo>
                  <a:pt x="7896" y="1823"/>
                </a:lnTo>
                <a:lnTo>
                  <a:pt x="7978" y="1849"/>
                </a:lnTo>
                <a:cubicBezTo>
                  <a:pt x="8032" y="1849"/>
                  <a:pt x="8086" y="1806"/>
                  <a:pt x="8139" y="1719"/>
                </a:cubicBezTo>
                <a:lnTo>
                  <a:pt x="8114" y="1662"/>
                </a:lnTo>
                <a:close/>
                <a:moveTo>
                  <a:pt x="12496" y="20256"/>
                </a:moveTo>
                <a:cubicBezTo>
                  <a:pt x="12496" y="20307"/>
                  <a:pt x="12488" y="20332"/>
                  <a:pt x="12468" y="20355"/>
                </a:cubicBezTo>
                <a:cubicBezTo>
                  <a:pt x="13505" y="20174"/>
                  <a:pt x="14485" y="19838"/>
                  <a:pt x="15403" y="19347"/>
                </a:cubicBezTo>
                <a:cubicBezTo>
                  <a:pt x="16322" y="18856"/>
                  <a:pt x="17144" y="18223"/>
                  <a:pt x="17864" y="17450"/>
                </a:cubicBezTo>
                <a:lnTo>
                  <a:pt x="17839" y="17450"/>
                </a:lnTo>
                <a:cubicBezTo>
                  <a:pt x="17765" y="17483"/>
                  <a:pt x="17703" y="17483"/>
                  <a:pt x="17650" y="17450"/>
                </a:cubicBezTo>
                <a:lnTo>
                  <a:pt x="17582" y="17498"/>
                </a:lnTo>
                <a:lnTo>
                  <a:pt x="17418" y="17450"/>
                </a:lnTo>
                <a:lnTo>
                  <a:pt x="17364" y="17450"/>
                </a:lnTo>
                <a:lnTo>
                  <a:pt x="17311" y="17554"/>
                </a:lnTo>
                <a:lnTo>
                  <a:pt x="17339" y="17450"/>
                </a:lnTo>
                <a:cubicBezTo>
                  <a:pt x="17282" y="17376"/>
                  <a:pt x="17220" y="17306"/>
                  <a:pt x="17147" y="17246"/>
                </a:cubicBezTo>
                <a:lnTo>
                  <a:pt x="17093" y="17218"/>
                </a:lnTo>
                <a:cubicBezTo>
                  <a:pt x="17059" y="17218"/>
                  <a:pt x="17039" y="17252"/>
                  <a:pt x="17039" y="17323"/>
                </a:cubicBezTo>
                <a:cubicBezTo>
                  <a:pt x="17059" y="17179"/>
                  <a:pt x="17020" y="17057"/>
                  <a:pt x="16926" y="16953"/>
                </a:cubicBezTo>
                <a:cubicBezTo>
                  <a:pt x="16830" y="16848"/>
                  <a:pt x="16712" y="16797"/>
                  <a:pt x="16567" y="16797"/>
                </a:cubicBezTo>
                <a:cubicBezTo>
                  <a:pt x="16567" y="16814"/>
                  <a:pt x="16559" y="16826"/>
                  <a:pt x="16539" y="16826"/>
                </a:cubicBezTo>
                <a:lnTo>
                  <a:pt x="16486" y="16826"/>
                </a:lnTo>
                <a:lnTo>
                  <a:pt x="16418" y="16772"/>
                </a:lnTo>
                <a:lnTo>
                  <a:pt x="16514" y="16772"/>
                </a:lnTo>
                <a:lnTo>
                  <a:pt x="16568" y="16611"/>
                </a:lnTo>
                <a:lnTo>
                  <a:pt x="16418" y="16501"/>
                </a:lnTo>
                <a:lnTo>
                  <a:pt x="16390" y="16529"/>
                </a:lnTo>
                <a:cubicBezTo>
                  <a:pt x="16265" y="16512"/>
                  <a:pt x="16175" y="16439"/>
                  <a:pt x="16121" y="16315"/>
                </a:cubicBezTo>
                <a:lnTo>
                  <a:pt x="16067" y="16286"/>
                </a:lnTo>
                <a:lnTo>
                  <a:pt x="16039" y="16315"/>
                </a:lnTo>
                <a:lnTo>
                  <a:pt x="15985" y="16340"/>
                </a:lnTo>
                <a:cubicBezTo>
                  <a:pt x="15878" y="16374"/>
                  <a:pt x="15782" y="16413"/>
                  <a:pt x="15700" y="16445"/>
                </a:cubicBezTo>
                <a:cubicBezTo>
                  <a:pt x="15593" y="16413"/>
                  <a:pt x="15511" y="16363"/>
                  <a:pt x="15457" y="16315"/>
                </a:cubicBezTo>
                <a:lnTo>
                  <a:pt x="15093" y="16340"/>
                </a:lnTo>
                <a:cubicBezTo>
                  <a:pt x="15093" y="16284"/>
                  <a:pt x="15076" y="16230"/>
                  <a:pt x="15039" y="16168"/>
                </a:cubicBezTo>
                <a:cubicBezTo>
                  <a:pt x="15002" y="16109"/>
                  <a:pt x="14949" y="16077"/>
                  <a:pt x="14875" y="16077"/>
                </a:cubicBezTo>
                <a:cubicBezTo>
                  <a:pt x="14788" y="16077"/>
                  <a:pt x="14694" y="16089"/>
                  <a:pt x="14598" y="16106"/>
                </a:cubicBezTo>
                <a:cubicBezTo>
                  <a:pt x="14505" y="16123"/>
                  <a:pt x="14440" y="16185"/>
                  <a:pt x="14403" y="16281"/>
                </a:cubicBezTo>
                <a:cubicBezTo>
                  <a:pt x="14403" y="16312"/>
                  <a:pt x="14412" y="16351"/>
                  <a:pt x="14432" y="16385"/>
                </a:cubicBezTo>
                <a:cubicBezTo>
                  <a:pt x="14448" y="16425"/>
                  <a:pt x="14465" y="16450"/>
                  <a:pt x="14485" y="16467"/>
                </a:cubicBezTo>
                <a:lnTo>
                  <a:pt x="14485" y="16577"/>
                </a:lnTo>
                <a:lnTo>
                  <a:pt x="14457" y="16656"/>
                </a:lnTo>
                <a:lnTo>
                  <a:pt x="14403" y="16682"/>
                </a:lnTo>
                <a:lnTo>
                  <a:pt x="14375" y="16682"/>
                </a:lnTo>
                <a:lnTo>
                  <a:pt x="14296" y="16467"/>
                </a:lnTo>
                <a:lnTo>
                  <a:pt x="14375" y="16334"/>
                </a:lnTo>
                <a:cubicBezTo>
                  <a:pt x="14358" y="16298"/>
                  <a:pt x="14350" y="16247"/>
                  <a:pt x="14350" y="16191"/>
                </a:cubicBezTo>
                <a:cubicBezTo>
                  <a:pt x="14350" y="16131"/>
                  <a:pt x="14338" y="16086"/>
                  <a:pt x="14321" y="16049"/>
                </a:cubicBezTo>
                <a:lnTo>
                  <a:pt x="14296" y="15993"/>
                </a:lnTo>
                <a:lnTo>
                  <a:pt x="14214" y="15993"/>
                </a:lnTo>
                <a:lnTo>
                  <a:pt x="14011" y="16131"/>
                </a:lnTo>
                <a:lnTo>
                  <a:pt x="13903" y="16131"/>
                </a:lnTo>
                <a:lnTo>
                  <a:pt x="13850" y="16188"/>
                </a:lnTo>
                <a:cubicBezTo>
                  <a:pt x="13830" y="16202"/>
                  <a:pt x="13821" y="16219"/>
                  <a:pt x="13821" y="16236"/>
                </a:cubicBezTo>
                <a:cubicBezTo>
                  <a:pt x="13821" y="16258"/>
                  <a:pt x="13813" y="16270"/>
                  <a:pt x="13793" y="16281"/>
                </a:cubicBezTo>
                <a:lnTo>
                  <a:pt x="13768" y="16236"/>
                </a:lnTo>
                <a:lnTo>
                  <a:pt x="13660" y="16236"/>
                </a:lnTo>
                <a:cubicBezTo>
                  <a:pt x="13587" y="16312"/>
                  <a:pt x="13547" y="16397"/>
                  <a:pt x="13539" y="16496"/>
                </a:cubicBezTo>
                <a:lnTo>
                  <a:pt x="13578" y="16549"/>
                </a:lnTo>
                <a:lnTo>
                  <a:pt x="13457" y="16628"/>
                </a:lnTo>
                <a:lnTo>
                  <a:pt x="13429" y="16682"/>
                </a:lnTo>
                <a:lnTo>
                  <a:pt x="13347" y="16738"/>
                </a:lnTo>
                <a:cubicBezTo>
                  <a:pt x="13347" y="16755"/>
                  <a:pt x="13344" y="16767"/>
                  <a:pt x="13335" y="16767"/>
                </a:cubicBezTo>
                <a:cubicBezTo>
                  <a:pt x="13324" y="16767"/>
                  <a:pt x="13321" y="16778"/>
                  <a:pt x="13321" y="16792"/>
                </a:cubicBezTo>
                <a:lnTo>
                  <a:pt x="13321" y="16820"/>
                </a:lnTo>
                <a:lnTo>
                  <a:pt x="13321" y="16942"/>
                </a:lnTo>
                <a:lnTo>
                  <a:pt x="13293" y="16970"/>
                </a:lnTo>
                <a:lnTo>
                  <a:pt x="13293" y="16914"/>
                </a:lnTo>
                <a:lnTo>
                  <a:pt x="13268" y="16888"/>
                </a:lnTo>
                <a:cubicBezTo>
                  <a:pt x="13248" y="16778"/>
                  <a:pt x="13143" y="16682"/>
                  <a:pt x="12957" y="16606"/>
                </a:cubicBezTo>
                <a:lnTo>
                  <a:pt x="12875" y="16606"/>
                </a:lnTo>
                <a:lnTo>
                  <a:pt x="12875" y="16657"/>
                </a:lnTo>
                <a:cubicBezTo>
                  <a:pt x="12892" y="16710"/>
                  <a:pt x="12931" y="16761"/>
                  <a:pt x="12991" y="16798"/>
                </a:cubicBezTo>
                <a:cubicBezTo>
                  <a:pt x="13047" y="16837"/>
                  <a:pt x="13095" y="16877"/>
                  <a:pt x="13132" y="16913"/>
                </a:cubicBezTo>
                <a:cubicBezTo>
                  <a:pt x="13112" y="16896"/>
                  <a:pt x="13090" y="16894"/>
                  <a:pt x="13064" y="16902"/>
                </a:cubicBezTo>
                <a:cubicBezTo>
                  <a:pt x="13036" y="16908"/>
                  <a:pt x="13025" y="16925"/>
                  <a:pt x="13025" y="16942"/>
                </a:cubicBezTo>
                <a:lnTo>
                  <a:pt x="13025" y="16998"/>
                </a:lnTo>
                <a:lnTo>
                  <a:pt x="13211" y="17266"/>
                </a:lnTo>
                <a:lnTo>
                  <a:pt x="13211" y="17791"/>
                </a:lnTo>
                <a:lnTo>
                  <a:pt x="13268" y="17930"/>
                </a:lnTo>
                <a:cubicBezTo>
                  <a:pt x="13231" y="18074"/>
                  <a:pt x="13157" y="18192"/>
                  <a:pt x="13050" y="18294"/>
                </a:cubicBezTo>
                <a:lnTo>
                  <a:pt x="13050" y="18266"/>
                </a:lnTo>
                <a:lnTo>
                  <a:pt x="12996" y="18294"/>
                </a:lnTo>
                <a:lnTo>
                  <a:pt x="12957" y="18319"/>
                </a:lnTo>
                <a:lnTo>
                  <a:pt x="12928" y="18452"/>
                </a:lnTo>
                <a:lnTo>
                  <a:pt x="12957" y="18480"/>
                </a:lnTo>
                <a:lnTo>
                  <a:pt x="12957" y="18509"/>
                </a:lnTo>
                <a:lnTo>
                  <a:pt x="12903" y="18452"/>
                </a:lnTo>
                <a:lnTo>
                  <a:pt x="12875" y="18627"/>
                </a:lnTo>
                <a:lnTo>
                  <a:pt x="12714" y="18681"/>
                </a:lnTo>
                <a:cubicBezTo>
                  <a:pt x="12657" y="18720"/>
                  <a:pt x="12635" y="18771"/>
                  <a:pt x="12646" y="18831"/>
                </a:cubicBezTo>
                <a:cubicBezTo>
                  <a:pt x="12654" y="18896"/>
                  <a:pt x="12632" y="18941"/>
                  <a:pt x="12578" y="18980"/>
                </a:cubicBezTo>
                <a:lnTo>
                  <a:pt x="12604" y="19034"/>
                </a:lnTo>
                <a:lnTo>
                  <a:pt x="12522" y="19113"/>
                </a:lnTo>
                <a:cubicBezTo>
                  <a:pt x="12522" y="19150"/>
                  <a:pt x="12519" y="19178"/>
                  <a:pt x="12508" y="19201"/>
                </a:cubicBezTo>
                <a:cubicBezTo>
                  <a:pt x="12499" y="19229"/>
                  <a:pt x="12496" y="19254"/>
                  <a:pt x="12496" y="19288"/>
                </a:cubicBezTo>
                <a:lnTo>
                  <a:pt x="12522" y="19483"/>
                </a:lnTo>
                <a:lnTo>
                  <a:pt x="12604" y="19531"/>
                </a:lnTo>
                <a:lnTo>
                  <a:pt x="12657" y="19483"/>
                </a:lnTo>
                <a:lnTo>
                  <a:pt x="12685" y="19398"/>
                </a:lnTo>
                <a:lnTo>
                  <a:pt x="12714" y="19559"/>
                </a:lnTo>
                <a:cubicBezTo>
                  <a:pt x="12714" y="19599"/>
                  <a:pt x="12694" y="19630"/>
                  <a:pt x="12657" y="19669"/>
                </a:cubicBezTo>
                <a:cubicBezTo>
                  <a:pt x="12604" y="19709"/>
                  <a:pt x="12550" y="19746"/>
                  <a:pt x="12496" y="19796"/>
                </a:cubicBezTo>
                <a:cubicBezTo>
                  <a:pt x="12440" y="19844"/>
                  <a:pt x="12414" y="19918"/>
                  <a:pt x="12414" y="20005"/>
                </a:cubicBezTo>
                <a:cubicBezTo>
                  <a:pt x="12414" y="20045"/>
                  <a:pt x="12428" y="20082"/>
                  <a:pt x="12454" y="20127"/>
                </a:cubicBezTo>
                <a:cubicBezTo>
                  <a:pt x="12482" y="20185"/>
                  <a:pt x="12496" y="20225"/>
                  <a:pt x="12496" y="20256"/>
                </a:cubicBezTo>
              </a:path>
            </a:pathLst>
          </a:custGeom>
          <a:solidFill>
            <a:srgbClr val="FEC925"/>
          </a:solidFill>
          <a:ln>
            <a:noFill/>
          </a:ln>
          <a:effectLst/>
        </p:spPr>
        <p:txBody>
          <a:bodyPr lIns="19048" tIns="19048" rIns="19048" bIns="19048" anchor="ctr"/>
          <a:lstStyle/>
          <a:p>
            <a:pPr defTabSz="171230" eaLnBrk="1" fontAlgn="auto" hangingPunct="1">
              <a:spcBef>
                <a:spcPts val="0"/>
              </a:spcBef>
              <a:spcAft>
                <a:spcPts val="0"/>
              </a:spcAft>
              <a:defRPr/>
            </a:pPr>
            <a:endParaRPr lang="es-ES" sz="1050">
              <a:solidFill>
                <a:srgbClr val="44CEB9"/>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AutoShape 14"/>
          <p:cNvSpPr>
            <a:spLocks/>
          </p:cNvSpPr>
          <p:nvPr/>
        </p:nvSpPr>
        <p:spPr bwMode="auto">
          <a:xfrm>
            <a:off x="10150475" y="2354263"/>
            <a:ext cx="276225" cy="4778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rgbClr val="BFEA1F"/>
          </a:solidFill>
          <a:ln>
            <a:noFill/>
          </a:ln>
          <a:effectLst/>
        </p:spPr>
        <p:txBody>
          <a:bodyPr lIns="19048" tIns="19048" rIns="19048" bIns="19048" anchor="ctr"/>
          <a:lstStyle/>
          <a:p>
            <a:pPr defTabSz="171230" eaLnBrk="1" fontAlgn="auto" hangingPunct="1">
              <a:spcBef>
                <a:spcPts val="0"/>
              </a:spcBef>
              <a:spcAft>
                <a:spcPts val="0"/>
              </a:spcAft>
              <a:defRPr/>
            </a:pPr>
            <a:endParaRPr lang="es-ES" sz="1050">
              <a:solidFill>
                <a:srgbClr val="44CEB9"/>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AutoShape 81"/>
          <p:cNvSpPr>
            <a:spLocks/>
          </p:cNvSpPr>
          <p:nvPr/>
        </p:nvSpPr>
        <p:spPr bwMode="auto">
          <a:xfrm>
            <a:off x="1298575" y="4086225"/>
            <a:ext cx="361950"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003760"/>
          </a:solidFill>
          <a:ln>
            <a:noFill/>
          </a:ln>
          <a:effectLst/>
        </p:spPr>
        <p:txBody>
          <a:bodyPr lIns="19048" tIns="19048" rIns="19048" bIns="19048" anchor="ctr"/>
          <a:lstStyle/>
          <a:p>
            <a:pPr defTabSz="171230" eaLnBrk="1" fontAlgn="auto" hangingPunct="1">
              <a:spcBef>
                <a:spcPts val="0"/>
              </a:spcBef>
              <a:spcAft>
                <a:spcPts val="0"/>
              </a:spcAft>
              <a:defRPr/>
            </a:pPr>
            <a:endParaRPr lang="es-ES" sz="1050">
              <a:solidFill>
                <a:srgbClr val="44CEB9"/>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AutoShape 92"/>
          <p:cNvSpPr>
            <a:spLocks/>
          </p:cNvSpPr>
          <p:nvPr/>
        </p:nvSpPr>
        <p:spPr bwMode="auto">
          <a:xfrm>
            <a:off x="10150475" y="4021138"/>
            <a:ext cx="385763" cy="322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287" y="12517"/>
                </a:moveTo>
                <a:cubicBezTo>
                  <a:pt x="14687" y="12517"/>
                  <a:pt x="15037" y="12647"/>
                  <a:pt x="15346" y="12910"/>
                </a:cubicBezTo>
                <a:lnTo>
                  <a:pt x="20700" y="17164"/>
                </a:lnTo>
                <a:cubicBezTo>
                  <a:pt x="20976" y="17407"/>
                  <a:pt x="21197" y="17703"/>
                  <a:pt x="21357" y="18051"/>
                </a:cubicBezTo>
                <a:cubicBezTo>
                  <a:pt x="21517" y="18398"/>
                  <a:pt x="21599" y="18779"/>
                  <a:pt x="21599" y="19191"/>
                </a:cubicBezTo>
                <a:cubicBezTo>
                  <a:pt x="21599" y="19860"/>
                  <a:pt x="21402" y="20428"/>
                  <a:pt x="21006" y="20896"/>
                </a:cubicBezTo>
                <a:cubicBezTo>
                  <a:pt x="20613" y="21365"/>
                  <a:pt x="20143" y="21599"/>
                  <a:pt x="19594" y="21599"/>
                </a:cubicBezTo>
                <a:cubicBezTo>
                  <a:pt x="19182" y="21599"/>
                  <a:pt x="18810" y="21458"/>
                  <a:pt x="18478" y="21179"/>
                </a:cubicBezTo>
                <a:lnTo>
                  <a:pt x="13128" y="16924"/>
                </a:lnTo>
                <a:cubicBezTo>
                  <a:pt x="12599" y="16498"/>
                  <a:pt x="12319" y="15908"/>
                  <a:pt x="12281" y="15154"/>
                </a:cubicBezTo>
                <a:lnTo>
                  <a:pt x="9713" y="13096"/>
                </a:lnTo>
                <a:lnTo>
                  <a:pt x="8518" y="15233"/>
                </a:lnTo>
                <a:cubicBezTo>
                  <a:pt x="8412" y="15411"/>
                  <a:pt x="8273" y="15504"/>
                  <a:pt x="8101" y="15504"/>
                </a:cubicBezTo>
                <a:cubicBezTo>
                  <a:pt x="7995" y="15504"/>
                  <a:pt x="7901" y="15468"/>
                  <a:pt x="7819" y="15397"/>
                </a:cubicBezTo>
                <a:cubicBezTo>
                  <a:pt x="8233" y="15747"/>
                  <a:pt x="8445" y="16199"/>
                  <a:pt x="8452" y="16746"/>
                </a:cubicBezTo>
                <a:cubicBezTo>
                  <a:pt x="8452" y="16972"/>
                  <a:pt x="8412" y="17187"/>
                  <a:pt x="8334" y="17390"/>
                </a:cubicBezTo>
                <a:cubicBezTo>
                  <a:pt x="8254" y="17591"/>
                  <a:pt x="8150" y="17777"/>
                  <a:pt x="8016" y="17944"/>
                </a:cubicBezTo>
                <a:cubicBezTo>
                  <a:pt x="7884" y="18107"/>
                  <a:pt x="7736" y="18240"/>
                  <a:pt x="7567" y="18342"/>
                </a:cubicBezTo>
                <a:cubicBezTo>
                  <a:pt x="7395" y="18440"/>
                  <a:pt x="7221" y="18488"/>
                  <a:pt x="7042" y="18488"/>
                </a:cubicBezTo>
                <a:cubicBezTo>
                  <a:pt x="6781" y="18488"/>
                  <a:pt x="6545" y="18409"/>
                  <a:pt x="6343" y="18246"/>
                </a:cubicBezTo>
                <a:lnTo>
                  <a:pt x="550" y="13627"/>
                </a:lnTo>
                <a:cubicBezTo>
                  <a:pt x="183" y="13328"/>
                  <a:pt x="0" y="12915"/>
                  <a:pt x="0" y="12379"/>
                </a:cubicBezTo>
                <a:cubicBezTo>
                  <a:pt x="0" y="11939"/>
                  <a:pt x="136" y="11529"/>
                  <a:pt x="416" y="11151"/>
                </a:cubicBezTo>
                <a:cubicBezTo>
                  <a:pt x="694" y="10773"/>
                  <a:pt x="1023" y="10581"/>
                  <a:pt x="1407" y="10581"/>
                </a:cubicBezTo>
                <a:cubicBezTo>
                  <a:pt x="1673" y="10581"/>
                  <a:pt x="1925" y="10682"/>
                  <a:pt x="2174" y="10880"/>
                </a:cubicBezTo>
                <a:cubicBezTo>
                  <a:pt x="2024" y="10756"/>
                  <a:pt x="1944" y="10586"/>
                  <a:pt x="1939" y="10380"/>
                </a:cubicBezTo>
                <a:cubicBezTo>
                  <a:pt x="1939" y="10310"/>
                  <a:pt x="1967" y="10202"/>
                  <a:pt x="2026" y="10058"/>
                </a:cubicBezTo>
                <a:lnTo>
                  <a:pt x="5792" y="3271"/>
                </a:lnTo>
                <a:cubicBezTo>
                  <a:pt x="5898" y="3094"/>
                  <a:pt x="6034" y="2998"/>
                  <a:pt x="6209" y="2989"/>
                </a:cubicBezTo>
                <a:cubicBezTo>
                  <a:pt x="6329" y="2989"/>
                  <a:pt x="6418" y="3029"/>
                  <a:pt x="6479" y="3111"/>
                </a:cubicBezTo>
                <a:cubicBezTo>
                  <a:pt x="6293" y="2947"/>
                  <a:pt x="6140" y="2755"/>
                  <a:pt x="6027" y="2529"/>
                </a:cubicBezTo>
                <a:cubicBezTo>
                  <a:pt x="5914" y="2303"/>
                  <a:pt x="5860" y="2052"/>
                  <a:pt x="5860" y="1770"/>
                </a:cubicBezTo>
                <a:cubicBezTo>
                  <a:pt x="5860" y="1329"/>
                  <a:pt x="6001" y="926"/>
                  <a:pt x="6289" y="556"/>
                </a:cubicBezTo>
                <a:cubicBezTo>
                  <a:pt x="6573" y="189"/>
                  <a:pt x="6898" y="0"/>
                  <a:pt x="7268" y="0"/>
                </a:cubicBezTo>
                <a:cubicBezTo>
                  <a:pt x="7515" y="0"/>
                  <a:pt x="7750" y="90"/>
                  <a:pt x="7964" y="259"/>
                </a:cubicBezTo>
                <a:lnTo>
                  <a:pt x="13757" y="4881"/>
                </a:lnTo>
                <a:cubicBezTo>
                  <a:pt x="13931" y="5025"/>
                  <a:pt x="14065" y="5205"/>
                  <a:pt x="14162" y="5426"/>
                </a:cubicBezTo>
                <a:cubicBezTo>
                  <a:pt x="14258" y="5646"/>
                  <a:pt x="14310" y="5889"/>
                  <a:pt x="14310" y="6151"/>
                </a:cubicBezTo>
                <a:cubicBezTo>
                  <a:pt x="14310" y="6374"/>
                  <a:pt x="14270" y="6594"/>
                  <a:pt x="14190" y="6806"/>
                </a:cubicBezTo>
                <a:cubicBezTo>
                  <a:pt x="14112" y="7021"/>
                  <a:pt x="14014" y="7204"/>
                  <a:pt x="13891" y="7368"/>
                </a:cubicBezTo>
                <a:cubicBezTo>
                  <a:pt x="13771" y="7529"/>
                  <a:pt x="13623" y="7662"/>
                  <a:pt x="13442" y="7763"/>
                </a:cubicBezTo>
                <a:cubicBezTo>
                  <a:pt x="13260" y="7871"/>
                  <a:pt x="13081" y="7921"/>
                  <a:pt x="12900" y="7921"/>
                </a:cubicBezTo>
                <a:cubicBezTo>
                  <a:pt x="12655" y="7921"/>
                  <a:pt x="12397" y="7820"/>
                  <a:pt x="12135" y="7611"/>
                </a:cubicBezTo>
                <a:cubicBezTo>
                  <a:pt x="12284" y="7738"/>
                  <a:pt x="12366" y="7902"/>
                  <a:pt x="12373" y="8111"/>
                </a:cubicBezTo>
                <a:cubicBezTo>
                  <a:pt x="12373" y="8238"/>
                  <a:pt x="12342" y="8348"/>
                  <a:pt x="12281" y="8449"/>
                </a:cubicBezTo>
                <a:lnTo>
                  <a:pt x="11100" y="10581"/>
                </a:lnTo>
                <a:lnTo>
                  <a:pt x="13656" y="12625"/>
                </a:lnTo>
                <a:cubicBezTo>
                  <a:pt x="13762" y="12588"/>
                  <a:pt x="13865" y="12563"/>
                  <a:pt x="13971" y="12546"/>
                </a:cubicBezTo>
                <a:cubicBezTo>
                  <a:pt x="14077" y="12526"/>
                  <a:pt x="14183" y="12517"/>
                  <a:pt x="14287" y="12517"/>
                </a:cubicBezTo>
              </a:path>
            </a:pathLst>
          </a:custGeom>
          <a:solidFill>
            <a:srgbClr val="005898"/>
          </a:solidFill>
          <a:ln>
            <a:noFill/>
          </a:ln>
          <a:effectLst/>
        </p:spPr>
        <p:txBody>
          <a:bodyPr lIns="19048" tIns="19048" rIns="19048" bIns="19048" anchor="ctr"/>
          <a:lstStyle/>
          <a:p>
            <a:pPr defTabSz="171230" eaLnBrk="1" fontAlgn="auto" hangingPunct="1">
              <a:spcBef>
                <a:spcPts val="0"/>
              </a:spcBef>
              <a:spcAft>
                <a:spcPts val="0"/>
              </a:spcAft>
              <a:defRPr/>
            </a:pPr>
            <a:endParaRPr lang="es-ES" sz="1050" dirty="0">
              <a:solidFill>
                <a:srgbClr val="44CEB9"/>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713" name="TextBox 13"/>
          <p:cNvSpPr txBox="1">
            <a:spLocks noChangeArrowheads="1"/>
          </p:cNvSpPr>
          <p:nvPr/>
        </p:nvSpPr>
        <p:spPr bwMode="auto">
          <a:xfrm>
            <a:off x="2060575" y="2346325"/>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600" b="1">
                <a:solidFill>
                  <a:srgbClr val="000000"/>
                </a:solidFill>
                <a:latin typeface="Arial" pitchFamily="34" charset="0"/>
                <a:ea typeface="微软雅黑" pitchFamily="34" charset="-122"/>
                <a:sym typeface="Arial" pitchFamily="34" charset="0"/>
              </a:rPr>
              <a:t>单击编辑标题</a:t>
            </a:r>
            <a:endParaRPr lang="en-US" sz="1600" b="1">
              <a:solidFill>
                <a:srgbClr val="000000"/>
              </a:solidFill>
              <a:latin typeface="Arial" pitchFamily="34" charset="0"/>
              <a:ea typeface="微软雅黑" pitchFamily="34" charset="-122"/>
              <a:sym typeface="Arial" pitchFamily="34" charset="0"/>
            </a:endParaRPr>
          </a:p>
        </p:txBody>
      </p:sp>
      <p:sp>
        <p:nvSpPr>
          <p:cNvPr id="29714" name="TextBox 13"/>
          <p:cNvSpPr txBox="1">
            <a:spLocks noChangeArrowheads="1"/>
          </p:cNvSpPr>
          <p:nvPr/>
        </p:nvSpPr>
        <p:spPr bwMode="auto">
          <a:xfrm>
            <a:off x="2032000" y="2779713"/>
            <a:ext cx="2136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a:solidFill>
                  <a:srgbClr val="000000"/>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rgbClr val="000000"/>
              </a:solidFill>
              <a:latin typeface="Arial" pitchFamily="34" charset="0"/>
              <a:ea typeface="微软雅黑" pitchFamily="34" charset="-122"/>
              <a:sym typeface="Arial" pitchFamily="34" charset="0"/>
            </a:endParaRPr>
          </a:p>
        </p:txBody>
      </p:sp>
      <p:sp>
        <p:nvSpPr>
          <p:cNvPr id="29715" name="TextBox 13"/>
          <p:cNvSpPr txBox="1">
            <a:spLocks noChangeArrowheads="1"/>
          </p:cNvSpPr>
          <p:nvPr/>
        </p:nvSpPr>
        <p:spPr bwMode="auto">
          <a:xfrm>
            <a:off x="2060575" y="40592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600" b="1">
                <a:solidFill>
                  <a:srgbClr val="000000"/>
                </a:solidFill>
                <a:latin typeface="Arial" pitchFamily="34" charset="0"/>
                <a:ea typeface="微软雅黑" pitchFamily="34" charset="-122"/>
                <a:sym typeface="Arial" pitchFamily="34" charset="0"/>
              </a:rPr>
              <a:t>单击编辑标题</a:t>
            </a:r>
            <a:endParaRPr lang="en-US" sz="1600" b="1">
              <a:solidFill>
                <a:srgbClr val="000000"/>
              </a:solidFill>
              <a:latin typeface="Arial" pitchFamily="34" charset="0"/>
              <a:ea typeface="微软雅黑" pitchFamily="34" charset="-122"/>
              <a:sym typeface="Arial" pitchFamily="34" charset="0"/>
            </a:endParaRPr>
          </a:p>
        </p:txBody>
      </p:sp>
      <p:sp>
        <p:nvSpPr>
          <p:cNvPr id="29716" name="TextBox 13"/>
          <p:cNvSpPr txBox="1">
            <a:spLocks noChangeArrowheads="1"/>
          </p:cNvSpPr>
          <p:nvPr/>
        </p:nvSpPr>
        <p:spPr bwMode="auto">
          <a:xfrm>
            <a:off x="2032000" y="4492625"/>
            <a:ext cx="2136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a:solidFill>
                  <a:srgbClr val="000000"/>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rgbClr val="000000"/>
              </a:solidFill>
              <a:latin typeface="Arial" pitchFamily="34" charset="0"/>
              <a:ea typeface="微软雅黑" pitchFamily="34" charset="-122"/>
              <a:sym typeface="Arial" pitchFamily="34" charset="0"/>
            </a:endParaRPr>
          </a:p>
        </p:txBody>
      </p:sp>
      <p:sp>
        <p:nvSpPr>
          <p:cNvPr id="29717" name="TextBox 13"/>
          <p:cNvSpPr txBox="1">
            <a:spLocks noChangeArrowheads="1"/>
          </p:cNvSpPr>
          <p:nvPr/>
        </p:nvSpPr>
        <p:spPr bwMode="auto">
          <a:xfrm>
            <a:off x="7951788" y="2327275"/>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1600" b="1">
                <a:solidFill>
                  <a:srgbClr val="000000"/>
                </a:solidFill>
                <a:latin typeface="Arial" pitchFamily="34" charset="0"/>
                <a:ea typeface="微软雅黑" pitchFamily="34" charset="-122"/>
                <a:sym typeface="Arial" pitchFamily="34" charset="0"/>
              </a:rPr>
              <a:t>单击编辑标题</a:t>
            </a:r>
            <a:endParaRPr lang="en-US" sz="1600" b="1">
              <a:solidFill>
                <a:srgbClr val="000000"/>
              </a:solidFill>
              <a:latin typeface="Arial" pitchFamily="34" charset="0"/>
              <a:ea typeface="微软雅黑" pitchFamily="34" charset="-122"/>
              <a:sym typeface="Arial" pitchFamily="34" charset="0"/>
            </a:endParaRPr>
          </a:p>
        </p:txBody>
      </p:sp>
      <p:sp>
        <p:nvSpPr>
          <p:cNvPr id="29718" name="TextBox 13"/>
          <p:cNvSpPr txBox="1">
            <a:spLocks noChangeArrowheads="1"/>
          </p:cNvSpPr>
          <p:nvPr/>
        </p:nvSpPr>
        <p:spPr bwMode="auto">
          <a:xfrm>
            <a:off x="7767638" y="2867025"/>
            <a:ext cx="2136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1200">
                <a:solidFill>
                  <a:srgbClr val="000000"/>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rgbClr val="000000"/>
              </a:solidFill>
              <a:latin typeface="Arial" pitchFamily="34" charset="0"/>
              <a:ea typeface="微软雅黑" pitchFamily="34" charset="-122"/>
              <a:sym typeface="Arial" pitchFamily="34" charset="0"/>
            </a:endParaRPr>
          </a:p>
        </p:txBody>
      </p:sp>
      <p:sp>
        <p:nvSpPr>
          <p:cNvPr id="29719" name="TextBox 13"/>
          <p:cNvSpPr txBox="1">
            <a:spLocks noChangeArrowheads="1"/>
          </p:cNvSpPr>
          <p:nvPr/>
        </p:nvSpPr>
        <p:spPr bwMode="auto">
          <a:xfrm>
            <a:off x="7951788" y="40005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1600" b="1">
                <a:solidFill>
                  <a:srgbClr val="000000"/>
                </a:solidFill>
                <a:latin typeface="Arial" pitchFamily="34" charset="0"/>
                <a:ea typeface="微软雅黑" pitchFamily="34" charset="-122"/>
                <a:sym typeface="Arial" pitchFamily="34" charset="0"/>
              </a:rPr>
              <a:t>单击编辑标题</a:t>
            </a:r>
            <a:endParaRPr lang="en-US" sz="1600" b="1">
              <a:solidFill>
                <a:srgbClr val="000000"/>
              </a:solidFill>
              <a:latin typeface="Arial" pitchFamily="34" charset="0"/>
              <a:ea typeface="微软雅黑" pitchFamily="34" charset="-122"/>
              <a:sym typeface="Arial" pitchFamily="34" charset="0"/>
            </a:endParaRPr>
          </a:p>
        </p:txBody>
      </p:sp>
      <p:sp>
        <p:nvSpPr>
          <p:cNvPr id="29720" name="TextBox 13"/>
          <p:cNvSpPr txBox="1">
            <a:spLocks noChangeArrowheads="1"/>
          </p:cNvSpPr>
          <p:nvPr/>
        </p:nvSpPr>
        <p:spPr bwMode="auto">
          <a:xfrm>
            <a:off x="7767638" y="4540250"/>
            <a:ext cx="2136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1200">
                <a:solidFill>
                  <a:srgbClr val="000000"/>
                </a:solidFill>
                <a:latin typeface="Arial" pitchFamily="34" charset="0"/>
                <a:ea typeface="微软雅黑" pitchFamily="34" charset="-122"/>
                <a:sym typeface="Arial" pitchFamily="34" charset="0"/>
              </a:rPr>
              <a:t>单击此处可编辑内容，根据您的需要自由拉伸文本框大小</a:t>
            </a:r>
            <a:endParaRPr lang="en-US" altLang="zh-CN" sz="1200">
              <a:solidFill>
                <a:srgbClr val="000000"/>
              </a:solidFill>
              <a:latin typeface="Arial" pitchFamily="34" charset="0"/>
              <a:ea typeface="微软雅黑" pitchFamily="34" charset="-122"/>
              <a:sym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723"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a:latin typeface="微软雅黑" pitchFamily="34" charset="-122"/>
                <a:ea typeface="微软雅黑" pitchFamily="34" charset="-122"/>
              </a:rPr>
              <a:t>单击此处添加标题</a:t>
            </a:r>
          </a:p>
        </p:txBody>
      </p:sp>
      <p:pic>
        <p:nvPicPr>
          <p:cNvPr id="30724"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3075" y="1824038"/>
            <a:ext cx="1833563"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58050" y="1390650"/>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343150" y="3895725"/>
            <a:ext cx="3190875" cy="1914525"/>
          </a:xfrm>
          <a:prstGeom prst="rect">
            <a:avLst/>
          </a:prstGeom>
          <a:solidFill>
            <a:sysClr val="window" lastClr="FFFFFF"/>
          </a:solidFill>
          <a:ln w="25400" cap="flat" cmpd="sng" algn="ctr">
            <a:solidFill>
              <a:srgbClr val="969696"/>
            </a:solidFill>
            <a:prstDash val="solid"/>
          </a:ln>
          <a:effectLst/>
        </p:spPr>
        <p:txBody>
          <a:bodyPr anchor="ctr"/>
          <a:lstStyle/>
          <a:p>
            <a:pPr algn="ctr" defTabSz="1217586" eaLnBrk="1" fontAlgn="auto" hangingPunct="1">
              <a:spcBef>
                <a:spcPts val="0"/>
              </a:spcBef>
              <a:spcAft>
                <a:spcPts val="0"/>
              </a:spcAft>
              <a:defRPr/>
            </a:pPr>
            <a:endParaRPr lang="zh-CN" altLang="en-US" sz="319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矩形 8"/>
          <p:cNvSpPr/>
          <p:nvPr/>
        </p:nvSpPr>
        <p:spPr>
          <a:xfrm>
            <a:off x="6696075" y="3895725"/>
            <a:ext cx="3190875" cy="1914525"/>
          </a:xfrm>
          <a:prstGeom prst="rect">
            <a:avLst/>
          </a:prstGeom>
          <a:solidFill>
            <a:sysClr val="window" lastClr="FFFFFF"/>
          </a:solidFill>
          <a:ln w="25400" cap="flat" cmpd="sng" algn="ctr">
            <a:solidFill>
              <a:srgbClr val="969696"/>
            </a:solidFill>
            <a:prstDash val="solid"/>
          </a:ln>
          <a:effectLst/>
        </p:spPr>
        <p:txBody>
          <a:bodyPr anchor="ctr"/>
          <a:lstStyle/>
          <a:p>
            <a:pPr algn="ctr" defTabSz="1217586" eaLnBrk="1" fontAlgn="auto" hangingPunct="1">
              <a:spcBef>
                <a:spcPts val="0"/>
              </a:spcBef>
              <a:spcAft>
                <a:spcPts val="0"/>
              </a:spcAft>
              <a:defRPr/>
            </a:pPr>
            <a:endParaRPr lang="zh-CN" altLang="en-US" sz="319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Box 13"/>
          <p:cNvSpPr txBox="1"/>
          <p:nvPr/>
        </p:nvSpPr>
        <p:spPr>
          <a:xfrm>
            <a:off x="2516188" y="4046538"/>
            <a:ext cx="1954212" cy="247650"/>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矩形 10"/>
          <p:cNvSpPr/>
          <p:nvPr/>
        </p:nvSpPr>
        <p:spPr>
          <a:xfrm>
            <a:off x="2516188" y="4368800"/>
            <a:ext cx="3017837" cy="1292225"/>
          </a:xfrm>
          <a:prstGeom prst="rect">
            <a:avLst/>
          </a:prstGeom>
          <a:noFill/>
        </p:spPr>
        <p:txBody>
          <a:bodyPr lIns="0" tIns="0" rIns="0" bIns="0">
            <a:spAutoFit/>
          </a:bodyPr>
          <a:lstStyle/>
          <a:p>
            <a:pPr defTabSz="1216817" eaLnBrk="1" fontAlgn="auto" hangingPunct="1">
              <a:lnSpc>
                <a:spcPct val="120000"/>
              </a:lnSpc>
              <a:spcBef>
                <a:spcPct val="20000"/>
              </a:spcBef>
              <a:spcAft>
                <a:spcPts val="0"/>
              </a:spcAft>
              <a:defRPr/>
            </a:pPr>
            <a:r>
              <a:rPr lang="zh-CN" altLang="en-US" sz="14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TextBox 13"/>
          <p:cNvSpPr txBox="1"/>
          <p:nvPr/>
        </p:nvSpPr>
        <p:spPr>
          <a:xfrm>
            <a:off x="6869113" y="4046538"/>
            <a:ext cx="1954212" cy="247650"/>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矩形 12"/>
          <p:cNvSpPr/>
          <p:nvPr/>
        </p:nvSpPr>
        <p:spPr>
          <a:xfrm>
            <a:off x="6869113" y="4368800"/>
            <a:ext cx="3017837" cy="1292225"/>
          </a:xfrm>
          <a:prstGeom prst="rect">
            <a:avLst/>
          </a:prstGeom>
          <a:noFill/>
        </p:spPr>
        <p:txBody>
          <a:bodyPr lIns="0" tIns="0" rIns="0" bIns="0">
            <a:spAutoFit/>
          </a:bodyPr>
          <a:lstStyle/>
          <a:p>
            <a:pPr defTabSz="1216817" eaLnBrk="1" fontAlgn="auto" hangingPunct="1">
              <a:lnSpc>
                <a:spcPct val="120000"/>
              </a:lnSpc>
              <a:spcBef>
                <a:spcPct val="20000"/>
              </a:spcBef>
              <a:spcAft>
                <a:spcPts val="0"/>
              </a:spcAft>
              <a:defRPr/>
            </a:pPr>
            <a:r>
              <a:rPr lang="zh-CN" altLang="en-US" sz="14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5898"/>
        </a:solidFill>
        <a:effectLst/>
      </p:bgPr>
    </p:bg>
    <p:spTree>
      <p:nvGrpSpPr>
        <p:cNvPr id="1" name=""/>
        <p:cNvGrpSpPr/>
        <p:nvPr/>
      </p:nvGrpSpPr>
      <p:grpSpPr>
        <a:xfrm>
          <a:off x="0" y="0"/>
          <a:ext cx="0" cy="0"/>
          <a:chOff x="0" y="0"/>
          <a:chExt cx="0" cy="0"/>
        </a:xfrm>
      </p:grpSpPr>
      <p:sp>
        <p:nvSpPr>
          <p:cNvPr id="7" name="矩形 6"/>
          <p:cNvSpPr/>
          <p:nvPr/>
        </p:nvSpPr>
        <p:spPr>
          <a:xfrm>
            <a:off x="0" y="3178175"/>
            <a:ext cx="12192000" cy="2235200"/>
          </a:xfrm>
          <a:prstGeom prst="rect">
            <a:avLst/>
          </a:prstGeom>
          <a:solidFill>
            <a:srgbClr val="0037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651" name="文本框 3361"/>
          <p:cNvSpPr txBox="1">
            <a:spLocks noChangeArrowheads="1"/>
          </p:cNvSpPr>
          <p:nvPr/>
        </p:nvSpPr>
        <p:spPr bwMode="auto">
          <a:xfrm>
            <a:off x="5878513" y="3227388"/>
            <a:ext cx="240982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13800">
                <a:solidFill>
                  <a:schemeClr val="bg1"/>
                </a:solidFill>
                <a:latin typeface="Impact" pitchFamily="34" charset="0"/>
              </a:rPr>
              <a:t>04</a:t>
            </a:r>
            <a:endParaRPr lang="zh-CN" altLang="en-US" sz="13800">
              <a:solidFill>
                <a:schemeClr val="bg1"/>
              </a:solidFill>
              <a:latin typeface="Impact" pitchFamily="34" charset="0"/>
            </a:endParaRPr>
          </a:p>
        </p:txBody>
      </p:sp>
      <p:sp>
        <p:nvSpPr>
          <p:cNvPr id="27652" name="文本框 770"/>
          <p:cNvSpPr txBox="1">
            <a:spLocks noChangeArrowheads="1"/>
          </p:cNvSpPr>
          <p:nvPr/>
        </p:nvSpPr>
        <p:spPr bwMode="auto">
          <a:xfrm>
            <a:off x="8086725" y="3692525"/>
            <a:ext cx="3740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5400" b="1">
                <a:solidFill>
                  <a:schemeClr val="bg1"/>
                </a:solidFill>
                <a:latin typeface="微软雅黑" pitchFamily="34" charset="-122"/>
                <a:ea typeface="微软雅黑" pitchFamily="34" charset="-122"/>
              </a:rPr>
              <a:t>精诚合作</a:t>
            </a:r>
          </a:p>
        </p:txBody>
      </p:sp>
      <p:sp>
        <p:nvSpPr>
          <p:cNvPr id="27653" name="文本框 771"/>
          <p:cNvSpPr txBox="1">
            <a:spLocks noChangeArrowheads="1"/>
          </p:cNvSpPr>
          <p:nvPr/>
        </p:nvSpPr>
        <p:spPr bwMode="auto">
          <a:xfrm>
            <a:off x="8086725" y="4616450"/>
            <a:ext cx="2871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dist" eaLnBrk="1" hangingPunct="1"/>
            <a:r>
              <a:rPr lang="en-US" altLang="zh-CN" sz="1600">
                <a:solidFill>
                  <a:schemeClr val="bg1"/>
                </a:solidFill>
                <a:latin typeface="微软雅黑" pitchFamily="34" charset="-122"/>
                <a:ea typeface="微软雅黑" pitchFamily="34" charset="-122"/>
              </a:rPr>
              <a:t>COOPERATION</a:t>
            </a:r>
          </a:p>
        </p:txBody>
      </p:sp>
      <p:pic>
        <p:nvPicPr>
          <p:cNvPr id="27654" name="图片 336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1854200"/>
            <a:ext cx="41148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1747" name="组合 138"/>
          <p:cNvGrpSpPr>
            <a:grpSpLocks/>
          </p:cNvGrpSpPr>
          <p:nvPr/>
        </p:nvGrpSpPr>
        <p:grpSpPr bwMode="auto">
          <a:xfrm>
            <a:off x="-15875" y="3900488"/>
            <a:ext cx="3355975" cy="2955925"/>
            <a:chOff x="-15875" y="3324226"/>
            <a:chExt cx="4010025" cy="3532187"/>
          </a:xfrm>
        </p:grpSpPr>
        <p:sp>
          <p:nvSpPr>
            <p:cNvPr id="31755" name="Freeform 5"/>
            <p:cNvSpPr>
              <a:spLocks/>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6" name="Freeform 6"/>
            <p:cNvSpPr>
              <a:spLocks/>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7"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8" name="Freeform 8"/>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9" name="Freeform 9"/>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0" name="Freeform 10"/>
            <p:cNvSpPr>
              <a:spLocks/>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1"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1762" name="Freeform 12"/>
            <p:cNvSpPr>
              <a:spLocks/>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3" name="Freeform 13"/>
            <p:cNvSpPr>
              <a:spLocks/>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4" name="Freeform 14"/>
            <p:cNvSpPr>
              <a:spLocks/>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5" name="Freeform 15"/>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6" name="Freeform 16"/>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7" name="Freeform 17"/>
            <p:cNvSpPr>
              <a:spLocks/>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8" name="Freeform 18"/>
            <p:cNvSpPr>
              <a:spLocks/>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9" name="Freeform 19"/>
            <p:cNvSpPr>
              <a:spLocks/>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0" name="Freeform 20"/>
            <p:cNvSpPr>
              <a:spLocks/>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1" name="Freeform 21"/>
            <p:cNvSpPr>
              <a:spLocks/>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2" name="Freeform 22"/>
            <p:cNvSpPr>
              <a:spLocks/>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3" name="Freeform 23"/>
            <p:cNvSpPr>
              <a:spLocks/>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4" name="Freeform 24"/>
            <p:cNvSpPr>
              <a:spLocks/>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5" name="Freeform 25"/>
            <p:cNvSpPr>
              <a:spLocks/>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6" name="Freeform 26"/>
            <p:cNvSpPr>
              <a:spLocks/>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7" name="Freeform 27"/>
            <p:cNvSpPr>
              <a:spLocks/>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8" name="Freeform 28"/>
            <p:cNvSpPr>
              <a:spLocks/>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9" name="Freeform 29"/>
            <p:cNvSpPr>
              <a:spLocks/>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0" name="Freeform 30"/>
            <p:cNvSpPr>
              <a:spLocks/>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1" name="Freeform 31"/>
            <p:cNvSpPr>
              <a:spLocks/>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2" name="Freeform 32"/>
            <p:cNvSpPr>
              <a:spLocks/>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3" name="Freeform 33"/>
            <p:cNvSpPr>
              <a:spLocks/>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4" name="Freeform 34"/>
            <p:cNvSpPr>
              <a:spLocks/>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5" name="Freeform 35"/>
            <p:cNvSpPr>
              <a:spLocks/>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6" name="Freeform 36"/>
            <p:cNvSpPr>
              <a:spLocks/>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7" name="Freeform 37"/>
            <p:cNvSpPr>
              <a:spLocks/>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8" name="Freeform 38"/>
            <p:cNvSpPr>
              <a:spLocks/>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9" name="Freeform 39"/>
            <p:cNvSpPr>
              <a:spLocks/>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0" name="Freeform 40"/>
            <p:cNvSpPr>
              <a:spLocks/>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1" name="Freeform 41"/>
            <p:cNvSpPr>
              <a:spLocks/>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2" name="Freeform 42"/>
            <p:cNvSpPr>
              <a:spLocks/>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3" name="Freeform 43"/>
            <p:cNvSpPr>
              <a:spLocks/>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4" name="Freeform 44"/>
            <p:cNvSpPr>
              <a:spLocks/>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5" name="Freeform 45"/>
            <p:cNvSpPr>
              <a:spLocks/>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6" name="Freeform 46"/>
            <p:cNvSpPr>
              <a:spLocks/>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7" name="Freeform 47"/>
            <p:cNvSpPr>
              <a:spLocks/>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8" name="Freeform 48"/>
            <p:cNvSpPr>
              <a:spLocks/>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9" name="Freeform 49"/>
            <p:cNvSpPr>
              <a:spLocks/>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0" name="Freeform 50"/>
            <p:cNvSpPr>
              <a:spLocks/>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1" name="Freeform 51"/>
            <p:cNvSpPr>
              <a:spLocks/>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2" name="Freeform 52"/>
            <p:cNvSpPr>
              <a:spLocks/>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3" name="Freeform 53"/>
            <p:cNvSpPr>
              <a:spLocks/>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4" name="Freeform 54"/>
            <p:cNvSpPr>
              <a:spLocks/>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5" name="Freeform 55"/>
            <p:cNvSpPr>
              <a:spLocks/>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6" name="Freeform 56"/>
            <p:cNvSpPr>
              <a:spLocks/>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7" name="Freeform 57"/>
            <p:cNvSpPr>
              <a:spLocks/>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8" name="Freeform 58"/>
            <p:cNvSpPr>
              <a:spLocks/>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9" name="Freeform 59"/>
            <p:cNvSpPr>
              <a:spLocks/>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0" name="Freeform 60"/>
            <p:cNvSpPr>
              <a:spLocks/>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1"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2"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3"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4" name="Freeform 64"/>
            <p:cNvSpPr>
              <a:spLocks/>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5" name="Freeform 65"/>
            <p:cNvSpPr>
              <a:spLocks/>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6" name="Freeform 66"/>
            <p:cNvSpPr>
              <a:spLocks/>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7" name="Freeform 67"/>
            <p:cNvSpPr>
              <a:spLocks/>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8" name="Freeform 68"/>
            <p:cNvSpPr>
              <a:spLocks/>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9" name="Freeform 69"/>
            <p:cNvSpPr>
              <a:spLocks/>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0"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1"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2" name="Freeform 72"/>
            <p:cNvSpPr>
              <a:spLocks/>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3" name="Freeform 73"/>
            <p:cNvSpPr>
              <a:spLocks/>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4" name="Freeform 74"/>
            <p:cNvSpPr>
              <a:spLocks/>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5" name="Freeform 75"/>
            <p:cNvSpPr>
              <a:spLocks/>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6" name="Freeform 76"/>
            <p:cNvSpPr>
              <a:spLocks/>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7" name="Freeform 77"/>
            <p:cNvSpPr>
              <a:spLocks/>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8" name="Freeform 78"/>
            <p:cNvSpPr>
              <a:spLocks/>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9" name="Freeform 79"/>
            <p:cNvSpPr>
              <a:spLocks/>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30" name="Freeform 80"/>
            <p:cNvSpPr>
              <a:spLocks/>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31" name="Freeform 81"/>
            <p:cNvSpPr>
              <a:spLocks/>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32" name="Freeform 82"/>
            <p:cNvSpPr>
              <a:spLocks/>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33" name="Freeform 83"/>
            <p:cNvSpPr>
              <a:spLocks/>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34" name="Freeform 84"/>
            <p:cNvSpPr>
              <a:spLocks/>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35" name="Freeform 85"/>
            <p:cNvSpPr>
              <a:spLocks/>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36" name="Freeform 86"/>
            <p:cNvSpPr>
              <a:spLocks/>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37" name="Freeform 87"/>
            <p:cNvSpPr>
              <a:spLocks/>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38" name="Freeform 88"/>
            <p:cNvSpPr>
              <a:spLocks/>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39" name="Freeform 89"/>
            <p:cNvSpPr>
              <a:spLocks/>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40" name="Freeform 90"/>
            <p:cNvSpPr>
              <a:spLocks/>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41" name="Freeform 91"/>
            <p:cNvSpPr>
              <a:spLocks/>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42" name="Freeform 92"/>
            <p:cNvSpPr>
              <a:spLocks/>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43" name="Freeform 93"/>
            <p:cNvSpPr>
              <a:spLocks/>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44" name="Freeform 94"/>
            <p:cNvSpPr>
              <a:spLocks/>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45" name="任意多边形 109"/>
            <p:cNvSpPr>
              <a:spLocks/>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46" name="Freeform 96"/>
            <p:cNvSpPr>
              <a:spLocks/>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47" name="任意多边形 107"/>
            <p:cNvSpPr>
              <a:spLocks/>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31748" name="图片 110"/>
          <p:cNvPicPr>
            <a:picLocks noChangeAspect="1"/>
          </p:cNvPicPr>
          <p:nvPr/>
        </p:nvPicPr>
        <p:blipFill>
          <a:blip r:embed="rId2">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文本框 135"/>
          <p:cNvSpPr txBox="1">
            <a:spLocks noChangeArrowheads="1"/>
          </p:cNvSpPr>
          <p:nvPr/>
        </p:nvSpPr>
        <p:spPr bwMode="auto">
          <a:xfrm>
            <a:off x="5970588" y="3182938"/>
            <a:ext cx="60785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4800" b="1" dirty="0">
                <a:solidFill>
                  <a:schemeClr val="bg1"/>
                </a:solidFill>
                <a:latin typeface="微软雅黑" pitchFamily="34" charset="-122"/>
                <a:ea typeface="微软雅黑" pitchFamily="34" charset="-122"/>
              </a:rPr>
              <a:t>谢谢观看</a:t>
            </a:r>
          </a:p>
        </p:txBody>
      </p:sp>
      <p:sp>
        <p:nvSpPr>
          <p:cNvPr id="31752" name="文本框 137"/>
          <p:cNvSpPr txBox="1">
            <a:spLocks noChangeArrowheads="1"/>
          </p:cNvSpPr>
          <p:nvPr/>
        </p:nvSpPr>
        <p:spPr bwMode="auto">
          <a:xfrm>
            <a:off x="5975350" y="4037014"/>
            <a:ext cx="3583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dist" eaLnBrk="1" hangingPunct="1"/>
            <a:r>
              <a:rPr lang="en-US" altLang="zh-CN" dirty="0">
                <a:solidFill>
                  <a:schemeClr val="bg1"/>
                </a:solidFill>
                <a:latin typeface="微软雅黑" pitchFamily="34" charset="-122"/>
                <a:ea typeface="微软雅黑" pitchFamily="34" charset="-122"/>
              </a:rPr>
              <a:t>THANKS FOR WATCHING</a:t>
            </a:r>
            <a:endParaRPr lang="zh-CN" altLang="en-US" dirty="0">
              <a:solidFill>
                <a:schemeClr val="bg1"/>
              </a:solidFill>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19" name="文本框 4"/>
          <p:cNvSpPr txBox="1">
            <a:spLocks noChangeArrowheads="1"/>
          </p:cNvSpPr>
          <p:nvPr/>
        </p:nvSpPr>
        <p:spPr bwMode="auto">
          <a:xfrm>
            <a:off x="685800" y="282575"/>
            <a:ext cx="265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dirty="0">
                <a:latin typeface="微软雅黑" pitchFamily="34" charset="-122"/>
                <a:ea typeface="微软雅黑" pitchFamily="34" charset="-122"/>
              </a:rPr>
              <a:t>团队介绍</a:t>
            </a:r>
          </a:p>
        </p:txBody>
      </p:sp>
      <p:pic>
        <p:nvPicPr>
          <p:cNvPr id="3" name="Picture 2" descr="A person smiling for the camera&#10;&#10;Description automatically generated">
            <a:extLst>
              <a:ext uri="{FF2B5EF4-FFF2-40B4-BE49-F238E27FC236}">
                <a16:creationId xmlns:a16="http://schemas.microsoft.com/office/drawing/2014/main" id="{67F15181-DD17-459A-9EB1-1B250834ECE1}"/>
              </a:ext>
            </a:extLst>
          </p:cNvPr>
          <p:cNvPicPr>
            <a:picLocks noChangeAspect="1"/>
          </p:cNvPicPr>
          <p:nvPr/>
        </p:nvPicPr>
        <p:blipFill rotWithShape="1">
          <a:blip r:embed="rId3">
            <a:extLst>
              <a:ext uri="{28A0092B-C50C-407E-A947-70E740481C1C}">
                <a14:useLocalDpi xmlns:a14="http://schemas.microsoft.com/office/drawing/2010/main" val="0"/>
              </a:ext>
            </a:extLst>
          </a:blip>
          <a:srcRect t="5452" b="18562"/>
          <a:stretch/>
        </p:blipFill>
        <p:spPr>
          <a:xfrm>
            <a:off x="1795434" y="1341972"/>
            <a:ext cx="1921578" cy="1923271"/>
          </a:xfrm>
          <a:prstGeom prst="ellipse">
            <a:avLst/>
          </a:prstGeom>
        </p:spPr>
      </p:pic>
      <p:pic>
        <p:nvPicPr>
          <p:cNvPr id="6" name="Picture 5" descr="A young person wearing a suit and tie&#10;&#10;Description automatically generated">
            <a:extLst>
              <a:ext uri="{FF2B5EF4-FFF2-40B4-BE49-F238E27FC236}">
                <a16:creationId xmlns:a16="http://schemas.microsoft.com/office/drawing/2014/main" id="{F058F604-740B-44AB-B642-6CF98345372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074" b="20581"/>
          <a:stretch/>
        </p:blipFill>
        <p:spPr>
          <a:xfrm>
            <a:off x="5236415" y="1375527"/>
            <a:ext cx="1921578" cy="1910079"/>
          </a:xfrm>
          <a:prstGeom prst="ellipse">
            <a:avLst/>
          </a:prstGeom>
        </p:spPr>
      </p:pic>
      <p:pic>
        <p:nvPicPr>
          <p:cNvPr id="8" name="Picture 7" descr="A young person wearing a black shirt&#10;&#10;Description automatically generated">
            <a:extLst>
              <a:ext uri="{FF2B5EF4-FFF2-40B4-BE49-F238E27FC236}">
                <a16:creationId xmlns:a16="http://schemas.microsoft.com/office/drawing/2014/main" id="{3527AF6C-8690-4366-BD22-045C7A36226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926" r="14444" b="23408"/>
          <a:stretch/>
        </p:blipFill>
        <p:spPr>
          <a:xfrm>
            <a:off x="8481953" y="1389697"/>
            <a:ext cx="1921579" cy="1895909"/>
          </a:xfrm>
          <a:prstGeom prst="ellipse">
            <a:avLst/>
          </a:prstGeom>
        </p:spPr>
      </p:pic>
      <p:sp>
        <p:nvSpPr>
          <p:cNvPr id="9" name="Rectangle 8">
            <a:extLst>
              <a:ext uri="{FF2B5EF4-FFF2-40B4-BE49-F238E27FC236}">
                <a16:creationId xmlns:a16="http://schemas.microsoft.com/office/drawing/2014/main" id="{FE78DEA8-BACD-462C-8142-495801982DA0}"/>
              </a:ext>
            </a:extLst>
          </p:cNvPr>
          <p:cNvSpPr/>
          <p:nvPr/>
        </p:nvSpPr>
        <p:spPr>
          <a:xfrm>
            <a:off x="8122333" y="3896062"/>
            <a:ext cx="2789546" cy="2308324"/>
          </a:xfrm>
          <a:prstGeom prst="rect">
            <a:avLst/>
          </a:prstGeom>
        </p:spPr>
        <p:txBody>
          <a:bodyPr wrap="none">
            <a:spAutoFit/>
          </a:bodyPr>
          <a:lstStyle/>
          <a:p>
            <a:pPr algn="ctr"/>
            <a:r>
              <a:rPr lang="en-US" b="1" dirty="0" err="1"/>
              <a:t>马铭洋</a:t>
            </a:r>
            <a:r>
              <a:rPr lang="zh-CN" altLang="en-US" dirty="0"/>
              <a:t>（</a:t>
            </a:r>
            <a:r>
              <a:rPr lang="en-US" dirty="0"/>
              <a:t>男</a:t>
            </a:r>
            <a:r>
              <a:rPr lang="zh-CN" altLang="en-US" dirty="0"/>
              <a:t>）</a:t>
            </a:r>
            <a:endParaRPr lang="en-US" altLang="zh-CN" dirty="0"/>
          </a:p>
          <a:p>
            <a:pPr algn="ctr"/>
            <a:endParaRPr lang="en-US" altLang="zh-CN" dirty="0"/>
          </a:p>
          <a:p>
            <a:pPr algn="ctr"/>
            <a:r>
              <a:rPr lang="en-US" dirty="0" err="1"/>
              <a:t>电子商务</a:t>
            </a:r>
            <a:endParaRPr lang="en-US" altLang="zh-CN" dirty="0"/>
          </a:p>
          <a:p>
            <a:pPr algn="ctr"/>
            <a:r>
              <a:rPr lang="en-US" dirty="0" err="1"/>
              <a:t>英国华威大学</a:t>
            </a:r>
            <a:endParaRPr lang="en-US" dirty="0"/>
          </a:p>
          <a:p>
            <a:pPr algn="ctr"/>
            <a:r>
              <a:rPr lang="en-US" dirty="0"/>
              <a:t>2021</a:t>
            </a:r>
            <a:r>
              <a:rPr lang="zh-CN" altLang="en-US" dirty="0"/>
              <a:t>年毕业</a:t>
            </a:r>
            <a:endParaRPr lang="en-US" altLang="zh-CN" dirty="0"/>
          </a:p>
          <a:p>
            <a:pPr algn="ctr"/>
            <a:endParaRPr lang="en-US" dirty="0"/>
          </a:p>
          <a:p>
            <a:pPr algn="ctr"/>
            <a:r>
              <a:rPr lang="zh-CN" altLang="en-US" dirty="0"/>
              <a:t>问题讨论 数据处理</a:t>
            </a:r>
            <a:endParaRPr lang="en-US" altLang="zh-CN" dirty="0"/>
          </a:p>
          <a:p>
            <a:pPr algn="ctr"/>
            <a:r>
              <a:rPr lang="en-US" altLang="zh-CN" dirty="0"/>
              <a:t>BP</a:t>
            </a:r>
            <a:r>
              <a:rPr lang="zh-CN" altLang="en-US" dirty="0"/>
              <a:t>神经网络模型 报告撰写</a:t>
            </a:r>
            <a:endParaRPr lang="en-US" dirty="0"/>
          </a:p>
        </p:txBody>
      </p:sp>
      <p:sp>
        <p:nvSpPr>
          <p:cNvPr id="11" name="Rectangle 10">
            <a:extLst>
              <a:ext uri="{FF2B5EF4-FFF2-40B4-BE49-F238E27FC236}">
                <a16:creationId xmlns:a16="http://schemas.microsoft.com/office/drawing/2014/main" id="{319837D8-F560-40E2-911E-DCCFE8E14F36}"/>
              </a:ext>
            </a:extLst>
          </p:cNvPr>
          <p:cNvSpPr/>
          <p:nvPr/>
        </p:nvSpPr>
        <p:spPr>
          <a:xfrm>
            <a:off x="1426652" y="3896062"/>
            <a:ext cx="2723823" cy="2308324"/>
          </a:xfrm>
          <a:prstGeom prst="rect">
            <a:avLst/>
          </a:prstGeom>
        </p:spPr>
        <p:txBody>
          <a:bodyPr wrap="none">
            <a:spAutoFit/>
          </a:bodyPr>
          <a:lstStyle/>
          <a:p>
            <a:pPr algn="ctr"/>
            <a:r>
              <a:rPr lang="zh-CN" altLang="en-US" b="1" dirty="0"/>
              <a:t>曹楠</a:t>
            </a:r>
            <a:r>
              <a:rPr lang="zh-CN" altLang="en-US" dirty="0"/>
              <a:t>（女）</a:t>
            </a:r>
            <a:endParaRPr lang="en-US" altLang="zh-CN" dirty="0"/>
          </a:p>
          <a:p>
            <a:pPr algn="ctr"/>
            <a:endParaRPr lang="en-US" altLang="zh-CN" dirty="0"/>
          </a:p>
          <a:p>
            <a:pPr algn="ctr"/>
            <a:r>
              <a:rPr lang="zh-CN" altLang="en-US" dirty="0"/>
              <a:t>信息系统管理与数字创新</a:t>
            </a:r>
            <a:endParaRPr lang="en-US" altLang="zh-CN" dirty="0"/>
          </a:p>
          <a:p>
            <a:pPr algn="ctr"/>
            <a:r>
              <a:rPr lang="en-US" dirty="0" err="1"/>
              <a:t>英国华威大学</a:t>
            </a:r>
            <a:endParaRPr lang="en-US" dirty="0"/>
          </a:p>
          <a:p>
            <a:pPr algn="ctr"/>
            <a:r>
              <a:rPr lang="en-US" dirty="0"/>
              <a:t>2021</a:t>
            </a:r>
            <a:r>
              <a:rPr lang="zh-CN" altLang="en-US" dirty="0"/>
              <a:t>年毕业</a:t>
            </a:r>
            <a:endParaRPr lang="en-US" altLang="zh-CN" dirty="0"/>
          </a:p>
          <a:p>
            <a:pPr algn="ctr"/>
            <a:endParaRPr lang="en-US" dirty="0"/>
          </a:p>
          <a:p>
            <a:pPr algn="ctr"/>
            <a:r>
              <a:rPr lang="zh-CN" altLang="en-US" dirty="0"/>
              <a:t>问题讨论 数据处理</a:t>
            </a:r>
            <a:endParaRPr lang="en-US" altLang="zh-CN" dirty="0"/>
          </a:p>
          <a:p>
            <a:pPr algn="ctr"/>
            <a:r>
              <a:rPr lang="en-US" altLang="zh-CN" dirty="0"/>
              <a:t>RSVP</a:t>
            </a:r>
            <a:r>
              <a:rPr lang="zh-CN" altLang="en-US" dirty="0"/>
              <a:t>模型 报告撰写</a:t>
            </a:r>
            <a:endParaRPr lang="en-US" dirty="0"/>
          </a:p>
        </p:txBody>
      </p:sp>
      <p:sp>
        <p:nvSpPr>
          <p:cNvPr id="12" name="Rectangle 11">
            <a:extLst>
              <a:ext uri="{FF2B5EF4-FFF2-40B4-BE49-F238E27FC236}">
                <a16:creationId xmlns:a16="http://schemas.microsoft.com/office/drawing/2014/main" id="{4F38C6EC-6DC2-4E04-ABBC-76D8DFBC961D}"/>
              </a:ext>
            </a:extLst>
          </p:cNvPr>
          <p:cNvSpPr/>
          <p:nvPr/>
        </p:nvSpPr>
        <p:spPr>
          <a:xfrm>
            <a:off x="4731947" y="3896062"/>
            <a:ext cx="3007555" cy="2308324"/>
          </a:xfrm>
          <a:prstGeom prst="rect">
            <a:avLst/>
          </a:prstGeom>
        </p:spPr>
        <p:txBody>
          <a:bodyPr wrap="none">
            <a:spAutoFit/>
          </a:bodyPr>
          <a:lstStyle/>
          <a:p>
            <a:pPr algn="ctr"/>
            <a:r>
              <a:rPr lang="zh-CN" altLang="en-US" b="1" dirty="0"/>
              <a:t>刘浩宇</a:t>
            </a:r>
            <a:r>
              <a:rPr lang="zh-CN" altLang="en-US" dirty="0"/>
              <a:t>（男）</a:t>
            </a:r>
            <a:endParaRPr lang="en-US" altLang="zh-CN" dirty="0"/>
          </a:p>
          <a:p>
            <a:pPr algn="ctr"/>
            <a:endParaRPr lang="en-US" altLang="zh-CN" dirty="0"/>
          </a:p>
          <a:p>
            <a:pPr algn="ctr"/>
            <a:r>
              <a:rPr lang="zh-CN" altLang="en-US" dirty="0"/>
              <a:t>统计</a:t>
            </a:r>
            <a:endParaRPr lang="en-US" altLang="zh-CN" dirty="0"/>
          </a:p>
          <a:p>
            <a:pPr algn="ctr"/>
            <a:r>
              <a:rPr lang="en-US" dirty="0" err="1"/>
              <a:t>英国华威大学</a:t>
            </a:r>
            <a:endParaRPr lang="en-US" dirty="0"/>
          </a:p>
          <a:p>
            <a:pPr algn="ctr"/>
            <a:r>
              <a:rPr lang="en-US" dirty="0"/>
              <a:t>2021</a:t>
            </a:r>
            <a:r>
              <a:rPr lang="zh-CN" altLang="en-US" dirty="0"/>
              <a:t>年毕业</a:t>
            </a:r>
            <a:endParaRPr lang="en-US" altLang="zh-CN" dirty="0"/>
          </a:p>
          <a:p>
            <a:pPr algn="ctr"/>
            <a:endParaRPr lang="en-US" dirty="0"/>
          </a:p>
          <a:p>
            <a:pPr algn="ctr"/>
            <a:r>
              <a:rPr lang="zh-CN" altLang="en-US" dirty="0"/>
              <a:t>问题讨论 数据处理</a:t>
            </a:r>
            <a:endParaRPr lang="en-US" altLang="zh-CN" dirty="0"/>
          </a:p>
          <a:p>
            <a:pPr algn="ctr"/>
            <a:r>
              <a:rPr lang="zh-CN" altLang="en-US" dirty="0"/>
              <a:t>模糊综合评价模型 报告撰写</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43" name="文本框 4"/>
          <p:cNvSpPr txBox="1">
            <a:spLocks noChangeArrowheads="1"/>
          </p:cNvSpPr>
          <p:nvPr/>
        </p:nvSpPr>
        <p:spPr bwMode="auto">
          <a:xfrm>
            <a:off x="685800" y="282575"/>
            <a:ext cx="2657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dirty="0">
                <a:latin typeface="微软雅黑" pitchFamily="34" charset="-122"/>
                <a:ea typeface="微软雅黑" pitchFamily="34" charset="-122"/>
              </a:rPr>
              <a:t>项目概述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存在问题</a:t>
            </a:r>
          </a:p>
        </p:txBody>
      </p:sp>
      <p:sp>
        <p:nvSpPr>
          <p:cNvPr id="28" name="AutoShape 1"/>
          <p:cNvSpPr>
            <a:spLocks/>
          </p:cNvSpPr>
          <p:nvPr/>
        </p:nvSpPr>
        <p:spPr bwMode="auto">
          <a:xfrm>
            <a:off x="6789738" y="3311525"/>
            <a:ext cx="2130425" cy="2530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562" y="1136"/>
                </a:lnTo>
                <a:cubicBezTo>
                  <a:pt x="562" y="1136"/>
                  <a:pt x="787" y="2273"/>
                  <a:pt x="1349" y="2463"/>
                </a:cubicBezTo>
                <a:cubicBezTo>
                  <a:pt x="1912" y="2652"/>
                  <a:pt x="3262" y="5210"/>
                  <a:pt x="3262" y="5210"/>
                </a:cubicBezTo>
                <a:lnTo>
                  <a:pt x="3487" y="6821"/>
                </a:lnTo>
                <a:cubicBezTo>
                  <a:pt x="3487" y="6821"/>
                  <a:pt x="3374" y="7294"/>
                  <a:pt x="3824" y="7768"/>
                </a:cubicBezTo>
                <a:cubicBezTo>
                  <a:pt x="4274" y="8242"/>
                  <a:pt x="4837" y="8999"/>
                  <a:pt x="4837" y="9284"/>
                </a:cubicBezTo>
                <a:cubicBezTo>
                  <a:pt x="4837" y="9568"/>
                  <a:pt x="4499" y="10705"/>
                  <a:pt x="4387" y="10894"/>
                </a:cubicBezTo>
                <a:cubicBezTo>
                  <a:pt x="4274" y="11084"/>
                  <a:pt x="4387" y="12315"/>
                  <a:pt x="5175" y="13073"/>
                </a:cubicBezTo>
                <a:cubicBezTo>
                  <a:pt x="5962" y="13831"/>
                  <a:pt x="6524" y="14494"/>
                  <a:pt x="6524" y="14684"/>
                </a:cubicBezTo>
                <a:cubicBezTo>
                  <a:pt x="6524" y="14873"/>
                  <a:pt x="6524" y="15821"/>
                  <a:pt x="6524" y="16105"/>
                </a:cubicBezTo>
                <a:cubicBezTo>
                  <a:pt x="6524" y="16389"/>
                  <a:pt x="6637" y="16673"/>
                  <a:pt x="7199" y="17810"/>
                </a:cubicBezTo>
                <a:cubicBezTo>
                  <a:pt x="7762" y="18947"/>
                  <a:pt x="8549" y="19894"/>
                  <a:pt x="8774" y="20273"/>
                </a:cubicBezTo>
                <a:cubicBezTo>
                  <a:pt x="8999" y="20652"/>
                  <a:pt x="10124" y="21599"/>
                  <a:pt x="10124" y="21599"/>
                </a:cubicBezTo>
                <a:lnTo>
                  <a:pt x="11249" y="19799"/>
                </a:lnTo>
                <a:cubicBezTo>
                  <a:pt x="11249" y="19799"/>
                  <a:pt x="12937" y="17147"/>
                  <a:pt x="13612" y="16673"/>
                </a:cubicBezTo>
                <a:cubicBezTo>
                  <a:pt x="14287" y="16200"/>
                  <a:pt x="15299" y="14305"/>
                  <a:pt x="15299" y="14305"/>
                </a:cubicBezTo>
                <a:lnTo>
                  <a:pt x="15412" y="13073"/>
                </a:lnTo>
                <a:lnTo>
                  <a:pt x="16762" y="11936"/>
                </a:lnTo>
                <a:cubicBezTo>
                  <a:pt x="16762" y="11936"/>
                  <a:pt x="17099" y="8621"/>
                  <a:pt x="17212" y="8052"/>
                </a:cubicBezTo>
                <a:cubicBezTo>
                  <a:pt x="17324" y="7484"/>
                  <a:pt x="17999" y="6347"/>
                  <a:pt x="18112" y="6157"/>
                </a:cubicBezTo>
                <a:cubicBezTo>
                  <a:pt x="18225" y="5968"/>
                  <a:pt x="18337" y="4736"/>
                  <a:pt x="18225" y="4263"/>
                </a:cubicBezTo>
                <a:cubicBezTo>
                  <a:pt x="18112" y="3789"/>
                  <a:pt x="18112" y="3031"/>
                  <a:pt x="18449" y="2842"/>
                </a:cubicBezTo>
                <a:cubicBezTo>
                  <a:pt x="18787" y="2652"/>
                  <a:pt x="20024" y="1894"/>
                  <a:pt x="20024" y="1894"/>
                </a:cubicBezTo>
                <a:lnTo>
                  <a:pt x="20812" y="1231"/>
                </a:lnTo>
                <a:lnTo>
                  <a:pt x="21374" y="663"/>
                </a:lnTo>
                <a:lnTo>
                  <a:pt x="21600" y="94"/>
                </a:lnTo>
                <a:lnTo>
                  <a:pt x="0" y="0"/>
                </a:lnTo>
                <a:close/>
              </a:path>
            </a:pathLst>
          </a:custGeom>
          <a:solidFill>
            <a:srgbClr val="337EB2"/>
          </a:solidFill>
          <a:ln w="25400" cap="flat" cmpd="sng">
            <a:solidFill>
              <a:srgbClr val="000000">
                <a:alpha val="0"/>
              </a:srgbClr>
            </a:solidFill>
            <a:prstDash val="solid"/>
            <a:miter lim="0"/>
            <a:headEnd/>
            <a:tailEnd/>
          </a:ln>
          <a:effectLst/>
        </p:spPr>
        <p:txBody>
          <a:bodyPr lIns="0" tIns="0" rIns="0" bIns="0" anchor="ctr"/>
          <a:lstStyle/>
          <a:p>
            <a:pPr algn="ctr" defTabSz="412750" eaLnBrk="1">
              <a:defRPr/>
            </a:pPr>
            <a:endParaRPr lang="en-US" sz="2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AutoShape 2"/>
          <p:cNvSpPr>
            <a:spLocks/>
          </p:cNvSpPr>
          <p:nvPr/>
        </p:nvSpPr>
        <p:spPr bwMode="auto">
          <a:xfrm>
            <a:off x="6800850" y="3302000"/>
            <a:ext cx="2097088" cy="2508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99" y="1338"/>
                </a:moveTo>
                <a:lnTo>
                  <a:pt x="17485" y="2867"/>
                </a:lnTo>
                <a:cubicBezTo>
                  <a:pt x="17485" y="2867"/>
                  <a:pt x="16799" y="3058"/>
                  <a:pt x="16457" y="4969"/>
                </a:cubicBezTo>
                <a:cubicBezTo>
                  <a:pt x="16114" y="6881"/>
                  <a:pt x="15657" y="7263"/>
                  <a:pt x="15657" y="7454"/>
                </a:cubicBezTo>
                <a:cubicBezTo>
                  <a:pt x="15657" y="7646"/>
                  <a:pt x="14971" y="8028"/>
                  <a:pt x="14971" y="8028"/>
                </a:cubicBezTo>
                <a:cubicBezTo>
                  <a:pt x="14971" y="8028"/>
                  <a:pt x="14971" y="10417"/>
                  <a:pt x="15085" y="10704"/>
                </a:cubicBezTo>
                <a:cubicBezTo>
                  <a:pt x="15199" y="10991"/>
                  <a:pt x="15885" y="12042"/>
                  <a:pt x="15085" y="13093"/>
                </a:cubicBezTo>
                <a:cubicBezTo>
                  <a:pt x="14285" y="14145"/>
                  <a:pt x="13485" y="14814"/>
                  <a:pt x="13485" y="14814"/>
                </a:cubicBezTo>
                <a:cubicBezTo>
                  <a:pt x="13485" y="14814"/>
                  <a:pt x="12799" y="15865"/>
                  <a:pt x="12685" y="16152"/>
                </a:cubicBezTo>
                <a:cubicBezTo>
                  <a:pt x="12571" y="16438"/>
                  <a:pt x="11771" y="17968"/>
                  <a:pt x="11771" y="17968"/>
                </a:cubicBezTo>
                <a:lnTo>
                  <a:pt x="10285" y="19592"/>
                </a:lnTo>
                <a:lnTo>
                  <a:pt x="10399" y="20548"/>
                </a:lnTo>
                <a:cubicBezTo>
                  <a:pt x="10399" y="20548"/>
                  <a:pt x="9828" y="19688"/>
                  <a:pt x="10285" y="18254"/>
                </a:cubicBezTo>
                <a:cubicBezTo>
                  <a:pt x="10742" y="16821"/>
                  <a:pt x="12114" y="14909"/>
                  <a:pt x="12114" y="14718"/>
                </a:cubicBezTo>
                <a:cubicBezTo>
                  <a:pt x="12114" y="14527"/>
                  <a:pt x="12799" y="12424"/>
                  <a:pt x="12799" y="12424"/>
                </a:cubicBezTo>
                <a:lnTo>
                  <a:pt x="12914" y="10799"/>
                </a:lnTo>
                <a:cubicBezTo>
                  <a:pt x="12914" y="10799"/>
                  <a:pt x="12799" y="9939"/>
                  <a:pt x="13142" y="9653"/>
                </a:cubicBezTo>
                <a:cubicBezTo>
                  <a:pt x="13485" y="9366"/>
                  <a:pt x="12571" y="8219"/>
                  <a:pt x="12571" y="8219"/>
                </a:cubicBezTo>
                <a:cubicBezTo>
                  <a:pt x="12571" y="8219"/>
                  <a:pt x="11657" y="7646"/>
                  <a:pt x="12342" y="6785"/>
                </a:cubicBezTo>
                <a:cubicBezTo>
                  <a:pt x="13028" y="5925"/>
                  <a:pt x="13599" y="5352"/>
                  <a:pt x="13828" y="5352"/>
                </a:cubicBezTo>
                <a:cubicBezTo>
                  <a:pt x="14057" y="5352"/>
                  <a:pt x="14971" y="4874"/>
                  <a:pt x="14971" y="4874"/>
                </a:cubicBezTo>
                <a:lnTo>
                  <a:pt x="15199" y="4396"/>
                </a:lnTo>
                <a:lnTo>
                  <a:pt x="13028" y="3631"/>
                </a:lnTo>
                <a:lnTo>
                  <a:pt x="13371" y="3058"/>
                </a:lnTo>
                <a:lnTo>
                  <a:pt x="14171" y="2771"/>
                </a:lnTo>
                <a:cubicBezTo>
                  <a:pt x="14171" y="2771"/>
                  <a:pt x="14171" y="1911"/>
                  <a:pt x="14399" y="1720"/>
                </a:cubicBezTo>
                <a:cubicBezTo>
                  <a:pt x="14628" y="1529"/>
                  <a:pt x="14628" y="860"/>
                  <a:pt x="14628" y="860"/>
                </a:cubicBezTo>
                <a:lnTo>
                  <a:pt x="13714" y="0"/>
                </a:lnTo>
                <a:cubicBezTo>
                  <a:pt x="13714" y="0"/>
                  <a:pt x="13142" y="2007"/>
                  <a:pt x="12685" y="2389"/>
                </a:cubicBezTo>
                <a:cubicBezTo>
                  <a:pt x="12228" y="2771"/>
                  <a:pt x="11542" y="3536"/>
                  <a:pt x="11542" y="3536"/>
                </a:cubicBezTo>
                <a:cubicBezTo>
                  <a:pt x="11542" y="3536"/>
                  <a:pt x="11542" y="4300"/>
                  <a:pt x="11657" y="4587"/>
                </a:cubicBezTo>
                <a:cubicBezTo>
                  <a:pt x="11771" y="4874"/>
                  <a:pt x="11314" y="5638"/>
                  <a:pt x="11199" y="6116"/>
                </a:cubicBezTo>
                <a:cubicBezTo>
                  <a:pt x="11085" y="6594"/>
                  <a:pt x="10971" y="7359"/>
                  <a:pt x="10971" y="7932"/>
                </a:cubicBezTo>
                <a:cubicBezTo>
                  <a:pt x="10971" y="8506"/>
                  <a:pt x="10628" y="8697"/>
                  <a:pt x="10971" y="10035"/>
                </a:cubicBezTo>
                <a:cubicBezTo>
                  <a:pt x="11314" y="11373"/>
                  <a:pt x="11085" y="12520"/>
                  <a:pt x="10971" y="12807"/>
                </a:cubicBezTo>
                <a:cubicBezTo>
                  <a:pt x="10857" y="13093"/>
                  <a:pt x="10857" y="13189"/>
                  <a:pt x="10857" y="13571"/>
                </a:cubicBezTo>
                <a:cubicBezTo>
                  <a:pt x="10857" y="13953"/>
                  <a:pt x="11085" y="14718"/>
                  <a:pt x="11085" y="14909"/>
                </a:cubicBezTo>
                <a:cubicBezTo>
                  <a:pt x="11085" y="15100"/>
                  <a:pt x="10628" y="15961"/>
                  <a:pt x="10514" y="16152"/>
                </a:cubicBezTo>
                <a:cubicBezTo>
                  <a:pt x="10399" y="16343"/>
                  <a:pt x="9257" y="19210"/>
                  <a:pt x="9257" y="19210"/>
                </a:cubicBezTo>
                <a:lnTo>
                  <a:pt x="8571" y="13476"/>
                </a:lnTo>
                <a:cubicBezTo>
                  <a:pt x="8571" y="13476"/>
                  <a:pt x="6285" y="11277"/>
                  <a:pt x="6171" y="11086"/>
                </a:cubicBezTo>
                <a:cubicBezTo>
                  <a:pt x="6057" y="10895"/>
                  <a:pt x="8114" y="10035"/>
                  <a:pt x="8914" y="9366"/>
                </a:cubicBezTo>
                <a:cubicBezTo>
                  <a:pt x="9714" y="8697"/>
                  <a:pt x="9142" y="8792"/>
                  <a:pt x="8685" y="7168"/>
                </a:cubicBezTo>
                <a:cubicBezTo>
                  <a:pt x="8228" y="5543"/>
                  <a:pt x="5942" y="5161"/>
                  <a:pt x="5942" y="5161"/>
                </a:cubicBezTo>
                <a:cubicBezTo>
                  <a:pt x="5942" y="5161"/>
                  <a:pt x="5028" y="4587"/>
                  <a:pt x="4914" y="4109"/>
                </a:cubicBezTo>
                <a:cubicBezTo>
                  <a:pt x="4799" y="3631"/>
                  <a:pt x="4228" y="1624"/>
                  <a:pt x="4228" y="1624"/>
                </a:cubicBezTo>
                <a:lnTo>
                  <a:pt x="7085" y="3727"/>
                </a:lnTo>
                <a:cubicBezTo>
                  <a:pt x="7085" y="3727"/>
                  <a:pt x="6057" y="1146"/>
                  <a:pt x="6514" y="573"/>
                </a:cubicBezTo>
                <a:cubicBezTo>
                  <a:pt x="6971" y="0"/>
                  <a:pt x="7657" y="477"/>
                  <a:pt x="7657" y="477"/>
                </a:cubicBezTo>
                <a:lnTo>
                  <a:pt x="8799" y="3058"/>
                </a:lnTo>
                <a:lnTo>
                  <a:pt x="9600" y="3918"/>
                </a:lnTo>
                <a:lnTo>
                  <a:pt x="9371" y="1338"/>
                </a:lnTo>
                <a:lnTo>
                  <a:pt x="9371" y="95"/>
                </a:lnTo>
                <a:lnTo>
                  <a:pt x="0" y="0"/>
                </a:lnTo>
                <a:cubicBezTo>
                  <a:pt x="0" y="0"/>
                  <a:pt x="914" y="955"/>
                  <a:pt x="1257" y="1720"/>
                </a:cubicBezTo>
                <a:cubicBezTo>
                  <a:pt x="1599" y="2484"/>
                  <a:pt x="3199" y="4587"/>
                  <a:pt x="3199" y="5161"/>
                </a:cubicBezTo>
                <a:cubicBezTo>
                  <a:pt x="3199" y="5734"/>
                  <a:pt x="3657" y="6785"/>
                  <a:pt x="4114" y="7741"/>
                </a:cubicBezTo>
                <a:cubicBezTo>
                  <a:pt x="4571" y="8697"/>
                  <a:pt x="4914" y="9748"/>
                  <a:pt x="4914" y="10322"/>
                </a:cubicBezTo>
                <a:cubicBezTo>
                  <a:pt x="4914" y="10895"/>
                  <a:pt x="4228" y="11851"/>
                  <a:pt x="4799" y="12424"/>
                </a:cubicBezTo>
                <a:cubicBezTo>
                  <a:pt x="5371" y="12998"/>
                  <a:pt x="5942" y="14431"/>
                  <a:pt x="6399" y="14718"/>
                </a:cubicBezTo>
                <a:cubicBezTo>
                  <a:pt x="6857" y="15005"/>
                  <a:pt x="6628" y="15292"/>
                  <a:pt x="6971" y="16438"/>
                </a:cubicBezTo>
                <a:cubicBezTo>
                  <a:pt x="7314" y="17585"/>
                  <a:pt x="7657" y="18541"/>
                  <a:pt x="7999" y="19115"/>
                </a:cubicBezTo>
                <a:cubicBezTo>
                  <a:pt x="8342" y="19688"/>
                  <a:pt x="10057" y="21600"/>
                  <a:pt x="10057" y="21600"/>
                </a:cubicBezTo>
                <a:cubicBezTo>
                  <a:pt x="10057" y="21600"/>
                  <a:pt x="15085" y="14909"/>
                  <a:pt x="15428" y="14336"/>
                </a:cubicBezTo>
                <a:cubicBezTo>
                  <a:pt x="15771" y="13762"/>
                  <a:pt x="15657" y="13093"/>
                  <a:pt x="15657" y="13093"/>
                </a:cubicBezTo>
                <a:lnTo>
                  <a:pt x="16457" y="11851"/>
                </a:lnTo>
                <a:lnTo>
                  <a:pt x="17371" y="9844"/>
                </a:lnTo>
                <a:cubicBezTo>
                  <a:pt x="17371" y="9844"/>
                  <a:pt x="17257" y="8506"/>
                  <a:pt x="17371" y="8028"/>
                </a:cubicBezTo>
                <a:cubicBezTo>
                  <a:pt x="17485" y="7550"/>
                  <a:pt x="18285" y="6116"/>
                  <a:pt x="18285" y="6116"/>
                </a:cubicBezTo>
                <a:lnTo>
                  <a:pt x="18400" y="2771"/>
                </a:lnTo>
                <a:lnTo>
                  <a:pt x="21028" y="955"/>
                </a:lnTo>
                <a:lnTo>
                  <a:pt x="21599" y="95"/>
                </a:lnTo>
                <a:lnTo>
                  <a:pt x="19999" y="1338"/>
                </a:lnTo>
                <a:close/>
              </a:path>
            </a:pathLst>
          </a:custGeom>
          <a:solidFill>
            <a:srgbClr val="77B2E8"/>
          </a:solidFill>
          <a:ln w="25400" cap="flat" cmpd="sng">
            <a:solidFill>
              <a:srgbClr val="000000">
                <a:alpha val="0"/>
              </a:srgbClr>
            </a:solidFill>
            <a:prstDash val="solid"/>
            <a:miter lim="0"/>
            <a:headEnd/>
            <a:tailEnd/>
          </a:ln>
          <a:effectLst/>
        </p:spPr>
        <p:txBody>
          <a:bodyPr lIns="0" tIns="0" rIns="0" bIns="0" anchor="ctr"/>
          <a:lstStyle/>
          <a:p>
            <a:pPr algn="ctr" defTabSz="412750" eaLnBrk="1">
              <a:defRPr/>
            </a:pPr>
            <a:endParaRPr lang="en-US" sz="2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Line 3"/>
          <p:cNvSpPr>
            <a:spLocks noChangeShapeType="1"/>
          </p:cNvSpPr>
          <p:nvPr/>
        </p:nvSpPr>
        <p:spPr bwMode="auto">
          <a:xfrm>
            <a:off x="933450" y="4184650"/>
            <a:ext cx="10325100" cy="0"/>
          </a:xfrm>
          <a:prstGeom prst="line">
            <a:avLst/>
          </a:prstGeom>
          <a:noFill/>
          <a:ln w="25400" cap="rnd" cmpd="sng">
            <a:solidFill>
              <a:srgbClr val="969696"/>
            </a:solidFill>
            <a:prstDash val="sysDot"/>
            <a:round/>
            <a:headEnd/>
            <a:tailEnd/>
          </a:ln>
          <a:effectLst/>
        </p:spPr>
        <p:txBody>
          <a:bodyPr lIns="0" tIns="0" rIns="0" bIns="0" anchor="ctr"/>
          <a:lstStyle/>
          <a:p>
            <a:pPr defTabSz="228600" eaLnBrk="1">
              <a:defRPr/>
            </a:pPr>
            <a:endParaRPr lang="en-US" sz="6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Line 4"/>
          <p:cNvSpPr>
            <a:spLocks noChangeShapeType="1"/>
          </p:cNvSpPr>
          <p:nvPr/>
        </p:nvSpPr>
        <p:spPr bwMode="auto">
          <a:xfrm>
            <a:off x="933450" y="5037138"/>
            <a:ext cx="10325100" cy="0"/>
          </a:xfrm>
          <a:prstGeom prst="line">
            <a:avLst/>
          </a:prstGeom>
          <a:noFill/>
          <a:ln w="25400" cap="rnd" cmpd="sng">
            <a:solidFill>
              <a:srgbClr val="969696"/>
            </a:solidFill>
            <a:prstDash val="sysDot"/>
            <a:round/>
            <a:headEnd/>
            <a:tailEnd/>
          </a:ln>
          <a:effectLst/>
        </p:spPr>
        <p:txBody>
          <a:bodyPr lIns="0" tIns="0" rIns="0" bIns="0" anchor="ctr"/>
          <a:lstStyle/>
          <a:p>
            <a:pPr defTabSz="228600" eaLnBrk="1">
              <a:defRPr/>
            </a:pPr>
            <a:endParaRPr lang="en-US" sz="6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Line 5"/>
          <p:cNvSpPr>
            <a:spLocks noChangeShapeType="1"/>
          </p:cNvSpPr>
          <p:nvPr/>
        </p:nvSpPr>
        <p:spPr bwMode="auto">
          <a:xfrm flipV="1">
            <a:off x="944563" y="3322638"/>
            <a:ext cx="10313987" cy="0"/>
          </a:xfrm>
          <a:prstGeom prst="line">
            <a:avLst/>
          </a:prstGeom>
          <a:noFill/>
          <a:ln w="25400" cap="flat" cmpd="sng">
            <a:solidFill>
              <a:srgbClr val="969696"/>
            </a:solidFill>
            <a:prstDash val="solid"/>
            <a:round/>
            <a:headEnd/>
            <a:tailEnd/>
          </a:ln>
          <a:effectLst/>
        </p:spPr>
        <p:txBody>
          <a:bodyPr lIns="0" tIns="0" rIns="0" bIns="0" anchor="ctr"/>
          <a:lstStyle/>
          <a:p>
            <a:pPr defTabSz="228600" eaLnBrk="1">
              <a:defRPr/>
            </a:pPr>
            <a:endParaRPr lang="en-US" sz="6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AutoShape 6"/>
          <p:cNvSpPr>
            <a:spLocks/>
          </p:cNvSpPr>
          <p:nvPr/>
        </p:nvSpPr>
        <p:spPr bwMode="auto">
          <a:xfrm>
            <a:off x="5716588" y="3316288"/>
            <a:ext cx="3683000" cy="2609850"/>
          </a:xfrm>
          <a:custGeom>
            <a:avLst/>
            <a:gdLst>
              <a:gd name="T0" fmla="*/ 10800 w 21600"/>
              <a:gd name="T1" fmla="*/ 10724 h 21448"/>
              <a:gd name="T2" fmla="*/ 10800 w 21600"/>
              <a:gd name="T3" fmla="*/ 10724 h 21448"/>
              <a:gd name="T4" fmla="*/ 10800 w 21600"/>
              <a:gd name="T5" fmla="*/ 10724 h 21448"/>
              <a:gd name="T6" fmla="*/ 10800 w 21600"/>
              <a:gd name="T7" fmla="*/ 10724 h 21448"/>
            </a:gdLst>
            <a:ahLst/>
            <a:cxnLst>
              <a:cxn ang="0">
                <a:pos x="T0" y="T1"/>
              </a:cxn>
              <a:cxn ang="0">
                <a:pos x="T2" y="T3"/>
              </a:cxn>
              <a:cxn ang="0">
                <a:pos x="T4" y="T5"/>
              </a:cxn>
              <a:cxn ang="0">
                <a:pos x="T6" y="T7"/>
              </a:cxn>
            </a:cxnLst>
            <a:rect l="0" t="0" r="r" b="b"/>
            <a:pathLst>
              <a:path w="21600" h="21448">
                <a:moveTo>
                  <a:pt x="0" y="0"/>
                </a:moveTo>
                <a:cubicBezTo>
                  <a:pt x="0" y="0"/>
                  <a:pt x="3283" y="3736"/>
                  <a:pt x="3745" y="4921"/>
                </a:cubicBezTo>
                <a:cubicBezTo>
                  <a:pt x="4207" y="6106"/>
                  <a:pt x="4720" y="9296"/>
                  <a:pt x="5233" y="11939"/>
                </a:cubicBezTo>
                <a:cubicBezTo>
                  <a:pt x="5746" y="14582"/>
                  <a:pt x="6310" y="15129"/>
                  <a:pt x="7695" y="16496"/>
                </a:cubicBezTo>
                <a:cubicBezTo>
                  <a:pt x="9080" y="17863"/>
                  <a:pt x="9594" y="17863"/>
                  <a:pt x="9747" y="18774"/>
                </a:cubicBezTo>
                <a:cubicBezTo>
                  <a:pt x="9901" y="19686"/>
                  <a:pt x="12210" y="21053"/>
                  <a:pt x="12980" y="21326"/>
                </a:cubicBezTo>
                <a:cubicBezTo>
                  <a:pt x="13749" y="21600"/>
                  <a:pt x="21599" y="21326"/>
                  <a:pt x="21599" y="21326"/>
                </a:cubicBezTo>
                <a:lnTo>
                  <a:pt x="21599" y="90"/>
                </a:lnTo>
                <a:lnTo>
                  <a:pt x="0" y="0"/>
                </a:lnTo>
                <a:close/>
              </a:path>
            </a:pathLst>
          </a:custGeom>
          <a:solidFill>
            <a:srgbClr val="9390C5">
              <a:alpha val="29999"/>
            </a:srgbClr>
          </a:solidFill>
          <a:ln w="25400" cap="flat" cmpd="sng">
            <a:solidFill>
              <a:srgbClr val="000000">
                <a:alpha val="0"/>
              </a:srgbClr>
            </a:solidFill>
            <a:prstDash val="solid"/>
            <a:miter lim="0"/>
            <a:headEnd/>
            <a:tailEnd/>
          </a:ln>
          <a:effectLst/>
        </p:spPr>
        <p:txBody>
          <a:bodyPr lIns="0" tIns="0" rIns="0" bIns="0" anchor="ctr"/>
          <a:lstStyle/>
          <a:p>
            <a:pPr algn="ctr" defTabSz="412750" eaLnBrk="1">
              <a:defRPr/>
            </a:pPr>
            <a:endParaRPr lang="en-US" sz="2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AutoShape 10"/>
          <p:cNvSpPr>
            <a:spLocks/>
          </p:cNvSpPr>
          <p:nvPr/>
        </p:nvSpPr>
        <p:spPr bwMode="auto">
          <a:xfrm>
            <a:off x="6778625" y="1952625"/>
            <a:ext cx="2141538" cy="1408113"/>
          </a:xfrm>
          <a:custGeom>
            <a:avLst/>
            <a:gdLst>
              <a:gd name="T0" fmla="+- 0 10852 105"/>
              <a:gd name="T1" fmla="*/ T0 w 21495"/>
              <a:gd name="T2" fmla="*/ 10800 h 21600"/>
              <a:gd name="T3" fmla="+- 0 10852 105"/>
              <a:gd name="T4" fmla="*/ T3 w 21495"/>
              <a:gd name="T5" fmla="*/ 10800 h 21600"/>
              <a:gd name="T6" fmla="+- 0 10852 105"/>
              <a:gd name="T7" fmla="*/ T6 w 21495"/>
              <a:gd name="T8" fmla="*/ 10800 h 21600"/>
              <a:gd name="T9" fmla="+- 0 10852 105"/>
              <a:gd name="T10" fmla="*/ T9 w 21495"/>
              <a:gd name="T11" fmla="*/ 10800 h 21600"/>
            </a:gdLst>
            <a:ahLst/>
            <a:cxnLst>
              <a:cxn ang="0">
                <a:pos x="T1" y="T2"/>
              </a:cxn>
              <a:cxn ang="0">
                <a:pos x="T4" y="T5"/>
              </a:cxn>
              <a:cxn ang="0">
                <a:pos x="T7" y="T8"/>
              </a:cxn>
              <a:cxn ang="0">
                <a:pos x="T10" y="T11"/>
              </a:cxn>
            </a:cxnLst>
            <a:rect l="0" t="0" r="r" b="b"/>
            <a:pathLst>
              <a:path w="21495" h="21600">
                <a:moveTo>
                  <a:pt x="117" y="21089"/>
                </a:moveTo>
                <a:cubicBezTo>
                  <a:pt x="117" y="21089"/>
                  <a:pt x="117" y="19388"/>
                  <a:pt x="6" y="19048"/>
                </a:cubicBezTo>
                <a:cubicBezTo>
                  <a:pt x="-105" y="18708"/>
                  <a:pt x="1231" y="17177"/>
                  <a:pt x="1231" y="17177"/>
                </a:cubicBezTo>
                <a:lnTo>
                  <a:pt x="1899" y="16497"/>
                </a:lnTo>
                <a:lnTo>
                  <a:pt x="1231" y="14966"/>
                </a:lnTo>
                <a:lnTo>
                  <a:pt x="2010" y="14286"/>
                </a:lnTo>
                <a:lnTo>
                  <a:pt x="3012" y="13436"/>
                </a:lnTo>
                <a:cubicBezTo>
                  <a:pt x="3012" y="13436"/>
                  <a:pt x="3346" y="12415"/>
                  <a:pt x="4793" y="11565"/>
                </a:cubicBezTo>
                <a:cubicBezTo>
                  <a:pt x="6241" y="10714"/>
                  <a:pt x="7132" y="9864"/>
                  <a:pt x="7132" y="9864"/>
                </a:cubicBezTo>
                <a:cubicBezTo>
                  <a:pt x="7132" y="9864"/>
                  <a:pt x="7577" y="9864"/>
                  <a:pt x="7911" y="8844"/>
                </a:cubicBezTo>
                <a:cubicBezTo>
                  <a:pt x="8245" y="7823"/>
                  <a:pt x="8356" y="7313"/>
                  <a:pt x="8356" y="6633"/>
                </a:cubicBezTo>
                <a:cubicBezTo>
                  <a:pt x="8356" y="5952"/>
                  <a:pt x="8022" y="5442"/>
                  <a:pt x="8579" y="4592"/>
                </a:cubicBezTo>
                <a:cubicBezTo>
                  <a:pt x="9136" y="3741"/>
                  <a:pt x="11697" y="0"/>
                  <a:pt x="11697" y="0"/>
                </a:cubicBezTo>
                <a:cubicBezTo>
                  <a:pt x="11697" y="0"/>
                  <a:pt x="11919" y="850"/>
                  <a:pt x="12476" y="1530"/>
                </a:cubicBezTo>
                <a:cubicBezTo>
                  <a:pt x="13033" y="2211"/>
                  <a:pt x="13255" y="2891"/>
                  <a:pt x="13255" y="3401"/>
                </a:cubicBezTo>
                <a:cubicBezTo>
                  <a:pt x="13255" y="3911"/>
                  <a:pt x="11919" y="2891"/>
                  <a:pt x="13367" y="4762"/>
                </a:cubicBezTo>
                <a:cubicBezTo>
                  <a:pt x="14814" y="6633"/>
                  <a:pt x="15037" y="7823"/>
                  <a:pt x="15148" y="8163"/>
                </a:cubicBezTo>
                <a:cubicBezTo>
                  <a:pt x="15259" y="8503"/>
                  <a:pt x="15148" y="9694"/>
                  <a:pt x="15482" y="10034"/>
                </a:cubicBezTo>
                <a:cubicBezTo>
                  <a:pt x="15816" y="10374"/>
                  <a:pt x="16930" y="11735"/>
                  <a:pt x="17152" y="11905"/>
                </a:cubicBezTo>
                <a:cubicBezTo>
                  <a:pt x="17375" y="12075"/>
                  <a:pt x="17709" y="14116"/>
                  <a:pt x="17709" y="14116"/>
                </a:cubicBezTo>
                <a:cubicBezTo>
                  <a:pt x="17709" y="14116"/>
                  <a:pt x="17932" y="14966"/>
                  <a:pt x="18154" y="15137"/>
                </a:cubicBezTo>
                <a:cubicBezTo>
                  <a:pt x="18377" y="15307"/>
                  <a:pt x="19602" y="15137"/>
                  <a:pt x="19602" y="15137"/>
                </a:cubicBezTo>
                <a:lnTo>
                  <a:pt x="20047" y="17007"/>
                </a:lnTo>
                <a:cubicBezTo>
                  <a:pt x="20047" y="17007"/>
                  <a:pt x="20047" y="18708"/>
                  <a:pt x="20381" y="18878"/>
                </a:cubicBezTo>
                <a:cubicBezTo>
                  <a:pt x="20715" y="19048"/>
                  <a:pt x="21383" y="19729"/>
                  <a:pt x="21383" y="20239"/>
                </a:cubicBezTo>
                <a:cubicBezTo>
                  <a:pt x="21383" y="20749"/>
                  <a:pt x="21495" y="21599"/>
                  <a:pt x="21495" y="21599"/>
                </a:cubicBezTo>
                <a:lnTo>
                  <a:pt x="117" y="21089"/>
                </a:lnTo>
                <a:close/>
              </a:path>
            </a:pathLst>
          </a:custGeom>
          <a:solidFill>
            <a:srgbClr val="9CB2CB"/>
          </a:solidFill>
          <a:ln w="25400" cap="flat" cmpd="sng">
            <a:solidFill>
              <a:srgbClr val="000000">
                <a:alpha val="0"/>
              </a:srgbClr>
            </a:solidFill>
            <a:prstDash val="solid"/>
            <a:miter lim="0"/>
            <a:headEnd/>
            <a:tailEnd/>
          </a:ln>
          <a:effectLst/>
        </p:spPr>
        <p:txBody>
          <a:bodyPr lIns="0" tIns="0" rIns="0" bIns="0" anchor="ctr"/>
          <a:lstStyle/>
          <a:p>
            <a:pPr algn="ctr" defTabSz="412750" eaLnBrk="1">
              <a:defRPr/>
            </a:pPr>
            <a:endParaRPr lang="en-US" sz="2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AutoShape 11"/>
          <p:cNvSpPr>
            <a:spLocks/>
          </p:cNvSpPr>
          <p:nvPr/>
        </p:nvSpPr>
        <p:spPr bwMode="auto">
          <a:xfrm>
            <a:off x="6800850" y="2020888"/>
            <a:ext cx="1431925" cy="13192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11" y="0"/>
                </a:moveTo>
                <a:lnTo>
                  <a:pt x="14734" y="3811"/>
                </a:lnTo>
                <a:lnTo>
                  <a:pt x="16576" y="2722"/>
                </a:lnTo>
                <a:cubicBezTo>
                  <a:pt x="16576" y="2722"/>
                  <a:pt x="16409" y="5808"/>
                  <a:pt x="15739" y="6171"/>
                </a:cubicBezTo>
                <a:cubicBezTo>
                  <a:pt x="15069" y="6534"/>
                  <a:pt x="17581" y="6352"/>
                  <a:pt x="17581" y="8168"/>
                </a:cubicBezTo>
                <a:cubicBezTo>
                  <a:pt x="17581" y="9983"/>
                  <a:pt x="17581" y="11072"/>
                  <a:pt x="16409" y="12705"/>
                </a:cubicBezTo>
                <a:cubicBezTo>
                  <a:pt x="15237" y="14339"/>
                  <a:pt x="17748" y="15973"/>
                  <a:pt x="17748" y="15973"/>
                </a:cubicBezTo>
                <a:lnTo>
                  <a:pt x="15739" y="16880"/>
                </a:lnTo>
                <a:lnTo>
                  <a:pt x="14065" y="16880"/>
                </a:lnTo>
                <a:cubicBezTo>
                  <a:pt x="14065" y="16880"/>
                  <a:pt x="13227" y="17788"/>
                  <a:pt x="15069" y="18151"/>
                </a:cubicBezTo>
                <a:cubicBezTo>
                  <a:pt x="16911" y="18514"/>
                  <a:pt x="17916" y="18332"/>
                  <a:pt x="18753" y="18695"/>
                </a:cubicBezTo>
                <a:cubicBezTo>
                  <a:pt x="19590" y="19058"/>
                  <a:pt x="20930" y="20510"/>
                  <a:pt x="20930" y="20510"/>
                </a:cubicBezTo>
                <a:lnTo>
                  <a:pt x="21600" y="21599"/>
                </a:lnTo>
                <a:lnTo>
                  <a:pt x="0" y="21418"/>
                </a:lnTo>
                <a:lnTo>
                  <a:pt x="167" y="18695"/>
                </a:lnTo>
                <a:lnTo>
                  <a:pt x="2511" y="16880"/>
                </a:lnTo>
                <a:lnTo>
                  <a:pt x="1841" y="15065"/>
                </a:lnTo>
                <a:lnTo>
                  <a:pt x="4186" y="14157"/>
                </a:lnTo>
                <a:lnTo>
                  <a:pt x="5693" y="12161"/>
                </a:lnTo>
                <a:lnTo>
                  <a:pt x="8037" y="10890"/>
                </a:lnTo>
                <a:lnTo>
                  <a:pt x="11553" y="9438"/>
                </a:lnTo>
                <a:lnTo>
                  <a:pt x="12223" y="7442"/>
                </a:lnTo>
                <a:lnTo>
                  <a:pt x="12223" y="5263"/>
                </a:lnTo>
                <a:lnTo>
                  <a:pt x="12223" y="4174"/>
                </a:lnTo>
                <a:lnTo>
                  <a:pt x="16911" y="0"/>
                </a:lnTo>
                <a:close/>
              </a:path>
            </a:pathLst>
          </a:custGeom>
          <a:solidFill>
            <a:srgbClr val="D8E0E8"/>
          </a:solidFill>
          <a:ln w="25400" cap="flat" cmpd="sng">
            <a:solidFill>
              <a:srgbClr val="000000">
                <a:alpha val="0"/>
              </a:srgbClr>
            </a:solidFill>
            <a:prstDash val="solid"/>
            <a:miter lim="0"/>
            <a:headEnd/>
            <a:tailEnd/>
          </a:ln>
          <a:effectLst/>
        </p:spPr>
        <p:txBody>
          <a:bodyPr lIns="0" tIns="0" rIns="0" bIns="0" anchor="ctr"/>
          <a:lstStyle/>
          <a:p>
            <a:pPr algn="ctr" defTabSz="412750" eaLnBrk="1">
              <a:defRPr/>
            </a:pPr>
            <a:endParaRPr lang="en-US" sz="2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Line 12"/>
          <p:cNvSpPr>
            <a:spLocks noChangeShapeType="1"/>
          </p:cNvSpPr>
          <p:nvPr/>
        </p:nvSpPr>
        <p:spPr bwMode="auto">
          <a:xfrm flipV="1">
            <a:off x="9404350" y="1651000"/>
            <a:ext cx="0" cy="4292600"/>
          </a:xfrm>
          <a:prstGeom prst="line">
            <a:avLst/>
          </a:prstGeom>
          <a:noFill/>
          <a:ln w="25400" cap="flat" cmpd="sng">
            <a:solidFill>
              <a:srgbClr val="969696"/>
            </a:solidFill>
            <a:prstDash val="solid"/>
            <a:round/>
            <a:headEnd/>
            <a:tailEnd/>
          </a:ln>
          <a:effectLst/>
        </p:spPr>
        <p:txBody>
          <a:bodyPr lIns="0" tIns="0" rIns="0" bIns="0" anchor="ctr"/>
          <a:lstStyle/>
          <a:p>
            <a:pPr defTabSz="228600" eaLnBrk="1">
              <a:defRPr/>
            </a:pPr>
            <a:endParaRPr lang="en-US" sz="6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AutoShape 19"/>
          <p:cNvSpPr>
            <a:spLocks/>
          </p:cNvSpPr>
          <p:nvPr/>
        </p:nvSpPr>
        <p:spPr bwMode="auto">
          <a:xfrm>
            <a:off x="9854335" y="2584450"/>
            <a:ext cx="1266820" cy="2549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25400" tIns="25400" rIns="25400" bIns="25400" anchor="ctr"/>
          <a:lstStyle/>
          <a:p>
            <a:pPr defTabSz="412750" eaLnBrk="1">
              <a:lnSpc>
                <a:spcPct val="90000"/>
              </a:lnSpc>
              <a:defRPr/>
            </a:pPr>
            <a:r>
              <a:rPr lang="zh-CN" altLang="en-US" sz="20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电商平台会员体系</a:t>
            </a:r>
            <a:endParaRPr lang="en-US" sz="20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56" name="矩形 39"/>
          <p:cNvSpPr>
            <a:spLocks noChangeArrowheads="1"/>
          </p:cNvSpPr>
          <p:nvPr/>
        </p:nvSpPr>
        <p:spPr bwMode="auto">
          <a:xfrm>
            <a:off x="1028699" y="1897063"/>
            <a:ext cx="4683125" cy="127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6025" eaLnBrk="1" hangingPunct="1">
              <a:lnSpc>
                <a:spcPct val="120000"/>
              </a:lnSpc>
              <a:spcBef>
                <a:spcPct val="20000"/>
              </a:spcBef>
            </a:pPr>
            <a:r>
              <a:rPr lang="zh-CN" altLang="en-US" sz="1400" dirty="0">
                <a:solidFill>
                  <a:srgbClr val="000000"/>
                </a:solidFill>
                <a:latin typeface="微软雅黑" pitchFamily="34" charset="-122"/>
                <a:ea typeface="微软雅黑" pitchFamily="34" charset="-122"/>
                <a:sym typeface="Arial" pitchFamily="34" charset="0"/>
              </a:rPr>
              <a:t>宝洁各品牌在天猫的官方旗舰店已与宝洁生活家会员系统打通，旗下多家店铺的会员等级、权益、卡面各不相同，但积分全部为宝洁生活家的积分。宝洁可以清晰观察一个消费者在全集团所有品牌间的购买轨迹和成长路径。数据信息的打通使得宝洁对消费者和自身品牌矩阵产生新的理解。</a:t>
            </a:r>
            <a:endParaRPr lang="en-US" altLang="zh-CN" sz="1400" dirty="0">
              <a:solidFill>
                <a:srgbClr val="000000"/>
              </a:solidFill>
              <a:latin typeface="微软雅黑" pitchFamily="34" charset="-122"/>
              <a:ea typeface="微软雅黑" pitchFamily="34" charset="-122"/>
              <a:sym typeface="Arial" pitchFamily="34" charset="0"/>
            </a:endParaRPr>
          </a:p>
        </p:txBody>
      </p:sp>
      <p:sp>
        <p:nvSpPr>
          <p:cNvPr id="10258" name="TextBox 13"/>
          <p:cNvSpPr txBox="1">
            <a:spLocks noChangeArrowheads="1"/>
          </p:cNvSpPr>
          <p:nvPr/>
        </p:nvSpPr>
        <p:spPr bwMode="auto">
          <a:xfrm>
            <a:off x="1407728" y="3656013"/>
            <a:ext cx="42037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dirty="0">
                <a:solidFill>
                  <a:srgbClr val="000000"/>
                </a:solidFill>
                <a:latin typeface="Arial" pitchFamily="34" charset="0"/>
                <a:ea typeface="微软雅黑" pitchFamily="34" charset="-122"/>
                <a:sym typeface="Arial" pitchFamily="34" charset="0"/>
              </a:rPr>
              <a:t>对于消费体验、数字化运营、社群运营等新能力需要继续探索</a:t>
            </a:r>
            <a:endParaRPr lang="en-US" altLang="zh-CN" sz="1200" dirty="0">
              <a:solidFill>
                <a:srgbClr val="000000"/>
              </a:solidFill>
              <a:latin typeface="Arial" pitchFamily="34" charset="0"/>
              <a:ea typeface="微软雅黑" pitchFamily="34" charset="-122"/>
              <a:sym typeface="Arial" pitchFamily="34" charset="0"/>
            </a:endParaRPr>
          </a:p>
        </p:txBody>
      </p:sp>
      <p:sp>
        <p:nvSpPr>
          <p:cNvPr id="10260" name="TextBox 13"/>
          <p:cNvSpPr txBox="1">
            <a:spLocks noChangeArrowheads="1"/>
          </p:cNvSpPr>
          <p:nvPr/>
        </p:nvSpPr>
        <p:spPr bwMode="auto">
          <a:xfrm>
            <a:off x="1407729" y="4452939"/>
            <a:ext cx="38246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dirty="0">
                <a:solidFill>
                  <a:srgbClr val="000000"/>
                </a:solidFill>
                <a:latin typeface="Arial" pitchFamily="34" charset="0"/>
                <a:ea typeface="微软雅黑" pitchFamily="34" charset="-122"/>
                <a:sym typeface="Arial" pitchFamily="34" charset="0"/>
              </a:rPr>
              <a:t>缺乏有吸引力、有针对性的会员促活措施，会员不够活跃</a:t>
            </a:r>
            <a:endParaRPr lang="en-US" altLang="zh-CN" sz="1200" dirty="0">
              <a:solidFill>
                <a:srgbClr val="000000"/>
              </a:solidFill>
              <a:latin typeface="Arial" pitchFamily="34" charset="0"/>
              <a:ea typeface="微软雅黑" pitchFamily="34" charset="-122"/>
              <a:sym typeface="Arial" pitchFamily="34" charset="0"/>
            </a:endParaRPr>
          </a:p>
        </p:txBody>
      </p:sp>
      <p:sp>
        <p:nvSpPr>
          <p:cNvPr id="10262" name="TextBox 13"/>
          <p:cNvSpPr txBox="1">
            <a:spLocks noChangeArrowheads="1"/>
          </p:cNvSpPr>
          <p:nvPr/>
        </p:nvSpPr>
        <p:spPr bwMode="auto">
          <a:xfrm>
            <a:off x="1407729" y="5376938"/>
            <a:ext cx="38246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dirty="0">
                <a:solidFill>
                  <a:srgbClr val="000000"/>
                </a:solidFill>
                <a:latin typeface="Arial" pitchFamily="34" charset="0"/>
                <a:ea typeface="微软雅黑" pitchFamily="34" charset="-122"/>
                <a:sym typeface="Arial" pitchFamily="34" charset="0"/>
              </a:rPr>
              <a:t>消费者缺乏品牌参与感，对会员制度没有强烈的认可</a:t>
            </a:r>
            <a:endParaRPr lang="en-US" altLang="zh-CN" sz="1200" dirty="0">
              <a:solidFill>
                <a:srgbClr val="000000"/>
              </a:solidFill>
              <a:latin typeface="Arial" pitchFamily="34" charset="0"/>
              <a:ea typeface="微软雅黑" pitchFamily="34" charset="-122"/>
              <a:sym typeface="Arial" pitchFamily="34" charset="0"/>
            </a:endParaRPr>
          </a:p>
        </p:txBody>
      </p:sp>
      <p:sp>
        <p:nvSpPr>
          <p:cNvPr id="10263" name="TextBox 13"/>
          <p:cNvSpPr txBox="1">
            <a:spLocks noChangeArrowheads="1"/>
          </p:cNvSpPr>
          <p:nvPr/>
        </p:nvSpPr>
        <p:spPr bwMode="auto">
          <a:xfrm>
            <a:off x="9930197" y="3665538"/>
            <a:ext cx="8540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600" b="1" dirty="0">
                <a:solidFill>
                  <a:srgbClr val="000000"/>
                </a:solidFill>
                <a:latin typeface="Arial" pitchFamily="34" charset="0"/>
                <a:ea typeface="微软雅黑" pitchFamily="34" charset="-122"/>
                <a:sym typeface="Arial" pitchFamily="34" charset="0"/>
              </a:rPr>
              <a:t>运营效果</a:t>
            </a:r>
            <a:endParaRPr lang="en-US" altLang="zh-CN" sz="1600" b="1" dirty="0">
              <a:solidFill>
                <a:srgbClr val="000000"/>
              </a:solidFill>
              <a:latin typeface="Arial" pitchFamily="34" charset="0"/>
              <a:ea typeface="微软雅黑" pitchFamily="34" charset="-122"/>
              <a:sym typeface="Arial" pitchFamily="34" charset="0"/>
            </a:endParaRPr>
          </a:p>
        </p:txBody>
      </p:sp>
      <p:sp>
        <p:nvSpPr>
          <p:cNvPr id="10264" name="TextBox 13"/>
          <p:cNvSpPr txBox="1">
            <a:spLocks noChangeArrowheads="1"/>
          </p:cNvSpPr>
          <p:nvPr/>
        </p:nvSpPr>
        <p:spPr bwMode="auto">
          <a:xfrm>
            <a:off x="9930197" y="4522788"/>
            <a:ext cx="8540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600" b="1" dirty="0">
                <a:solidFill>
                  <a:srgbClr val="000000"/>
                </a:solidFill>
                <a:latin typeface="Arial" pitchFamily="34" charset="0"/>
                <a:ea typeface="微软雅黑" pitchFamily="34" charset="-122"/>
                <a:sym typeface="Arial" pitchFamily="34" charset="0"/>
              </a:rPr>
              <a:t>会员粘度</a:t>
            </a:r>
            <a:endParaRPr lang="en-US" altLang="zh-CN" sz="1600" b="1" dirty="0">
              <a:solidFill>
                <a:srgbClr val="000000"/>
              </a:solidFill>
              <a:latin typeface="Arial" pitchFamily="34" charset="0"/>
              <a:ea typeface="微软雅黑" pitchFamily="34" charset="-122"/>
              <a:sym typeface="Arial" pitchFamily="34" charset="0"/>
            </a:endParaRPr>
          </a:p>
        </p:txBody>
      </p:sp>
      <p:sp>
        <p:nvSpPr>
          <p:cNvPr id="10265" name="TextBox 13"/>
          <p:cNvSpPr txBox="1">
            <a:spLocks noChangeArrowheads="1"/>
          </p:cNvSpPr>
          <p:nvPr/>
        </p:nvSpPr>
        <p:spPr bwMode="auto">
          <a:xfrm>
            <a:off x="10045700" y="5314950"/>
            <a:ext cx="8540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600" b="1" dirty="0">
                <a:solidFill>
                  <a:srgbClr val="000000"/>
                </a:solidFill>
                <a:latin typeface="Arial" pitchFamily="34" charset="0"/>
                <a:ea typeface="微软雅黑" pitchFamily="34" charset="-122"/>
                <a:sym typeface="Arial" pitchFamily="34" charset="0"/>
              </a:rPr>
              <a:t>认可度</a:t>
            </a:r>
            <a:endParaRPr lang="en-US" altLang="zh-CN" sz="1600" b="1" dirty="0">
              <a:solidFill>
                <a:srgbClr val="000000"/>
              </a:solidFill>
              <a:latin typeface="Arial" pitchFamily="34" charset="0"/>
              <a:ea typeface="微软雅黑" pitchFamily="34" charset="-122"/>
              <a:sym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4B498B2-D341-45DA-9FFA-FE48FDCC5653}"/>
              </a:ext>
            </a:extLst>
          </p:cNvPr>
          <p:cNvGrpSpPr/>
          <p:nvPr/>
        </p:nvGrpSpPr>
        <p:grpSpPr>
          <a:xfrm>
            <a:off x="1108075" y="1416050"/>
            <a:ext cx="5761038" cy="4260850"/>
            <a:chOff x="1108075" y="1416050"/>
            <a:chExt cx="5761038" cy="4260850"/>
          </a:xfrm>
        </p:grpSpPr>
        <p:pic>
          <p:nvPicPr>
            <p:cNvPr id="5" name="图片 5">
              <a:extLst>
                <a:ext uri="{FF2B5EF4-FFF2-40B4-BE49-F238E27FC236}">
                  <a16:creationId xmlns:a16="http://schemas.microsoft.com/office/drawing/2014/main" id="{ABF730E2-0FA3-45A3-8269-02C2B80F86A3}"/>
                </a:ext>
              </a:extLst>
            </p:cNvPr>
            <p:cNvPicPr>
              <a:picLocks noChangeAspect="1"/>
            </p:cNvPicPr>
            <p:nvPr/>
          </p:nvPicPr>
          <p:blipFill>
            <a:blip r:embed="rId3">
              <a:extLst>
                <a:ext uri="{28A0092B-C50C-407E-A947-70E740481C1C}">
                  <a14:useLocalDpi xmlns:a14="http://schemas.microsoft.com/office/drawing/2010/main" val="0"/>
                </a:ext>
              </a:extLst>
            </a:blip>
            <a:srcRect l="22517"/>
            <a:stretch>
              <a:fillRect/>
            </a:stretch>
          </p:blipFill>
          <p:spPr bwMode="auto">
            <a:xfrm>
              <a:off x="1108075" y="1416050"/>
              <a:ext cx="576103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730CFA6F-49BA-46CB-A737-5AFEA763E89A}"/>
                </a:ext>
              </a:extLst>
            </p:cNvPr>
            <p:cNvSpPr/>
            <p:nvPr/>
          </p:nvSpPr>
          <p:spPr>
            <a:xfrm rot="1264946">
              <a:off x="3980353" y="2276272"/>
              <a:ext cx="1419225" cy="179759"/>
            </a:xfrm>
            <a:prstGeom prst="rect">
              <a:avLst/>
            </a:prstGeom>
            <a:gradFill flip="none" rotWithShape="1">
              <a:gsLst>
                <a:gs pos="0">
                  <a:srgbClr val="F8F6F9"/>
                </a:gs>
                <a:gs pos="100000">
                  <a:srgbClr val="ECEAEB"/>
                </a:gs>
                <a:gs pos="100000">
                  <a:schemeClr val="accent3">
                    <a:lumMod val="45000"/>
                    <a:lumOff val="55000"/>
                  </a:schemeClr>
                </a:gs>
                <a:gs pos="100000">
                  <a:srgbClr val="EAE8E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ABSTRACT</a:t>
              </a:r>
            </a:p>
          </p:txBody>
        </p:sp>
      </p:grpSp>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219" name="文本框 4"/>
          <p:cNvSpPr txBox="1">
            <a:spLocks noChangeArrowheads="1"/>
          </p:cNvSpPr>
          <p:nvPr/>
        </p:nvSpPr>
        <p:spPr bwMode="auto">
          <a:xfrm>
            <a:off x="685800" y="282575"/>
            <a:ext cx="31851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dirty="0">
                <a:latin typeface="微软雅黑" pitchFamily="34" charset="-122"/>
                <a:ea typeface="微软雅黑" pitchFamily="34" charset="-122"/>
              </a:rPr>
              <a:t>项目概述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简介及目标</a:t>
            </a:r>
          </a:p>
        </p:txBody>
      </p:sp>
      <p:sp>
        <p:nvSpPr>
          <p:cNvPr id="6" name="Rectangle 22">
            <a:extLst>
              <a:ext uri="{FF2B5EF4-FFF2-40B4-BE49-F238E27FC236}">
                <a16:creationId xmlns:a16="http://schemas.microsoft.com/office/drawing/2014/main" id="{DF2842E4-B722-4C2E-B8F7-B5339A8F756F}"/>
              </a:ext>
            </a:extLst>
          </p:cNvPr>
          <p:cNvSpPr>
            <a:spLocks noChangeArrowheads="1"/>
          </p:cNvSpPr>
          <p:nvPr/>
        </p:nvSpPr>
        <p:spPr bwMode="auto">
          <a:xfrm>
            <a:off x="5400675" y="1903474"/>
            <a:ext cx="5805488" cy="4151251"/>
          </a:xfrm>
          <a:prstGeom prst="rect">
            <a:avLst/>
          </a:prstGeom>
          <a:solidFill>
            <a:srgbClr val="005886">
              <a:alpha val="70195"/>
            </a:srgbClr>
          </a:solidFill>
          <a:ln>
            <a:noFill/>
          </a:ln>
          <a:extLst>
            <a:ext uri="{91240B29-F687-4F45-9708-019B960494DF}">
              <a14:hiddenLine xmlns:a14="http://schemas.microsoft.com/office/drawing/2010/main" w="0">
                <a:solidFill>
                  <a:srgbClr val="000000"/>
                </a:solidFill>
                <a:round/>
                <a:headEnd/>
                <a:tailEnd/>
              </a14:hiddenLine>
            </a:ext>
          </a:extLst>
        </p:spPr>
        <p:txBody>
          <a:bodyPr lIns="121920" tIns="60960" rIns="121920" bIns="60960"/>
          <a:lstStyle/>
          <a:p>
            <a:pPr eaLnBrk="1" hangingPunct="1"/>
            <a:endParaRPr lang="en-US" altLang="zh-CN" sz="2400">
              <a:solidFill>
                <a:srgbClr val="000000"/>
              </a:solidFill>
            </a:endParaRPr>
          </a:p>
        </p:txBody>
      </p:sp>
      <p:sp>
        <p:nvSpPr>
          <p:cNvPr id="7" name="矩形 7">
            <a:extLst>
              <a:ext uri="{FF2B5EF4-FFF2-40B4-BE49-F238E27FC236}">
                <a16:creationId xmlns:a16="http://schemas.microsoft.com/office/drawing/2014/main" id="{F796D941-85C6-4693-B559-7701BAFEF4E6}"/>
              </a:ext>
            </a:extLst>
          </p:cNvPr>
          <p:cNvSpPr>
            <a:spLocks noChangeArrowheads="1"/>
          </p:cNvSpPr>
          <p:nvPr/>
        </p:nvSpPr>
        <p:spPr bwMode="auto">
          <a:xfrm>
            <a:off x="6989762" y="2147106"/>
            <a:ext cx="409416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dirty="0">
                <a:solidFill>
                  <a:schemeClr val="bg1"/>
                </a:solidFill>
                <a:latin typeface="微软雅黑" pitchFamily="34" charset="-122"/>
                <a:ea typeface="微软雅黑" pitchFamily="34" charset="-122"/>
              </a:rPr>
              <a:t>方法：</a:t>
            </a:r>
            <a:endParaRPr lang="en-US" altLang="zh-CN" sz="1600" b="1" dirty="0">
              <a:solidFill>
                <a:schemeClr val="bg1"/>
              </a:solidFill>
              <a:latin typeface="微软雅黑" pitchFamily="34" charset="-122"/>
              <a:ea typeface="微软雅黑" pitchFamily="34" charset="-122"/>
            </a:endParaRPr>
          </a:p>
          <a:p>
            <a:pPr eaLnBrk="1" hangingPunct="1"/>
            <a:r>
              <a:rPr lang="zh-CN" altLang="en-US" sz="1400" dirty="0">
                <a:solidFill>
                  <a:schemeClr val="bg1"/>
                </a:solidFill>
                <a:latin typeface="微软雅黑" pitchFamily="34" charset="-122"/>
                <a:ea typeface="微软雅黑" pitchFamily="34" charset="-122"/>
              </a:rPr>
              <a:t>根据会员忠诚度进行分类，针对不同会员分类群，测试不同的营销方案。</a:t>
            </a:r>
            <a:endParaRPr lang="en-US" altLang="zh-CN" sz="1400" dirty="0">
              <a:solidFill>
                <a:schemeClr val="bg1"/>
              </a:solidFill>
              <a:latin typeface="微软雅黑" pitchFamily="34" charset="-122"/>
              <a:ea typeface="微软雅黑" pitchFamily="34" charset="-122"/>
            </a:endParaRPr>
          </a:p>
          <a:p>
            <a:pPr eaLnBrk="1" hangingPunct="1"/>
            <a:endParaRPr lang="en-US" altLang="zh-CN" sz="1600" dirty="0">
              <a:solidFill>
                <a:schemeClr val="bg1"/>
              </a:solidFill>
              <a:latin typeface="微软雅黑" pitchFamily="34" charset="-122"/>
              <a:ea typeface="微软雅黑" pitchFamily="34" charset="-122"/>
            </a:endParaRPr>
          </a:p>
          <a:p>
            <a:pPr eaLnBrk="1" hangingPunct="1"/>
            <a:endParaRPr lang="en-US" altLang="zh-CN" sz="1600" dirty="0">
              <a:solidFill>
                <a:schemeClr val="bg1"/>
              </a:solidFill>
              <a:latin typeface="微软雅黑" pitchFamily="34" charset="-122"/>
              <a:ea typeface="微软雅黑" pitchFamily="34" charset="-122"/>
            </a:endParaRPr>
          </a:p>
          <a:p>
            <a:pPr eaLnBrk="1" hangingPunct="1"/>
            <a:r>
              <a:rPr lang="zh-CN" altLang="en-US" sz="1600" b="1" dirty="0">
                <a:solidFill>
                  <a:schemeClr val="bg1"/>
                </a:solidFill>
                <a:latin typeface="微软雅黑" pitchFamily="34" charset="-122"/>
                <a:ea typeface="微软雅黑" pitchFamily="34" charset="-122"/>
              </a:rPr>
              <a:t>工具：</a:t>
            </a:r>
            <a:endParaRPr lang="en-US" altLang="zh-CN" sz="1600" b="1" dirty="0">
              <a:solidFill>
                <a:schemeClr val="bg1"/>
              </a:solidFill>
              <a:latin typeface="微软雅黑" pitchFamily="34" charset="-122"/>
              <a:ea typeface="微软雅黑" pitchFamily="34" charset="-122"/>
            </a:endParaRPr>
          </a:p>
          <a:p>
            <a:pPr marL="342900" indent="-342900" eaLnBrk="1" hangingPunct="1">
              <a:buFont typeface="+mj-lt"/>
              <a:buAutoNum type="arabicPeriod"/>
            </a:pPr>
            <a:r>
              <a:rPr lang="zh-CN" altLang="en-US" sz="1400" dirty="0">
                <a:solidFill>
                  <a:schemeClr val="bg1"/>
                </a:solidFill>
                <a:latin typeface="微软雅黑" pitchFamily="34" charset="-122"/>
                <a:ea typeface="微软雅黑" pitchFamily="34" charset="-122"/>
              </a:rPr>
              <a:t>改进的会员忠诚度模型 </a:t>
            </a:r>
            <a:r>
              <a:rPr lang="en-US" altLang="zh-CN" sz="1400" dirty="0">
                <a:solidFill>
                  <a:schemeClr val="bg1"/>
                </a:solidFill>
                <a:latin typeface="微软雅黑" pitchFamily="34" charset="-122"/>
                <a:ea typeface="微软雅黑" pitchFamily="34" charset="-122"/>
              </a:rPr>
              <a:t>RSVP – </a:t>
            </a:r>
            <a:r>
              <a:rPr lang="zh-CN" altLang="en-US" sz="1400" dirty="0">
                <a:solidFill>
                  <a:schemeClr val="bg1"/>
                </a:solidFill>
                <a:latin typeface="微软雅黑" pitchFamily="34" charset="-122"/>
                <a:ea typeface="微软雅黑" pitchFamily="34" charset="-122"/>
              </a:rPr>
              <a:t>会员分类</a:t>
            </a:r>
            <a:endParaRPr lang="en-US" altLang="zh-CN" sz="1400" dirty="0">
              <a:solidFill>
                <a:schemeClr val="bg1"/>
              </a:solidFill>
              <a:latin typeface="微软雅黑" pitchFamily="34" charset="-122"/>
              <a:ea typeface="微软雅黑" pitchFamily="34" charset="-122"/>
            </a:endParaRPr>
          </a:p>
          <a:p>
            <a:pPr marL="342900" indent="-342900" eaLnBrk="1" hangingPunct="1">
              <a:buFont typeface="+mj-lt"/>
              <a:buAutoNum type="arabicPeriod"/>
            </a:pPr>
            <a:r>
              <a:rPr lang="zh-CN" altLang="en-US" sz="1400" dirty="0">
                <a:solidFill>
                  <a:schemeClr val="bg1"/>
                </a:solidFill>
                <a:latin typeface="微软雅黑" pitchFamily="34" charset="-122"/>
                <a:ea typeface="微软雅黑" pitchFamily="34" charset="-122"/>
              </a:rPr>
              <a:t>模糊综合评价法 </a:t>
            </a:r>
            <a:r>
              <a:rPr lang="en-US" altLang="zh-CN" sz="1400" dirty="0">
                <a:solidFill>
                  <a:schemeClr val="bg1"/>
                </a:solidFill>
                <a:latin typeface="微软雅黑" pitchFamily="34" charset="-122"/>
                <a:ea typeface="微软雅黑" pitchFamily="34" charset="-122"/>
              </a:rPr>
              <a:t>– </a:t>
            </a:r>
            <a:r>
              <a:rPr lang="zh-CN" altLang="en-US" sz="1400" dirty="0">
                <a:solidFill>
                  <a:schemeClr val="bg1"/>
                </a:solidFill>
                <a:latin typeface="微软雅黑" pitchFamily="34" charset="-122"/>
                <a:ea typeface="微软雅黑" pitchFamily="34" charset="-122"/>
              </a:rPr>
              <a:t>将定性评价转化为定量评价</a:t>
            </a:r>
            <a:endParaRPr lang="en-US" altLang="zh-CN" sz="1400" dirty="0">
              <a:solidFill>
                <a:schemeClr val="bg1"/>
              </a:solidFill>
              <a:latin typeface="微软雅黑" pitchFamily="34" charset="-122"/>
              <a:ea typeface="微软雅黑" pitchFamily="34" charset="-122"/>
            </a:endParaRPr>
          </a:p>
          <a:p>
            <a:pPr marL="342900" indent="-342900" eaLnBrk="1" hangingPunct="1">
              <a:buFont typeface="+mj-lt"/>
              <a:buAutoNum type="arabicPeriod"/>
            </a:pPr>
            <a:r>
              <a:rPr lang="en-US" altLang="zh-CN" sz="1400" dirty="0">
                <a:solidFill>
                  <a:schemeClr val="bg1"/>
                </a:solidFill>
                <a:latin typeface="微软雅黑" pitchFamily="34" charset="-122"/>
                <a:ea typeface="微软雅黑" pitchFamily="34" charset="-122"/>
              </a:rPr>
              <a:t>BP</a:t>
            </a:r>
            <a:r>
              <a:rPr lang="zh-CN" altLang="en-US" sz="1400" dirty="0">
                <a:solidFill>
                  <a:schemeClr val="bg1"/>
                </a:solidFill>
                <a:latin typeface="微软雅黑" pitchFamily="34" charset="-122"/>
                <a:ea typeface="微软雅黑" pitchFamily="34" charset="-122"/>
              </a:rPr>
              <a:t>神经网络 </a:t>
            </a:r>
            <a:r>
              <a:rPr lang="en-US" altLang="zh-CN" sz="1400" dirty="0">
                <a:solidFill>
                  <a:schemeClr val="bg1"/>
                </a:solidFill>
                <a:latin typeface="微软雅黑" pitchFamily="34" charset="-122"/>
                <a:ea typeface="微软雅黑" pitchFamily="34" charset="-122"/>
              </a:rPr>
              <a:t>– </a:t>
            </a:r>
            <a:r>
              <a:rPr lang="zh-CN" altLang="en-US" sz="1400" dirty="0">
                <a:solidFill>
                  <a:schemeClr val="bg1"/>
                </a:solidFill>
                <a:latin typeface="微软雅黑" pitchFamily="34" charset="-122"/>
                <a:ea typeface="微软雅黑" pitchFamily="34" charset="-122"/>
              </a:rPr>
              <a:t>评估方案可行性</a:t>
            </a:r>
            <a:endParaRPr lang="en-US" altLang="zh-CN" sz="1400" dirty="0">
              <a:solidFill>
                <a:schemeClr val="bg1"/>
              </a:solidFill>
              <a:latin typeface="微软雅黑" pitchFamily="34" charset="-122"/>
              <a:ea typeface="微软雅黑" pitchFamily="34" charset="-122"/>
            </a:endParaRPr>
          </a:p>
          <a:p>
            <a:pPr marL="342900" indent="-342900" eaLnBrk="1" hangingPunct="1">
              <a:buFont typeface="+mj-lt"/>
              <a:buAutoNum type="arabicPeriod"/>
            </a:pPr>
            <a:endParaRPr lang="en-US" altLang="zh-CN" sz="1600" dirty="0">
              <a:solidFill>
                <a:schemeClr val="bg1"/>
              </a:solidFill>
              <a:latin typeface="微软雅黑" pitchFamily="34" charset="-122"/>
              <a:ea typeface="微软雅黑" pitchFamily="34" charset="-122"/>
            </a:endParaRPr>
          </a:p>
          <a:p>
            <a:pPr marL="342900" indent="-342900" eaLnBrk="1" hangingPunct="1">
              <a:buFont typeface="+mj-lt"/>
              <a:buAutoNum type="arabicPeriod"/>
            </a:pPr>
            <a:endParaRPr lang="en-US" altLang="zh-CN" sz="1600" dirty="0">
              <a:solidFill>
                <a:schemeClr val="bg1"/>
              </a:solidFill>
              <a:latin typeface="微软雅黑" pitchFamily="34" charset="-122"/>
              <a:ea typeface="微软雅黑" pitchFamily="34" charset="-122"/>
            </a:endParaRPr>
          </a:p>
          <a:p>
            <a:pPr eaLnBrk="1" hangingPunct="1"/>
            <a:r>
              <a:rPr lang="zh-CN" altLang="en-US" sz="1600" b="1" dirty="0">
                <a:solidFill>
                  <a:schemeClr val="bg1"/>
                </a:solidFill>
                <a:latin typeface="微软雅黑" pitchFamily="34" charset="-122"/>
                <a:ea typeface="微软雅黑" pitchFamily="34" charset="-122"/>
              </a:rPr>
              <a:t>目标：</a:t>
            </a:r>
            <a:endParaRPr lang="en-US" altLang="zh-CN" sz="1600" b="1" dirty="0">
              <a:solidFill>
                <a:schemeClr val="bg1"/>
              </a:solidFill>
              <a:latin typeface="微软雅黑" pitchFamily="34" charset="-122"/>
              <a:ea typeface="微软雅黑" pitchFamily="34" charset="-122"/>
            </a:endParaRPr>
          </a:p>
          <a:p>
            <a:pPr eaLnBrk="1" hangingPunct="1"/>
            <a:r>
              <a:rPr lang="zh-CN" altLang="en-US" sz="1400" dirty="0">
                <a:solidFill>
                  <a:schemeClr val="bg1"/>
                </a:solidFill>
                <a:latin typeface="微软雅黑" pitchFamily="34" charset="-122"/>
                <a:ea typeface="微软雅黑" pitchFamily="34" charset="-122"/>
              </a:rPr>
              <a:t>针对不同会员分类群，采取差异化的营销策略进行促活，提前进行策略可行性的评估。</a:t>
            </a:r>
            <a:endParaRPr lang="en-US" altLang="zh-CN" sz="1400" dirty="0">
              <a:solidFill>
                <a:schemeClr val="bg1"/>
              </a:solidFill>
              <a:latin typeface="微软雅黑" pitchFamily="34" charset="-122"/>
              <a:ea typeface="微软雅黑" pitchFamily="34" charset="-122"/>
            </a:endParaRPr>
          </a:p>
          <a:p>
            <a:pPr eaLnBrk="1" hangingPunct="1"/>
            <a:endParaRPr lang="zh-CN" altLang="en-US" sz="1600" dirty="0">
              <a:solidFill>
                <a:schemeClr val="bg1"/>
              </a:solidFill>
              <a:latin typeface="微软雅黑" pitchFamily="34" charset="-122"/>
              <a:ea typeface="微软雅黑" pitchFamily="34" charset="-122"/>
            </a:endParaRPr>
          </a:p>
        </p:txBody>
      </p:sp>
      <p:sp>
        <p:nvSpPr>
          <p:cNvPr id="8" name="矩形 8">
            <a:extLst>
              <a:ext uri="{FF2B5EF4-FFF2-40B4-BE49-F238E27FC236}">
                <a16:creationId xmlns:a16="http://schemas.microsoft.com/office/drawing/2014/main" id="{90A769AF-8FAF-4B48-8EC0-6E745B0DA408}"/>
              </a:ext>
            </a:extLst>
          </p:cNvPr>
          <p:cNvSpPr>
            <a:spLocks noChangeArrowheads="1"/>
          </p:cNvSpPr>
          <p:nvPr/>
        </p:nvSpPr>
        <p:spPr bwMode="auto">
          <a:xfrm>
            <a:off x="7000241" y="1466850"/>
            <a:ext cx="4196080" cy="53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6025" eaLnBrk="1" hangingPunct="1">
              <a:lnSpc>
                <a:spcPct val="120000"/>
              </a:lnSpc>
              <a:spcBef>
                <a:spcPct val="20000"/>
              </a:spcBef>
            </a:pPr>
            <a:r>
              <a:rPr lang="zh-CN" altLang="en-US" sz="1400" b="1" dirty="0">
                <a:solidFill>
                  <a:srgbClr val="000000"/>
                </a:solidFill>
                <a:latin typeface="微软雅黑" pitchFamily="34" charset="-122"/>
                <a:ea typeface="微软雅黑" pitchFamily="34" charset="-122"/>
                <a:sym typeface="Arial" pitchFamily="34" charset="0"/>
              </a:rPr>
              <a:t>本项目希望旨在数据科学技术，进行会员关系管理</a:t>
            </a:r>
          </a:p>
          <a:p>
            <a:pPr defTabSz="1216025" eaLnBrk="1" hangingPunct="1">
              <a:lnSpc>
                <a:spcPct val="120000"/>
              </a:lnSpc>
              <a:spcBef>
                <a:spcPct val="20000"/>
              </a:spcBef>
            </a:pPr>
            <a:endParaRPr lang="en-US" altLang="zh-CN" sz="1400" b="1" dirty="0">
              <a:solidFill>
                <a:srgbClr val="000000"/>
              </a:solidFill>
              <a:latin typeface="微软雅黑" pitchFamily="34" charset="-122"/>
              <a:ea typeface="微软雅黑" pitchFamily="34" charset="-122"/>
              <a:sym typeface="Arial" pitchFamily="34" charset="0"/>
            </a:endParaRPr>
          </a:p>
        </p:txBody>
      </p:sp>
    </p:spTree>
    <p:extLst>
      <p:ext uri="{BB962C8B-B14F-4D97-AF65-F5344CB8AC3E}">
        <p14:creationId xmlns:p14="http://schemas.microsoft.com/office/powerpoint/2010/main" val="301252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339" name="文本框 4"/>
          <p:cNvSpPr txBox="1">
            <a:spLocks noChangeArrowheads="1"/>
          </p:cNvSpPr>
          <p:nvPr/>
        </p:nvSpPr>
        <p:spPr bwMode="auto">
          <a:xfrm>
            <a:off x="685800" y="282575"/>
            <a:ext cx="4122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数据提取</a:t>
            </a:r>
          </a:p>
        </p:txBody>
      </p:sp>
      <p:sp>
        <p:nvSpPr>
          <p:cNvPr id="6" name="内容占位符 2">
            <a:extLst>
              <a:ext uri="{FF2B5EF4-FFF2-40B4-BE49-F238E27FC236}">
                <a16:creationId xmlns:a16="http://schemas.microsoft.com/office/drawing/2014/main" id="{DF49F503-859A-1848-AE68-B742CA1293E0}"/>
              </a:ext>
            </a:extLst>
          </p:cNvPr>
          <p:cNvSpPr>
            <a:spLocks noGrp="1"/>
          </p:cNvSpPr>
          <p:nvPr>
            <p:ph idx="1"/>
          </p:nvPr>
        </p:nvSpPr>
        <p:spPr>
          <a:xfrm>
            <a:off x="838200" y="1181478"/>
            <a:ext cx="10515600" cy="584835"/>
          </a:xfrm>
        </p:spPr>
        <p:txBody>
          <a:bodyPr/>
          <a:lstStyle/>
          <a:p>
            <a:r>
              <a:rPr kumimoji="1" lang="zh-CN" altLang="en-US" dirty="0"/>
              <a:t>提取包含</a:t>
            </a:r>
            <a:r>
              <a:rPr kumimoji="1" lang="en-US" altLang="zh-CN" dirty="0"/>
              <a:t>RSVP</a:t>
            </a:r>
            <a:r>
              <a:rPr kumimoji="1" lang="zh-CN" altLang="en-US" dirty="0"/>
              <a:t>模型和模糊综合评价所需的数据指标</a:t>
            </a:r>
            <a:endParaRPr kumimoji="1" lang="en-US" altLang="zh-CN" dirty="0"/>
          </a:p>
          <a:p>
            <a:pPr marL="0" indent="0">
              <a:buNone/>
            </a:pPr>
            <a:endParaRPr kumimoji="1" lang="zh-CN" altLang="en-US" dirty="0"/>
          </a:p>
        </p:txBody>
      </p:sp>
      <p:sp>
        <p:nvSpPr>
          <p:cNvPr id="8" name="内容占位符 2">
            <a:extLst>
              <a:ext uri="{FF2B5EF4-FFF2-40B4-BE49-F238E27FC236}">
                <a16:creationId xmlns:a16="http://schemas.microsoft.com/office/drawing/2014/main" id="{7F5195E8-6A15-FE40-8EF8-08DAB9672C0C}"/>
              </a:ext>
            </a:extLst>
          </p:cNvPr>
          <p:cNvSpPr txBox="1">
            <a:spLocks/>
          </p:cNvSpPr>
          <p:nvPr/>
        </p:nvSpPr>
        <p:spPr>
          <a:xfrm>
            <a:off x="838200" y="2566797"/>
            <a:ext cx="10916920" cy="2413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缺失值：可运用统计学方法进行处理，如：平均值填充，</a:t>
            </a:r>
            <a:r>
              <a:rPr kumimoji="1" lang="en-US" altLang="zh-CN" dirty="0"/>
              <a:t>k</a:t>
            </a:r>
            <a:r>
              <a:rPr kumimoji="1" lang="zh-CN" altLang="en-US" dirty="0"/>
              <a:t>最近邻法，贝叶斯等。</a:t>
            </a:r>
            <a:endParaRPr kumimoji="1" lang="en-US" altLang="zh-CN" dirty="0"/>
          </a:p>
          <a:p>
            <a:r>
              <a:rPr kumimoji="1" lang="zh-CN" altLang="en-US" dirty="0"/>
              <a:t>异常值：删除含有异常值的记录；将异常值视为缺失值，使用缺失值处理方法来处理；用平均值来修正。</a:t>
            </a:r>
            <a:endParaRPr kumimoji="1" lang="en-US" altLang="zh-CN" dirty="0"/>
          </a:p>
          <a:p>
            <a:pPr marL="0" indent="0">
              <a:buFont typeface="Arial" panose="020B0604020202020204" pitchFamily="34" charset="0"/>
              <a:buNone/>
            </a:pPr>
            <a:endParaRPr kumimoji="1" lang="zh-CN" altLang="en-US" dirty="0"/>
          </a:p>
        </p:txBody>
      </p:sp>
      <p:sp>
        <p:nvSpPr>
          <p:cNvPr id="10" name="矩形 9">
            <a:extLst>
              <a:ext uri="{FF2B5EF4-FFF2-40B4-BE49-F238E27FC236}">
                <a16:creationId xmlns:a16="http://schemas.microsoft.com/office/drawing/2014/main" id="{C940E3CC-05B1-704A-88DD-A7B774E8AAA2}"/>
              </a:ext>
            </a:extLst>
          </p:cNvPr>
          <p:cNvSpPr/>
          <p:nvPr/>
        </p:nvSpPr>
        <p:spPr>
          <a:xfrm>
            <a:off x="357188" y="1918335"/>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文本框 4">
            <a:extLst>
              <a:ext uri="{FF2B5EF4-FFF2-40B4-BE49-F238E27FC236}">
                <a16:creationId xmlns:a16="http://schemas.microsoft.com/office/drawing/2014/main" id="{AD853955-7752-8444-9DD8-67AEA6D8FC10}"/>
              </a:ext>
            </a:extLst>
          </p:cNvPr>
          <p:cNvSpPr txBox="1">
            <a:spLocks noChangeArrowheads="1"/>
          </p:cNvSpPr>
          <p:nvPr/>
        </p:nvSpPr>
        <p:spPr bwMode="auto">
          <a:xfrm>
            <a:off x="685800" y="1845310"/>
            <a:ext cx="4122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数据处理</a:t>
            </a:r>
          </a:p>
        </p:txBody>
      </p:sp>
      <p:pic>
        <p:nvPicPr>
          <p:cNvPr id="12" name="图片 11">
            <a:extLst>
              <a:ext uri="{FF2B5EF4-FFF2-40B4-BE49-F238E27FC236}">
                <a16:creationId xmlns:a16="http://schemas.microsoft.com/office/drawing/2014/main" id="{01287AF9-D084-9547-A254-12E3EAA45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88" y="1004062"/>
            <a:ext cx="693417" cy="693417"/>
          </a:xfrm>
          <a:prstGeom prst="rect">
            <a:avLst/>
          </a:prstGeom>
        </p:spPr>
      </p:pic>
      <p:pic>
        <p:nvPicPr>
          <p:cNvPr id="14" name="图片 13">
            <a:extLst>
              <a:ext uri="{FF2B5EF4-FFF2-40B4-BE49-F238E27FC236}">
                <a16:creationId xmlns:a16="http://schemas.microsoft.com/office/drawing/2014/main" id="{0A7E7D6A-CA08-BA43-87CB-37E9EC19B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92" y="2497963"/>
            <a:ext cx="483044" cy="483044"/>
          </a:xfrm>
          <a:prstGeom prst="rect">
            <a:avLst/>
          </a:prstGeom>
        </p:spPr>
      </p:pic>
      <p:pic>
        <p:nvPicPr>
          <p:cNvPr id="16" name="图片 15">
            <a:extLst>
              <a:ext uri="{FF2B5EF4-FFF2-40B4-BE49-F238E27FC236}">
                <a16:creationId xmlns:a16="http://schemas.microsoft.com/office/drawing/2014/main" id="{F8CF8A3A-BFA3-CA42-B192-44E6DCC29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92" y="3497675"/>
            <a:ext cx="483044" cy="483044"/>
          </a:xfrm>
          <a:prstGeom prst="rect">
            <a:avLst/>
          </a:prstGeom>
        </p:spPr>
      </p:pic>
    </p:spTree>
    <p:extLst>
      <p:ext uri="{BB962C8B-B14F-4D97-AF65-F5344CB8AC3E}">
        <p14:creationId xmlns:p14="http://schemas.microsoft.com/office/powerpoint/2010/main" val="348619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579" name="文本框 4"/>
          <p:cNvSpPr txBox="1">
            <a:spLocks noChangeArrowheads="1"/>
          </p:cNvSpPr>
          <p:nvPr/>
        </p:nvSpPr>
        <p:spPr bwMode="auto">
          <a:xfrm>
            <a:off x="685800" y="282575"/>
            <a:ext cx="49555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lvl="0" eaLnBrk="1" hangingPunct="1"/>
            <a:r>
              <a:rPr lang="zh-CN" altLang="en-US" sz="2000" b="1" dirty="0">
                <a:solidFill>
                  <a:prstClr val="black"/>
                </a:solidFill>
                <a:latin typeface="微软雅黑" pitchFamily="34" charset="-122"/>
                <a:ea typeface="微软雅黑" pitchFamily="34" charset="-122"/>
              </a:rPr>
              <a:t>会员忠诚度模型 </a:t>
            </a:r>
            <a:r>
              <a:rPr lang="en-US" altLang="zh-CN" sz="2000" b="1" dirty="0">
                <a:solidFill>
                  <a:prstClr val="black"/>
                </a:solidFill>
                <a:latin typeface="微软雅黑" pitchFamily="34" charset="-122"/>
                <a:ea typeface="微软雅黑" pitchFamily="34" charset="-122"/>
              </a:rPr>
              <a:t>- RFM</a:t>
            </a:r>
            <a:r>
              <a:rPr lang="zh-CN" altLang="en-US" sz="2000" b="1" dirty="0">
                <a:solidFill>
                  <a:prstClr val="black"/>
                </a:solidFill>
                <a:latin typeface="微软雅黑" pitchFamily="34" charset="-122"/>
                <a:ea typeface="微软雅黑" pitchFamily="34" charset="-122"/>
              </a:rPr>
              <a:t>模型分析</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7" name="Rectangle 5"/>
          <p:cNvSpPr/>
          <p:nvPr/>
        </p:nvSpPr>
        <p:spPr>
          <a:xfrm>
            <a:off x="4522788" y="1768158"/>
            <a:ext cx="3146425" cy="1992312"/>
          </a:xfrm>
          <a:prstGeom prst="rect">
            <a:avLst/>
          </a:prstGeom>
          <a:solidFill>
            <a:srgbClr val="005886"/>
          </a:solidFill>
          <a:ln w="12700" cap="flat" cmpd="sng" algn="ctr">
            <a:noFill/>
            <a:prstDash val="solid"/>
            <a:miter lim="800000"/>
          </a:ln>
          <a:effectLst/>
        </p:spPr>
        <p:txBody>
          <a:bodyPr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Roboto light"/>
              <a:ea typeface="宋体" pitchFamily="2" charset="-122"/>
              <a:cs typeface="+mn-cs"/>
            </a:endParaRPr>
          </a:p>
        </p:txBody>
      </p:sp>
      <p:sp>
        <p:nvSpPr>
          <p:cNvPr id="8" name="Rectangle 6"/>
          <p:cNvSpPr/>
          <p:nvPr/>
        </p:nvSpPr>
        <p:spPr>
          <a:xfrm>
            <a:off x="7705725" y="1768158"/>
            <a:ext cx="3144838" cy="1992312"/>
          </a:xfrm>
          <a:prstGeom prst="rect">
            <a:avLst/>
          </a:prstGeom>
          <a:solidFill>
            <a:srgbClr val="FCC725"/>
          </a:solidFill>
          <a:ln w="12700" cap="flat" cmpd="sng" algn="ctr">
            <a:noFill/>
            <a:prstDash val="solid"/>
            <a:miter lim="800000"/>
          </a:ln>
          <a:effectLst/>
        </p:spPr>
        <p:txBody>
          <a:bodyPr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Roboto light"/>
              <a:ea typeface="宋体" pitchFamily="2" charset="-122"/>
              <a:cs typeface="+mn-cs"/>
            </a:endParaRPr>
          </a:p>
        </p:txBody>
      </p:sp>
      <p:sp>
        <p:nvSpPr>
          <p:cNvPr id="9" name="Oval 22"/>
          <p:cNvSpPr/>
          <p:nvPr/>
        </p:nvSpPr>
        <p:spPr>
          <a:xfrm>
            <a:off x="740614" y="4310349"/>
            <a:ext cx="585788" cy="585788"/>
          </a:xfrm>
          <a:prstGeom prst="ellipse">
            <a:avLst/>
          </a:prstGeom>
          <a:solidFill>
            <a:srgbClr val="005886"/>
          </a:solidFill>
          <a:ln w="12700" cap="flat" cmpd="sng" algn="ctr">
            <a:noFill/>
            <a:prstDash val="solid"/>
            <a:miter lim="800000"/>
          </a:ln>
          <a:effectLst/>
        </p:spPr>
        <p:txBody>
          <a:bodyPr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FontAwesome" pitchFamily="2" charset="0"/>
              <a:ea typeface="宋体" pitchFamily="2" charset="-122"/>
              <a:cs typeface="+mn-cs"/>
            </a:endParaRPr>
          </a:p>
        </p:txBody>
      </p:sp>
      <p:sp>
        <p:nvSpPr>
          <p:cNvPr id="10" name="Oval 25"/>
          <p:cNvSpPr/>
          <p:nvPr/>
        </p:nvSpPr>
        <p:spPr>
          <a:xfrm>
            <a:off x="740614" y="5115701"/>
            <a:ext cx="585788" cy="585788"/>
          </a:xfrm>
          <a:prstGeom prst="ellipse">
            <a:avLst/>
          </a:prstGeom>
          <a:solidFill>
            <a:srgbClr val="FCC725"/>
          </a:solidFill>
          <a:ln w="12700" cap="flat" cmpd="sng" algn="ctr">
            <a:noFill/>
            <a:prstDash val="solid"/>
            <a:miter lim="800000"/>
          </a:ln>
          <a:effectLst/>
        </p:spPr>
        <p:txBody>
          <a:bodyPr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Roboto light"/>
              <a:ea typeface="宋体" pitchFamily="2" charset="-122"/>
              <a:cs typeface="+mn-cs"/>
            </a:endParaRPr>
          </a:p>
        </p:txBody>
      </p:sp>
      <p:sp>
        <p:nvSpPr>
          <p:cNvPr id="24587" name="矩形 12"/>
          <p:cNvSpPr>
            <a:spLocks noChangeArrowheads="1"/>
          </p:cNvSpPr>
          <p:nvPr/>
        </p:nvSpPr>
        <p:spPr bwMode="auto">
          <a:xfrm>
            <a:off x="4819650" y="2299970"/>
            <a:ext cx="2552700" cy="127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eaLnBrk="1" hangingPunct="1">
              <a:lnSpc>
                <a:spcPct val="120000"/>
              </a:lnSpc>
              <a:spcBef>
                <a:spcPct val="20000"/>
              </a:spcBef>
            </a:pPr>
            <a:r>
              <a:rPr lang="zh-CN" altLang="en-US" sz="1400" dirty="0">
                <a:solidFill>
                  <a:prstClr val="white"/>
                </a:solidFill>
                <a:latin typeface="微软雅黑" pitchFamily="34" charset="-122"/>
                <a:ea typeface="微软雅黑" pitchFamily="34" charset="-122"/>
                <a:sym typeface="Arial" pitchFamily="34" charset="0"/>
              </a:rPr>
              <a:t>购买的频次，即客户在某时间段内消费次数，比如 年两次，一个季度两次或者一个月两次。交易次数越多，</a:t>
            </a:r>
            <a:r>
              <a:rPr lang="en-US" altLang="zh-CN" sz="1400" dirty="0">
                <a:solidFill>
                  <a:prstClr val="white"/>
                </a:solidFill>
                <a:latin typeface="微软雅黑" pitchFamily="34" charset="-122"/>
                <a:ea typeface="微软雅黑" pitchFamily="34" charset="-122"/>
                <a:sym typeface="Arial" pitchFamily="34" charset="0"/>
              </a:rPr>
              <a:t>F</a:t>
            </a:r>
            <a:r>
              <a:rPr lang="zh-CN" altLang="en-US" sz="1400" dirty="0">
                <a:solidFill>
                  <a:prstClr val="white"/>
                </a:solidFill>
                <a:latin typeface="微软雅黑" pitchFamily="34" charset="-122"/>
                <a:ea typeface="微软雅黑" pitchFamily="34" charset="-122"/>
                <a:sym typeface="Arial" pitchFamily="34" charset="0"/>
              </a:rPr>
              <a:t>也就越大，意味着客户越忠诚。</a:t>
            </a:r>
          </a:p>
        </p:txBody>
      </p:sp>
      <p:sp>
        <p:nvSpPr>
          <p:cNvPr id="24588" name="TextBox 13"/>
          <p:cNvSpPr txBox="1">
            <a:spLocks noChangeArrowheads="1"/>
          </p:cNvSpPr>
          <p:nvPr/>
        </p:nvSpPr>
        <p:spPr bwMode="auto">
          <a:xfrm>
            <a:off x="4927600" y="1974533"/>
            <a:ext cx="23368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lvl="0" algn="ctr" eaLnBrk="1" hangingPunct="1">
              <a:spcBef>
                <a:spcPct val="20000"/>
              </a:spcBef>
            </a:pPr>
            <a:r>
              <a:rPr lang="en-US" altLang="zh-CN" sz="1600" b="1" dirty="0">
                <a:solidFill>
                  <a:prstClr val="white"/>
                </a:solidFill>
                <a:latin typeface="Arial" pitchFamily="34" charset="0"/>
                <a:ea typeface="微软雅黑" pitchFamily="34" charset="-122"/>
                <a:sym typeface="Arial" pitchFamily="34" charset="0"/>
              </a:rPr>
              <a:t>Frequency</a:t>
            </a:r>
            <a:endParaRPr kumimoji="0" lang="en-US" sz="1600" b="1" i="0" u="none" strike="noStrike" kern="1200" cap="none" spc="0" normalizeH="0" baseline="0" noProof="0" dirty="0">
              <a:ln>
                <a:noFill/>
              </a:ln>
              <a:solidFill>
                <a:prstClr val="white"/>
              </a:solidFill>
              <a:effectLst/>
              <a:uLnTx/>
              <a:uFillTx/>
              <a:latin typeface="Arial" pitchFamily="34" charset="0"/>
              <a:ea typeface="微软雅黑" pitchFamily="34" charset="-122"/>
              <a:cs typeface="+mn-cs"/>
              <a:sym typeface="Arial" pitchFamily="34" charset="0"/>
            </a:endParaRPr>
          </a:p>
        </p:txBody>
      </p:sp>
      <p:sp>
        <p:nvSpPr>
          <p:cNvPr id="24589" name="矩形 14"/>
          <p:cNvSpPr>
            <a:spLocks noChangeArrowheads="1"/>
          </p:cNvSpPr>
          <p:nvPr/>
        </p:nvSpPr>
        <p:spPr bwMode="auto">
          <a:xfrm>
            <a:off x="7964488" y="2299970"/>
            <a:ext cx="2554287" cy="127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eaLnBrk="1" hangingPunct="1">
              <a:lnSpc>
                <a:spcPct val="120000"/>
              </a:lnSpc>
              <a:spcBef>
                <a:spcPct val="20000"/>
              </a:spcBef>
            </a:pPr>
            <a:r>
              <a:rPr lang="zh-CN" altLang="en-US" sz="1400" dirty="0">
                <a:solidFill>
                  <a:prstClr val="white"/>
                </a:solidFill>
                <a:latin typeface="微软雅黑" pitchFamily="34" charset="-122"/>
                <a:ea typeface="微软雅黑" pitchFamily="34" charset="-122"/>
                <a:sym typeface="Arial" pitchFamily="34" charset="0"/>
              </a:rPr>
              <a:t>购买的金额，即某一时间段内客户的消费行为产生的累计总额，该值越大，</a:t>
            </a:r>
            <a:r>
              <a:rPr lang="en-US" altLang="zh-CN" sz="1400" dirty="0">
                <a:solidFill>
                  <a:prstClr val="white"/>
                </a:solidFill>
                <a:latin typeface="微软雅黑" pitchFamily="34" charset="-122"/>
                <a:ea typeface="微软雅黑" pitchFamily="34" charset="-122"/>
                <a:sym typeface="Arial" pitchFamily="34" charset="0"/>
              </a:rPr>
              <a:t>M</a:t>
            </a:r>
            <a:r>
              <a:rPr lang="zh-CN" altLang="en-US" sz="1400" dirty="0">
                <a:solidFill>
                  <a:prstClr val="white"/>
                </a:solidFill>
                <a:latin typeface="微软雅黑" pitchFamily="34" charset="-122"/>
                <a:ea typeface="微软雅黑" pitchFamily="34" charset="-122"/>
                <a:sym typeface="Arial" pitchFamily="34" charset="0"/>
              </a:rPr>
              <a:t>越大，意味着客户对公司的利润贡献越大，企业应该多关注这类客户。</a:t>
            </a:r>
          </a:p>
        </p:txBody>
      </p:sp>
      <p:sp>
        <p:nvSpPr>
          <p:cNvPr id="24590" name="TextBox 13"/>
          <p:cNvSpPr txBox="1">
            <a:spLocks noChangeArrowheads="1"/>
          </p:cNvSpPr>
          <p:nvPr/>
        </p:nvSpPr>
        <p:spPr bwMode="auto">
          <a:xfrm>
            <a:off x="8072438" y="1974533"/>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lvl="0" algn="ctr" eaLnBrk="1" hangingPunct="1">
              <a:spcBef>
                <a:spcPct val="20000"/>
              </a:spcBef>
            </a:pPr>
            <a:r>
              <a:rPr lang="en-US" altLang="zh-CN" sz="1600" b="1" dirty="0">
                <a:solidFill>
                  <a:prstClr val="white"/>
                </a:solidFill>
                <a:latin typeface="Arial" pitchFamily="34" charset="0"/>
                <a:ea typeface="微软雅黑" pitchFamily="34" charset="-122"/>
                <a:sym typeface="Arial" pitchFamily="34" charset="0"/>
              </a:rPr>
              <a:t>Monetary</a:t>
            </a:r>
            <a:endParaRPr kumimoji="0" lang="en-US" sz="1600" b="1" i="0" u="none" strike="noStrike" kern="1200" cap="none" spc="0" normalizeH="0" baseline="0" noProof="0" dirty="0">
              <a:ln>
                <a:noFill/>
              </a:ln>
              <a:solidFill>
                <a:prstClr val="white"/>
              </a:solidFill>
              <a:effectLst/>
              <a:uLnTx/>
              <a:uFillTx/>
              <a:latin typeface="Arial" pitchFamily="34" charset="0"/>
              <a:ea typeface="微软雅黑" pitchFamily="34" charset="-122"/>
              <a:cs typeface="+mn-cs"/>
              <a:sym typeface="Arial" pitchFamily="34" charset="0"/>
            </a:endParaRPr>
          </a:p>
        </p:txBody>
      </p:sp>
      <p:sp>
        <p:nvSpPr>
          <p:cNvPr id="24591" name="矩形 16"/>
          <p:cNvSpPr>
            <a:spLocks noChangeArrowheads="1"/>
          </p:cNvSpPr>
          <p:nvPr/>
        </p:nvSpPr>
        <p:spPr bwMode="auto">
          <a:xfrm>
            <a:off x="947715" y="1082916"/>
            <a:ext cx="10522925" cy="49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eaLnBrk="1" hangingPunct="1">
              <a:lnSpc>
                <a:spcPct val="120000"/>
              </a:lnSpc>
              <a:spcBef>
                <a:spcPct val="20000"/>
              </a:spcBef>
            </a:pPr>
            <a:r>
              <a:rPr lang="en-US" altLang="zh-CN" sz="1400" dirty="0">
                <a:solidFill>
                  <a:srgbClr val="445469"/>
                </a:solidFill>
                <a:latin typeface="微软雅黑" pitchFamily="34" charset="-122"/>
                <a:ea typeface="微软雅黑" pitchFamily="34" charset="-122"/>
                <a:sym typeface="Arial" pitchFamily="34" charset="0"/>
              </a:rPr>
              <a:t>RFM</a:t>
            </a:r>
            <a:r>
              <a:rPr lang="zh-CN" altLang="en-US" sz="1400" dirty="0">
                <a:solidFill>
                  <a:srgbClr val="445469"/>
                </a:solidFill>
                <a:latin typeface="微软雅黑" pitchFamily="34" charset="-122"/>
                <a:ea typeface="微软雅黑" pitchFamily="34" charset="-122"/>
                <a:sym typeface="Arial" pitchFamily="34" charset="0"/>
              </a:rPr>
              <a:t>基于三个重要的客户行为指标，这一个变量即客户购买的时间间隔、频率和消费金额。公司的会员中 ，重要客户和一般客户基本</a:t>
            </a:r>
            <a:r>
              <a:rPr lang="en-US" altLang="zh-CN" sz="1400" dirty="0">
                <a:solidFill>
                  <a:srgbClr val="445469"/>
                </a:solidFill>
                <a:latin typeface="微软雅黑" pitchFamily="34" charset="-122"/>
                <a:ea typeface="微软雅黑" pitchFamily="34" charset="-122"/>
                <a:sym typeface="Arial" pitchFamily="34" charset="0"/>
              </a:rPr>
              <a:t>55</a:t>
            </a:r>
            <a:r>
              <a:rPr lang="zh-CN" altLang="en-US" sz="1400" dirty="0">
                <a:solidFill>
                  <a:srgbClr val="445469"/>
                </a:solidFill>
                <a:latin typeface="微软雅黑" pitchFamily="34" charset="-122"/>
                <a:ea typeface="微软雅黑" pitchFamily="34" charset="-122"/>
                <a:sym typeface="Arial" pitchFamily="34" charset="0"/>
              </a:rPr>
              <a:t>开，重要客户占</a:t>
            </a:r>
            <a:r>
              <a:rPr lang="en-US" altLang="zh-CN" sz="1400" dirty="0">
                <a:solidFill>
                  <a:srgbClr val="445469"/>
                </a:solidFill>
                <a:latin typeface="微软雅黑" pitchFamily="34" charset="-122"/>
                <a:ea typeface="微软雅黑" pitchFamily="34" charset="-122"/>
                <a:sym typeface="Arial" pitchFamily="34" charset="0"/>
              </a:rPr>
              <a:t>50%</a:t>
            </a:r>
            <a:r>
              <a:rPr lang="zh-CN" altLang="en-US" sz="1400" dirty="0">
                <a:solidFill>
                  <a:srgbClr val="445469"/>
                </a:solidFill>
                <a:latin typeface="微软雅黑" pitchFamily="34" charset="-122"/>
                <a:ea typeface="微软雅黑" pitchFamily="34" charset="-122"/>
                <a:sym typeface="Arial" pitchFamily="34" charset="0"/>
              </a:rPr>
              <a:t>以上，说明客户的日常维护做到位，一般挽留客户仍然较多，次部分客户可以在大型的促销节日进行挽留。</a:t>
            </a:r>
            <a:endParaRPr kumimoji="0" lang="en-US" altLang="zh-CN" sz="1400" b="0" i="0" u="none" strike="noStrike" kern="1200" cap="none" spc="0" normalizeH="0" baseline="0" noProof="0" dirty="0">
              <a:ln>
                <a:noFill/>
              </a:ln>
              <a:solidFill>
                <a:srgbClr val="445469"/>
              </a:solidFill>
              <a:effectLst/>
              <a:uLnTx/>
              <a:uFillTx/>
              <a:latin typeface="微软雅黑" pitchFamily="34" charset="-122"/>
              <a:ea typeface="微软雅黑" pitchFamily="34" charset="-122"/>
              <a:cs typeface="+mn-cs"/>
              <a:sym typeface="Arial" pitchFamily="34" charset="0"/>
            </a:endParaRPr>
          </a:p>
        </p:txBody>
      </p:sp>
      <p:sp>
        <p:nvSpPr>
          <p:cNvPr id="24593" name="TextBox 13"/>
          <p:cNvSpPr txBox="1">
            <a:spLocks noChangeArrowheads="1"/>
          </p:cNvSpPr>
          <p:nvPr/>
        </p:nvSpPr>
        <p:spPr bwMode="auto">
          <a:xfrm>
            <a:off x="1590470" y="4381787"/>
            <a:ext cx="2200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lvl="0" eaLnBrk="1" hangingPunct="1">
              <a:spcBef>
                <a:spcPct val="20000"/>
              </a:spcBef>
            </a:pPr>
            <a:r>
              <a:rPr lang="zh-CN" altLang="en-US" sz="1600" b="1" dirty="0">
                <a:solidFill>
                  <a:srgbClr val="445469"/>
                </a:solidFill>
                <a:latin typeface="Arial" pitchFamily="34" charset="0"/>
                <a:ea typeface="微软雅黑" pitchFamily="34" charset="-122"/>
                <a:sym typeface="Arial" pitchFamily="34" charset="0"/>
              </a:rPr>
              <a:t>客户群的关注度不均衡</a:t>
            </a:r>
            <a:endParaRPr kumimoji="0" lang="en-US" sz="1600" b="1" i="0" u="none" strike="noStrike" kern="1200" cap="none" spc="0" normalizeH="0" baseline="0" noProof="0" dirty="0">
              <a:ln>
                <a:noFill/>
              </a:ln>
              <a:solidFill>
                <a:srgbClr val="445469"/>
              </a:solidFill>
              <a:effectLst/>
              <a:uLnTx/>
              <a:uFillTx/>
              <a:latin typeface="Arial" pitchFamily="34" charset="0"/>
              <a:ea typeface="微软雅黑" pitchFamily="34" charset="-122"/>
              <a:cs typeface="+mn-cs"/>
              <a:sym typeface="Arial" pitchFamily="34" charset="0"/>
            </a:endParaRPr>
          </a:p>
        </p:txBody>
      </p:sp>
      <p:sp>
        <p:nvSpPr>
          <p:cNvPr id="24594" name="TextBox 13"/>
          <p:cNvSpPr txBox="1">
            <a:spLocks noChangeArrowheads="1"/>
          </p:cNvSpPr>
          <p:nvPr/>
        </p:nvSpPr>
        <p:spPr bwMode="auto">
          <a:xfrm>
            <a:off x="1593645" y="4667536"/>
            <a:ext cx="97021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lvl="0" eaLnBrk="1" hangingPunct="1">
              <a:spcBef>
                <a:spcPct val="20000"/>
              </a:spcBef>
            </a:pPr>
            <a:r>
              <a:rPr lang="zh-CN" altLang="en-US" sz="1200" dirty="0">
                <a:solidFill>
                  <a:srgbClr val="445469"/>
                </a:solidFill>
                <a:latin typeface="Arial" pitchFamily="34" charset="0"/>
                <a:ea typeface="微软雅黑" pitchFamily="34" charset="-122"/>
                <a:sym typeface="Arial" pitchFamily="34" charset="0"/>
              </a:rPr>
              <a:t>基于</a:t>
            </a:r>
            <a:r>
              <a:rPr lang="en-US" altLang="zh-CN" sz="1200" dirty="0">
                <a:solidFill>
                  <a:srgbClr val="445469"/>
                </a:solidFill>
                <a:latin typeface="Arial" pitchFamily="34" charset="0"/>
                <a:ea typeface="微软雅黑" pitchFamily="34" charset="-122"/>
                <a:sym typeface="Arial" pitchFamily="34" charset="0"/>
              </a:rPr>
              <a:t>20/80</a:t>
            </a:r>
            <a:r>
              <a:rPr lang="zh-CN" altLang="en-US" sz="1200" dirty="0">
                <a:solidFill>
                  <a:srgbClr val="445469"/>
                </a:solidFill>
                <a:latin typeface="Arial" pitchFamily="34" charset="0"/>
                <a:ea typeface="微软雅黑" pitchFamily="34" charset="-122"/>
                <a:sym typeface="Arial" pitchFamily="34" charset="0"/>
              </a:rPr>
              <a:t>原则，</a:t>
            </a:r>
            <a:r>
              <a:rPr lang="en-US" altLang="zh-CN" sz="1200" dirty="0">
                <a:solidFill>
                  <a:srgbClr val="445469"/>
                </a:solidFill>
                <a:latin typeface="Arial" pitchFamily="34" charset="0"/>
                <a:ea typeface="微软雅黑" pitchFamily="34" charset="-122"/>
                <a:sym typeface="Arial" pitchFamily="34" charset="0"/>
              </a:rPr>
              <a:t>20%</a:t>
            </a:r>
            <a:r>
              <a:rPr lang="zh-CN" altLang="en-US" sz="1200" dirty="0">
                <a:solidFill>
                  <a:srgbClr val="445469"/>
                </a:solidFill>
                <a:latin typeface="Arial" pitchFamily="34" charset="0"/>
                <a:ea typeface="微软雅黑" pitchFamily="34" charset="-122"/>
                <a:sym typeface="Arial" pitchFamily="34" charset="0"/>
              </a:rPr>
              <a:t>的利润源于</a:t>
            </a:r>
            <a:r>
              <a:rPr lang="en-US" altLang="zh-CN" sz="1200" dirty="0">
                <a:solidFill>
                  <a:srgbClr val="445469"/>
                </a:solidFill>
                <a:latin typeface="Arial" pitchFamily="34" charset="0"/>
                <a:ea typeface="微软雅黑" pitchFamily="34" charset="-122"/>
                <a:sym typeface="Arial" pitchFamily="34" charset="0"/>
              </a:rPr>
              <a:t>80%</a:t>
            </a:r>
            <a:r>
              <a:rPr lang="zh-CN" altLang="en-US" sz="1200" dirty="0">
                <a:solidFill>
                  <a:srgbClr val="445469"/>
                </a:solidFill>
                <a:latin typeface="Arial" pitchFamily="34" charset="0"/>
                <a:ea typeface="微软雅黑" pitchFamily="34" charset="-122"/>
                <a:sym typeface="Arial" pitchFamily="34" charset="0"/>
              </a:rPr>
              <a:t>的人，大多数客户并不经常购买或者购买的金额也不高，并且很长时间没有购买，这对于得分没有多大意义；</a:t>
            </a:r>
            <a:endParaRPr kumimoji="0" lang="en-US" altLang="zh-CN" sz="1200" b="0" i="0" u="none" strike="noStrike" kern="1200" cap="none" spc="0" normalizeH="0" baseline="0" noProof="0" dirty="0">
              <a:ln>
                <a:noFill/>
              </a:ln>
              <a:solidFill>
                <a:srgbClr val="445469"/>
              </a:solidFill>
              <a:effectLst/>
              <a:uLnTx/>
              <a:uFillTx/>
              <a:latin typeface="Arial" pitchFamily="34" charset="0"/>
              <a:ea typeface="微软雅黑" pitchFamily="34" charset="-122"/>
              <a:cs typeface="+mn-cs"/>
              <a:sym typeface="Arial" pitchFamily="34" charset="0"/>
            </a:endParaRPr>
          </a:p>
        </p:txBody>
      </p:sp>
      <p:sp>
        <p:nvSpPr>
          <p:cNvPr id="24595" name="TextBox 13"/>
          <p:cNvSpPr txBox="1">
            <a:spLocks noChangeArrowheads="1"/>
          </p:cNvSpPr>
          <p:nvPr/>
        </p:nvSpPr>
        <p:spPr bwMode="auto">
          <a:xfrm>
            <a:off x="1590470" y="5190314"/>
            <a:ext cx="2405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lvl="0" eaLnBrk="1" hangingPunct="1">
              <a:spcBef>
                <a:spcPct val="20000"/>
              </a:spcBef>
            </a:pPr>
            <a:r>
              <a:rPr lang="zh-CN" altLang="en-US" sz="1600" b="1" dirty="0">
                <a:solidFill>
                  <a:srgbClr val="445469"/>
                </a:solidFill>
                <a:latin typeface="Arial" pitchFamily="34" charset="0"/>
                <a:ea typeface="微软雅黑" pitchFamily="34" charset="-122"/>
                <a:sym typeface="Arial" pitchFamily="34" charset="0"/>
              </a:rPr>
              <a:t>消费金额不等于利润贡献</a:t>
            </a:r>
            <a:endParaRPr kumimoji="0" lang="en-US" sz="1600" b="1" i="0" u="none" strike="noStrike" kern="1200" cap="none" spc="0" normalizeH="0" baseline="0" noProof="0" dirty="0">
              <a:ln>
                <a:noFill/>
              </a:ln>
              <a:solidFill>
                <a:srgbClr val="445469"/>
              </a:solidFill>
              <a:effectLst/>
              <a:uLnTx/>
              <a:uFillTx/>
              <a:latin typeface="Arial" pitchFamily="34" charset="0"/>
              <a:ea typeface="微软雅黑" pitchFamily="34" charset="-122"/>
              <a:cs typeface="+mn-cs"/>
              <a:sym typeface="Arial" pitchFamily="34" charset="0"/>
            </a:endParaRPr>
          </a:p>
        </p:txBody>
      </p:sp>
      <p:sp>
        <p:nvSpPr>
          <p:cNvPr id="24596" name="TextBox 13"/>
          <p:cNvSpPr txBox="1">
            <a:spLocks noChangeArrowheads="1"/>
          </p:cNvSpPr>
          <p:nvPr/>
        </p:nvSpPr>
        <p:spPr bwMode="auto">
          <a:xfrm>
            <a:off x="1593644" y="5476064"/>
            <a:ext cx="98769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lvl="0" eaLnBrk="1" hangingPunct="1">
              <a:spcBef>
                <a:spcPct val="20000"/>
              </a:spcBef>
            </a:pPr>
            <a:r>
              <a:rPr lang="zh-CN" altLang="en-US" sz="1200" dirty="0">
                <a:solidFill>
                  <a:srgbClr val="445469"/>
                </a:solidFill>
                <a:latin typeface="Arial" pitchFamily="34" charset="0"/>
                <a:ea typeface="微软雅黑" pitchFamily="34" charset="-122"/>
                <a:sym typeface="Arial" pitchFamily="34" charset="0"/>
              </a:rPr>
              <a:t>客户的消费金额只是电商公司的营业收入，并非客户的利润贡献价值，企业对于客户忠诚度的关注最重要的还是最大化利润，有必要考虑利润因素；</a:t>
            </a:r>
            <a:endParaRPr kumimoji="0" lang="en-US" altLang="zh-CN" sz="1200" b="0" i="0" u="none" strike="noStrike" kern="1200" cap="none" spc="0" normalizeH="0" baseline="0" noProof="0" dirty="0">
              <a:ln>
                <a:noFill/>
              </a:ln>
              <a:solidFill>
                <a:srgbClr val="445469"/>
              </a:solidFill>
              <a:effectLst/>
              <a:uLnTx/>
              <a:uFillTx/>
              <a:latin typeface="Arial" pitchFamily="34" charset="0"/>
              <a:ea typeface="微软雅黑" pitchFamily="34" charset="-122"/>
              <a:cs typeface="+mn-cs"/>
              <a:sym typeface="Arial" pitchFamily="34" charset="0"/>
            </a:endParaRPr>
          </a:p>
        </p:txBody>
      </p:sp>
      <p:sp>
        <p:nvSpPr>
          <p:cNvPr id="22" name="Rectangle 5">
            <a:extLst>
              <a:ext uri="{FF2B5EF4-FFF2-40B4-BE49-F238E27FC236}">
                <a16:creationId xmlns:a16="http://schemas.microsoft.com/office/drawing/2014/main" id="{74614E49-700E-4972-83A3-7A0B0D5ED8BA}"/>
              </a:ext>
            </a:extLst>
          </p:cNvPr>
          <p:cNvSpPr/>
          <p:nvPr/>
        </p:nvSpPr>
        <p:spPr>
          <a:xfrm>
            <a:off x="1339851" y="1768158"/>
            <a:ext cx="3146425" cy="1992312"/>
          </a:xfrm>
          <a:prstGeom prst="rect">
            <a:avLst/>
          </a:prstGeom>
          <a:solidFill>
            <a:srgbClr val="DC624B"/>
          </a:solidFill>
          <a:ln w="12700" cap="flat" cmpd="sng" algn="ctr">
            <a:noFill/>
            <a:prstDash val="solid"/>
            <a:miter lim="800000"/>
          </a:ln>
          <a:effectLst/>
        </p:spPr>
        <p:txBody>
          <a:bodyPr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Roboto light"/>
              <a:ea typeface="宋体" pitchFamily="2" charset="-122"/>
              <a:cs typeface="+mn-cs"/>
            </a:endParaRPr>
          </a:p>
        </p:txBody>
      </p:sp>
      <p:sp>
        <p:nvSpPr>
          <p:cNvPr id="24" name="TextBox 13">
            <a:extLst>
              <a:ext uri="{FF2B5EF4-FFF2-40B4-BE49-F238E27FC236}">
                <a16:creationId xmlns:a16="http://schemas.microsoft.com/office/drawing/2014/main" id="{46A4CBC9-A1CC-4BB6-9854-2B21CE93748E}"/>
              </a:ext>
            </a:extLst>
          </p:cNvPr>
          <p:cNvSpPr txBox="1">
            <a:spLocks noChangeArrowheads="1"/>
          </p:cNvSpPr>
          <p:nvPr/>
        </p:nvSpPr>
        <p:spPr bwMode="auto">
          <a:xfrm>
            <a:off x="1448020" y="3930465"/>
            <a:ext cx="1603240" cy="25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1216025" rtl="0" eaLnBrk="1" fontAlgn="base" latinLnBrk="0" hangingPunct="1">
              <a:lnSpc>
                <a:spcPct val="100000"/>
              </a:lnSpc>
              <a:spcBef>
                <a:spcPct val="20000"/>
              </a:spcBef>
              <a:spcAft>
                <a:spcPct val="0"/>
              </a:spcAft>
              <a:buClrTx/>
              <a:buSzTx/>
              <a:buFontTx/>
              <a:buNone/>
              <a:tabLst/>
              <a:defRPr/>
            </a:pPr>
            <a:r>
              <a:rPr lang="zh-CN" altLang="en-US" sz="1600" b="1" dirty="0">
                <a:solidFill>
                  <a:srgbClr val="445469"/>
                </a:solidFill>
                <a:latin typeface="Arial" pitchFamily="34" charset="0"/>
                <a:ea typeface="微软雅黑" pitchFamily="34" charset="-122"/>
                <a:sym typeface="Arial" pitchFamily="34" charset="0"/>
              </a:rPr>
              <a:t>模型缺点</a:t>
            </a:r>
            <a:endParaRPr kumimoji="0" lang="en-US" sz="1600" b="1" i="0" u="none" strike="noStrike" kern="1200" cap="none" spc="0" normalizeH="0" baseline="0" noProof="0" dirty="0">
              <a:ln>
                <a:noFill/>
              </a:ln>
              <a:solidFill>
                <a:srgbClr val="445469"/>
              </a:solidFill>
              <a:effectLst/>
              <a:uLnTx/>
              <a:uFillTx/>
              <a:latin typeface="Arial" pitchFamily="34" charset="0"/>
              <a:ea typeface="微软雅黑" pitchFamily="34" charset="-122"/>
              <a:cs typeface="+mn-cs"/>
              <a:sym typeface="Arial" pitchFamily="34" charset="0"/>
            </a:endParaRPr>
          </a:p>
        </p:txBody>
      </p:sp>
      <p:sp>
        <p:nvSpPr>
          <p:cNvPr id="25" name="矩形 12">
            <a:extLst>
              <a:ext uri="{FF2B5EF4-FFF2-40B4-BE49-F238E27FC236}">
                <a16:creationId xmlns:a16="http://schemas.microsoft.com/office/drawing/2014/main" id="{94210216-6FED-4C4B-A3B1-79D633993CB3}"/>
              </a:ext>
            </a:extLst>
          </p:cNvPr>
          <p:cNvSpPr>
            <a:spLocks noChangeArrowheads="1"/>
          </p:cNvSpPr>
          <p:nvPr/>
        </p:nvSpPr>
        <p:spPr bwMode="auto">
          <a:xfrm>
            <a:off x="1636713" y="2299970"/>
            <a:ext cx="2552700" cy="127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eaLnBrk="1" hangingPunct="1">
              <a:lnSpc>
                <a:spcPct val="120000"/>
              </a:lnSpc>
              <a:spcBef>
                <a:spcPct val="20000"/>
              </a:spcBef>
            </a:pPr>
            <a:r>
              <a:rPr lang="zh-CN" altLang="en-US" sz="1400" dirty="0">
                <a:solidFill>
                  <a:prstClr val="white"/>
                </a:solidFill>
                <a:latin typeface="微软雅黑" pitchFamily="34" charset="-122"/>
                <a:ea typeface="微软雅黑" pitchFamily="34" charset="-122"/>
                <a:sym typeface="Arial" pitchFamily="34" charset="0"/>
              </a:rPr>
              <a:t>距离最近一次购买的时间，即从上次消费到观察点（一般用当前时间）的时间间隔，时间间隔越小，</a:t>
            </a:r>
            <a:r>
              <a:rPr lang="en-US" altLang="zh-CN" sz="1400" dirty="0">
                <a:solidFill>
                  <a:prstClr val="white"/>
                </a:solidFill>
                <a:latin typeface="微软雅黑" pitchFamily="34" charset="-122"/>
                <a:ea typeface="微软雅黑" pitchFamily="34" charset="-122"/>
                <a:sym typeface="Arial" pitchFamily="34" charset="0"/>
              </a:rPr>
              <a:t>R</a:t>
            </a:r>
            <a:r>
              <a:rPr lang="zh-CN" altLang="en-US" sz="1400" dirty="0">
                <a:solidFill>
                  <a:prstClr val="white"/>
                </a:solidFill>
                <a:latin typeface="微软雅黑" pitchFamily="34" charset="-122"/>
                <a:ea typeface="微软雅黑" pitchFamily="34" charset="-122"/>
                <a:sym typeface="Arial" pitchFamily="34" charset="0"/>
              </a:rPr>
              <a:t>的意义越大，意味着客户再次购买的可能性越大。</a:t>
            </a:r>
            <a:endPar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sym typeface="Arial" pitchFamily="34" charset="0"/>
            </a:endParaRPr>
          </a:p>
        </p:txBody>
      </p:sp>
      <p:sp>
        <p:nvSpPr>
          <p:cNvPr id="27" name="TextBox 13">
            <a:extLst>
              <a:ext uri="{FF2B5EF4-FFF2-40B4-BE49-F238E27FC236}">
                <a16:creationId xmlns:a16="http://schemas.microsoft.com/office/drawing/2014/main" id="{3002A4E6-77AB-4ABF-8C49-0082AD0FE9F4}"/>
              </a:ext>
            </a:extLst>
          </p:cNvPr>
          <p:cNvSpPr txBox="1">
            <a:spLocks noChangeArrowheads="1"/>
          </p:cNvSpPr>
          <p:nvPr/>
        </p:nvSpPr>
        <p:spPr bwMode="auto">
          <a:xfrm>
            <a:off x="1652209" y="1974533"/>
            <a:ext cx="23368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lvl="0" algn="ctr" eaLnBrk="1" hangingPunct="1">
              <a:spcBef>
                <a:spcPct val="20000"/>
              </a:spcBef>
            </a:pPr>
            <a:r>
              <a:rPr lang="en-US" altLang="zh-CN" sz="1600" b="1" dirty="0">
                <a:solidFill>
                  <a:prstClr val="white"/>
                </a:solidFill>
                <a:latin typeface="Arial" pitchFamily="34" charset="0"/>
                <a:ea typeface="微软雅黑" pitchFamily="34" charset="-122"/>
                <a:sym typeface="Arial" pitchFamily="34" charset="0"/>
              </a:rPr>
              <a:t>Recency</a:t>
            </a:r>
            <a:endParaRPr kumimoji="0" lang="en-US" sz="1600" b="1" i="0" u="none" strike="noStrike" kern="1200" cap="none" spc="0" normalizeH="0" baseline="0" noProof="0" dirty="0">
              <a:ln>
                <a:noFill/>
              </a:ln>
              <a:solidFill>
                <a:prstClr val="white"/>
              </a:solidFill>
              <a:effectLst/>
              <a:uLnTx/>
              <a:uFillTx/>
              <a:latin typeface="Arial" pitchFamily="34" charset="0"/>
              <a:ea typeface="微软雅黑" pitchFamily="34" charset="-122"/>
              <a:cs typeface="+mn-cs"/>
              <a:sym typeface="Arial" pitchFamily="34" charset="0"/>
            </a:endParaRPr>
          </a:p>
        </p:txBody>
      </p:sp>
      <p:sp>
        <p:nvSpPr>
          <p:cNvPr id="29" name="Oval 25">
            <a:extLst>
              <a:ext uri="{FF2B5EF4-FFF2-40B4-BE49-F238E27FC236}">
                <a16:creationId xmlns:a16="http://schemas.microsoft.com/office/drawing/2014/main" id="{19FB8EC0-E074-4149-A386-3784CF432521}"/>
              </a:ext>
            </a:extLst>
          </p:cNvPr>
          <p:cNvSpPr/>
          <p:nvPr/>
        </p:nvSpPr>
        <p:spPr>
          <a:xfrm>
            <a:off x="737439" y="5917601"/>
            <a:ext cx="585788" cy="585788"/>
          </a:xfrm>
          <a:prstGeom prst="ellipse">
            <a:avLst/>
          </a:prstGeom>
          <a:solidFill>
            <a:srgbClr val="DC624B"/>
          </a:solidFill>
          <a:ln w="12700" cap="flat" cmpd="sng" algn="ctr">
            <a:noFill/>
            <a:prstDash val="solid"/>
            <a:miter lim="800000"/>
          </a:ln>
          <a:effectLst/>
        </p:spPr>
        <p:txBody>
          <a:bodyPr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Roboto light"/>
              <a:ea typeface="宋体" pitchFamily="2" charset="-122"/>
              <a:cs typeface="+mn-cs"/>
            </a:endParaRPr>
          </a:p>
        </p:txBody>
      </p:sp>
      <p:sp>
        <p:nvSpPr>
          <p:cNvPr id="31" name="TextBox 13">
            <a:extLst>
              <a:ext uri="{FF2B5EF4-FFF2-40B4-BE49-F238E27FC236}">
                <a16:creationId xmlns:a16="http://schemas.microsoft.com/office/drawing/2014/main" id="{F9B23725-7974-41A2-8586-13267E7F46BB}"/>
              </a:ext>
            </a:extLst>
          </p:cNvPr>
          <p:cNvSpPr txBox="1">
            <a:spLocks noChangeArrowheads="1"/>
          </p:cNvSpPr>
          <p:nvPr/>
        </p:nvSpPr>
        <p:spPr bwMode="auto">
          <a:xfrm>
            <a:off x="1587294" y="5998842"/>
            <a:ext cx="32323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lvl="0" eaLnBrk="1" hangingPunct="1">
              <a:spcBef>
                <a:spcPct val="20000"/>
              </a:spcBef>
            </a:pPr>
            <a:r>
              <a:rPr lang="zh-CN" altLang="en-US" sz="1600" b="1" dirty="0">
                <a:solidFill>
                  <a:srgbClr val="445469"/>
                </a:solidFill>
                <a:latin typeface="Arial" pitchFamily="34" charset="0"/>
                <a:ea typeface="微软雅黑" pitchFamily="34" charset="-122"/>
                <a:sym typeface="Arial" pitchFamily="34" charset="0"/>
              </a:rPr>
              <a:t>没有考虑客户消费前的行为因素</a:t>
            </a:r>
            <a:endParaRPr kumimoji="0" lang="en-US" sz="1600" b="1" i="0" u="none" strike="noStrike" kern="1200" cap="none" spc="0" normalizeH="0" baseline="0" noProof="0" dirty="0">
              <a:ln>
                <a:noFill/>
              </a:ln>
              <a:solidFill>
                <a:srgbClr val="445469"/>
              </a:solidFill>
              <a:effectLst/>
              <a:uLnTx/>
              <a:uFillTx/>
              <a:latin typeface="Arial" pitchFamily="34" charset="0"/>
              <a:ea typeface="微软雅黑" pitchFamily="34" charset="-122"/>
              <a:cs typeface="+mn-cs"/>
              <a:sym typeface="Arial" pitchFamily="34" charset="0"/>
            </a:endParaRPr>
          </a:p>
        </p:txBody>
      </p:sp>
      <p:sp>
        <p:nvSpPr>
          <p:cNvPr id="32" name="TextBox 13">
            <a:extLst>
              <a:ext uri="{FF2B5EF4-FFF2-40B4-BE49-F238E27FC236}">
                <a16:creationId xmlns:a16="http://schemas.microsoft.com/office/drawing/2014/main" id="{61F1C04F-30BC-4578-A25F-6566CC2DBD44}"/>
              </a:ext>
            </a:extLst>
          </p:cNvPr>
          <p:cNvSpPr txBox="1">
            <a:spLocks noChangeArrowheads="1"/>
          </p:cNvSpPr>
          <p:nvPr/>
        </p:nvSpPr>
        <p:spPr bwMode="auto">
          <a:xfrm>
            <a:off x="1590469" y="6277964"/>
            <a:ext cx="970534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lvl="0" eaLnBrk="1" hangingPunct="1">
              <a:spcBef>
                <a:spcPct val="20000"/>
              </a:spcBef>
            </a:pPr>
            <a:r>
              <a:rPr lang="zh-CN" altLang="en-US" sz="1200" dirty="0">
                <a:solidFill>
                  <a:srgbClr val="445469"/>
                </a:solidFill>
                <a:latin typeface="Arial" pitchFamily="34" charset="0"/>
                <a:ea typeface="微软雅黑" pitchFamily="34" charset="-122"/>
                <a:sym typeface="Arial" pitchFamily="34" charset="0"/>
              </a:rPr>
              <a:t>如果客户经常来企业网站浏览，说明该客户是企业的忠诚消费者，需要特别关注。</a:t>
            </a:r>
            <a:endParaRPr kumimoji="0" lang="en-US" altLang="zh-CN" sz="1200" b="0" i="0" u="none" strike="noStrike" kern="1200" cap="none" spc="0" normalizeH="0" baseline="0" noProof="0" dirty="0">
              <a:ln>
                <a:noFill/>
              </a:ln>
              <a:solidFill>
                <a:srgbClr val="445469"/>
              </a:solidFill>
              <a:effectLst/>
              <a:uLnTx/>
              <a:uFillTx/>
              <a:latin typeface="Arial" pitchFamily="34" charset="0"/>
              <a:ea typeface="微软雅黑" pitchFamily="34" charset="-122"/>
              <a:cs typeface="+mn-cs"/>
              <a:sym typeface="Arial" pitchFamily="34" charset="0"/>
            </a:endParaRPr>
          </a:p>
        </p:txBody>
      </p:sp>
      <p:pic>
        <p:nvPicPr>
          <p:cNvPr id="5" name="Graphic 4" descr="Research">
            <a:extLst>
              <a:ext uri="{FF2B5EF4-FFF2-40B4-BE49-F238E27FC236}">
                <a16:creationId xmlns:a16="http://schemas.microsoft.com/office/drawing/2014/main" id="{12705C80-231C-48F7-AD04-11D8879529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753" y="5969632"/>
            <a:ext cx="456247" cy="456247"/>
          </a:xfrm>
          <a:prstGeom prst="rect">
            <a:avLst/>
          </a:prstGeom>
        </p:spPr>
      </p:pic>
      <p:pic>
        <p:nvPicPr>
          <p:cNvPr id="11" name="Graphic 10" descr="Coins">
            <a:extLst>
              <a:ext uri="{FF2B5EF4-FFF2-40B4-BE49-F238E27FC236}">
                <a16:creationId xmlns:a16="http://schemas.microsoft.com/office/drawing/2014/main" id="{B92CA6C3-17F6-4BDA-B858-AEF04BA7C3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7720" y="5184956"/>
            <a:ext cx="443684" cy="443684"/>
          </a:xfrm>
          <a:prstGeom prst="rect">
            <a:avLst/>
          </a:prstGeom>
        </p:spPr>
      </p:pic>
      <p:pic>
        <p:nvPicPr>
          <p:cNvPr id="13" name="Graphic 12" descr="Braille">
            <a:extLst>
              <a:ext uri="{FF2B5EF4-FFF2-40B4-BE49-F238E27FC236}">
                <a16:creationId xmlns:a16="http://schemas.microsoft.com/office/drawing/2014/main" id="{BB156188-6E36-4073-B72A-6DA114D252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3273" y="4338824"/>
            <a:ext cx="527367" cy="527367"/>
          </a:xfrm>
          <a:prstGeom prst="rect">
            <a:avLst/>
          </a:prstGeom>
        </p:spPr>
      </p:pic>
    </p:spTree>
    <p:extLst>
      <p:ext uri="{BB962C8B-B14F-4D97-AF65-F5344CB8AC3E}">
        <p14:creationId xmlns:p14="http://schemas.microsoft.com/office/powerpoint/2010/main" val="186851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ounded Rectangle 41"/>
          <p:cNvSpPr>
            <a:spLocks noChangeAspect="1"/>
          </p:cNvSpPr>
          <p:nvPr/>
        </p:nvSpPr>
        <p:spPr>
          <a:xfrm>
            <a:off x="9299893" y="3370898"/>
            <a:ext cx="1020762" cy="1019175"/>
          </a:xfrm>
          <a:prstGeom prst="roundRect">
            <a:avLst>
              <a:gd name="adj" fmla="val 5882"/>
            </a:avLst>
          </a:prstGeom>
          <a:solidFill>
            <a:srgbClr val="005886"/>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12" name="Rounded Rectangle 43"/>
          <p:cNvSpPr>
            <a:spLocks noChangeAspect="1"/>
          </p:cNvSpPr>
          <p:nvPr/>
        </p:nvSpPr>
        <p:spPr>
          <a:xfrm>
            <a:off x="10500043" y="3370898"/>
            <a:ext cx="1020762" cy="1019175"/>
          </a:xfrm>
          <a:prstGeom prst="roundRect">
            <a:avLst>
              <a:gd name="adj" fmla="val 5882"/>
            </a:avLst>
          </a:prstGeom>
          <a:solidFill>
            <a:srgbClr val="BFEA1F"/>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39" name="文本框 4"/>
          <p:cNvSpPr txBox="1">
            <a:spLocks noChangeArrowheads="1"/>
          </p:cNvSpPr>
          <p:nvPr/>
        </p:nvSpPr>
        <p:spPr bwMode="auto">
          <a:xfrm>
            <a:off x="685800" y="282575"/>
            <a:ext cx="4122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dirty="0">
                <a:latin typeface="微软雅黑" pitchFamily="34" charset="-122"/>
                <a:ea typeface="微软雅黑" pitchFamily="34" charset="-122"/>
              </a:rPr>
              <a:t>会员忠诚度模型 </a:t>
            </a:r>
            <a:r>
              <a:rPr lang="en-US" altLang="zh-CN" sz="2000" b="1" dirty="0">
                <a:latin typeface="微软雅黑" pitchFamily="34" charset="-122"/>
                <a:ea typeface="微软雅黑" pitchFamily="34" charset="-122"/>
              </a:rPr>
              <a:t>- RSVP</a:t>
            </a:r>
            <a:r>
              <a:rPr lang="zh-CN" altLang="en-US" sz="2000" b="1" dirty="0">
                <a:latin typeface="微软雅黑" pitchFamily="34" charset="-122"/>
                <a:ea typeface="微软雅黑" pitchFamily="34" charset="-122"/>
              </a:rPr>
              <a:t>模型</a:t>
            </a:r>
          </a:p>
        </p:txBody>
      </p:sp>
      <p:sp>
        <p:nvSpPr>
          <p:cNvPr id="6" name="Rounded Rectangle 39"/>
          <p:cNvSpPr>
            <a:spLocks noChangeAspect="1"/>
          </p:cNvSpPr>
          <p:nvPr/>
        </p:nvSpPr>
        <p:spPr>
          <a:xfrm>
            <a:off x="6917055" y="3370898"/>
            <a:ext cx="1020763" cy="1019175"/>
          </a:xfrm>
          <a:prstGeom prst="roundRect">
            <a:avLst>
              <a:gd name="adj" fmla="val 5882"/>
            </a:avLst>
          </a:prstGeom>
          <a:solidFill>
            <a:srgbClr val="005886"/>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pic>
        <p:nvPicPr>
          <p:cNvPr id="14341" name="Picture 67"/>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9517696" y="3580207"/>
            <a:ext cx="5953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40"/>
          <p:cNvSpPr>
            <a:spLocks noChangeAspect="1"/>
          </p:cNvSpPr>
          <p:nvPr/>
        </p:nvSpPr>
        <p:spPr>
          <a:xfrm>
            <a:off x="8118793" y="3370898"/>
            <a:ext cx="1020762" cy="1019175"/>
          </a:xfrm>
          <a:prstGeom prst="roundRect">
            <a:avLst>
              <a:gd name="adj" fmla="val 5882"/>
            </a:avLst>
          </a:prstGeom>
          <a:solidFill>
            <a:srgbClr val="FCC725"/>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latin typeface="Lato Regular"/>
            </a:endParaRPr>
          </a:p>
        </p:txBody>
      </p:sp>
      <p:pic>
        <p:nvPicPr>
          <p:cNvPr id="14345" name="Picture 69"/>
          <p:cNvPicPr>
            <a:picLocks noChangeAspect="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8317230" y="3580207"/>
            <a:ext cx="5953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reeform 36"/>
          <p:cNvSpPr/>
          <p:nvPr/>
        </p:nvSpPr>
        <p:spPr>
          <a:xfrm flipH="1">
            <a:off x="6079490" y="1995488"/>
            <a:ext cx="61913" cy="3863975"/>
          </a:xfrm>
          <a:custGeom>
            <a:avLst/>
            <a:gdLst>
              <a:gd name="connsiteX0" fmla="*/ 0 w 55460"/>
              <a:gd name="connsiteY0" fmla="*/ 0 h 1519481"/>
              <a:gd name="connsiteX1" fmla="*/ 11092 w 55460"/>
              <a:gd name="connsiteY1" fmla="*/ 632193 h 1519481"/>
              <a:gd name="connsiteX2" fmla="*/ 16638 w 55460"/>
              <a:gd name="connsiteY2" fmla="*/ 726467 h 1519481"/>
              <a:gd name="connsiteX3" fmla="*/ 55460 w 55460"/>
              <a:gd name="connsiteY3" fmla="*/ 770831 h 1519481"/>
              <a:gd name="connsiteX4" fmla="*/ 5546 w 55460"/>
              <a:gd name="connsiteY4" fmla="*/ 793014 h 1519481"/>
              <a:gd name="connsiteX5" fmla="*/ 5546 w 55460"/>
              <a:gd name="connsiteY5" fmla="*/ 793014 h 1519481"/>
              <a:gd name="connsiteX6" fmla="*/ 0 w 55460"/>
              <a:gd name="connsiteY6" fmla="*/ 1513935 h 1519481"/>
              <a:gd name="connsiteX7" fmla="*/ 0 w 55460"/>
              <a:gd name="connsiteY7" fmla="*/ 1519481 h 1519481"/>
              <a:gd name="connsiteX8" fmla="*/ 0 w 55460"/>
              <a:gd name="connsiteY8" fmla="*/ 1519481 h 1519481"/>
              <a:gd name="connsiteX9" fmla="*/ 0 w 55460"/>
              <a:gd name="connsiteY9" fmla="*/ 1519481 h 1519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460" h="1519481">
                <a:moveTo>
                  <a:pt x="0" y="0"/>
                </a:moveTo>
                <a:lnTo>
                  <a:pt x="11092" y="632193"/>
                </a:lnTo>
                <a:lnTo>
                  <a:pt x="16638" y="726467"/>
                </a:lnTo>
                <a:lnTo>
                  <a:pt x="55460" y="770831"/>
                </a:lnTo>
                <a:lnTo>
                  <a:pt x="5546" y="793014"/>
                </a:lnTo>
                <a:lnTo>
                  <a:pt x="5546" y="793014"/>
                </a:lnTo>
                <a:cubicBezTo>
                  <a:pt x="3697" y="1033321"/>
                  <a:pt x="1849" y="1273628"/>
                  <a:pt x="0" y="1513935"/>
                </a:cubicBezTo>
                <a:lnTo>
                  <a:pt x="0" y="1519481"/>
                </a:lnTo>
                <a:lnTo>
                  <a:pt x="0" y="1519481"/>
                </a:lnTo>
                <a:lnTo>
                  <a:pt x="0" y="1519481"/>
                </a:lnTo>
              </a:path>
            </a:pathLst>
          </a:custGeom>
          <a:ln w="12700" cmpd="sng">
            <a:solidFill>
              <a:srgbClr val="ADBACA"/>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sz="3190" dirty="0">
              <a:latin typeface="Lato Regular"/>
            </a:endParaRPr>
          </a:p>
        </p:txBody>
      </p:sp>
      <p:sp>
        <p:nvSpPr>
          <p:cNvPr id="25" name="圆角矩形 24"/>
          <p:cNvSpPr/>
          <p:nvPr/>
        </p:nvSpPr>
        <p:spPr>
          <a:xfrm>
            <a:off x="949326" y="2783840"/>
            <a:ext cx="4591050" cy="1855309"/>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58" name="矩形 25"/>
          <p:cNvSpPr>
            <a:spLocks noChangeArrowheads="1"/>
          </p:cNvSpPr>
          <p:nvPr/>
        </p:nvSpPr>
        <p:spPr bwMode="auto">
          <a:xfrm>
            <a:off x="1282701" y="3112453"/>
            <a:ext cx="3924300" cy="1403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6025" eaLnBrk="1" hangingPunct="1">
              <a:lnSpc>
                <a:spcPct val="120000"/>
              </a:lnSpc>
              <a:spcBef>
                <a:spcPct val="20000"/>
              </a:spcBef>
            </a:pPr>
            <a:r>
              <a:rPr lang="zh-CN" altLang="en-US" sz="1200" dirty="0">
                <a:solidFill>
                  <a:srgbClr val="445469"/>
                </a:solidFill>
                <a:latin typeface="微软雅黑" pitchFamily="34" charset="-122"/>
                <a:ea typeface="微软雅黑" pitchFamily="34" charset="-122"/>
                <a:sym typeface="Arial" pitchFamily="34" charset="0"/>
              </a:rPr>
              <a:t>结合电子商务行业特点，对经典客户忠诚度模型</a:t>
            </a:r>
            <a:r>
              <a:rPr lang="en-US" altLang="zh-CN" sz="1200" dirty="0">
                <a:solidFill>
                  <a:srgbClr val="445469"/>
                </a:solidFill>
                <a:latin typeface="微软雅黑" pitchFamily="34" charset="-122"/>
                <a:ea typeface="微软雅黑" pitchFamily="34" charset="-122"/>
                <a:sym typeface="Arial" pitchFamily="34" charset="0"/>
              </a:rPr>
              <a:t>RFM</a:t>
            </a:r>
            <a:r>
              <a:rPr lang="zh-CN" altLang="en-US" sz="1200" dirty="0">
                <a:solidFill>
                  <a:srgbClr val="445469"/>
                </a:solidFill>
                <a:latin typeface="微软雅黑" pitchFamily="34" charset="-122"/>
                <a:ea typeface="微软雅黑" pitchFamily="34" charset="-122"/>
                <a:sym typeface="Arial" pitchFamily="34" charset="0"/>
              </a:rPr>
              <a:t>模型进行改进，提出一种</a:t>
            </a:r>
            <a:r>
              <a:rPr lang="en-US" altLang="zh-CN" sz="1200" dirty="0">
                <a:solidFill>
                  <a:srgbClr val="445469"/>
                </a:solidFill>
                <a:latin typeface="微软雅黑" pitchFamily="34" charset="-122"/>
                <a:ea typeface="微软雅黑" pitchFamily="34" charset="-122"/>
                <a:sym typeface="Arial" pitchFamily="34" charset="0"/>
              </a:rPr>
              <a:t>RSVP</a:t>
            </a:r>
            <a:r>
              <a:rPr lang="zh-CN" altLang="en-US" sz="1200" dirty="0">
                <a:solidFill>
                  <a:srgbClr val="445469"/>
                </a:solidFill>
                <a:latin typeface="微软雅黑" pitchFamily="34" charset="-122"/>
                <a:ea typeface="微软雅黑" pitchFamily="34" charset="-122"/>
                <a:sym typeface="Arial" pitchFamily="34" charset="0"/>
              </a:rPr>
              <a:t>（</a:t>
            </a:r>
            <a:r>
              <a:rPr lang="en-US" altLang="zh-CN" sz="1200" dirty="0">
                <a:solidFill>
                  <a:srgbClr val="445469"/>
                </a:solidFill>
                <a:latin typeface="微软雅黑" pitchFamily="34" charset="-122"/>
                <a:ea typeface="微软雅黑" pitchFamily="34" charset="-122"/>
                <a:sym typeface="Arial" pitchFamily="34" charset="0"/>
              </a:rPr>
              <a:t>Recency</a:t>
            </a:r>
            <a:r>
              <a:rPr lang="zh-CN" altLang="en-US" sz="1200" dirty="0">
                <a:solidFill>
                  <a:srgbClr val="445469"/>
                </a:solidFill>
                <a:latin typeface="微软雅黑" pitchFamily="34" charset="-122"/>
                <a:ea typeface="微软雅黑" pitchFamily="34" charset="-122"/>
                <a:sym typeface="Arial" pitchFamily="34" charset="0"/>
              </a:rPr>
              <a:t>，</a:t>
            </a:r>
            <a:r>
              <a:rPr lang="en-US" altLang="zh-CN" sz="1200" dirty="0">
                <a:solidFill>
                  <a:srgbClr val="445469"/>
                </a:solidFill>
                <a:latin typeface="微软雅黑" pitchFamily="34" charset="-122"/>
                <a:ea typeface="微软雅黑" pitchFamily="34" charset="-122"/>
                <a:sym typeface="Arial" pitchFamily="34" charset="0"/>
              </a:rPr>
              <a:t>Sustainability</a:t>
            </a:r>
            <a:r>
              <a:rPr lang="zh-CN" altLang="en-US" sz="1200" dirty="0">
                <a:solidFill>
                  <a:srgbClr val="445469"/>
                </a:solidFill>
                <a:latin typeface="微软雅黑" pitchFamily="34" charset="-122"/>
                <a:ea typeface="微软雅黑" pitchFamily="34" charset="-122"/>
                <a:sym typeface="Arial" pitchFamily="34" charset="0"/>
              </a:rPr>
              <a:t>，</a:t>
            </a:r>
            <a:r>
              <a:rPr lang="en-US" altLang="zh-CN" sz="1200" dirty="0">
                <a:solidFill>
                  <a:srgbClr val="445469"/>
                </a:solidFill>
                <a:latin typeface="微软雅黑" pitchFamily="34" charset="-122"/>
                <a:ea typeface="微软雅黑" pitchFamily="34" charset="-122"/>
                <a:sym typeface="Arial" pitchFamily="34" charset="0"/>
              </a:rPr>
              <a:t>Visits</a:t>
            </a:r>
            <a:r>
              <a:rPr lang="zh-CN" altLang="en-US" sz="1200" dirty="0">
                <a:solidFill>
                  <a:srgbClr val="445469"/>
                </a:solidFill>
                <a:latin typeface="微软雅黑" pitchFamily="34" charset="-122"/>
                <a:ea typeface="微软雅黑" pitchFamily="34" charset="-122"/>
                <a:sym typeface="Arial" pitchFamily="34" charset="0"/>
              </a:rPr>
              <a:t>，</a:t>
            </a:r>
            <a:r>
              <a:rPr lang="en-US" altLang="zh-CN" sz="1200" dirty="0">
                <a:solidFill>
                  <a:srgbClr val="445469"/>
                </a:solidFill>
                <a:latin typeface="微软雅黑" pitchFamily="34" charset="-122"/>
                <a:ea typeface="微软雅黑" pitchFamily="34" charset="-122"/>
                <a:sym typeface="Arial" pitchFamily="34" charset="0"/>
              </a:rPr>
              <a:t>Profit</a:t>
            </a:r>
            <a:r>
              <a:rPr lang="zh-CN" altLang="en-US" sz="1200" dirty="0">
                <a:solidFill>
                  <a:srgbClr val="445469"/>
                </a:solidFill>
                <a:latin typeface="微软雅黑" pitchFamily="34" charset="-122"/>
                <a:ea typeface="微软雅黑" pitchFamily="34" charset="-122"/>
                <a:sym typeface="Arial" pitchFamily="34" charset="0"/>
              </a:rPr>
              <a:t>）客户忠诚度模型，主要因素需要考虑客户最近一次消费时间（</a:t>
            </a:r>
            <a:r>
              <a:rPr lang="en-US" altLang="zh-CN" sz="1200" dirty="0">
                <a:solidFill>
                  <a:srgbClr val="445469"/>
                </a:solidFill>
                <a:latin typeface="微软雅黑" pitchFamily="34" charset="-122"/>
                <a:ea typeface="微软雅黑" pitchFamily="34" charset="-122"/>
                <a:sym typeface="Arial" pitchFamily="34" charset="0"/>
              </a:rPr>
              <a:t>Recency</a:t>
            </a:r>
            <a:r>
              <a:rPr lang="zh-CN" altLang="en-US" sz="1200" dirty="0">
                <a:solidFill>
                  <a:srgbClr val="445469"/>
                </a:solidFill>
                <a:latin typeface="微软雅黑" pitchFamily="34" charset="-122"/>
                <a:ea typeface="微软雅黑" pitchFamily="34" charset="-122"/>
                <a:sym typeface="Arial" pitchFamily="34" charset="0"/>
              </a:rPr>
              <a:t>）、客户购买的可持续性（</a:t>
            </a:r>
            <a:r>
              <a:rPr lang="en-US" altLang="zh-CN" sz="1200" dirty="0">
                <a:solidFill>
                  <a:srgbClr val="445469"/>
                </a:solidFill>
                <a:latin typeface="微软雅黑" pitchFamily="34" charset="-122"/>
                <a:ea typeface="微软雅黑" pitchFamily="34" charset="-122"/>
                <a:sym typeface="Arial" pitchFamily="34" charset="0"/>
              </a:rPr>
              <a:t>Sustainability</a:t>
            </a:r>
            <a:r>
              <a:rPr lang="zh-CN" altLang="en-US" sz="1200" dirty="0">
                <a:solidFill>
                  <a:srgbClr val="445469"/>
                </a:solidFill>
                <a:latin typeface="微软雅黑" pitchFamily="34" charset="-122"/>
                <a:ea typeface="微软雅黑" pitchFamily="34" charset="-122"/>
                <a:sym typeface="Arial" pitchFamily="34" charset="0"/>
              </a:rPr>
              <a:t>）、客户浏览该网站次数（</a:t>
            </a:r>
            <a:r>
              <a:rPr lang="en-US" altLang="zh-CN" sz="1200" dirty="0">
                <a:solidFill>
                  <a:srgbClr val="445469"/>
                </a:solidFill>
                <a:latin typeface="微软雅黑" pitchFamily="34" charset="-122"/>
                <a:ea typeface="微软雅黑" pitchFamily="34" charset="-122"/>
                <a:sym typeface="Arial" pitchFamily="34" charset="0"/>
              </a:rPr>
              <a:t>Visits</a:t>
            </a:r>
            <a:r>
              <a:rPr lang="zh-CN" altLang="en-US" sz="1200" dirty="0">
                <a:solidFill>
                  <a:srgbClr val="445469"/>
                </a:solidFill>
                <a:latin typeface="微软雅黑" pitchFamily="34" charset="-122"/>
                <a:ea typeface="微软雅黑" pitchFamily="34" charset="-122"/>
                <a:sym typeface="Arial" pitchFamily="34" charset="0"/>
              </a:rPr>
              <a:t>）和客户消费总利润（</a:t>
            </a:r>
            <a:r>
              <a:rPr lang="en-US" altLang="zh-CN" sz="1200" dirty="0">
                <a:solidFill>
                  <a:srgbClr val="445469"/>
                </a:solidFill>
                <a:latin typeface="微软雅黑" pitchFamily="34" charset="-122"/>
                <a:ea typeface="微软雅黑" pitchFamily="34" charset="-122"/>
                <a:sym typeface="Arial" pitchFamily="34" charset="0"/>
              </a:rPr>
              <a:t>Profit</a:t>
            </a:r>
            <a:r>
              <a:rPr lang="zh-CN" altLang="en-US" sz="1200" dirty="0">
                <a:solidFill>
                  <a:srgbClr val="445469"/>
                </a:solidFill>
                <a:latin typeface="微软雅黑" pitchFamily="34" charset="-122"/>
                <a:ea typeface="微软雅黑" pitchFamily="34" charset="-122"/>
                <a:sym typeface="Arial" pitchFamily="34" charset="0"/>
              </a:rPr>
              <a:t>）。</a:t>
            </a:r>
            <a:endParaRPr lang="en-US" altLang="zh-CN" sz="1200" dirty="0">
              <a:solidFill>
                <a:srgbClr val="445469"/>
              </a:solidFill>
              <a:latin typeface="微软雅黑" pitchFamily="34" charset="-122"/>
              <a:ea typeface="微软雅黑" pitchFamily="34" charset="-122"/>
              <a:sym typeface="Arial" pitchFamily="34" charset="0"/>
            </a:endParaRPr>
          </a:p>
        </p:txBody>
      </p:sp>
      <p:sp>
        <p:nvSpPr>
          <p:cNvPr id="27" name="圆角矩形 26"/>
          <p:cNvSpPr/>
          <p:nvPr/>
        </p:nvSpPr>
        <p:spPr>
          <a:xfrm>
            <a:off x="1604964" y="2550478"/>
            <a:ext cx="3279775" cy="461962"/>
          </a:xfrm>
          <a:prstGeom prst="round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60" name="文本框 27"/>
          <p:cNvSpPr txBox="1">
            <a:spLocks noChangeArrowheads="1"/>
          </p:cNvSpPr>
          <p:nvPr/>
        </p:nvSpPr>
        <p:spPr bwMode="auto">
          <a:xfrm>
            <a:off x="1836739" y="2599690"/>
            <a:ext cx="2797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en-US" altLang="zh-CN" sz="1600" b="1" dirty="0">
                <a:solidFill>
                  <a:schemeClr val="bg1"/>
                </a:solidFill>
                <a:latin typeface="Arial" pitchFamily="34" charset="0"/>
                <a:ea typeface="微软雅黑" pitchFamily="34" charset="-122"/>
                <a:sym typeface="Arial" pitchFamily="34" charset="0"/>
              </a:rPr>
              <a:t>RSVP</a:t>
            </a:r>
          </a:p>
        </p:txBody>
      </p:sp>
      <p:sp>
        <p:nvSpPr>
          <p:cNvPr id="14361" name="矩形 28"/>
          <p:cNvSpPr>
            <a:spLocks noChangeArrowheads="1"/>
          </p:cNvSpPr>
          <p:nvPr/>
        </p:nvSpPr>
        <p:spPr bwMode="auto">
          <a:xfrm>
            <a:off x="6538596" y="4747260"/>
            <a:ext cx="1951354" cy="81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6025" eaLnBrk="1" hangingPunct="1">
              <a:lnSpc>
                <a:spcPct val="120000"/>
              </a:lnSpc>
              <a:spcBef>
                <a:spcPct val="20000"/>
              </a:spcBef>
            </a:pPr>
            <a:r>
              <a:rPr lang="zh-CN" altLang="en-US" sz="1200" dirty="0">
                <a:solidFill>
                  <a:srgbClr val="445469"/>
                </a:solidFill>
                <a:latin typeface="微软雅黑" pitchFamily="34" charset="-122"/>
                <a:ea typeface="微软雅黑" pitchFamily="34" charset="-122"/>
                <a:sym typeface="Arial" pitchFamily="34" charset="0"/>
              </a:rPr>
              <a:t>距离最近一次购买的时间</a:t>
            </a:r>
            <a:endParaRPr lang="en-US" altLang="zh-CN" sz="1200" dirty="0">
              <a:solidFill>
                <a:srgbClr val="445469"/>
              </a:solidFill>
              <a:latin typeface="微软雅黑" pitchFamily="34" charset="-122"/>
              <a:ea typeface="微软雅黑" pitchFamily="34" charset="-122"/>
              <a:sym typeface="Arial" pitchFamily="34" charset="0"/>
            </a:endParaRPr>
          </a:p>
          <a:p>
            <a:pPr algn="ctr" defTabSz="1216025" eaLnBrk="1" hangingPunct="1">
              <a:lnSpc>
                <a:spcPct val="120000"/>
              </a:lnSpc>
              <a:spcBef>
                <a:spcPct val="20000"/>
              </a:spcBef>
            </a:pPr>
            <a:r>
              <a:rPr lang="zh-CN" altLang="en-US" sz="1200" dirty="0">
                <a:solidFill>
                  <a:srgbClr val="445469"/>
                </a:solidFill>
                <a:latin typeface="微软雅黑" pitchFamily="34" charset="-122"/>
                <a:ea typeface="微软雅黑" pitchFamily="34" charset="-122"/>
                <a:sym typeface="Arial" pitchFamily="34" charset="0"/>
              </a:rPr>
              <a:t>（</a:t>
            </a:r>
            <a:r>
              <a:rPr lang="en-US" altLang="zh-CN" sz="1200" dirty="0">
                <a:solidFill>
                  <a:srgbClr val="445469"/>
                </a:solidFill>
                <a:latin typeface="微软雅黑" pitchFamily="34" charset="-122"/>
                <a:ea typeface="微软雅黑" pitchFamily="34" charset="-122"/>
                <a:sym typeface="Arial" pitchFamily="34" charset="0"/>
              </a:rPr>
              <a:t>R</a:t>
            </a:r>
            <a:r>
              <a:rPr lang="zh-CN" altLang="en-US" sz="1200" dirty="0">
                <a:solidFill>
                  <a:srgbClr val="445469"/>
                </a:solidFill>
                <a:latin typeface="微软雅黑" pitchFamily="34" charset="-122"/>
                <a:ea typeface="微软雅黑" pitchFamily="34" charset="-122"/>
                <a:sym typeface="Arial" pitchFamily="34" charset="0"/>
              </a:rPr>
              <a:t>，</a:t>
            </a:r>
            <a:r>
              <a:rPr lang="en-US" altLang="zh-CN" sz="1200" dirty="0">
                <a:solidFill>
                  <a:srgbClr val="445469"/>
                </a:solidFill>
                <a:latin typeface="微软雅黑" pitchFamily="34" charset="-122"/>
                <a:ea typeface="微软雅黑" pitchFamily="34" charset="-122"/>
                <a:sym typeface="Arial" pitchFamily="34" charset="0"/>
              </a:rPr>
              <a:t>Recency</a:t>
            </a:r>
            <a:r>
              <a:rPr lang="zh-CN" altLang="en-US" sz="1200" dirty="0">
                <a:solidFill>
                  <a:srgbClr val="445469"/>
                </a:solidFill>
                <a:latin typeface="微软雅黑" pitchFamily="34" charset="-122"/>
                <a:ea typeface="微软雅黑" pitchFamily="34" charset="-122"/>
                <a:sym typeface="Arial" pitchFamily="34" charset="0"/>
              </a:rPr>
              <a:t>）</a:t>
            </a:r>
            <a:endParaRPr lang="en-US" altLang="zh-CN" sz="1200" dirty="0">
              <a:solidFill>
                <a:srgbClr val="445469"/>
              </a:solidFill>
              <a:latin typeface="微软雅黑" pitchFamily="34" charset="-122"/>
              <a:ea typeface="微软雅黑" pitchFamily="34" charset="-122"/>
              <a:sym typeface="Arial" pitchFamily="34" charset="0"/>
            </a:endParaRPr>
          </a:p>
          <a:p>
            <a:pPr algn="ctr" defTabSz="1216025" eaLnBrk="1" hangingPunct="1">
              <a:lnSpc>
                <a:spcPct val="120000"/>
              </a:lnSpc>
              <a:spcBef>
                <a:spcPct val="20000"/>
              </a:spcBef>
            </a:pPr>
            <a:r>
              <a:rPr lang="zh-CN" altLang="en-US" sz="1200" dirty="0">
                <a:solidFill>
                  <a:srgbClr val="445469"/>
                </a:solidFill>
                <a:latin typeface="微软雅黑" pitchFamily="34" charset="-122"/>
                <a:ea typeface="微软雅黑" pitchFamily="34" charset="-122"/>
                <a:sym typeface="Arial" pitchFamily="34" charset="0"/>
              </a:rPr>
              <a:t>即从上次消费到观察点。</a:t>
            </a:r>
            <a:endParaRPr lang="en-US" altLang="zh-CN" sz="1200" dirty="0">
              <a:solidFill>
                <a:srgbClr val="445469"/>
              </a:solidFill>
              <a:latin typeface="微软雅黑" pitchFamily="34" charset="-122"/>
              <a:ea typeface="微软雅黑" pitchFamily="34" charset="-122"/>
              <a:sym typeface="Arial" pitchFamily="34" charset="0"/>
            </a:endParaRPr>
          </a:p>
        </p:txBody>
      </p:sp>
      <p:pic>
        <p:nvPicPr>
          <p:cNvPr id="3" name="Graphic 2" descr="Daily calendar">
            <a:extLst>
              <a:ext uri="{FF2B5EF4-FFF2-40B4-BE49-F238E27FC236}">
                <a16:creationId xmlns:a16="http://schemas.microsoft.com/office/drawing/2014/main" id="{FC02A7CE-1999-4A43-B961-6BE882D7AB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44693" y="3493691"/>
            <a:ext cx="768347" cy="768347"/>
          </a:xfrm>
          <a:prstGeom prst="rect">
            <a:avLst/>
          </a:prstGeom>
        </p:spPr>
      </p:pic>
      <p:pic>
        <p:nvPicPr>
          <p:cNvPr id="7" name="Graphic 6" descr="Money">
            <a:extLst>
              <a:ext uri="{FF2B5EF4-FFF2-40B4-BE49-F238E27FC236}">
                <a16:creationId xmlns:a16="http://schemas.microsoft.com/office/drawing/2014/main" id="{B8B31AB2-0EDB-4173-9C40-D0A43A6BD1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09578" y="3480670"/>
            <a:ext cx="789942" cy="789942"/>
          </a:xfrm>
          <a:prstGeom prst="rect">
            <a:avLst/>
          </a:prstGeom>
        </p:spPr>
      </p:pic>
      <p:sp>
        <p:nvSpPr>
          <p:cNvPr id="32" name="矩形 28">
            <a:extLst>
              <a:ext uri="{FF2B5EF4-FFF2-40B4-BE49-F238E27FC236}">
                <a16:creationId xmlns:a16="http://schemas.microsoft.com/office/drawing/2014/main" id="{76745B9A-10C2-4CE6-9990-0C81F11D849C}"/>
              </a:ext>
            </a:extLst>
          </p:cNvPr>
          <p:cNvSpPr>
            <a:spLocks noChangeArrowheads="1"/>
          </p:cNvSpPr>
          <p:nvPr/>
        </p:nvSpPr>
        <p:spPr bwMode="auto">
          <a:xfrm>
            <a:off x="7725408" y="2181306"/>
            <a:ext cx="1778955" cy="103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6025" eaLnBrk="1" hangingPunct="1">
              <a:lnSpc>
                <a:spcPct val="120000"/>
              </a:lnSpc>
              <a:spcBef>
                <a:spcPct val="20000"/>
              </a:spcBef>
            </a:pPr>
            <a:r>
              <a:rPr lang="zh-CN" altLang="en-US" sz="1200" dirty="0">
                <a:solidFill>
                  <a:srgbClr val="445469"/>
                </a:solidFill>
                <a:latin typeface="微软雅黑" pitchFamily="34" charset="-122"/>
                <a:ea typeface="微软雅黑" pitchFamily="34" charset="-122"/>
                <a:sym typeface="Arial" pitchFamily="34" charset="0"/>
              </a:rPr>
              <a:t>购买持续性</a:t>
            </a:r>
            <a:endParaRPr lang="en-US" altLang="zh-CN" sz="1200" dirty="0">
              <a:solidFill>
                <a:srgbClr val="445469"/>
              </a:solidFill>
              <a:latin typeface="微软雅黑" pitchFamily="34" charset="-122"/>
              <a:ea typeface="微软雅黑" pitchFamily="34" charset="-122"/>
              <a:sym typeface="Arial" pitchFamily="34" charset="0"/>
            </a:endParaRPr>
          </a:p>
          <a:p>
            <a:pPr algn="ctr" defTabSz="1216025" eaLnBrk="1" hangingPunct="1">
              <a:lnSpc>
                <a:spcPct val="120000"/>
              </a:lnSpc>
              <a:spcBef>
                <a:spcPct val="20000"/>
              </a:spcBef>
            </a:pPr>
            <a:r>
              <a:rPr lang="zh-CN" altLang="en-US" sz="1200" dirty="0">
                <a:solidFill>
                  <a:srgbClr val="445469"/>
                </a:solidFill>
                <a:latin typeface="微软雅黑" pitchFamily="34" charset="-122"/>
                <a:ea typeface="微软雅黑" pitchFamily="34" charset="-122"/>
                <a:sym typeface="Arial" pitchFamily="34" charset="0"/>
              </a:rPr>
              <a:t>（</a:t>
            </a:r>
            <a:r>
              <a:rPr lang="en-US" altLang="zh-CN" sz="1200" dirty="0">
                <a:solidFill>
                  <a:srgbClr val="445469"/>
                </a:solidFill>
                <a:latin typeface="微软雅黑" pitchFamily="34" charset="-122"/>
                <a:ea typeface="微软雅黑" pitchFamily="34" charset="-122"/>
                <a:sym typeface="Arial" pitchFamily="34" charset="0"/>
              </a:rPr>
              <a:t>S</a:t>
            </a:r>
            <a:r>
              <a:rPr lang="zh-CN" altLang="en-US" sz="1200" dirty="0">
                <a:solidFill>
                  <a:srgbClr val="445469"/>
                </a:solidFill>
                <a:latin typeface="微软雅黑" pitchFamily="34" charset="-122"/>
                <a:ea typeface="微软雅黑" pitchFamily="34" charset="-122"/>
                <a:sym typeface="Arial" pitchFamily="34" charset="0"/>
              </a:rPr>
              <a:t>，</a:t>
            </a:r>
            <a:r>
              <a:rPr lang="en-US" altLang="zh-CN" sz="1200" dirty="0">
                <a:solidFill>
                  <a:srgbClr val="445469"/>
                </a:solidFill>
                <a:latin typeface="微软雅黑" pitchFamily="34" charset="-122"/>
                <a:ea typeface="微软雅黑" pitchFamily="34" charset="-122"/>
                <a:sym typeface="Arial" pitchFamily="34" charset="0"/>
              </a:rPr>
              <a:t>Sustainability</a:t>
            </a:r>
            <a:r>
              <a:rPr lang="zh-CN" altLang="en-US" sz="1200" dirty="0">
                <a:solidFill>
                  <a:srgbClr val="445469"/>
                </a:solidFill>
                <a:latin typeface="微软雅黑" pitchFamily="34" charset="-122"/>
                <a:ea typeface="微软雅黑" pitchFamily="34" charset="-122"/>
                <a:sym typeface="Arial" pitchFamily="34" charset="0"/>
              </a:rPr>
              <a:t>）</a:t>
            </a:r>
            <a:endParaRPr lang="en-US" altLang="zh-CN" sz="1200" dirty="0">
              <a:solidFill>
                <a:srgbClr val="445469"/>
              </a:solidFill>
              <a:latin typeface="微软雅黑" pitchFamily="34" charset="-122"/>
              <a:ea typeface="微软雅黑" pitchFamily="34" charset="-122"/>
              <a:sym typeface="Arial" pitchFamily="34" charset="0"/>
            </a:endParaRPr>
          </a:p>
          <a:p>
            <a:pPr algn="ctr" defTabSz="1216025" eaLnBrk="1" hangingPunct="1">
              <a:lnSpc>
                <a:spcPct val="120000"/>
              </a:lnSpc>
              <a:spcBef>
                <a:spcPct val="20000"/>
              </a:spcBef>
            </a:pPr>
            <a:r>
              <a:rPr lang="zh-CN" altLang="en-US" sz="1200" dirty="0">
                <a:solidFill>
                  <a:srgbClr val="445469"/>
                </a:solidFill>
                <a:latin typeface="微软雅黑" pitchFamily="34" charset="-122"/>
                <a:ea typeface="微软雅黑" pitchFamily="34" charset="-122"/>
                <a:sym typeface="Arial" pitchFamily="34" charset="0"/>
              </a:rPr>
              <a:t>即在时间窗口内，客户持续购物的能力。</a:t>
            </a:r>
          </a:p>
        </p:txBody>
      </p:sp>
      <p:sp>
        <p:nvSpPr>
          <p:cNvPr id="33" name="矩形 28">
            <a:extLst>
              <a:ext uri="{FF2B5EF4-FFF2-40B4-BE49-F238E27FC236}">
                <a16:creationId xmlns:a16="http://schemas.microsoft.com/office/drawing/2014/main" id="{2E53FEC3-E8E9-4D86-AD37-13FE614B63BC}"/>
              </a:ext>
            </a:extLst>
          </p:cNvPr>
          <p:cNvSpPr>
            <a:spLocks noChangeArrowheads="1"/>
          </p:cNvSpPr>
          <p:nvPr/>
        </p:nvSpPr>
        <p:spPr bwMode="auto">
          <a:xfrm>
            <a:off x="8920796" y="4750990"/>
            <a:ext cx="1858011" cy="103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6025" eaLnBrk="1" hangingPunct="1">
              <a:lnSpc>
                <a:spcPct val="120000"/>
              </a:lnSpc>
              <a:spcBef>
                <a:spcPct val="20000"/>
              </a:spcBef>
            </a:pPr>
            <a:r>
              <a:rPr lang="zh-CN" altLang="en-US" sz="1200" dirty="0">
                <a:solidFill>
                  <a:srgbClr val="445469"/>
                </a:solidFill>
                <a:latin typeface="微软雅黑" pitchFamily="34" charset="-122"/>
                <a:ea typeface="微软雅黑" pitchFamily="34" charset="-122"/>
                <a:sym typeface="Arial" pitchFamily="34" charset="0"/>
              </a:rPr>
              <a:t>客户浏览量</a:t>
            </a:r>
            <a:endParaRPr lang="en-US" altLang="zh-CN" sz="1200" dirty="0">
              <a:solidFill>
                <a:srgbClr val="445469"/>
              </a:solidFill>
              <a:latin typeface="微软雅黑" pitchFamily="34" charset="-122"/>
              <a:ea typeface="微软雅黑" pitchFamily="34" charset="-122"/>
              <a:sym typeface="Arial" pitchFamily="34" charset="0"/>
            </a:endParaRPr>
          </a:p>
          <a:p>
            <a:pPr algn="ctr" defTabSz="1216025" eaLnBrk="1" hangingPunct="1">
              <a:lnSpc>
                <a:spcPct val="120000"/>
              </a:lnSpc>
              <a:spcBef>
                <a:spcPct val="20000"/>
              </a:spcBef>
            </a:pPr>
            <a:r>
              <a:rPr lang="zh-CN" altLang="en-US" sz="1200" dirty="0">
                <a:solidFill>
                  <a:srgbClr val="445469"/>
                </a:solidFill>
                <a:latin typeface="微软雅黑" pitchFamily="34" charset="-122"/>
                <a:ea typeface="微软雅黑" pitchFamily="34" charset="-122"/>
                <a:sym typeface="Arial" pitchFamily="34" charset="0"/>
              </a:rPr>
              <a:t>（</a:t>
            </a:r>
            <a:r>
              <a:rPr lang="en-US" altLang="zh-CN" sz="1200" dirty="0">
                <a:solidFill>
                  <a:srgbClr val="445469"/>
                </a:solidFill>
                <a:latin typeface="微软雅黑" pitchFamily="34" charset="-122"/>
                <a:ea typeface="微软雅黑" pitchFamily="34" charset="-122"/>
                <a:sym typeface="Arial" pitchFamily="34" charset="0"/>
              </a:rPr>
              <a:t>V</a:t>
            </a:r>
            <a:r>
              <a:rPr lang="zh-CN" altLang="en-US" sz="1200" dirty="0">
                <a:solidFill>
                  <a:srgbClr val="445469"/>
                </a:solidFill>
                <a:latin typeface="微软雅黑" pitchFamily="34" charset="-122"/>
                <a:ea typeface="微软雅黑" pitchFamily="34" charset="-122"/>
                <a:sym typeface="Arial" pitchFamily="34" charset="0"/>
              </a:rPr>
              <a:t>，</a:t>
            </a:r>
            <a:r>
              <a:rPr lang="en-US" altLang="zh-CN" sz="1200" dirty="0">
                <a:solidFill>
                  <a:srgbClr val="445469"/>
                </a:solidFill>
                <a:latin typeface="微软雅黑" pitchFamily="34" charset="-122"/>
                <a:ea typeface="微软雅黑" pitchFamily="34" charset="-122"/>
                <a:sym typeface="Arial" pitchFamily="34" charset="0"/>
              </a:rPr>
              <a:t>Visits</a:t>
            </a:r>
            <a:r>
              <a:rPr lang="zh-CN" altLang="en-US" sz="1200" dirty="0">
                <a:solidFill>
                  <a:srgbClr val="445469"/>
                </a:solidFill>
                <a:latin typeface="微软雅黑" pitchFamily="34" charset="-122"/>
                <a:ea typeface="微软雅黑" pitchFamily="34" charset="-122"/>
                <a:sym typeface="Arial" pitchFamily="34" charset="0"/>
              </a:rPr>
              <a:t>）</a:t>
            </a:r>
            <a:endParaRPr lang="en-US" altLang="zh-CN" sz="1200" dirty="0">
              <a:solidFill>
                <a:srgbClr val="445469"/>
              </a:solidFill>
              <a:latin typeface="微软雅黑" pitchFamily="34" charset="-122"/>
              <a:ea typeface="微软雅黑" pitchFamily="34" charset="-122"/>
              <a:sym typeface="Arial" pitchFamily="34" charset="0"/>
            </a:endParaRPr>
          </a:p>
          <a:p>
            <a:pPr algn="ctr" defTabSz="1216025" eaLnBrk="1" hangingPunct="1">
              <a:lnSpc>
                <a:spcPct val="120000"/>
              </a:lnSpc>
              <a:spcBef>
                <a:spcPct val="20000"/>
              </a:spcBef>
            </a:pPr>
            <a:r>
              <a:rPr lang="zh-CN" altLang="en-US" sz="1200" dirty="0">
                <a:solidFill>
                  <a:srgbClr val="445469"/>
                </a:solidFill>
                <a:latin typeface="微软雅黑" pitchFamily="34" charset="-122"/>
                <a:ea typeface="微软雅黑" pitchFamily="34" charset="-122"/>
                <a:sym typeface="Arial" pitchFamily="34" charset="0"/>
              </a:rPr>
              <a:t>即在时间窗口内客户访问网站的次数。</a:t>
            </a:r>
          </a:p>
        </p:txBody>
      </p:sp>
      <p:sp>
        <p:nvSpPr>
          <p:cNvPr id="34" name="矩形 28">
            <a:extLst>
              <a:ext uri="{FF2B5EF4-FFF2-40B4-BE49-F238E27FC236}">
                <a16:creationId xmlns:a16="http://schemas.microsoft.com/office/drawing/2014/main" id="{EC8E909D-8C8F-438C-BB2D-81C28AAA5492}"/>
              </a:ext>
            </a:extLst>
          </p:cNvPr>
          <p:cNvSpPr>
            <a:spLocks noChangeArrowheads="1"/>
          </p:cNvSpPr>
          <p:nvPr/>
        </p:nvSpPr>
        <p:spPr bwMode="auto">
          <a:xfrm>
            <a:off x="10198890" y="2181306"/>
            <a:ext cx="1778955" cy="103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6025" eaLnBrk="1" hangingPunct="1">
              <a:lnSpc>
                <a:spcPct val="120000"/>
              </a:lnSpc>
              <a:spcBef>
                <a:spcPct val="20000"/>
              </a:spcBef>
            </a:pPr>
            <a:r>
              <a:rPr lang="zh-CN" altLang="en-US" sz="1200" dirty="0">
                <a:solidFill>
                  <a:srgbClr val="445469"/>
                </a:solidFill>
                <a:latin typeface="微软雅黑" pitchFamily="34" charset="-122"/>
                <a:ea typeface="微软雅黑" pitchFamily="34" charset="-122"/>
                <a:sym typeface="Arial" pitchFamily="34" charset="0"/>
              </a:rPr>
              <a:t>购买带来的利润</a:t>
            </a:r>
            <a:endParaRPr lang="en-US" altLang="zh-CN" sz="1200" dirty="0">
              <a:solidFill>
                <a:srgbClr val="445469"/>
              </a:solidFill>
              <a:latin typeface="微软雅黑" pitchFamily="34" charset="-122"/>
              <a:ea typeface="微软雅黑" pitchFamily="34" charset="-122"/>
              <a:sym typeface="Arial" pitchFamily="34" charset="0"/>
            </a:endParaRPr>
          </a:p>
          <a:p>
            <a:pPr algn="ctr" defTabSz="1216025" eaLnBrk="1" hangingPunct="1">
              <a:lnSpc>
                <a:spcPct val="120000"/>
              </a:lnSpc>
              <a:spcBef>
                <a:spcPct val="20000"/>
              </a:spcBef>
            </a:pPr>
            <a:r>
              <a:rPr lang="zh-CN" altLang="en-US" sz="1200" dirty="0">
                <a:solidFill>
                  <a:srgbClr val="445469"/>
                </a:solidFill>
                <a:latin typeface="微软雅黑" pitchFamily="34" charset="-122"/>
                <a:ea typeface="微软雅黑" pitchFamily="34" charset="-122"/>
                <a:sym typeface="Arial" pitchFamily="34" charset="0"/>
              </a:rPr>
              <a:t>（</a:t>
            </a:r>
            <a:r>
              <a:rPr lang="en-US" altLang="zh-CN" sz="1200" dirty="0">
                <a:solidFill>
                  <a:srgbClr val="445469"/>
                </a:solidFill>
                <a:latin typeface="微软雅黑" pitchFamily="34" charset="-122"/>
                <a:ea typeface="微软雅黑" pitchFamily="34" charset="-122"/>
                <a:sym typeface="Arial" pitchFamily="34" charset="0"/>
              </a:rPr>
              <a:t>P</a:t>
            </a:r>
            <a:r>
              <a:rPr lang="zh-CN" altLang="en-US" sz="1200" dirty="0">
                <a:solidFill>
                  <a:srgbClr val="445469"/>
                </a:solidFill>
                <a:latin typeface="微软雅黑" pitchFamily="34" charset="-122"/>
                <a:ea typeface="微软雅黑" pitchFamily="34" charset="-122"/>
                <a:sym typeface="Arial" pitchFamily="34" charset="0"/>
              </a:rPr>
              <a:t>，</a:t>
            </a:r>
            <a:r>
              <a:rPr lang="en-US" altLang="zh-CN" sz="1200" dirty="0">
                <a:solidFill>
                  <a:srgbClr val="445469"/>
                </a:solidFill>
                <a:latin typeface="微软雅黑" pitchFamily="34" charset="-122"/>
                <a:ea typeface="微软雅黑" pitchFamily="34" charset="-122"/>
                <a:sym typeface="Arial" pitchFamily="34" charset="0"/>
              </a:rPr>
              <a:t>Profit</a:t>
            </a:r>
            <a:r>
              <a:rPr lang="zh-CN" altLang="en-US" sz="1200" dirty="0">
                <a:solidFill>
                  <a:srgbClr val="445469"/>
                </a:solidFill>
                <a:latin typeface="微软雅黑" pitchFamily="34" charset="-122"/>
                <a:ea typeface="微软雅黑" pitchFamily="34" charset="-122"/>
                <a:sym typeface="Arial" pitchFamily="34" charset="0"/>
              </a:rPr>
              <a:t>）</a:t>
            </a:r>
            <a:endParaRPr lang="en-US" altLang="zh-CN" sz="1200" dirty="0">
              <a:solidFill>
                <a:srgbClr val="445469"/>
              </a:solidFill>
              <a:latin typeface="微软雅黑" pitchFamily="34" charset="-122"/>
              <a:ea typeface="微软雅黑" pitchFamily="34" charset="-122"/>
              <a:sym typeface="Arial" pitchFamily="34" charset="0"/>
            </a:endParaRPr>
          </a:p>
          <a:p>
            <a:pPr algn="ctr" defTabSz="1216025" eaLnBrk="1" hangingPunct="1">
              <a:lnSpc>
                <a:spcPct val="120000"/>
              </a:lnSpc>
              <a:spcBef>
                <a:spcPct val="20000"/>
              </a:spcBef>
            </a:pPr>
            <a:r>
              <a:rPr lang="zh-CN" altLang="en-US" sz="1200" dirty="0">
                <a:solidFill>
                  <a:srgbClr val="445469"/>
                </a:solidFill>
                <a:latin typeface="微软雅黑" pitchFamily="34" charset="-122"/>
                <a:ea typeface="微软雅黑" pitchFamily="34" charset="-122"/>
                <a:sym typeface="Arial" pitchFamily="34" charset="0"/>
              </a:rPr>
              <a:t>即在时间窗口内客户为公司带来的利润总和。</a:t>
            </a:r>
            <a:endParaRPr lang="en-US" altLang="zh-CN" sz="1200" dirty="0">
              <a:solidFill>
                <a:srgbClr val="445469"/>
              </a:solidFill>
              <a:latin typeface="微软雅黑" pitchFamily="34" charset="-122"/>
              <a:ea typeface="微软雅黑" pitchFamily="34" charset="-122"/>
              <a:sym typeface="Arial" pitchFamily="34" charset="0"/>
            </a:endParaRPr>
          </a:p>
        </p:txBody>
      </p:sp>
      <p:sp>
        <p:nvSpPr>
          <p:cNvPr id="35" name="矩形 28">
            <a:extLst>
              <a:ext uri="{FF2B5EF4-FFF2-40B4-BE49-F238E27FC236}">
                <a16:creationId xmlns:a16="http://schemas.microsoft.com/office/drawing/2014/main" id="{04F46AE3-DEBB-4A49-9C74-A15D9A8BC58A}"/>
              </a:ext>
            </a:extLst>
          </p:cNvPr>
          <p:cNvSpPr>
            <a:spLocks noChangeArrowheads="1"/>
          </p:cNvSpPr>
          <p:nvPr/>
        </p:nvSpPr>
        <p:spPr bwMode="auto">
          <a:xfrm>
            <a:off x="6862324" y="1387972"/>
            <a:ext cx="3533699" cy="51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defTabSz="1216025" eaLnBrk="1" hangingPunct="1">
              <a:lnSpc>
                <a:spcPct val="120000"/>
              </a:lnSpc>
              <a:spcBef>
                <a:spcPct val="20000"/>
              </a:spcBef>
            </a:pPr>
            <a:r>
              <a:rPr lang="en-US" altLang="zh-CN" sz="1100" dirty="0">
                <a:solidFill>
                  <a:schemeClr val="bg1">
                    <a:lumMod val="50000"/>
                  </a:schemeClr>
                </a:solidFill>
                <a:latin typeface="微软雅黑" pitchFamily="34" charset="-122"/>
                <a:ea typeface="微软雅黑" pitchFamily="34" charset="-122"/>
                <a:sym typeface="Arial" pitchFamily="34" charset="0"/>
              </a:rPr>
              <a:t>S=(1+(</a:t>
            </a:r>
            <a:r>
              <a:rPr lang="zh-CN" altLang="en-US" sz="1100" dirty="0">
                <a:solidFill>
                  <a:schemeClr val="bg1">
                    <a:lumMod val="50000"/>
                  </a:schemeClr>
                </a:solidFill>
                <a:latin typeface="微软雅黑" pitchFamily="34" charset="-122"/>
                <a:ea typeface="微软雅黑" pitchFamily="34" charset="-122"/>
                <a:sym typeface="Arial" pitchFamily="34" charset="0"/>
              </a:rPr>
              <a:t>最近消费时间</a:t>
            </a:r>
            <a:r>
              <a:rPr lang="en-US" altLang="zh-CN" sz="1100" dirty="0">
                <a:solidFill>
                  <a:schemeClr val="bg1">
                    <a:lumMod val="50000"/>
                  </a:schemeClr>
                </a:solidFill>
                <a:latin typeface="微软雅黑" pitchFamily="34" charset="-122"/>
                <a:ea typeface="微软雅黑" pitchFamily="34" charset="-122"/>
                <a:sym typeface="Arial" pitchFamily="34" charset="0"/>
              </a:rPr>
              <a:t>-</a:t>
            </a:r>
            <a:r>
              <a:rPr lang="zh-CN" altLang="en-US" sz="1100" dirty="0">
                <a:solidFill>
                  <a:schemeClr val="bg1">
                    <a:lumMod val="50000"/>
                  </a:schemeClr>
                </a:solidFill>
                <a:latin typeface="微软雅黑" pitchFamily="34" charset="-122"/>
                <a:ea typeface="微软雅黑" pitchFamily="34" charset="-122"/>
                <a:sym typeface="Arial" pitchFamily="34" charset="0"/>
              </a:rPr>
              <a:t>开始消费时间</a:t>
            </a:r>
            <a:r>
              <a:rPr lang="en-US" altLang="zh-CN" sz="1100" dirty="0">
                <a:solidFill>
                  <a:schemeClr val="bg1">
                    <a:lumMod val="50000"/>
                  </a:schemeClr>
                </a:solidFill>
                <a:latin typeface="微软雅黑" pitchFamily="34" charset="-122"/>
                <a:ea typeface="微软雅黑" pitchFamily="34" charset="-122"/>
                <a:sym typeface="Arial" pitchFamily="34" charset="0"/>
              </a:rPr>
              <a:t>)/</a:t>
            </a:r>
            <a:r>
              <a:rPr lang="zh-CN" altLang="en-US" sz="1100" dirty="0">
                <a:solidFill>
                  <a:schemeClr val="bg1">
                    <a:lumMod val="50000"/>
                  </a:schemeClr>
                </a:solidFill>
                <a:latin typeface="微软雅黑" pitchFamily="34" charset="-122"/>
                <a:ea typeface="微软雅黑" pitchFamily="34" charset="-122"/>
                <a:sym typeface="Arial" pitchFamily="34" charset="0"/>
              </a:rPr>
              <a:t>总时间</a:t>
            </a:r>
            <a:r>
              <a:rPr lang="en-US" altLang="zh-CN" sz="1100" dirty="0">
                <a:solidFill>
                  <a:schemeClr val="bg1">
                    <a:lumMod val="50000"/>
                  </a:schemeClr>
                </a:solidFill>
                <a:latin typeface="微软雅黑" pitchFamily="34" charset="-122"/>
                <a:ea typeface="微软雅黑" pitchFamily="34" charset="-122"/>
                <a:sym typeface="Arial" pitchFamily="34" charset="0"/>
              </a:rPr>
              <a:t>)*N</a:t>
            </a:r>
          </a:p>
          <a:p>
            <a:pPr algn="r" defTabSz="1216025" eaLnBrk="1" hangingPunct="1">
              <a:lnSpc>
                <a:spcPct val="120000"/>
              </a:lnSpc>
              <a:spcBef>
                <a:spcPct val="20000"/>
              </a:spcBef>
            </a:pPr>
            <a:r>
              <a:rPr lang="en-US" altLang="zh-CN" sz="1100" dirty="0">
                <a:solidFill>
                  <a:schemeClr val="bg1">
                    <a:lumMod val="50000"/>
                  </a:schemeClr>
                </a:solidFill>
                <a:latin typeface="微软雅黑" pitchFamily="34" charset="-122"/>
                <a:ea typeface="微软雅黑" pitchFamily="34" charset="-122"/>
                <a:sym typeface="Arial" pitchFamily="34" charset="0"/>
              </a:rPr>
              <a:t>N</a:t>
            </a:r>
            <a:r>
              <a:rPr lang="zh-CN" altLang="en-US" sz="1100" dirty="0">
                <a:solidFill>
                  <a:schemeClr val="bg1">
                    <a:lumMod val="50000"/>
                  </a:schemeClr>
                </a:solidFill>
                <a:latin typeface="微软雅黑" pitchFamily="34" charset="-122"/>
                <a:ea typeface="微软雅黑" pitchFamily="34" charset="-122"/>
                <a:sym typeface="Arial" pitchFamily="34" charset="0"/>
              </a:rPr>
              <a:t>为期间购物总频率	</a:t>
            </a:r>
          </a:p>
        </p:txBody>
      </p:sp>
      <p:sp>
        <p:nvSpPr>
          <p:cNvPr id="11" name="Arrow: Down 10">
            <a:extLst>
              <a:ext uri="{FF2B5EF4-FFF2-40B4-BE49-F238E27FC236}">
                <a16:creationId xmlns:a16="http://schemas.microsoft.com/office/drawing/2014/main" id="{4F12109D-C3F5-478F-A7AB-6D75A22C24A2}"/>
              </a:ext>
            </a:extLst>
          </p:cNvPr>
          <p:cNvSpPr/>
          <p:nvPr/>
        </p:nvSpPr>
        <p:spPr>
          <a:xfrm>
            <a:off x="8489950" y="1899920"/>
            <a:ext cx="105410" cy="260629"/>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339" name="文本框 4"/>
          <p:cNvSpPr txBox="1">
            <a:spLocks noChangeArrowheads="1"/>
          </p:cNvSpPr>
          <p:nvPr/>
        </p:nvSpPr>
        <p:spPr bwMode="auto">
          <a:xfrm>
            <a:off x="685800" y="282575"/>
            <a:ext cx="4122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会员忠诚度模型 </a:t>
            </a:r>
            <a:r>
              <a:rPr kumimoji="0" lang="en-US" altLang="zh-CN"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RSVP</a:t>
            </a:r>
            <a:r>
              <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模型</a:t>
            </a:r>
            <a:r>
              <a:rPr lang="zh-CN" altLang="en-US" sz="2000" b="1" dirty="0">
                <a:solidFill>
                  <a:prstClr val="black"/>
                </a:solidFill>
                <a:latin typeface="微软雅黑" pitchFamily="34" charset="-122"/>
                <a:ea typeface="微软雅黑" pitchFamily="34" charset="-122"/>
              </a:rPr>
              <a:t>步骤</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graphicFrame>
        <p:nvGraphicFramePr>
          <p:cNvPr id="2" name="Diagram 1">
            <a:extLst>
              <a:ext uri="{FF2B5EF4-FFF2-40B4-BE49-F238E27FC236}">
                <a16:creationId xmlns:a16="http://schemas.microsoft.com/office/drawing/2014/main" id="{490A4484-C3B5-4950-B078-16E02E27AD90}"/>
              </a:ext>
            </a:extLst>
          </p:cNvPr>
          <p:cNvGraphicFramePr/>
          <p:nvPr>
            <p:extLst>
              <p:ext uri="{D42A27DB-BD31-4B8C-83A1-F6EECF244321}">
                <p14:modId xmlns:p14="http://schemas.microsoft.com/office/powerpoint/2010/main" val="3919144043"/>
              </p:ext>
            </p:extLst>
          </p:nvPr>
        </p:nvGraphicFramePr>
        <p:xfrm>
          <a:off x="484188" y="2122593"/>
          <a:ext cx="11109960" cy="2612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DCBE851B-7676-45AD-AC8B-A3A4D456A8E9}"/>
              </a:ext>
            </a:extLst>
          </p:cNvPr>
          <p:cNvSpPr/>
          <p:nvPr/>
        </p:nvSpPr>
        <p:spPr>
          <a:xfrm>
            <a:off x="6337935" y="1530093"/>
            <a:ext cx="2678430" cy="738664"/>
          </a:xfrm>
          <a:prstGeom prst="rect">
            <a:avLst/>
          </a:prstGeom>
        </p:spPr>
        <p:txBody>
          <a:bodyPr wrap="square">
            <a:spAutoFit/>
          </a:bodyPr>
          <a:lstStyle/>
          <a:p>
            <a:pPr lvl="0" algn="ctr"/>
            <a:r>
              <a:rPr kumimoji="1" lang="zh-CN" altLang="en-US" sz="1400" dirty="0">
                <a:solidFill>
                  <a:schemeClr val="bg1">
                    <a:lumMod val="50000"/>
                  </a:schemeClr>
                </a:solidFill>
              </a:rPr>
              <a:t>每次对比有两个结果</a:t>
            </a:r>
            <a:r>
              <a:rPr kumimoji="1" lang="en-US" altLang="zh-CN" sz="1400" dirty="0">
                <a:solidFill>
                  <a:schemeClr val="bg1">
                    <a:lumMod val="50000"/>
                  </a:schemeClr>
                </a:solidFill>
              </a:rPr>
              <a:t>:</a:t>
            </a:r>
            <a:r>
              <a:rPr kumimoji="1" lang="zh-CN" altLang="en-US" sz="1400" dirty="0">
                <a:solidFill>
                  <a:schemeClr val="bg1">
                    <a:lumMod val="50000"/>
                  </a:schemeClr>
                </a:solidFill>
              </a:rPr>
              <a:t>大于</a:t>
            </a:r>
            <a:r>
              <a:rPr kumimoji="1" lang="en-US" altLang="zh-CN" sz="1400" dirty="0">
                <a:solidFill>
                  <a:schemeClr val="bg1">
                    <a:lumMod val="50000"/>
                  </a:schemeClr>
                </a:solidFill>
              </a:rPr>
              <a:t>(</a:t>
            </a:r>
            <a:r>
              <a:rPr kumimoji="1" lang="zh-CN" altLang="en-US" sz="1400" dirty="0">
                <a:solidFill>
                  <a:schemeClr val="bg1">
                    <a:lumMod val="50000"/>
                  </a:schemeClr>
                </a:solidFill>
              </a:rPr>
              <a:t>等于</a:t>
            </a:r>
            <a:r>
              <a:rPr kumimoji="1" lang="en-US" altLang="zh-CN" sz="1400" dirty="0">
                <a:solidFill>
                  <a:schemeClr val="bg1">
                    <a:lumMod val="50000"/>
                  </a:schemeClr>
                </a:solidFill>
              </a:rPr>
              <a:t>)</a:t>
            </a:r>
            <a:r>
              <a:rPr kumimoji="1" lang="zh-CN" altLang="en-US" sz="1400" dirty="0">
                <a:solidFill>
                  <a:schemeClr val="bg1">
                    <a:lumMod val="50000"/>
                  </a:schemeClr>
                </a:solidFill>
              </a:rPr>
              <a:t>平均值和小于平均值</a:t>
            </a:r>
            <a:r>
              <a:rPr kumimoji="1" lang="en-US" altLang="zh-CN" sz="1400" dirty="0">
                <a:solidFill>
                  <a:schemeClr val="bg1">
                    <a:lumMod val="50000"/>
                  </a:schemeClr>
                </a:solidFill>
              </a:rPr>
              <a:t>,</a:t>
            </a:r>
            <a:r>
              <a:rPr kumimoji="1" lang="zh-CN" altLang="en-US" sz="1400" dirty="0">
                <a:solidFill>
                  <a:schemeClr val="bg1">
                    <a:lumMod val="50000"/>
                  </a:schemeClr>
                </a:solidFill>
              </a:rPr>
              <a:t>通过对比得到每类会员</a:t>
            </a:r>
            <a:r>
              <a:rPr kumimoji="1" lang="en-US" altLang="zh-CN" sz="1400" dirty="0">
                <a:solidFill>
                  <a:schemeClr val="bg1">
                    <a:lumMod val="50000"/>
                  </a:schemeClr>
                </a:solidFill>
              </a:rPr>
              <a:t>RSVP</a:t>
            </a:r>
            <a:r>
              <a:rPr kumimoji="1" lang="zh-CN" altLang="en-US" sz="1400" dirty="0">
                <a:solidFill>
                  <a:schemeClr val="bg1">
                    <a:lumMod val="50000"/>
                  </a:schemeClr>
                </a:solidFill>
              </a:rPr>
              <a:t>的变动情况</a:t>
            </a:r>
            <a:endParaRPr lang="en-US" sz="1400" dirty="0">
              <a:solidFill>
                <a:schemeClr val="bg1">
                  <a:lumMod val="50000"/>
                </a:schemeClr>
              </a:solidFill>
            </a:endParaRPr>
          </a:p>
        </p:txBody>
      </p:sp>
      <p:sp>
        <p:nvSpPr>
          <p:cNvPr id="9" name="Rectangle 8">
            <a:extLst>
              <a:ext uri="{FF2B5EF4-FFF2-40B4-BE49-F238E27FC236}">
                <a16:creationId xmlns:a16="http://schemas.microsoft.com/office/drawing/2014/main" id="{068921EC-B04C-46A6-A275-42670960BCD4}"/>
              </a:ext>
            </a:extLst>
          </p:cNvPr>
          <p:cNvSpPr/>
          <p:nvPr/>
        </p:nvSpPr>
        <p:spPr>
          <a:xfrm>
            <a:off x="8097520" y="4822874"/>
            <a:ext cx="2560320" cy="738664"/>
          </a:xfrm>
          <a:prstGeom prst="rect">
            <a:avLst/>
          </a:prstGeom>
        </p:spPr>
        <p:txBody>
          <a:bodyPr wrap="square">
            <a:spAutoFit/>
          </a:bodyPr>
          <a:lstStyle/>
          <a:p>
            <a:pPr lvl="0" algn="ctr"/>
            <a:r>
              <a:rPr kumimoji="1" lang="zh-CN" altLang="en-US" sz="1400" dirty="0">
                <a:solidFill>
                  <a:schemeClr val="bg1">
                    <a:lumMod val="50000"/>
                  </a:schemeClr>
                </a:solidFill>
              </a:rPr>
              <a:t>如该会员类别是倾向于忠诚的还是倾向于背离的</a:t>
            </a:r>
            <a:r>
              <a:rPr kumimoji="1" lang="en-US" altLang="zh-CN" sz="1400" dirty="0">
                <a:solidFill>
                  <a:schemeClr val="bg1">
                    <a:lumMod val="50000"/>
                  </a:schemeClr>
                </a:solidFill>
              </a:rPr>
              <a:t>,</a:t>
            </a:r>
            <a:r>
              <a:rPr kumimoji="1" lang="zh-CN" altLang="en-US" sz="1400" dirty="0">
                <a:solidFill>
                  <a:schemeClr val="bg1">
                    <a:lumMod val="50000"/>
                  </a:schemeClr>
                </a:solidFill>
              </a:rPr>
              <a:t>然后在此基础上定义会员类型</a:t>
            </a:r>
            <a:endParaRPr lang="en-US" sz="1400" dirty="0">
              <a:solidFill>
                <a:schemeClr val="bg1">
                  <a:lumMod val="50000"/>
                </a:schemeClr>
              </a:solidFill>
            </a:endParaRPr>
          </a:p>
        </p:txBody>
      </p:sp>
      <p:sp>
        <p:nvSpPr>
          <p:cNvPr id="26" name="Arrow: Down 25">
            <a:extLst>
              <a:ext uri="{FF2B5EF4-FFF2-40B4-BE49-F238E27FC236}">
                <a16:creationId xmlns:a16="http://schemas.microsoft.com/office/drawing/2014/main" id="{736F3510-787E-4CC9-B26D-3D9F752670F6}"/>
              </a:ext>
            </a:extLst>
          </p:cNvPr>
          <p:cNvSpPr/>
          <p:nvPr/>
        </p:nvSpPr>
        <p:spPr>
          <a:xfrm>
            <a:off x="7677150" y="2580640"/>
            <a:ext cx="105410" cy="260629"/>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743710-F8A8-4086-A2DB-6913C592D78E}"/>
              </a:ext>
            </a:extLst>
          </p:cNvPr>
          <p:cNvSpPr/>
          <p:nvPr/>
        </p:nvSpPr>
        <p:spPr>
          <a:xfrm>
            <a:off x="9377680" y="1530093"/>
            <a:ext cx="2651760" cy="738664"/>
          </a:xfrm>
          <a:prstGeom prst="rect">
            <a:avLst/>
          </a:prstGeom>
        </p:spPr>
        <p:txBody>
          <a:bodyPr wrap="square">
            <a:spAutoFit/>
          </a:bodyPr>
          <a:lstStyle/>
          <a:p>
            <a:pPr lvl="0" algn="ctr"/>
            <a:r>
              <a:rPr kumimoji="1" lang="zh-CN" altLang="en-US" sz="1400" dirty="0">
                <a:solidFill>
                  <a:schemeClr val="bg1">
                    <a:lumMod val="50000"/>
                  </a:schemeClr>
                </a:solidFill>
              </a:rPr>
              <a:t>对每类会员标准化后的各个指标取平均</a:t>
            </a:r>
            <a:r>
              <a:rPr kumimoji="1" lang="en-US" altLang="zh-CN" sz="1400" dirty="0">
                <a:solidFill>
                  <a:schemeClr val="bg1">
                    <a:lumMod val="50000"/>
                  </a:schemeClr>
                </a:solidFill>
              </a:rPr>
              <a:t>,</a:t>
            </a:r>
            <a:r>
              <a:rPr kumimoji="1" lang="zh-CN" altLang="en-US" sz="1400" dirty="0">
                <a:solidFill>
                  <a:schemeClr val="bg1">
                    <a:lumMod val="50000"/>
                  </a:schemeClr>
                </a:solidFill>
              </a:rPr>
              <a:t>将平均值加权求和</a:t>
            </a:r>
            <a:r>
              <a:rPr kumimoji="1" lang="en-US" altLang="zh-CN" sz="1400" dirty="0">
                <a:solidFill>
                  <a:schemeClr val="bg1">
                    <a:lumMod val="50000"/>
                  </a:schemeClr>
                </a:solidFill>
              </a:rPr>
              <a:t>,</a:t>
            </a:r>
            <a:r>
              <a:rPr kumimoji="1" lang="zh-CN" altLang="en-US" sz="1400" dirty="0">
                <a:solidFill>
                  <a:schemeClr val="bg1">
                    <a:lumMod val="50000"/>
                  </a:schemeClr>
                </a:solidFill>
              </a:rPr>
              <a:t> 分析各类顾客终身价值的差别。</a:t>
            </a:r>
            <a:endParaRPr lang="en-US" sz="1400" dirty="0">
              <a:solidFill>
                <a:schemeClr val="bg1">
                  <a:lumMod val="50000"/>
                </a:schemeClr>
              </a:solidFill>
            </a:endParaRPr>
          </a:p>
        </p:txBody>
      </p:sp>
      <p:sp>
        <p:nvSpPr>
          <p:cNvPr id="28" name="Arrow: Down 27">
            <a:extLst>
              <a:ext uri="{FF2B5EF4-FFF2-40B4-BE49-F238E27FC236}">
                <a16:creationId xmlns:a16="http://schemas.microsoft.com/office/drawing/2014/main" id="{E8DAAEC0-10BF-4F1A-8260-7FCF137756F6}"/>
              </a:ext>
            </a:extLst>
          </p:cNvPr>
          <p:cNvSpPr/>
          <p:nvPr/>
        </p:nvSpPr>
        <p:spPr>
          <a:xfrm>
            <a:off x="10938510" y="2580639"/>
            <a:ext cx="105410" cy="260629"/>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Down 28">
            <a:extLst>
              <a:ext uri="{FF2B5EF4-FFF2-40B4-BE49-F238E27FC236}">
                <a16:creationId xmlns:a16="http://schemas.microsoft.com/office/drawing/2014/main" id="{4A5DBE05-4BA9-4AEF-B52D-5AB8EA95D6B8}"/>
              </a:ext>
            </a:extLst>
          </p:cNvPr>
          <p:cNvSpPr/>
          <p:nvPr/>
        </p:nvSpPr>
        <p:spPr>
          <a:xfrm flipV="1">
            <a:off x="9377680" y="4367488"/>
            <a:ext cx="105410" cy="260629"/>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68715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2299</Words>
  <Application>Microsoft Macintosh PowerPoint</Application>
  <PresentationFormat>宽屏</PresentationFormat>
  <Paragraphs>236</Paragraphs>
  <Slides>25</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宋体</vt:lpstr>
      <vt:lpstr>微软雅黑</vt:lpstr>
      <vt:lpstr>FontAwesome</vt:lpstr>
      <vt:lpstr>Lato Regular</vt:lpstr>
      <vt:lpstr>Roboto</vt:lpstr>
      <vt:lpstr>Roboto light</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User</cp:lastModifiedBy>
  <cp:revision>78</cp:revision>
  <dcterms:created xsi:type="dcterms:W3CDTF">2015-06-27T07:29:32Z</dcterms:created>
  <dcterms:modified xsi:type="dcterms:W3CDTF">2020-02-02T18:52:15Z</dcterms:modified>
</cp:coreProperties>
</file>