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65" r:id="rId6"/>
    <p:sldId id="259" r:id="rId7"/>
    <p:sldId id="317" r:id="rId8"/>
    <p:sldId id="31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6" r:id="rId18"/>
    <p:sldId id="319" r:id="rId19"/>
    <p:sldId id="320" r:id="rId20"/>
    <p:sldId id="321" r:id="rId21"/>
    <p:sldId id="327" r:id="rId22"/>
    <p:sldId id="302" r:id="rId23"/>
    <p:sldId id="322" r:id="rId24"/>
    <p:sldId id="323" r:id="rId25"/>
    <p:sldId id="325" r:id="rId26"/>
    <p:sldId id="324" r:id="rId27"/>
    <p:sldId id="326" r:id="rId28"/>
    <p:sldId id="260" r:id="rId29"/>
    <p:sldId id="303" r:id="rId30"/>
    <p:sldId id="304" r:id="rId31"/>
    <p:sldId id="299" r:id="rId3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 autoAdjust="0"/>
    <p:restoredTop sz="74961" autoAdjust="0"/>
  </p:normalViewPr>
  <p:slideViewPr>
    <p:cSldViewPr snapToGrid="0">
      <p:cViewPr varScale="1">
        <p:scale>
          <a:sx n="80" d="100"/>
          <a:sy n="80" d="100"/>
        </p:scale>
        <p:origin x="2032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98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198873-EAF4-CB45-9675-52C70A23F62F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254B07-145F-0F48-A69B-7BB1FAB4C076}">
      <dgm:prSet phldrT="[文本]"/>
      <dgm:spPr/>
      <dgm:t>
        <a:bodyPr/>
        <a:lstStyle/>
        <a:p>
          <a:r>
            <a:rPr lang="en-US" altLang="zh-CN" dirty="0" err="1" smtClean="0"/>
            <a:t>Créer</a:t>
          </a:r>
          <a:r>
            <a:rPr lang="en-US" altLang="zh-CN" dirty="0" smtClean="0"/>
            <a:t> un SOCKET</a:t>
          </a:r>
          <a:endParaRPr lang="zh-CN" altLang="en-US" dirty="0"/>
        </a:p>
      </dgm:t>
    </dgm:pt>
    <dgm:pt modelId="{F1D5823D-7BF2-234D-8FE5-2BDAB8C498E2}" type="parTrans" cxnId="{F77D738E-276C-BC4C-921B-EDE7388772EE}">
      <dgm:prSet/>
      <dgm:spPr/>
      <dgm:t>
        <a:bodyPr/>
        <a:lstStyle/>
        <a:p>
          <a:endParaRPr lang="zh-CN" altLang="en-US"/>
        </a:p>
      </dgm:t>
    </dgm:pt>
    <dgm:pt modelId="{666EF5CF-AEC7-EC48-9012-5FEC8CAFBC2C}" type="sibTrans" cxnId="{F77D738E-276C-BC4C-921B-EDE7388772EE}">
      <dgm:prSet/>
      <dgm:spPr/>
      <dgm:t>
        <a:bodyPr/>
        <a:lstStyle/>
        <a:p>
          <a:endParaRPr lang="zh-CN" altLang="en-US"/>
        </a:p>
      </dgm:t>
    </dgm:pt>
    <dgm:pt modelId="{905B4C19-9E4E-6B4C-8BDC-0D0656DBEBD9}">
      <dgm:prSet phldrT="[文本]"/>
      <dgm:spPr/>
      <dgm:t>
        <a:bodyPr/>
        <a:lstStyle/>
        <a:p>
          <a:r>
            <a:rPr lang="en-US" altLang="zh-CN" dirty="0" err="1" smtClean="0"/>
            <a:t>Envoyer</a:t>
          </a:r>
          <a:r>
            <a:rPr lang="en-US" altLang="zh-CN" dirty="0" smtClean="0"/>
            <a:t> la </a:t>
          </a:r>
          <a:r>
            <a:rPr lang="en-US" altLang="zh-CN" dirty="0" err="1" smtClean="0"/>
            <a:t>Commande</a:t>
          </a:r>
          <a:endParaRPr lang="zh-CN" altLang="en-US" dirty="0"/>
        </a:p>
      </dgm:t>
    </dgm:pt>
    <dgm:pt modelId="{1036A625-1799-B04D-A879-644C83A0644A}" type="parTrans" cxnId="{210929CD-6F0A-EA4E-A586-41002AAA109F}">
      <dgm:prSet/>
      <dgm:spPr/>
      <dgm:t>
        <a:bodyPr/>
        <a:lstStyle/>
        <a:p>
          <a:endParaRPr lang="zh-CN" altLang="en-US"/>
        </a:p>
      </dgm:t>
    </dgm:pt>
    <dgm:pt modelId="{5DEEBC12-0BC2-8C47-A65F-06CDD41A6BE1}" type="sibTrans" cxnId="{210929CD-6F0A-EA4E-A586-41002AAA109F}">
      <dgm:prSet/>
      <dgm:spPr/>
      <dgm:t>
        <a:bodyPr/>
        <a:lstStyle/>
        <a:p>
          <a:endParaRPr lang="zh-CN" altLang="en-US"/>
        </a:p>
      </dgm:t>
    </dgm:pt>
    <dgm:pt modelId="{D7ADDCB6-FC96-9E45-955D-FC9C38B20ED9}">
      <dgm:prSet phldrT="[文本]"/>
      <dgm:spPr/>
      <dgm:t>
        <a:bodyPr/>
        <a:lstStyle/>
        <a:p>
          <a:r>
            <a:rPr lang="en-US" altLang="zh-CN" dirty="0" err="1" smtClean="0"/>
            <a:t>Recevoir</a:t>
          </a:r>
          <a:r>
            <a:rPr lang="en-US" altLang="zh-CN" dirty="0" smtClean="0"/>
            <a:t> la </a:t>
          </a:r>
          <a:r>
            <a:rPr lang="en-US" altLang="zh-CN" dirty="0" err="1" smtClean="0"/>
            <a:t>commande</a:t>
          </a:r>
          <a:endParaRPr lang="zh-CN" altLang="en-US" dirty="0"/>
        </a:p>
      </dgm:t>
    </dgm:pt>
    <dgm:pt modelId="{B129EAE7-7D5F-8D40-B5C7-4165C6796091}" type="parTrans" cxnId="{3BA4484F-B6D3-F340-8488-CD6EFBCC8ADF}">
      <dgm:prSet/>
      <dgm:spPr/>
      <dgm:t>
        <a:bodyPr/>
        <a:lstStyle/>
        <a:p>
          <a:endParaRPr lang="zh-CN" altLang="en-US"/>
        </a:p>
      </dgm:t>
    </dgm:pt>
    <dgm:pt modelId="{7568B837-B482-8846-8C1D-FECB4DC5ECD1}" type="sibTrans" cxnId="{3BA4484F-B6D3-F340-8488-CD6EFBCC8ADF}">
      <dgm:prSet/>
      <dgm:spPr/>
      <dgm:t>
        <a:bodyPr/>
        <a:lstStyle/>
        <a:p>
          <a:endParaRPr lang="zh-CN" altLang="en-US"/>
        </a:p>
      </dgm:t>
    </dgm:pt>
    <dgm:pt modelId="{837975EF-1932-9047-AD70-40B642A25FB6}">
      <dgm:prSet/>
      <dgm:spPr/>
      <dgm:t>
        <a:bodyPr/>
        <a:lstStyle/>
        <a:p>
          <a:r>
            <a:rPr lang="en-US" altLang="zh-CN" dirty="0" smtClean="0"/>
            <a:t>Identifier et </a:t>
          </a:r>
          <a:r>
            <a:rPr lang="en-US" altLang="zh-CN" dirty="0" err="1" smtClean="0"/>
            <a:t>Ajouter</a:t>
          </a:r>
          <a:r>
            <a:rPr lang="en-US" altLang="zh-CN" dirty="0" smtClean="0"/>
            <a:t> un Tag</a:t>
          </a:r>
          <a:endParaRPr lang="zh-CN" altLang="en-US" dirty="0"/>
        </a:p>
      </dgm:t>
    </dgm:pt>
    <dgm:pt modelId="{D239DAFB-D56C-2344-82EF-BBB8F44AEDE9}" type="parTrans" cxnId="{CCC6FA48-77FF-D944-B332-8CDB1436AD8C}">
      <dgm:prSet/>
      <dgm:spPr/>
      <dgm:t>
        <a:bodyPr/>
        <a:lstStyle/>
        <a:p>
          <a:endParaRPr lang="zh-CN" altLang="en-US"/>
        </a:p>
      </dgm:t>
    </dgm:pt>
    <dgm:pt modelId="{12A10154-37F9-0448-B893-0097EAE6051E}" type="sibTrans" cxnId="{CCC6FA48-77FF-D944-B332-8CDB1436AD8C}">
      <dgm:prSet/>
      <dgm:spPr/>
      <dgm:t>
        <a:bodyPr/>
        <a:lstStyle/>
        <a:p>
          <a:endParaRPr lang="zh-CN" altLang="en-US"/>
        </a:p>
      </dgm:t>
    </dgm:pt>
    <dgm:pt modelId="{298B06F8-25A0-3244-9379-7B4330BE2EC0}">
      <dgm:prSet/>
      <dgm:spPr/>
      <dgm:t>
        <a:bodyPr/>
        <a:lstStyle/>
        <a:p>
          <a:r>
            <a:rPr lang="en-US" altLang="zh-CN" dirty="0" err="1" smtClean="0"/>
            <a:t>Retourner</a:t>
          </a:r>
          <a:r>
            <a:rPr lang="en-US" altLang="zh-CN" dirty="0" smtClean="0"/>
            <a:t> un </a:t>
          </a:r>
          <a:r>
            <a:rPr lang="en-US" altLang="zh-CN" dirty="0" err="1" smtClean="0"/>
            <a:t>statut</a:t>
          </a:r>
          <a:endParaRPr lang="zh-CN" altLang="en-US" dirty="0"/>
        </a:p>
      </dgm:t>
    </dgm:pt>
    <dgm:pt modelId="{DF1AFCC9-A4D5-1A46-BA79-A23E0C5D9397}" type="parTrans" cxnId="{542BE1EA-3F74-804E-96C5-11470A90285D}">
      <dgm:prSet/>
      <dgm:spPr/>
      <dgm:t>
        <a:bodyPr/>
        <a:lstStyle/>
        <a:p>
          <a:endParaRPr lang="zh-CN" altLang="en-US"/>
        </a:p>
      </dgm:t>
    </dgm:pt>
    <dgm:pt modelId="{D508C9D4-70E7-154C-B43C-D965767B987A}" type="sibTrans" cxnId="{542BE1EA-3F74-804E-96C5-11470A90285D}">
      <dgm:prSet/>
      <dgm:spPr/>
      <dgm:t>
        <a:bodyPr/>
        <a:lstStyle/>
        <a:p>
          <a:endParaRPr lang="zh-CN" altLang="en-US"/>
        </a:p>
      </dgm:t>
    </dgm:pt>
    <dgm:pt modelId="{6547086B-F8C9-3449-9A36-CCC034F8DB9E}" type="pres">
      <dgm:prSet presAssocID="{49198873-EAF4-CB45-9675-52C70A23F62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3FF17D3-CFC7-5B4B-ACBC-02BE270A6A69}" type="pres">
      <dgm:prSet presAssocID="{88254B07-145F-0F48-A69B-7BB1FAB4C076}" presName="composite" presStyleCnt="0"/>
      <dgm:spPr/>
    </dgm:pt>
    <dgm:pt modelId="{DE0A085F-2F28-4D4A-8B86-381BF69E5D1D}" type="pres">
      <dgm:prSet presAssocID="{88254B07-145F-0F48-A69B-7BB1FAB4C076}" presName="bentUpArrow1" presStyleLbl="alignImgPlace1" presStyleIdx="0" presStyleCnt="4"/>
      <dgm:spPr/>
    </dgm:pt>
    <dgm:pt modelId="{2163FF28-8960-B54A-A201-1F8AADAEBD9F}" type="pres">
      <dgm:prSet presAssocID="{88254B07-145F-0F48-A69B-7BB1FAB4C076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FE0E6B-09DB-8847-9D46-54C9DF10DCB7}" type="pres">
      <dgm:prSet presAssocID="{88254B07-145F-0F48-A69B-7BB1FAB4C076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FF3E0-B472-834D-9737-DC1708586D47}" type="pres">
      <dgm:prSet presAssocID="{666EF5CF-AEC7-EC48-9012-5FEC8CAFBC2C}" presName="sibTrans" presStyleCnt="0"/>
      <dgm:spPr/>
    </dgm:pt>
    <dgm:pt modelId="{B76761CD-1B98-0547-B526-D80C6233A2F8}" type="pres">
      <dgm:prSet presAssocID="{905B4C19-9E4E-6B4C-8BDC-0D0656DBEBD9}" presName="composite" presStyleCnt="0"/>
      <dgm:spPr/>
    </dgm:pt>
    <dgm:pt modelId="{9C86430D-4EB0-DE47-8D36-FBC5D411CF2E}" type="pres">
      <dgm:prSet presAssocID="{905B4C19-9E4E-6B4C-8BDC-0D0656DBEBD9}" presName="bentUpArrow1" presStyleLbl="alignImgPlace1" presStyleIdx="1" presStyleCnt="4"/>
      <dgm:spPr/>
    </dgm:pt>
    <dgm:pt modelId="{0FF171A8-DA0A-D54B-8B0A-3DEB98EF233C}" type="pres">
      <dgm:prSet presAssocID="{905B4C19-9E4E-6B4C-8BDC-0D0656DBEBD9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6197B-F5C0-CA48-A0FD-ED72241CD640}" type="pres">
      <dgm:prSet presAssocID="{905B4C19-9E4E-6B4C-8BDC-0D0656DBEBD9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47C10D-D0DD-6D40-8D53-79F81C6F7A7A}" type="pres">
      <dgm:prSet presAssocID="{5DEEBC12-0BC2-8C47-A65F-06CDD41A6BE1}" presName="sibTrans" presStyleCnt="0"/>
      <dgm:spPr/>
    </dgm:pt>
    <dgm:pt modelId="{3F6DE49A-F569-904F-B4D9-B7B7D1F67644}" type="pres">
      <dgm:prSet presAssocID="{D7ADDCB6-FC96-9E45-955D-FC9C38B20ED9}" presName="composite" presStyleCnt="0"/>
      <dgm:spPr/>
    </dgm:pt>
    <dgm:pt modelId="{30CE0F48-6A94-7F42-A0C5-8AA50C1A9463}" type="pres">
      <dgm:prSet presAssocID="{D7ADDCB6-FC96-9E45-955D-FC9C38B20ED9}" presName="bentUpArrow1" presStyleLbl="alignImgPlace1" presStyleIdx="2" presStyleCnt="4"/>
      <dgm:spPr/>
    </dgm:pt>
    <dgm:pt modelId="{C9F5E32E-6378-9E4F-A843-DCF5D940377F}" type="pres">
      <dgm:prSet presAssocID="{D7ADDCB6-FC96-9E45-955D-FC9C38B20ED9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093678-A36C-7E47-94BE-8C48346AB254}" type="pres">
      <dgm:prSet presAssocID="{D7ADDCB6-FC96-9E45-955D-FC9C38B20ED9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7A3175-881F-2744-ADD5-36A6C26A55D0}" type="pres">
      <dgm:prSet presAssocID="{7568B837-B482-8846-8C1D-FECB4DC5ECD1}" presName="sibTrans" presStyleCnt="0"/>
      <dgm:spPr/>
    </dgm:pt>
    <dgm:pt modelId="{0EF91A46-2DEB-014D-B184-486F741664C3}" type="pres">
      <dgm:prSet presAssocID="{837975EF-1932-9047-AD70-40B642A25FB6}" presName="composite" presStyleCnt="0"/>
      <dgm:spPr/>
    </dgm:pt>
    <dgm:pt modelId="{AE57EBFB-875E-EF42-840A-C85DB0EB54DE}" type="pres">
      <dgm:prSet presAssocID="{837975EF-1932-9047-AD70-40B642A25FB6}" presName="bentUpArrow1" presStyleLbl="alignImgPlace1" presStyleIdx="3" presStyleCnt="4"/>
      <dgm:spPr/>
    </dgm:pt>
    <dgm:pt modelId="{AED898D1-569E-9D42-88FE-CA7838AC3FCD}" type="pres">
      <dgm:prSet presAssocID="{837975EF-1932-9047-AD70-40B642A25FB6}" presName="ParentText" presStyleLbl="node1" presStyleIdx="3" presStyleCnt="5" custLinFactNeighborY="-4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AC4515-0D98-7B4D-86CE-3400960F1A1E}" type="pres">
      <dgm:prSet presAssocID="{837975EF-1932-9047-AD70-40B642A25FB6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B714AFC-B590-444D-B29D-2D4A280241E9}" type="pres">
      <dgm:prSet presAssocID="{12A10154-37F9-0448-B893-0097EAE6051E}" presName="sibTrans" presStyleCnt="0"/>
      <dgm:spPr/>
    </dgm:pt>
    <dgm:pt modelId="{4CF67C72-07A4-A34A-BFC9-869859788D93}" type="pres">
      <dgm:prSet presAssocID="{298B06F8-25A0-3244-9379-7B4330BE2EC0}" presName="composite" presStyleCnt="0"/>
      <dgm:spPr/>
    </dgm:pt>
    <dgm:pt modelId="{DE66A2DC-E82B-0547-BB16-A6DB0BEB18A6}" type="pres">
      <dgm:prSet presAssocID="{298B06F8-25A0-3244-9379-7B4330BE2EC0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6F1DF4-6FB9-E84C-8D3E-CC6B00D5C052}" type="presOf" srcId="{88254B07-145F-0F48-A69B-7BB1FAB4C076}" destId="{2163FF28-8960-B54A-A201-1F8AADAEBD9F}" srcOrd="0" destOrd="0" presId="urn:microsoft.com/office/officeart/2005/8/layout/StepDownProcess"/>
    <dgm:cxn modelId="{360C1F6F-2AA7-4F47-8015-BDC6D7B2E495}" type="presOf" srcId="{905B4C19-9E4E-6B4C-8BDC-0D0656DBEBD9}" destId="{0FF171A8-DA0A-D54B-8B0A-3DEB98EF233C}" srcOrd="0" destOrd="0" presId="urn:microsoft.com/office/officeart/2005/8/layout/StepDownProcess"/>
    <dgm:cxn modelId="{542BE1EA-3F74-804E-96C5-11470A90285D}" srcId="{49198873-EAF4-CB45-9675-52C70A23F62F}" destId="{298B06F8-25A0-3244-9379-7B4330BE2EC0}" srcOrd="4" destOrd="0" parTransId="{DF1AFCC9-A4D5-1A46-BA79-A23E0C5D9397}" sibTransId="{D508C9D4-70E7-154C-B43C-D965767B987A}"/>
    <dgm:cxn modelId="{CCC6FA48-77FF-D944-B332-8CDB1436AD8C}" srcId="{49198873-EAF4-CB45-9675-52C70A23F62F}" destId="{837975EF-1932-9047-AD70-40B642A25FB6}" srcOrd="3" destOrd="0" parTransId="{D239DAFB-D56C-2344-82EF-BBB8F44AEDE9}" sibTransId="{12A10154-37F9-0448-B893-0097EAE6051E}"/>
    <dgm:cxn modelId="{060842AB-001C-884E-B732-4CCEAC427C40}" type="presOf" srcId="{49198873-EAF4-CB45-9675-52C70A23F62F}" destId="{6547086B-F8C9-3449-9A36-CCC034F8DB9E}" srcOrd="0" destOrd="0" presId="urn:microsoft.com/office/officeart/2005/8/layout/StepDownProcess"/>
    <dgm:cxn modelId="{1C0B141D-8BC7-3849-8109-041528A0AC50}" type="presOf" srcId="{837975EF-1932-9047-AD70-40B642A25FB6}" destId="{AED898D1-569E-9D42-88FE-CA7838AC3FCD}" srcOrd="0" destOrd="0" presId="urn:microsoft.com/office/officeart/2005/8/layout/StepDownProcess"/>
    <dgm:cxn modelId="{210929CD-6F0A-EA4E-A586-41002AAA109F}" srcId="{49198873-EAF4-CB45-9675-52C70A23F62F}" destId="{905B4C19-9E4E-6B4C-8BDC-0D0656DBEBD9}" srcOrd="1" destOrd="0" parTransId="{1036A625-1799-B04D-A879-644C83A0644A}" sibTransId="{5DEEBC12-0BC2-8C47-A65F-06CDD41A6BE1}"/>
    <dgm:cxn modelId="{F77D738E-276C-BC4C-921B-EDE7388772EE}" srcId="{49198873-EAF4-CB45-9675-52C70A23F62F}" destId="{88254B07-145F-0F48-A69B-7BB1FAB4C076}" srcOrd="0" destOrd="0" parTransId="{F1D5823D-7BF2-234D-8FE5-2BDAB8C498E2}" sibTransId="{666EF5CF-AEC7-EC48-9012-5FEC8CAFBC2C}"/>
    <dgm:cxn modelId="{5E423FD4-1FBC-5741-AB42-D313A76236A6}" type="presOf" srcId="{D7ADDCB6-FC96-9E45-955D-FC9C38B20ED9}" destId="{C9F5E32E-6378-9E4F-A843-DCF5D940377F}" srcOrd="0" destOrd="0" presId="urn:microsoft.com/office/officeart/2005/8/layout/StepDownProcess"/>
    <dgm:cxn modelId="{3BA4484F-B6D3-F340-8488-CD6EFBCC8ADF}" srcId="{49198873-EAF4-CB45-9675-52C70A23F62F}" destId="{D7ADDCB6-FC96-9E45-955D-FC9C38B20ED9}" srcOrd="2" destOrd="0" parTransId="{B129EAE7-7D5F-8D40-B5C7-4165C6796091}" sibTransId="{7568B837-B482-8846-8C1D-FECB4DC5ECD1}"/>
    <dgm:cxn modelId="{66BC7802-AE8D-C94D-9B1E-4CB325B5D671}" type="presOf" srcId="{298B06F8-25A0-3244-9379-7B4330BE2EC0}" destId="{DE66A2DC-E82B-0547-BB16-A6DB0BEB18A6}" srcOrd="0" destOrd="0" presId="urn:microsoft.com/office/officeart/2005/8/layout/StepDownProcess"/>
    <dgm:cxn modelId="{CD9EAB73-3BA6-AA42-AB17-6A7FDD1537AC}" type="presParOf" srcId="{6547086B-F8C9-3449-9A36-CCC034F8DB9E}" destId="{73FF17D3-CFC7-5B4B-ACBC-02BE270A6A69}" srcOrd="0" destOrd="0" presId="urn:microsoft.com/office/officeart/2005/8/layout/StepDownProcess"/>
    <dgm:cxn modelId="{21DB5D15-3196-D149-8C27-5B2C0DF78195}" type="presParOf" srcId="{73FF17D3-CFC7-5B4B-ACBC-02BE270A6A69}" destId="{DE0A085F-2F28-4D4A-8B86-381BF69E5D1D}" srcOrd="0" destOrd="0" presId="urn:microsoft.com/office/officeart/2005/8/layout/StepDownProcess"/>
    <dgm:cxn modelId="{95BD7C54-C466-DC43-AF85-C53E90E3BE96}" type="presParOf" srcId="{73FF17D3-CFC7-5B4B-ACBC-02BE270A6A69}" destId="{2163FF28-8960-B54A-A201-1F8AADAEBD9F}" srcOrd="1" destOrd="0" presId="urn:microsoft.com/office/officeart/2005/8/layout/StepDownProcess"/>
    <dgm:cxn modelId="{C8E7983E-8673-4D43-BFA5-2E91CA6296FD}" type="presParOf" srcId="{73FF17D3-CFC7-5B4B-ACBC-02BE270A6A69}" destId="{D2FE0E6B-09DB-8847-9D46-54C9DF10DCB7}" srcOrd="2" destOrd="0" presId="urn:microsoft.com/office/officeart/2005/8/layout/StepDownProcess"/>
    <dgm:cxn modelId="{0962273D-7ECF-D044-BAE0-4005F1BEDCE5}" type="presParOf" srcId="{6547086B-F8C9-3449-9A36-CCC034F8DB9E}" destId="{8D4FF3E0-B472-834D-9737-DC1708586D47}" srcOrd="1" destOrd="0" presId="urn:microsoft.com/office/officeart/2005/8/layout/StepDownProcess"/>
    <dgm:cxn modelId="{929D212C-9D87-0747-9A12-C7C3EC049C22}" type="presParOf" srcId="{6547086B-F8C9-3449-9A36-CCC034F8DB9E}" destId="{B76761CD-1B98-0547-B526-D80C6233A2F8}" srcOrd="2" destOrd="0" presId="urn:microsoft.com/office/officeart/2005/8/layout/StepDownProcess"/>
    <dgm:cxn modelId="{9827092A-CAD7-2C4B-A42C-5973268FF8E4}" type="presParOf" srcId="{B76761CD-1B98-0547-B526-D80C6233A2F8}" destId="{9C86430D-4EB0-DE47-8D36-FBC5D411CF2E}" srcOrd="0" destOrd="0" presId="urn:microsoft.com/office/officeart/2005/8/layout/StepDownProcess"/>
    <dgm:cxn modelId="{45D12055-8CE3-064A-BDFF-CA1354EAA9BB}" type="presParOf" srcId="{B76761CD-1B98-0547-B526-D80C6233A2F8}" destId="{0FF171A8-DA0A-D54B-8B0A-3DEB98EF233C}" srcOrd="1" destOrd="0" presId="urn:microsoft.com/office/officeart/2005/8/layout/StepDownProcess"/>
    <dgm:cxn modelId="{4BFB1EFD-4253-C444-8D55-BD2BD006EA7F}" type="presParOf" srcId="{B76761CD-1B98-0547-B526-D80C6233A2F8}" destId="{7E06197B-F5C0-CA48-A0FD-ED72241CD640}" srcOrd="2" destOrd="0" presId="urn:microsoft.com/office/officeart/2005/8/layout/StepDownProcess"/>
    <dgm:cxn modelId="{5F22552E-EC7A-D547-B9D3-20AE7FCC8A2D}" type="presParOf" srcId="{6547086B-F8C9-3449-9A36-CCC034F8DB9E}" destId="{5D47C10D-D0DD-6D40-8D53-79F81C6F7A7A}" srcOrd="3" destOrd="0" presId="urn:microsoft.com/office/officeart/2005/8/layout/StepDownProcess"/>
    <dgm:cxn modelId="{DA0B7C52-22B3-0344-80FB-D281FF28C35C}" type="presParOf" srcId="{6547086B-F8C9-3449-9A36-CCC034F8DB9E}" destId="{3F6DE49A-F569-904F-B4D9-B7B7D1F67644}" srcOrd="4" destOrd="0" presId="urn:microsoft.com/office/officeart/2005/8/layout/StepDownProcess"/>
    <dgm:cxn modelId="{2B36FF3B-6CD6-2646-9E9E-ED077AF79D55}" type="presParOf" srcId="{3F6DE49A-F569-904F-B4D9-B7B7D1F67644}" destId="{30CE0F48-6A94-7F42-A0C5-8AA50C1A9463}" srcOrd="0" destOrd="0" presId="urn:microsoft.com/office/officeart/2005/8/layout/StepDownProcess"/>
    <dgm:cxn modelId="{73B81627-21F0-D345-BBA2-D7F6AD4B4B81}" type="presParOf" srcId="{3F6DE49A-F569-904F-B4D9-B7B7D1F67644}" destId="{C9F5E32E-6378-9E4F-A843-DCF5D940377F}" srcOrd="1" destOrd="0" presId="urn:microsoft.com/office/officeart/2005/8/layout/StepDownProcess"/>
    <dgm:cxn modelId="{FD8DFC6E-151F-3F42-8423-E87664AC4F49}" type="presParOf" srcId="{3F6DE49A-F569-904F-B4D9-B7B7D1F67644}" destId="{B0093678-A36C-7E47-94BE-8C48346AB254}" srcOrd="2" destOrd="0" presId="urn:microsoft.com/office/officeart/2005/8/layout/StepDownProcess"/>
    <dgm:cxn modelId="{B8C0C0BA-27C3-2043-8451-EA2867E5823A}" type="presParOf" srcId="{6547086B-F8C9-3449-9A36-CCC034F8DB9E}" destId="{D67A3175-881F-2744-ADD5-36A6C26A55D0}" srcOrd="5" destOrd="0" presId="urn:microsoft.com/office/officeart/2005/8/layout/StepDownProcess"/>
    <dgm:cxn modelId="{AEB51E99-624B-8A4D-AD89-FECABF8630AD}" type="presParOf" srcId="{6547086B-F8C9-3449-9A36-CCC034F8DB9E}" destId="{0EF91A46-2DEB-014D-B184-486F741664C3}" srcOrd="6" destOrd="0" presId="urn:microsoft.com/office/officeart/2005/8/layout/StepDownProcess"/>
    <dgm:cxn modelId="{7DE81318-3828-554E-8FF3-BB25845D213B}" type="presParOf" srcId="{0EF91A46-2DEB-014D-B184-486F741664C3}" destId="{AE57EBFB-875E-EF42-840A-C85DB0EB54DE}" srcOrd="0" destOrd="0" presId="urn:microsoft.com/office/officeart/2005/8/layout/StepDownProcess"/>
    <dgm:cxn modelId="{9E80D4F9-3A1A-FB40-8780-512AA0FFB6C2}" type="presParOf" srcId="{0EF91A46-2DEB-014D-B184-486F741664C3}" destId="{AED898D1-569E-9D42-88FE-CA7838AC3FCD}" srcOrd="1" destOrd="0" presId="urn:microsoft.com/office/officeart/2005/8/layout/StepDownProcess"/>
    <dgm:cxn modelId="{E4D8DE85-9E6F-E742-BBBF-C3753F16FA35}" type="presParOf" srcId="{0EF91A46-2DEB-014D-B184-486F741664C3}" destId="{A2AC4515-0D98-7B4D-86CE-3400960F1A1E}" srcOrd="2" destOrd="0" presId="urn:microsoft.com/office/officeart/2005/8/layout/StepDownProcess"/>
    <dgm:cxn modelId="{67FFF765-4CC8-7349-8BCE-960BD7AD7E0D}" type="presParOf" srcId="{6547086B-F8C9-3449-9A36-CCC034F8DB9E}" destId="{DB714AFC-B590-444D-B29D-2D4A280241E9}" srcOrd="7" destOrd="0" presId="urn:microsoft.com/office/officeart/2005/8/layout/StepDownProcess"/>
    <dgm:cxn modelId="{7B53FEE3-D9D5-BB40-8961-FFB035702A1A}" type="presParOf" srcId="{6547086B-F8C9-3449-9A36-CCC034F8DB9E}" destId="{4CF67C72-07A4-A34A-BFC9-869859788D93}" srcOrd="8" destOrd="0" presId="urn:microsoft.com/office/officeart/2005/8/layout/StepDownProcess"/>
    <dgm:cxn modelId="{B6874E57-F267-FA44-909C-33AAE5CF2127}" type="presParOf" srcId="{4CF67C72-07A4-A34A-BFC9-869859788D93}" destId="{DE66A2DC-E82B-0547-BB16-A6DB0BEB18A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A085F-2F28-4D4A-8B86-381BF69E5D1D}">
      <dsp:nvSpPr>
        <dsp:cNvPr id="0" name=""/>
        <dsp:cNvSpPr/>
      </dsp:nvSpPr>
      <dsp:spPr>
        <a:xfrm rot="5400000">
          <a:off x="1538481" y="837366"/>
          <a:ext cx="728747" cy="8296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63FF28-8960-B54A-A201-1F8AADAEBD9F}">
      <dsp:nvSpPr>
        <dsp:cNvPr id="0" name=""/>
        <dsp:cNvSpPr/>
      </dsp:nvSpPr>
      <dsp:spPr>
        <a:xfrm>
          <a:off x="1345407" y="29535"/>
          <a:ext cx="1226782" cy="85870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Créer</a:t>
          </a:r>
          <a:r>
            <a:rPr lang="en-US" altLang="zh-CN" sz="1600" kern="1200" dirty="0" smtClean="0"/>
            <a:t> un SOCKET</a:t>
          </a:r>
          <a:endParaRPr lang="zh-CN" altLang="en-US" sz="1600" kern="1200" dirty="0"/>
        </a:p>
      </dsp:txBody>
      <dsp:txXfrm>
        <a:off x="1387333" y="71461"/>
        <a:ext cx="1142930" cy="774855"/>
      </dsp:txXfrm>
    </dsp:sp>
    <dsp:sp modelId="{D2FE0E6B-09DB-8847-9D46-54C9DF10DCB7}">
      <dsp:nvSpPr>
        <dsp:cNvPr id="0" name=""/>
        <dsp:cNvSpPr/>
      </dsp:nvSpPr>
      <dsp:spPr>
        <a:xfrm>
          <a:off x="2572189" y="111432"/>
          <a:ext cx="892244" cy="694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6430D-4EB0-DE47-8D36-FBC5D411CF2E}">
      <dsp:nvSpPr>
        <dsp:cNvPr id="0" name=""/>
        <dsp:cNvSpPr/>
      </dsp:nvSpPr>
      <dsp:spPr>
        <a:xfrm rot="5400000">
          <a:off x="2555613" y="1801978"/>
          <a:ext cx="728747" cy="8296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F171A8-DA0A-D54B-8B0A-3DEB98EF233C}">
      <dsp:nvSpPr>
        <dsp:cNvPr id="0" name=""/>
        <dsp:cNvSpPr/>
      </dsp:nvSpPr>
      <dsp:spPr>
        <a:xfrm>
          <a:off x="2362540" y="994147"/>
          <a:ext cx="1226782" cy="85870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Envoyer</a:t>
          </a:r>
          <a:r>
            <a:rPr lang="en-US" altLang="zh-CN" sz="1600" kern="1200" dirty="0" smtClean="0"/>
            <a:t> la </a:t>
          </a:r>
          <a:r>
            <a:rPr lang="en-US" altLang="zh-CN" sz="1600" kern="1200" dirty="0" err="1" smtClean="0"/>
            <a:t>Commande</a:t>
          </a:r>
          <a:endParaRPr lang="zh-CN" altLang="en-US" sz="1600" kern="1200" dirty="0"/>
        </a:p>
      </dsp:txBody>
      <dsp:txXfrm>
        <a:off x="2404466" y="1036073"/>
        <a:ext cx="1142930" cy="774855"/>
      </dsp:txXfrm>
    </dsp:sp>
    <dsp:sp modelId="{7E06197B-F5C0-CA48-A0FD-ED72241CD640}">
      <dsp:nvSpPr>
        <dsp:cNvPr id="0" name=""/>
        <dsp:cNvSpPr/>
      </dsp:nvSpPr>
      <dsp:spPr>
        <a:xfrm>
          <a:off x="3589322" y="1076044"/>
          <a:ext cx="892244" cy="694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E0F48-6A94-7F42-A0C5-8AA50C1A9463}">
      <dsp:nvSpPr>
        <dsp:cNvPr id="0" name=""/>
        <dsp:cNvSpPr/>
      </dsp:nvSpPr>
      <dsp:spPr>
        <a:xfrm rot="5400000">
          <a:off x="3572746" y="2766591"/>
          <a:ext cx="728747" cy="8296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F5E32E-6378-9E4F-A843-DCF5D940377F}">
      <dsp:nvSpPr>
        <dsp:cNvPr id="0" name=""/>
        <dsp:cNvSpPr/>
      </dsp:nvSpPr>
      <dsp:spPr>
        <a:xfrm>
          <a:off x="3379672" y="1958759"/>
          <a:ext cx="1226782" cy="85870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Recevoir</a:t>
          </a:r>
          <a:r>
            <a:rPr lang="en-US" altLang="zh-CN" sz="1600" kern="1200" dirty="0" smtClean="0"/>
            <a:t> la </a:t>
          </a:r>
          <a:r>
            <a:rPr lang="en-US" altLang="zh-CN" sz="1600" kern="1200" dirty="0" err="1" smtClean="0"/>
            <a:t>commande</a:t>
          </a:r>
          <a:endParaRPr lang="zh-CN" altLang="en-US" sz="1600" kern="1200" dirty="0"/>
        </a:p>
      </dsp:txBody>
      <dsp:txXfrm>
        <a:off x="3421598" y="2000685"/>
        <a:ext cx="1142930" cy="774855"/>
      </dsp:txXfrm>
    </dsp:sp>
    <dsp:sp modelId="{B0093678-A36C-7E47-94BE-8C48346AB254}">
      <dsp:nvSpPr>
        <dsp:cNvPr id="0" name=""/>
        <dsp:cNvSpPr/>
      </dsp:nvSpPr>
      <dsp:spPr>
        <a:xfrm>
          <a:off x="4606455" y="2040656"/>
          <a:ext cx="892244" cy="694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7EBFB-875E-EF42-840A-C85DB0EB54DE}">
      <dsp:nvSpPr>
        <dsp:cNvPr id="0" name=""/>
        <dsp:cNvSpPr/>
      </dsp:nvSpPr>
      <dsp:spPr>
        <a:xfrm rot="5400000">
          <a:off x="4589879" y="3731203"/>
          <a:ext cx="728747" cy="8296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D898D1-569E-9D42-88FE-CA7838AC3FCD}">
      <dsp:nvSpPr>
        <dsp:cNvPr id="0" name=""/>
        <dsp:cNvSpPr/>
      </dsp:nvSpPr>
      <dsp:spPr>
        <a:xfrm>
          <a:off x="4396805" y="2887598"/>
          <a:ext cx="1226782" cy="85870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Identifier et </a:t>
          </a:r>
          <a:r>
            <a:rPr lang="en-US" altLang="zh-CN" sz="1600" kern="1200" dirty="0" err="1" smtClean="0"/>
            <a:t>Ajouter</a:t>
          </a:r>
          <a:r>
            <a:rPr lang="en-US" altLang="zh-CN" sz="1600" kern="1200" dirty="0" smtClean="0"/>
            <a:t> un Tag</a:t>
          </a:r>
          <a:endParaRPr lang="zh-CN" altLang="en-US" sz="1600" kern="1200" dirty="0"/>
        </a:p>
      </dsp:txBody>
      <dsp:txXfrm>
        <a:off x="4438731" y="2929524"/>
        <a:ext cx="1142930" cy="774855"/>
      </dsp:txXfrm>
    </dsp:sp>
    <dsp:sp modelId="{A2AC4515-0D98-7B4D-86CE-3400960F1A1E}">
      <dsp:nvSpPr>
        <dsp:cNvPr id="0" name=""/>
        <dsp:cNvSpPr/>
      </dsp:nvSpPr>
      <dsp:spPr>
        <a:xfrm>
          <a:off x="5623587" y="3005269"/>
          <a:ext cx="892244" cy="694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6A2DC-E82B-0547-BB16-A6DB0BEB18A6}">
      <dsp:nvSpPr>
        <dsp:cNvPr id="0" name=""/>
        <dsp:cNvSpPr/>
      </dsp:nvSpPr>
      <dsp:spPr>
        <a:xfrm>
          <a:off x="5413938" y="3887983"/>
          <a:ext cx="1226782" cy="85870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Retourner</a:t>
          </a:r>
          <a:r>
            <a:rPr lang="en-US" altLang="zh-CN" sz="1600" kern="1200" dirty="0" smtClean="0"/>
            <a:t> un </a:t>
          </a:r>
          <a:r>
            <a:rPr lang="en-US" altLang="zh-CN" sz="1600" kern="1200" dirty="0" err="1" smtClean="0"/>
            <a:t>statut</a:t>
          </a:r>
          <a:endParaRPr lang="zh-CN" altLang="en-US" sz="1600" kern="1200" dirty="0"/>
        </a:p>
      </dsp:txBody>
      <dsp:txXfrm>
        <a:off x="5455864" y="3929909"/>
        <a:ext cx="1142930" cy="774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5A71-8C6E-49D0-A927-3254EC9A735B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A87F6-61C0-4E93-8277-957DA4F183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0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5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40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426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135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061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372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820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765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A87F6-61C0-4E93-8277-957DA4F1831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20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468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09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128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396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973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1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10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117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50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124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91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471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0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35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29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58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88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85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131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706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23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87F6-61C0-4E93-8277-957DA4F1831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70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2298700" y="3096530"/>
            <a:ext cx="7480300" cy="93040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CN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Projet</a:t>
            </a:r>
            <a:r>
              <a:rPr lang="en-US" altLang="zh-CN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SIPD : </a:t>
            </a:r>
            <a:r>
              <a:rPr lang="en-US" altLang="zh-CN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Contrôle</a:t>
            </a:r>
            <a:r>
              <a:rPr lang="en-US" altLang="zh-CN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d’accès</a:t>
            </a:r>
            <a:r>
              <a:rPr lang="en-US" altLang="zh-CN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499165" y="5006591"/>
            <a:ext cx="2705099" cy="490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Encadreur Pédagogique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570570" y="5649541"/>
            <a:ext cx="2571767" cy="714380"/>
          </a:xfrm>
          <a:prstGeom prst="rect">
            <a:avLst/>
          </a:prstGeom>
          <a:noFill/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6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sz="1600" b="1" dirty="0" smtClean="0">
                <a:solidFill>
                  <a:schemeClr val="tx1"/>
                </a:solidFill>
              </a:rPr>
              <a:t>Monsieur</a:t>
            </a:r>
          </a:p>
          <a:p>
            <a:pPr algn="ctr">
              <a:defRPr/>
            </a:pPr>
            <a:r>
              <a:rPr lang="en-US" altLang="zh-CN" sz="1600" b="1" dirty="0" smtClean="0">
                <a:solidFill>
                  <a:schemeClr val="tx1"/>
                </a:solidFill>
              </a:rPr>
              <a:t>Philippe 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Pucheral</a:t>
            </a:r>
            <a:endParaRPr lang="fr-FR" sz="16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fr-FR" i="1" dirty="0"/>
          </a:p>
        </p:txBody>
      </p:sp>
      <p:sp>
        <p:nvSpPr>
          <p:cNvPr id="14" name="ZoneTexte 17"/>
          <p:cNvSpPr txBox="1">
            <a:spLocks noChangeArrowheads="1"/>
          </p:cNvSpPr>
          <p:nvPr/>
        </p:nvSpPr>
        <p:spPr bwMode="auto">
          <a:xfrm>
            <a:off x="3636333" y="4420883"/>
            <a:ext cx="48050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 smtClean="0">
                <a:latin typeface="Bodoni MT" pitchFamily="18" charset="0"/>
              </a:rPr>
              <a:t>Réalisé</a:t>
            </a:r>
            <a:r>
              <a:rPr lang="fr-FR" sz="2000" dirty="0" smtClean="0">
                <a:latin typeface="Bodoni MT" pitchFamily="18" charset="0"/>
              </a:rPr>
              <a:t> </a:t>
            </a:r>
            <a:r>
              <a:rPr lang="fr-FR" sz="2000" dirty="0">
                <a:latin typeface="Bodoni MT" pitchFamily="18" charset="0"/>
              </a:rPr>
              <a:t>par </a:t>
            </a:r>
            <a:r>
              <a:rPr lang="fr-FR" sz="2000" dirty="0" smtClean="0">
                <a:latin typeface="Bodoni MT" pitchFamily="18" charset="0"/>
              </a:rPr>
              <a:t>: PENG, HUANG, SHEN, LIU</a:t>
            </a:r>
            <a:endParaRPr lang="fr-FR" sz="2000" b="1" dirty="0">
              <a:latin typeface="Bodoni MT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272881" y="2617207"/>
            <a:ext cx="1643063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</a:rPr>
              <a:t>THEME 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90" y="246144"/>
            <a:ext cx="1870729" cy="18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32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826855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mplementation: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16277" y="3215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4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7439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287786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1389" y="1549072"/>
            <a:ext cx="8522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2"/>
                </a:solidFill>
              </a:rPr>
              <a:t>AddTag</a:t>
            </a:r>
            <a:endParaRPr lang="fr-FR" altLang="zh-CN" sz="2400" dirty="0" smtClean="0">
              <a:solidFill>
                <a:schemeClr val="accent2"/>
              </a:solidFill>
            </a:endParaRPr>
          </a:p>
          <a:p>
            <a:r>
              <a:rPr lang="fr-FR" altLang="zh-CN" sz="2400" dirty="0" smtClean="0"/>
              <a:t> </a:t>
            </a:r>
            <a:endParaRPr lang="fr-FR" altLang="zh-CN" sz="2400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306" y="2657068"/>
            <a:ext cx="6122950" cy="2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2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826855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mplementation: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16277" y="3215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4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7439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287786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1389" y="1549072"/>
            <a:ext cx="8522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AddAssociation1</a:t>
            </a:r>
            <a:endParaRPr lang="fr-FR" altLang="zh-CN" sz="2400" dirty="0" smtClean="0">
              <a:solidFill>
                <a:schemeClr val="accent2"/>
              </a:solidFill>
            </a:endParaRPr>
          </a:p>
          <a:p>
            <a:r>
              <a:rPr lang="fr-FR" altLang="zh-CN" sz="2400" dirty="0" smtClean="0"/>
              <a:t> </a:t>
            </a:r>
            <a:endParaRPr lang="fr-FR" altLang="zh-CN" sz="2400" dirty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8" y="2355980"/>
            <a:ext cx="5151850" cy="424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540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826855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mplementation: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16277" y="3215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4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7439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287786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1389" y="1512969"/>
            <a:ext cx="85222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AddFileWithTag</a:t>
            </a:r>
            <a:endParaRPr lang="en-US" altLang="zh-CN" sz="24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000" dirty="0" smtClean="0"/>
              <a:t>Store un </a:t>
            </a:r>
            <a:r>
              <a:rPr lang="en-US" altLang="zh-CN" sz="2000" dirty="0" err="1" smtClean="0"/>
              <a:t>fichier</a:t>
            </a:r>
            <a:r>
              <a:rPr lang="en-US" altLang="zh-CN" sz="2000" dirty="0" smtClean="0"/>
              <a:t> </a:t>
            </a:r>
            <a:endParaRPr lang="fr-F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000" dirty="0" smtClean="0"/>
              <a:t>Tester </a:t>
            </a:r>
            <a:r>
              <a:rPr lang="en-US" altLang="zh-CN" sz="2000" dirty="0" err="1" smtClean="0"/>
              <a:t>si</a:t>
            </a:r>
            <a:r>
              <a:rPr lang="en-US" altLang="zh-CN" sz="2000" dirty="0" smtClean="0"/>
              <a:t> le tag </a:t>
            </a:r>
            <a:r>
              <a:rPr lang="en-US" altLang="zh-CN" sz="2000" dirty="0" err="1" smtClean="0"/>
              <a:t>existe</a:t>
            </a:r>
            <a:r>
              <a:rPr lang="en-US" altLang="zh-CN" sz="2000" dirty="0" smtClean="0"/>
              <a:t> déjà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000" b="1" dirty="0" smtClean="0">
                <a:solidFill>
                  <a:schemeClr val="accent2"/>
                </a:solidFill>
              </a:rPr>
              <a:t>Si 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oui</a:t>
            </a:r>
            <a:endParaRPr lang="fr-FR" sz="2000" b="1" dirty="0">
              <a:solidFill>
                <a:schemeClr val="accent2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2000" b="1" dirty="0" smtClean="0">
                <a:solidFill>
                  <a:schemeClr val="accent2"/>
                </a:solidFill>
              </a:rPr>
              <a:t>Nous 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ajoutons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une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association1</a:t>
            </a:r>
            <a:endParaRPr lang="fr-FR" sz="2000" b="1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000" b="1" dirty="0" smtClean="0">
                <a:solidFill>
                  <a:schemeClr val="accent2"/>
                </a:solidFill>
              </a:rPr>
              <a:t>Si non</a:t>
            </a:r>
            <a:endParaRPr lang="fr-FR" sz="2000" b="1" dirty="0">
              <a:solidFill>
                <a:schemeClr val="accent2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2000" b="1" dirty="0">
                <a:solidFill>
                  <a:schemeClr val="accent2"/>
                </a:solidFill>
              </a:rPr>
              <a:t>Nous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ajoutons</a:t>
            </a:r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le tag 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dans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le tableau Tag</a:t>
            </a:r>
            <a:endParaRPr lang="fr-FR" sz="2000" b="1" dirty="0">
              <a:solidFill>
                <a:schemeClr val="accent2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2000" b="1" dirty="0">
                <a:solidFill>
                  <a:schemeClr val="accent2"/>
                </a:solidFill>
              </a:rPr>
              <a:t>Nous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ajoutons</a:t>
            </a:r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une</a:t>
            </a:r>
            <a:r>
              <a:rPr lang="en-US" altLang="zh-CN" sz="2000" b="1" dirty="0">
                <a:solidFill>
                  <a:schemeClr val="accent2"/>
                </a:solidFill>
              </a:rPr>
              <a:t> association1</a:t>
            </a:r>
            <a:endParaRPr lang="fr-FR" sz="2000" b="1" dirty="0">
              <a:solidFill>
                <a:schemeClr val="accent2"/>
              </a:solidFill>
            </a:endParaRPr>
          </a:p>
          <a:p>
            <a:pPr lvl="2">
              <a:lnSpc>
                <a:spcPct val="150000"/>
              </a:lnSpc>
            </a:pPr>
            <a:endParaRPr lang="fr-FR" sz="2000" dirty="0" smtClean="0"/>
          </a:p>
          <a:p>
            <a:pPr lvl="2">
              <a:lnSpc>
                <a:spcPct val="150000"/>
              </a:lnSpc>
            </a:pPr>
            <a:endParaRPr lang="fr-FR" sz="2000" b="1" dirty="0"/>
          </a:p>
          <a:p>
            <a:endParaRPr lang="fr-FR" altLang="zh-CN" sz="2400" dirty="0" smtClean="0"/>
          </a:p>
          <a:p>
            <a:r>
              <a:rPr lang="fr-FR" altLang="zh-CN" sz="2400" dirty="0" smtClean="0"/>
              <a:t> </a:t>
            </a:r>
            <a:endParaRPr lang="fr-FR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782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826855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mplementation: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16277" y="3215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4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7439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287786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1389" y="1549072"/>
            <a:ext cx="8522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AddUser</a:t>
            </a:r>
            <a:endParaRPr lang="fr-FR" altLang="zh-CN" sz="2400" dirty="0" smtClean="0"/>
          </a:p>
          <a:p>
            <a:r>
              <a:rPr lang="fr-FR" altLang="zh-CN" sz="2400" dirty="0" smtClean="0"/>
              <a:t> </a:t>
            </a:r>
            <a:endParaRPr lang="fr-FR" altLang="zh-CN" sz="2400" dirty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55" y="2351424"/>
            <a:ext cx="6229250" cy="22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93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826855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mplementation: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16277" y="3215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4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7439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287786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1389" y="1549072"/>
            <a:ext cx="8522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AddAssociation2</a:t>
            </a:r>
            <a:endParaRPr lang="fr-FR" altLang="zh-CN" sz="2400" dirty="0" smtClean="0">
              <a:solidFill>
                <a:schemeClr val="accent2"/>
              </a:solidFill>
            </a:endParaRPr>
          </a:p>
          <a:p>
            <a:r>
              <a:rPr lang="fr-FR" altLang="zh-CN" sz="2400" dirty="0" smtClean="0"/>
              <a:t> </a:t>
            </a:r>
            <a:endParaRPr lang="fr-FR" altLang="zh-CN" sz="2400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97" y="2103070"/>
            <a:ext cx="5884535" cy="44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330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826855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mplementation: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16277" y="3215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4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7439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287786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1389" y="1512969"/>
            <a:ext cx="85222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AddUserWithTag</a:t>
            </a:r>
            <a:endParaRPr lang="en-US" altLang="zh-CN" sz="24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000" dirty="0" err="1" smtClean="0"/>
              <a:t>Ajouter</a:t>
            </a:r>
            <a:r>
              <a:rPr lang="en-US" altLang="zh-CN" sz="2000" dirty="0" smtClean="0"/>
              <a:t> un </a:t>
            </a:r>
            <a:r>
              <a:rPr lang="en-US" altLang="zh-CN" sz="2000" dirty="0" err="1" smtClean="0"/>
              <a:t>utilisateur</a:t>
            </a:r>
            <a:r>
              <a:rPr lang="en-US" altLang="zh-CN" sz="2000" dirty="0" smtClean="0"/>
              <a:t> </a:t>
            </a:r>
            <a:endParaRPr lang="fr-F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000" dirty="0" smtClean="0"/>
              <a:t>Tester </a:t>
            </a:r>
            <a:r>
              <a:rPr lang="en-US" altLang="zh-CN" sz="2000" dirty="0" err="1" smtClean="0"/>
              <a:t>si</a:t>
            </a:r>
            <a:r>
              <a:rPr lang="en-US" altLang="zh-CN" sz="2000" dirty="0" smtClean="0"/>
              <a:t> le tag </a:t>
            </a:r>
            <a:r>
              <a:rPr lang="en-US" altLang="zh-CN" sz="2000" dirty="0" err="1" smtClean="0"/>
              <a:t>existe</a:t>
            </a:r>
            <a:r>
              <a:rPr lang="en-US" altLang="zh-CN" sz="2000" dirty="0" smtClean="0"/>
              <a:t> déjà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000" b="1" dirty="0" smtClean="0">
                <a:solidFill>
                  <a:schemeClr val="accent2"/>
                </a:solidFill>
              </a:rPr>
              <a:t>Si 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oui</a:t>
            </a:r>
            <a:endParaRPr lang="fr-FR" sz="2000" b="1" dirty="0">
              <a:solidFill>
                <a:schemeClr val="accent2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2000" b="1" dirty="0" smtClean="0">
                <a:solidFill>
                  <a:schemeClr val="accent2"/>
                </a:solidFill>
              </a:rPr>
              <a:t>Nous 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ajoutons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une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association2</a:t>
            </a:r>
            <a:endParaRPr lang="fr-FR" sz="2000" b="1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000" b="1" dirty="0" smtClean="0">
                <a:solidFill>
                  <a:schemeClr val="accent2"/>
                </a:solidFill>
              </a:rPr>
              <a:t>Si non</a:t>
            </a:r>
            <a:endParaRPr lang="fr-FR" sz="2000" b="1" dirty="0">
              <a:solidFill>
                <a:schemeClr val="accent2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2000" b="1" dirty="0">
                <a:solidFill>
                  <a:schemeClr val="accent2"/>
                </a:solidFill>
              </a:rPr>
              <a:t>Nous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ajoutons</a:t>
            </a:r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le tag 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dans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le tableau Tag</a:t>
            </a:r>
            <a:endParaRPr lang="fr-FR" sz="2000" b="1" dirty="0">
              <a:solidFill>
                <a:schemeClr val="accent2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2000" b="1" dirty="0">
                <a:solidFill>
                  <a:schemeClr val="accent2"/>
                </a:solidFill>
              </a:rPr>
              <a:t>Nous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ajoutons</a:t>
            </a:r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une</a:t>
            </a:r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association2</a:t>
            </a:r>
            <a:endParaRPr lang="fr-FR" sz="2000" b="1" dirty="0">
              <a:solidFill>
                <a:schemeClr val="accent2"/>
              </a:solidFill>
            </a:endParaRPr>
          </a:p>
          <a:p>
            <a:pPr lvl="2">
              <a:lnSpc>
                <a:spcPct val="150000"/>
              </a:lnSpc>
            </a:pPr>
            <a:endParaRPr lang="fr-FR" sz="2000" dirty="0" smtClean="0"/>
          </a:p>
          <a:p>
            <a:pPr lvl="2">
              <a:lnSpc>
                <a:spcPct val="150000"/>
              </a:lnSpc>
            </a:pPr>
            <a:endParaRPr lang="fr-FR" sz="2000" b="1" dirty="0"/>
          </a:p>
          <a:p>
            <a:endParaRPr lang="fr-FR" altLang="zh-CN" sz="2400" dirty="0" smtClean="0"/>
          </a:p>
          <a:p>
            <a:r>
              <a:rPr lang="fr-FR" altLang="zh-CN" sz="2400" dirty="0" smtClean="0"/>
              <a:t> </a:t>
            </a:r>
            <a:endParaRPr lang="fr-FR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794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826855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mplementation: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16277" y="3215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4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7439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287786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89365" y="1393030"/>
            <a:ext cx="852220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GetFileDescByUserId</a:t>
            </a:r>
            <a:endParaRPr lang="en-US" altLang="zh-CN" sz="24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000" dirty="0" err="1" smtClean="0"/>
              <a:t>Chercher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dans</a:t>
            </a:r>
            <a:r>
              <a:rPr lang="en-US" altLang="zh-CN" sz="2000" dirty="0" smtClean="0"/>
              <a:t> le tableau Association2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Appeler</a:t>
            </a:r>
            <a:r>
              <a:rPr lang="en-US" altLang="zh-CN" sz="2000" dirty="0" smtClean="0">
                <a:solidFill>
                  <a:schemeClr val="accent2"/>
                </a:solidFill>
              </a:rPr>
              <a:t> G</a:t>
            </a:r>
            <a:r>
              <a:rPr lang="fr-FR" altLang="zh-CN" sz="2000" dirty="0" smtClean="0">
                <a:solidFill>
                  <a:schemeClr val="accent2"/>
                </a:solidFill>
              </a:rPr>
              <a:t>etTagIdByUserId</a:t>
            </a:r>
            <a:r>
              <a:rPr lang="en-US" altLang="zh-CN" sz="2000" dirty="0" smtClean="0">
                <a:solidFill>
                  <a:schemeClr val="accent2"/>
                </a:solidFill>
              </a:rPr>
              <a:t>Command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chemeClr val="accent2"/>
                </a:solidFill>
              </a:rPr>
              <a:t>SELECT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IdTag</a:t>
            </a:r>
            <a:r>
              <a:rPr lang="en-US" altLang="zh-CN" sz="2000" dirty="0" smtClean="0">
                <a:solidFill>
                  <a:schemeClr val="accent2"/>
                </a:solidFill>
              </a:rPr>
              <a:t> FROM Association2 WHERE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IdUser</a:t>
            </a:r>
            <a:r>
              <a:rPr lang="en-US" altLang="zh-CN" sz="2000" dirty="0" smtClean="0">
                <a:solidFill>
                  <a:schemeClr val="accent2"/>
                </a:solidFill>
              </a:rPr>
              <a:t> = ?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000" dirty="0" smtClean="0"/>
              <a:t>Pour </a:t>
            </a:r>
            <a:r>
              <a:rPr lang="en-US" altLang="zh-CN" sz="2000" dirty="0" err="1" smtClean="0"/>
              <a:t>chacune</a:t>
            </a:r>
            <a:r>
              <a:rPr lang="en-US" altLang="zh-CN" sz="2000" dirty="0" smtClean="0"/>
              <a:t> de Tag Id, </a:t>
            </a:r>
            <a:r>
              <a:rPr lang="en-US" altLang="zh-CN" sz="2000" dirty="0" err="1"/>
              <a:t>c</a:t>
            </a:r>
            <a:r>
              <a:rPr lang="en-US" altLang="zh-CN" sz="2000" dirty="0" err="1" smtClean="0"/>
              <a:t>hercher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dans</a:t>
            </a:r>
            <a:r>
              <a:rPr lang="en-US" altLang="zh-CN" sz="2000" dirty="0" smtClean="0"/>
              <a:t> le tableau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Association1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Appeler</a:t>
            </a:r>
            <a:r>
              <a:rPr lang="en-US" altLang="zh-CN" sz="2000" dirty="0" smtClean="0">
                <a:solidFill>
                  <a:schemeClr val="accent2"/>
                </a:solidFill>
              </a:rPr>
              <a:t> G</a:t>
            </a:r>
            <a:r>
              <a:rPr lang="fr-FR" altLang="zh-CN" sz="2000" dirty="0" smtClean="0">
                <a:solidFill>
                  <a:schemeClr val="accent2"/>
                </a:solidFill>
              </a:rPr>
              <a:t>etFileIdListByTagId</a:t>
            </a:r>
            <a:r>
              <a:rPr lang="en-US" altLang="zh-CN" sz="2000" dirty="0" smtClean="0">
                <a:solidFill>
                  <a:schemeClr val="accent2"/>
                </a:solidFill>
              </a:rPr>
              <a:t>Command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    </a:t>
            </a:r>
            <a:r>
              <a:rPr lang="en-US" altLang="zh-CN" sz="2000" dirty="0">
                <a:solidFill>
                  <a:schemeClr val="accent2"/>
                </a:solidFill>
              </a:rPr>
              <a:t>SELECT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IdFile</a:t>
            </a:r>
            <a:r>
              <a:rPr lang="en-US" altLang="zh-CN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FROM </a:t>
            </a:r>
            <a:r>
              <a:rPr lang="en-US" altLang="zh-CN" sz="2000" dirty="0" smtClean="0">
                <a:solidFill>
                  <a:schemeClr val="accent2"/>
                </a:solidFill>
              </a:rPr>
              <a:t>Association1 </a:t>
            </a:r>
            <a:r>
              <a:rPr lang="en-US" altLang="zh-CN" sz="2000" dirty="0">
                <a:solidFill>
                  <a:schemeClr val="accent2"/>
                </a:solidFill>
              </a:rPr>
              <a:t>WHERE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IdTag</a:t>
            </a:r>
            <a:r>
              <a:rPr lang="en-US" altLang="zh-CN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= </a:t>
            </a:r>
            <a:r>
              <a:rPr lang="en-US" altLang="zh-CN" sz="2000" dirty="0" smtClean="0">
                <a:solidFill>
                  <a:schemeClr val="accent2"/>
                </a:solidFill>
              </a:rPr>
              <a:t>?</a:t>
            </a:r>
            <a:endParaRPr lang="fr-FR" sz="20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000" dirty="0" smtClean="0"/>
              <a:t>Pour </a:t>
            </a:r>
            <a:r>
              <a:rPr lang="en-US" altLang="zh-CN" sz="2000" dirty="0" err="1" smtClean="0"/>
              <a:t>chacun</a:t>
            </a:r>
            <a:r>
              <a:rPr lang="en-US" altLang="zh-CN" sz="2000" dirty="0" smtClean="0"/>
              <a:t> de </a:t>
            </a:r>
            <a:r>
              <a:rPr lang="en-US" altLang="zh-CN" sz="2000" dirty="0" err="1" smtClean="0"/>
              <a:t>IdFile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c</a:t>
            </a:r>
            <a:r>
              <a:rPr lang="en-US" altLang="zh-CN" sz="2000" dirty="0" err="1" smtClean="0"/>
              <a:t>hercher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dans</a:t>
            </a:r>
            <a:r>
              <a:rPr lang="en-US" altLang="zh-CN" sz="2000" dirty="0"/>
              <a:t> le tableau </a:t>
            </a:r>
            <a:r>
              <a:rPr lang="en-US" altLang="zh-CN" sz="2000" dirty="0" smtClean="0"/>
              <a:t>File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2"/>
                </a:solidFill>
              </a:rPr>
              <a:t>   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Appeler</a:t>
            </a:r>
            <a:r>
              <a:rPr lang="en-US" altLang="zh-CN" sz="2000" dirty="0" smtClean="0">
                <a:solidFill>
                  <a:schemeClr val="accent2"/>
                </a:solidFill>
              </a:rPr>
              <a:t> G</a:t>
            </a:r>
            <a:r>
              <a:rPr lang="fr-FR" altLang="zh-CN" sz="2000" dirty="0" smtClean="0">
                <a:solidFill>
                  <a:schemeClr val="accent2"/>
                </a:solidFill>
              </a:rPr>
              <a:t>etFileDescByFileId</a:t>
            </a:r>
            <a:r>
              <a:rPr lang="en-US" altLang="zh-CN" sz="2000" dirty="0" smtClean="0">
                <a:solidFill>
                  <a:schemeClr val="accent2"/>
                </a:solidFill>
              </a:rPr>
              <a:t>Command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000" dirty="0" err="1" smtClean="0"/>
              <a:t>Afficher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tous</a:t>
            </a:r>
            <a:r>
              <a:rPr lang="en-US" altLang="zh-CN" sz="2000" dirty="0" smtClean="0"/>
              <a:t> les </a:t>
            </a:r>
            <a:r>
              <a:rPr lang="en-US" altLang="zh-CN" sz="2000" dirty="0" err="1" smtClean="0"/>
              <a:t>FileDescs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trouvées</a:t>
            </a:r>
            <a:r>
              <a:rPr lang="en-US" altLang="zh-CN" sz="2000" dirty="0" smtClean="0"/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pPr lvl="2">
              <a:lnSpc>
                <a:spcPct val="150000"/>
              </a:lnSpc>
            </a:pPr>
            <a:endParaRPr lang="fr-FR" sz="2000" dirty="0" smtClean="0"/>
          </a:p>
          <a:p>
            <a:pPr lvl="2">
              <a:lnSpc>
                <a:spcPct val="150000"/>
              </a:lnSpc>
            </a:pPr>
            <a:endParaRPr lang="fr-FR" sz="2000" b="1" dirty="0"/>
          </a:p>
          <a:p>
            <a:endParaRPr lang="fr-FR" altLang="zh-CN" sz="2400" dirty="0" smtClean="0"/>
          </a:p>
          <a:p>
            <a:r>
              <a:rPr lang="fr-FR" altLang="zh-CN" sz="2400" dirty="0" smtClean="0"/>
              <a:t> </a:t>
            </a:r>
            <a:endParaRPr lang="fr-FR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2130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826855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CHAPITRE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4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mplementation: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API</a:t>
            </a:r>
            <a:endParaRPr kumimoji="0" lang="fr-FR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0C226">
                  <a:lumMod val="75000"/>
                </a:srgb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90C226">
                  <a:lumMod val="75000"/>
                </a:srgb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itchFamily="18" charset="0"/>
                  <a:ea typeface="+mn-ea"/>
                  <a:cs typeface="+mn-cs"/>
                </a:rPr>
                <a:t>PARTIE I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itchFamily="18" charset="0"/>
                  <a:ea typeface="+mn-ea"/>
                  <a:cs typeface="+mn-cs"/>
                </a:rPr>
                <a:t>PARTIE II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PARTIE II</a:t>
              </a:r>
              <a:r>
                <a:rPr kumimoji="0" lang="fr-FR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: </a:t>
              </a:r>
              <a:r>
                <a:rPr kumimoji="0" lang="fr-FR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SCHEMA , NOS IDEES ET IMPLEMENTATION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Chapitre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Chapitre 2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16277" y="3215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v"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0C226">
                      <a:lumMod val="75000"/>
                    </a:srgbClr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Chapitre 4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7439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Chapitre 5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Chapitre 6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Chapitre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8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Chapitre 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7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itchFamily="18" charset="0"/>
                  <a:ea typeface="+mn-ea"/>
                  <a:cs typeface="+mn-cs"/>
                </a:rPr>
                <a:t>PARTIE III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287786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Chapitre 3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1389" y="1549072"/>
            <a:ext cx="8522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DeleteAssociation2</a:t>
            </a:r>
            <a:endParaRPr kumimoji="0" lang="fr-FR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endParaRPr kumimoji="0" lang="fr-FR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389" y="2594158"/>
            <a:ext cx="6344320" cy="24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419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71670" y="575187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5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: PROCEDURE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357222" y="-28577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II: </a:t>
              </a:r>
              <a:r>
                <a:rPr lang="en-US" altLang="zh-CN" dirty="0"/>
                <a:t>SCHEMA,NOS</a:t>
              </a:r>
              <a:r>
                <a:rPr lang="zh-CN" altLang="en-US" dirty="0"/>
                <a:t> </a:t>
              </a:r>
              <a:r>
                <a:rPr lang="en-US" altLang="zh-CN" dirty="0"/>
                <a:t>IDEES ET IMPLEMENTATION</a:t>
              </a:r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28596" y="277391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5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28596" y="423672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fr-FR" dirty="0"/>
                <a:t>8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28596" y="618293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58065" y="1216416"/>
            <a:ext cx="8497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Pour </a:t>
            </a:r>
            <a:r>
              <a:rPr kumimoji="1" lang="en-US" altLang="zh-CN" sz="2000" dirty="0" err="1" smtClean="0"/>
              <a:t>expliquer</a:t>
            </a:r>
            <a:r>
              <a:rPr kumimoji="1" lang="en-US" altLang="zh-CN" sz="2000" dirty="0" smtClean="0"/>
              <a:t> la </a:t>
            </a:r>
            <a:r>
              <a:rPr kumimoji="1" lang="en-US" altLang="zh-CN" sz="2000" dirty="0" err="1" smtClean="0"/>
              <a:t>procédure</a:t>
            </a:r>
            <a:r>
              <a:rPr kumimoji="1" lang="en-US" altLang="zh-CN" sz="2000" dirty="0" smtClean="0"/>
              <a:t>, nous </a:t>
            </a:r>
            <a:r>
              <a:rPr kumimoji="1" lang="en-US" altLang="zh-CN" sz="2000" dirty="0" err="1" smtClean="0"/>
              <a:t>l’opération</a:t>
            </a:r>
            <a:r>
              <a:rPr kumimoji="1" lang="en-US" altLang="zh-CN" sz="2000" dirty="0" smtClean="0"/>
              <a:t> ADDTAG </a:t>
            </a:r>
            <a:r>
              <a:rPr kumimoji="1" lang="en-US" altLang="zh-CN" sz="2000" dirty="0" err="1" smtClean="0"/>
              <a:t>comme</a:t>
            </a:r>
            <a:r>
              <a:rPr kumimoji="1" lang="en-US" altLang="zh-CN" sz="2000" dirty="0" smtClean="0"/>
              <a:t> un </a:t>
            </a:r>
            <a:r>
              <a:rPr kumimoji="1" lang="en-US" altLang="zh-CN" sz="2000" dirty="0" err="1" smtClean="0"/>
              <a:t>exemple</a:t>
            </a:r>
            <a:r>
              <a:rPr kumimoji="1" lang="en-US" altLang="zh-CN" sz="2000" dirty="0" smtClean="0"/>
              <a:t> :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 smtClean="0"/>
              <a:t>Il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projets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</a:p>
          <a:p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zh-CN" altLang="en-US" sz="2000" dirty="0"/>
          </a:p>
        </p:txBody>
      </p:sp>
      <p:pic>
        <p:nvPicPr>
          <p:cNvPr id="3" name="图片 2" descr="屏幕快照 2017-05-23 下午4.28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32" y="2574691"/>
            <a:ext cx="3768176" cy="15843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5954" y="4346903"/>
            <a:ext cx="6413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Quand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nous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exécuter</a:t>
            </a:r>
            <a:r>
              <a:rPr kumimoji="1" lang="en-US" altLang="zh-CN" dirty="0" smtClean="0"/>
              <a:t> le </a:t>
            </a:r>
            <a:r>
              <a:rPr kumimoji="1" lang="en-US" altLang="zh-CN" dirty="0" err="1" smtClean="0"/>
              <a:t>AppMain.java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dans</a:t>
            </a:r>
            <a:r>
              <a:rPr kumimoji="1" lang="en-US" altLang="zh-CN" dirty="0" smtClean="0"/>
              <a:t> le </a:t>
            </a:r>
            <a:r>
              <a:rPr kumimoji="1" lang="en-US" altLang="zh-CN" dirty="0" err="1" smtClean="0"/>
              <a:t>projet</a:t>
            </a:r>
            <a:r>
              <a:rPr kumimoji="1" lang="en-US" altLang="zh-CN" dirty="0" smtClean="0"/>
              <a:t> client :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6" name="图片 5" descr="屏幕快照 2017-05-23 下午4.29.4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66" y="4937754"/>
            <a:ext cx="3771042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268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71670" y="575187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5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: PROCEDURE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357222" y="-28577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II: </a:t>
              </a:r>
              <a:r>
                <a:rPr lang="en-US" altLang="zh-CN" dirty="0"/>
                <a:t>SCHEMA,NOS</a:t>
              </a:r>
              <a:r>
                <a:rPr lang="zh-CN" altLang="en-US" dirty="0"/>
                <a:t> </a:t>
              </a:r>
              <a:r>
                <a:rPr lang="en-US" altLang="zh-CN" dirty="0"/>
                <a:t>IDEES ET IMPLEMENTATION</a:t>
              </a:r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28596" y="277391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5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28596" y="423672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</a:t>
              </a:r>
              <a:r>
                <a:rPr lang="zh-CN" altLang="en-US" dirty="0" smtClean="0"/>
                <a:t> </a:t>
              </a:r>
              <a:r>
                <a:rPr lang="en-US" altLang="zh-CN" dirty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86510" y="1126974"/>
            <a:ext cx="817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Il </a:t>
            </a:r>
            <a:r>
              <a:rPr kumimoji="1" lang="en-US" altLang="zh-CN" dirty="0" err="1" smtClean="0"/>
              <a:t>va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exécute</a:t>
            </a:r>
            <a:r>
              <a:rPr kumimoji="1" lang="en-US" altLang="zh-CN" dirty="0" smtClean="0"/>
              <a:t> la function  </a:t>
            </a:r>
            <a:r>
              <a:rPr kumimoji="1" lang="en-US" altLang="zh-CN" dirty="0" err="1" smtClean="0"/>
              <a:t>addTag</a:t>
            </a:r>
            <a:r>
              <a:rPr kumimoji="1" lang="en-US" altLang="zh-CN" dirty="0" smtClean="0"/>
              <a:t>() </a:t>
            </a:r>
          </a:p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4" name="图片 3" descr="屏幕快照 2017-05-23 下午4.41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00" y="1629621"/>
            <a:ext cx="8534400" cy="736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86511" y="2719051"/>
            <a:ext cx="513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Il </a:t>
            </a:r>
            <a:r>
              <a:rPr kumimoji="1" lang="en-US" altLang="zh-CN" dirty="0" err="1" smtClean="0"/>
              <a:t>va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chercher</a:t>
            </a:r>
            <a:r>
              <a:rPr kumimoji="1" lang="en-US" altLang="zh-CN" dirty="0" smtClean="0"/>
              <a:t> la </a:t>
            </a:r>
            <a:r>
              <a:rPr kumimoji="1" lang="en-US" altLang="zh-CN" dirty="0" err="1" smtClean="0"/>
              <a:t>fonction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addTag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dans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ClientAPI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6" name="图片 5" descr="屏幕快照 2017-05-23 下午4.30.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24" y="3389509"/>
            <a:ext cx="6324600" cy="1295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50734" y="4847780"/>
            <a:ext cx="7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Cette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fonction</a:t>
            </a:r>
            <a:r>
              <a:rPr kumimoji="1" lang="en-US" altLang="zh-CN" dirty="0" smtClean="0"/>
              <a:t> </a:t>
            </a:r>
            <a:r>
              <a:rPr kumimoji="1" lang="en-US" altLang="zh-CN" i="1" dirty="0" err="1" smtClean="0"/>
              <a:t>addTag</a:t>
            </a:r>
            <a:r>
              <a:rPr kumimoji="1" lang="en-US" altLang="zh-CN" i="1" dirty="0" smtClean="0"/>
              <a:t>() </a:t>
            </a:r>
            <a:r>
              <a:rPr kumimoji="1" lang="en-US" altLang="zh-CN" dirty="0" err="1" smtClean="0"/>
              <a:t>est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dans</a:t>
            </a:r>
            <a:r>
              <a:rPr kumimoji="1" lang="en-US" altLang="zh-CN" dirty="0" smtClean="0"/>
              <a:t> la </a:t>
            </a:r>
            <a:r>
              <a:rPr kumimoji="1" lang="en-US" altLang="zh-CN" dirty="0" err="1" smtClean="0"/>
              <a:t>classe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AddTag</a:t>
            </a:r>
            <a:r>
              <a:rPr kumimoji="1" lang="en-US" altLang="zh-CN" dirty="0" smtClean="0"/>
              <a:t> du package </a:t>
            </a:r>
            <a:r>
              <a:rPr kumimoji="1" lang="en-US" altLang="zh-CN" b="1" dirty="0" smtClean="0"/>
              <a:t>messages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584800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38506" cy="533400"/>
          </a:xfrm>
        </p:spPr>
        <p:txBody>
          <a:bodyPr>
            <a:normAutofit/>
          </a:bodyPr>
          <a:lstStyle/>
          <a:p>
            <a:r>
              <a:rPr lang="fr-FR" sz="2800" b="1" u="sng" dirty="0" smtClean="0"/>
              <a:t>PLAN DE SOUTENANCE</a:t>
            </a:r>
            <a:endParaRPr lang="fr-FR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5801"/>
            <a:ext cx="8629952" cy="5502728"/>
          </a:xfrm>
        </p:spPr>
        <p:txBody>
          <a:bodyPr>
            <a:normAutofit/>
          </a:bodyPr>
          <a:lstStyle/>
          <a:p>
            <a:r>
              <a:rPr lang="fr-FR" b="1" dirty="0" smtClean="0"/>
              <a:t>PREMIERE PARTIE : Introduction</a:t>
            </a:r>
          </a:p>
          <a:p>
            <a:pPr lvl="1"/>
            <a:r>
              <a:rPr lang="fr-FR" dirty="0" smtClean="0"/>
              <a:t>CHAPITRE 1 : LE BUT DE PROJET SIPD GLOBAL</a:t>
            </a:r>
          </a:p>
          <a:p>
            <a:pPr lvl="1"/>
            <a:r>
              <a:rPr lang="fr-FR" dirty="0" smtClean="0"/>
              <a:t>CHAPITRE 2 : NOTRE MISSION: CONTROLE D’ACCES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b="1" dirty="0" smtClean="0"/>
              <a:t>DEUXIEME PARTIE : SCHEMA , NOS IDEES ET IMPLEMENTATION </a:t>
            </a:r>
          </a:p>
          <a:p>
            <a:pPr lvl="1"/>
            <a:r>
              <a:rPr lang="fr-FR" dirty="0" smtClean="0"/>
              <a:t>CHAPITRE </a:t>
            </a:r>
            <a:r>
              <a:rPr lang="fr-FR" dirty="0"/>
              <a:t>3</a:t>
            </a:r>
            <a:r>
              <a:rPr lang="fr-FR" dirty="0" smtClean="0"/>
              <a:t> : SCHEMA ET NOS IDEES</a:t>
            </a:r>
          </a:p>
          <a:p>
            <a:pPr lvl="1"/>
            <a:r>
              <a:rPr lang="fr-FR" dirty="0" smtClean="0"/>
              <a:t>CHAPITRE 4 : API</a:t>
            </a:r>
          </a:p>
          <a:p>
            <a:pPr lvl="1"/>
            <a:r>
              <a:rPr lang="fr-FR" dirty="0" smtClean="0"/>
              <a:t>CHAPITRE 5 : </a:t>
            </a:r>
            <a:r>
              <a:rPr lang="fr-FR" altLang="zh-CN" dirty="0" smtClean="0"/>
              <a:t>PROCEDURE</a:t>
            </a:r>
            <a:endParaRPr lang="fr-FR" dirty="0" smtClean="0"/>
          </a:p>
          <a:p>
            <a:pPr lvl="1"/>
            <a:r>
              <a:rPr lang="fr-FR" dirty="0" smtClean="0"/>
              <a:t>CHAPITRE 6 :</a:t>
            </a:r>
            <a:r>
              <a:rPr lang="zh-CN" altLang="en-US" dirty="0" smtClean="0"/>
              <a:t> </a:t>
            </a:r>
            <a:r>
              <a:rPr lang="fr-FR" altLang="zh-CN" dirty="0"/>
              <a:t>CAPTURE DES RESULTATS </a:t>
            </a:r>
            <a:endParaRPr lang="fr-FR" dirty="0" smtClean="0"/>
          </a:p>
          <a:p>
            <a:r>
              <a:rPr lang="fr-FR" b="1" dirty="0" smtClean="0"/>
              <a:t>TROISIEME PARTIE : CONCLUSION</a:t>
            </a:r>
          </a:p>
          <a:p>
            <a:pPr lvl="1"/>
            <a:r>
              <a:rPr lang="fr-FR" dirty="0" smtClean="0"/>
              <a:t>CHAPITRE </a:t>
            </a:r>
            <a:r>
              <a:rPr lang="fr-FR" dirty="0"/>
              <a:t>7</a:t>
            </a:r>
            <a:r>
              <a:rPr lang="fr-FR" dirty="0" smtClean="0"/>
              <a:t> : DIFFICULTE ET SOLUTION</a:t>
            </a:r>
          </a:p>
          <a:p>
            <a:pPr lvl="1"/>
            <a:r>
              <a:rPr lang="fr-FR" dirty="0" smtClean="0"/>
              <a:t>CHAPITRE </a:t>
            </a:r>
            <a:r>
              <a:rPr lang="fr-FR" dirty="0"/>
              <a:t>8</a:t>
            </a:r>
            <a:r>
              <a:rPr lang="fr-FR" dirty="0" smtClean="0"/>
              <a:t> : CE QUE CA NOUS APPORTE</a:t>
            </a:r>
          </a:p>
        </p:txBody>
      </p:sp>
    </p:spTree>
    <p:extLst>
      <p:ext uri="{BB962C8B-B14F-4D97-AF65-F5344CB8AC3E}">
        <p14:creationId xmlns:p14="http://schemas.microsoft.com/office/powerpoint/2010/main" val="29834393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71670" y="575187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5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: PROCEDURE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357222" y="-28577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II: </a:t>
              </a:r>
              <a:r>
                <a:rPr lang="en-US" altLang="zh-CN" dirty="0"/>
                <a:t>SCHEMA,NOS</a:t>
              </a:r>
              <a:r>
                <a:rPr lang="zh-CN" altLang="en-US" dirty="0"/>
                <a:t> </a:t>
              </a:r>
              <a:r>
                <a:rPr lang="en-US" altLang="zh-CN" dirty="0"/>
                <a:t>IDEES ET IMPLEMENTATION</a:t>
              </a:r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28596" y="277391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5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28596" y="423672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50734" y="1162752"/>
            <a:ext cx="4123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1" dirty="0" err="1" smtClean="0"/>
              <a:t>addTag</a:t>
            </a:r>
            <a:r>
              <a:rPr kumimoji="1" lang="en-US" altLang="zh-CN" sz="2000" i="1" dirty="0" smtClean="0"/>
              <a:t>(): Comment </a:t>
            </a:r>
            <a:r>
              <a:rPr kumimoji="1" lang="en-US" altLang="zh-CN" sz="2000" i="1" dirty="0" err="1" smtClean="0"/>
              <a:t>ça</a:t>
            </a:r>
            <a:r>
              <a:rPr kumimoji="1" lang="en-US" altLang="zh-CN" sz="2000" i="1" dirty="0" smtClean="0"/>
              <a:t> </a:t>
            </a:r>
            <a:r>
              <a:rPr kumimoji="1" lang="en-US" altLang="zh-CN" sz="2000" i="1" dirty="0" err="1" smtClean="0"/>
              <a:t>fonctinne</a:t>
            </a:r>
            <a:r>
              <a:rPr kumimoji="1" lang="en-US" altLang="zh-CN" sz="2000" i="1" dirty="0" smtClean="0"/>
              <a:t>?</a:t>
            </a:r>
            <a:endParaRPr kumimoji="1" lang="zh-CN" altLang="en-US" sz="2000" i="1" dirty="0"/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2049361" y="1645741"/>
          <a:ext cx="7986128" cy="477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6714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1222124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CAPTURE </a:t>
            </a:r>
            <a:r>
              <a:rPr lang="fr-FR" altLang="zh-CN" dirty="0">
                <a:solidFill>
                  <a:schemeClr val="accent1">
                    <a:lumMod val="75000"/>
                  </a:schemeClr>
                </a:solidFill>
              </a:rPr>
              <a:t>DES </a:t>
            </a:r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RESULTATS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42844" y="389776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6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28322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54" y="1424298"/>
            <a:ext cx="7557248" cy="51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829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1222124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CAPTURE </a:t>
            </a:r>
            <a:r>
              <a:rPr lang="fr-FR" altLang="zh-CN" dirty="0">
                <a:solidFill>
                  <a:schemeClr val="accent1">
                    <a:lumMod val="75000"/>
                  </a:schemeClr>
                </a:solidFill>
              </a:rPr>
              <a:t>DES RESULTATS</a:t>
            </a:r>
          </a:p>
          <a:p>
            <a:pPr marL="0" lvl="1"/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6.1 StoreFile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42844" y="389776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6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28322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02" y="2016903"/>
            <a:ext cx="8852355" cy="14478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5" y="4078736"/>
            <a:ext cx="10058400" cy="85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9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1222124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CAPTURE </a:t>
            </a:r>
            <a:r>
              <a:rPr lang="fr-FR" altLang="zh-CN" dirty="0">
                <a:solidFill>
                  <a:schemeClr val="accent1">
                    <a:lumMod val="75000"/>
                  </a:schemeClr>
                </a:solidFill>
              </a:rPr>
              <a:t>DES RESULTATS</a:t>
            </a:r>
          </a:p>
          <a:p>
            <a:pPr marL="0" lvl="1"/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6.2 AddTag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42844" y="389776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6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28322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54" y="1888837"/>
            <a:ext cx="8572941" cy="12827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68" y="3800240"/>
            <a:ext cx="2997354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8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1222124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CAPTURE </a:t>
            </a:r>
            <a:r>
              <a:rPr lang="fr-FR" altLang="zh-CN" dirty="0">
                <a:solidFill>
                  <a:schemeClr val="accent1">
                    <a:lumMod val="75000"/>
                  </a:schemeClr>
                </a:solidFill>
              </a:rPr>
              <a:t>DES RESULTATS</a:t>
            </a:r>
          </a:p>
          <a:p>
            <a:pPr marL="0" lvl="1"/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6.3 AddAssociation1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42844" y="389776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6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28322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54" y="1882250"/>
            <a:ext cx="8750750" cy="18161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68" y="3886433"/>
            <a:ext cx="3886400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62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1222124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CAPTURE </a:t>
            </a:r>
            <a:r>
              <a:rPr lang="fr-FR" altLang="zh-CN" dirty="0">
                <a:solidFill>
                  <a:schemeClr val="accent1">
                    <a:lumMod val="75000"/>
                  </a:schemeClr>
                </a:solidFill>
              </a:rPr>
              <a:t>DES RESULTATS</a:t>
            </a:r>
          </a:p>
          <a:p>
            <a:pPr marL="0" lvl="1"/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6.4 AddAssociation2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42844" y="389776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6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28322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53" y="1792021"/>
            <a:ext cx="8395131" cy="14224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53" y="3337560"/>
            <a:ext cx="56769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95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1222124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CAPTURE </a:t>
            </a:r>
            <a:r>
              <a:rPr lang="fr-FR" altLang="zh-CN" dirty="0">
                <a:solidFill>
                  <a:schemeClr val="accent1">
                    <a:lumMod val="75000"/>
                  </a:schemeClr>
                </a:solidFill>
              </a:rPr>
              <a:t>DES RESULTATS</a:t>
            </a:r>
          </a:p>
          <a:p>
            <a:pPr marL="0" lvl="1"/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6.5 DeleteAssociation2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42844" y="389776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6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28322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54" y="2083970"/>
            <a:ext cx="8585641" cy="10541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35" y="3352112"/>
            <a:ext cx="410231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79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1222124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CAPTURE </a:t>
            </a:r>
            <a:r>
              <a:rPr lang="fr-FR" altLang="zh-CN" dirty="0">
                <a:solidFill>
                  <a:schemeClr val="accent1">
                    <a:lumMod val="75000"/>
                  </a:schemeClr>
                </a:solidFill>
              </a:rPr>
              <a:t>DES RESULTATS</a:t>
            </a:r>
          </a:p>
          <a:p>
            <a:pPr marL="0" lvl="1"/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6.6 GetFileDescByUserId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42844" y="389776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6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28322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54" y="1978996"/>
            <a:ext cx="8547539" cy="13081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5" y="3497432"/>
            <a:ext cx="10058400" cy="169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332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30220"/>
            <a:ext cx="10019405" cy="114733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TROISIEME PARTIE : </a:t>
            </a:r>
            <a:br>
              <a:rPr lang="fr-FR" dirty="0" smtClean="0"/>
            </a:br>
            <a:r>
              <a:rPr lang="en-US" altLang="zh-CN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4649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896526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altLang="zh-CN" dirty="0">
                <a:solidFill>
                  <a:schemeClr val="accent1">
                    <a:lumMod val="75000"/>
                  </a:schemeClr>
                </a:solidFill>
              </a:rPr>
              <a:t>DIFFICULTE ET SOLUTION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</a:t>
              </a:r>
              <a:r>
                <a:rPr lang="en-US" altLang="zh-CN" b="1" dirty="0" smtClean="0"/>
                <a:t>II</a:t>
              </a:r>
              <a:r>
                <a:rPr lang="fr-FR" b="1" dirty="0" smtClean="0"/>
                <a:t>: </a:t>
              </a:r>
              <a:r>
                <a:rPr lang="en-US" altLang="zh-CN" b="1" dirty="0" smtClean="0"/>
                <a:t>CONCLUSION</a:t>
              </a:r>
              <a:endParaRPr lang="fr-FR" altLang="zh-CN" b="1" dirty="0"/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42844" y="552426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7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279639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dirty="0"/>
                <a:t>3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70568" y="2211098"/>
            <a:ext cx="94000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-   </a:t>
            </a:r>
            <a:r>
              <a:rPr lang="en-US" altLang="zh-CN" sz="2400" dirty="0" err="1"/>
              <a:t>C</a:t>
            </a:r>
            <a:r>
              <a:rPr lang="en-US" altLang="zh-CN" sz="2400" dirty="0" err="1" smtClean="0"/>
              <a:t>réer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le </a:t>
            </a:r>
            <a:r>
              <a:rPr lang="en-US" altLang="zh-CN" sz="2400" dirty="0" err="1"/>
              <a:t>schéma</a:t>
            </a:r>
            <a:r>
              <a:rPr lang="en-US" altLang="zh-CN" sz="2400" dirty="0"/>
              <a:t> UML </a:t>
            </a:r>
          </a:p>
          <a:p>
            <a:r>
              <a:rPr kumimoji="1" lang="en-US" altLang="zh-CN" sz="2400" dirty="0" smtClean="0"/>
              <a:t>-   </a:t>
            </a:r>
            <a:r>
              <a:rPr lang="en-US" altLang="zh-CN" sz="2400" dirty="0" err="1"/>
              <a:t>C</a:t>
            </a:r>
            <a:r>
              <a:rPr lang="en-US" altLang="zh-CN" sz="2400" dirty="0" err="1" smtClean="0"/>
              <a:t>omprendre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et </a:t>
            </a:r>
            <a:r>
              <a:rPr lang="en-US" altLang="zh-CN" sz="2400" dirty="0" err="1" smtClean="0"/>
              <a:t>décider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les </a:t>
            </a:r>
            <a:r>
              <a:rPr lang="en-US" altLang="zh-CN" sz="2400" dirty="0" err="1"/>
              <a:t>séquences</a:t>
            </a:r>
            <a:r>
              <a:rPr lang="en-US" altLang="zh-CN" sz="2400" dirty="0"/>
              <a:t> pour </a:t>
            </a:r>
            <a:r>
              <a:rPr lang="en-US" altLang="zh-CN" sz="2400" dirty="0" err="1"/>
              <a:t>réaliser</a:t>
            </a:r>
            <a:r>
              <a:rPr lang="en-US" altLang="zh-CN" sz="2400" dirty="0"/>
              <a:t> les </a:t>
            </a:r>
            <a:r>
              <a:rPr lang="en-US" altLang="zh-CN" sz="2400" dirty="0" err="1"/>
              <a:t>fonctions</a:t>
            </a:r>
            <a:r>
              <a:rPr lang="en-US" altLang="zh-CN" sz="2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 Le bug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</a:t>
            </a:r>
            <a:r>
              <a:rPr lang="zh-CN" altLang="en-US" sz="2400" dirty="0" smtClean="0"/>
              <a:t> </a:t>
            </a:r>
            <a:r>
              <a:rPr lang="fr-FR" altLang="zh-CN" sz="2400"/>
              <a:t>base de données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Chaque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fois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que</a:t>
            </a:r>
            <a:r>
              <a:rPr lang="en-US" altLang="zh-CN" sz="2400" dirty="0"/>
              <a:t> nous </a:t>
            </a:r>
            <a:r>
              <a:rPr lang="en-US" altLang="zh-CN" sz="2400" dirty="0" err="1"/>
              <a:t>ajoutons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une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fonction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ça</a:t>
            </a:r>
            <a:r>
              <a:rPr lang="en-US" altLang="zh-CN" sz="2400" dirty="0"/>
              <a:t> ne </a:t>
            </a:r>
            <a:r>
              <a:rPr lang="en-US" altLang="zh-CN" sz="2400" dirty="0" err="1"/>
              <a:t>marche</a:t>
            </a:r>
            <a:r>
              <a:rPr lang="en-US" altLang="zh-CN" sz="2400" dirty="0"/>
              <a:t> plus. </a:t>
            </a:r>
            <a:r>
              <a:rPr lang="en-US" altLang="zh-CN" sz="2400" dirty="0" smtClean="0"/>
              <a:t>   Il </a:t>
            </a:r>
            <a:r>
              <a:rPr lang="en-US" altLang="zh-CN" sz="2400" dirty="0" err="1"/>
              <a:t>faut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toujours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redémarrer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l’eclipse</a:t>
            </a:r>
            <a:r>
              <a:rPr lang="en-US" altLang="zh-CN" sz="2400" dirty="0" smtClean="0"/>
              <a:t> et </a:t>
            </a:r>
            <a:r>
              <a:rPr lang="en-US" altLang="zh-CN" sz="2400" dirty="0" err="1" smtClean="0"/>
              <a:t>parfois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même</a:t>
            </a:r>
            <a:r>
              <a:rPr lang="en-US" altLang="zh-CN" sz="2400" dirty="0"/>
              <a:t> la machine </a:t>
            </a:r>
            <a:r>
              <a:rPr lang="en-US" altLang="zh-CN" sz="2400" dirty="0" err="1"/>
              <a:t>virtuele</a:t>
            </a:r>
            <a:r>
              <a:rPr lang="en-US" altLang="zh-CN" sz="2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21309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6078" y="3030220"/>
            <a:ext cx="6997402" cy="61263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PREMIERE PARTIE : INTRODUCTION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802954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1026722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altLang="zh-CN" dirty="0">
                <a:solidFill>
                  <a:schemeClr val="accent1">
                    <a:lumMod val="75000"/>
                  </a:schemeClr>
                </a:solidFill>
              </a:rPr>
              <a:t>CE QUE CA NOUS APPORTE</a:t>
            </a:r>
          </a:p>
          <a:p>
            <a:pPr marL="0" lvl="1"/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en-US" altLang="zh-CN" b="1" dirty="0" smtClean="0"/>
                <a:t>I</a:t>
              </a:r>
              <a:r>
                <a:rPr lang="fr-FR" b="1" dirty="0" smtClean="0"/>
                <a:t>: </a:t>
              </a:r>
              <a:r>
                <a:rPr lang="en-US" altLang="zh-CN" b="1" dirty="0" smtClean="0"/>
                <a:t>CONCLUSION</a:t>
              </a:r>
              <a:endParaRPr lang="fr-FR" altLang="zh-CN" b="1" dirty="0"/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42844" y="583859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smtClean="0">
                  <a:solidFill>
                    <a:schemeClr val="accent1">
                      <a:lumMod val="75000"/>
                    </a:schemeClr>
                  </a:solidFill>
                </a:rPr>
                <a:t>Chapitre 8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276843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dirty="0"/>
                <a:t>3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98064" y="2066916"/>
            <a:ext cx="779068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altLang="zh-CN" sz="2800" dirty="0" smtClean="0"/>
              <a:t>Rencontré </a:t>
            </a:r>
            <a:r>
              <a:rPr lang="fr-FR" altLang="zh-CN" sz="2800" dirty="0"/>
              <a:t>beaucoup de </a:t>
            </a:r>
            <a:r>
              <a:rPr lang="en-US" altLang="zh-CN" sz="2800" dirty="0" err="1" smtClean="0"/>
              <a:t>difficultés</a:t>
            </a:r>
            <a:r>
              <a:rPr lang="fr-FR" altLang="zh-CN" sz="2800" dirty="0" smtClean="0"/>
              <a:t> mais </a:t>
            </a:r>
            <a:r>
              <a:rPr lang="fr-FR" altLang="zh-CN" sz="2800" dirty="0"/>
              <a:t>nous avons aussi appris beaucoup de </a:t>
            </a:r>
            <a:r>
              <a:rPr lang="fr-FR" altLang="zh-CN" sz="2800" dirty="0" smtClean="0"/>
              <a:t>choses.</a:t>
            </a:r>
          </a:p>
          <a:p>
            <a:pPr marL="457200" indent="-457200">
              <a:buFontTx/>
              <a:buChar char="-"/>
            </a:pPr>
            <a:r>
              <a:rPr lang="en-US" altLang="zh-CN" sz="2800" dirty="0" smtClean="0"/>
              <a:t>Nous </a:t>
            </a:r>
            <a:r>
              <a:rPr lang="en-US" altLang="zh-CN" sz="2800" dirty="0" err="1" smtClean="0"/>
              <a:t>avons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su</a:t>
            </a:r>
            <a:r>
              <a:rPr lang="en-US" altLang="zh-CN" sz="2800" dirty="0" smtClean="0"/>
              <a:t> la </a:t>
            </a:r>
            <a:r>
              <a:rPr lang="en-US" altLang="zh-CN" sz="2800" dirty="0" err="1" smtClean="0"/>
              <a:t>procédure</a:t>
            </a:r>
            <a:r>
              <a:rPr lang="en-US" altLang="zh-CN" sz="2800" dirty="0" smtClean="0"/>
              <a:t> de la realization d’un </a:t>
            </a:r>
            <a:r>
              <a:rPr lang="en-US" altLang="zh-CN" sz="2800" dirty="0" err="1" smtClean="0"/>
              <a:t>projet</a:t>
            </a:r>
            <a:r>
              <a:rPr lang="en-US" altLang="zh-CN" sz="2800" dirty="0" smtClean="0"/>
              <a:t> Java.</a:t>
            </a:r>
          </a:p>
          <a:p>
            <a:pPr marL="457200" indent="-457200">
              <a:buFontTx/>
              <a:buChar char="-"/>
            </a:pPr>
            <a:r>
              <a:rPr lang="en-US" altLang="zh-CN" sz="2800" dirty="0" err="1" smtClean="0"/>
              <a:t>Profiter</a:t>
            </a:r>
            <a:r>
              <a:rPr lang="en-US" altLang="zh-CN" sz="2800" dirty="0" smtClean="0"/>
              <a:t> en </a:t>
            </a:r>
            <a:r>
              <a:rPr lang="en-US" altLang="zh-CN" sz="2800" dirty="0" err="1" smtClean="0"/>
              <a:t>travailler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l’équipe</a:t>
            </a:r>
            <a:r>
              <a:rPr lang="en-US" altLang="zh-CN" sz="2800" dirty="0" smtClean="0"/>
              <a:t>.</a:t>
            </a:r>
            <a:endParaRPr lang="fr-FR" altLang="zh-CN" sz="2800" dirty="0" smtClean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39799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6393" y="275305"/>
            <a:ext cx="4219130" cy="688081"/>
          </a:xfrm>
        </p:spPr>
        <p:txBody>
          <a:bodyPr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375423" y="2904063"/>
            <a:ext cx="7535495" cy="6216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dirty="0" smtClean="0"/>
              <a:t>Merci pour vos attentions !</a:t>
            </a:r>
            <a:endParaRPr lang="fr-FR" sz="48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825683" y="5845278"/>
            <a:ext cx="5074537" cy="629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535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1670" y="575187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1: </a:t>
            </a:r>
            <a:r>
              <a:rPr lang="fr-FR" dirty="0">
                <a:solidFill>
                  <a:schemeClr val="accent1"/>
                </a:solidFill>
              </a:rPr>
              <a:t>LE BUT DE PROJET SIPD GLOBAL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-357222" y="-28577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I: </a:t>
              </a:r>
              <a:r>
                <a:rPr lang="en-US" altLang="zh-CN" b="1" dirty="0" smtClean="0"/>
                <a:t>INTRODUCTION</a:t>
              </a:r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1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8652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28596" y="277391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7647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061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2920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911" y="1221881"/>
            <a:ext cx="4838424" cy="40136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8154" y="5235574"/>
            <a:ext cx="7865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zh-CN" dirty="0" err="1" smtClean="0"/>
              <a:t>PlugDB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est</a:t>
            </a:r>
            <a:r>
              <a:rPr kumimoji="1" lang="en-US" altLang="zh-CN" dirty="0" smtClean="0"/>
              <a:t> un </a:t>
            </a:r>
            <a:r>
              <a:rPr kumimoji="1" lang="en-US" altLang="zh-CN" dirty="0" err="1" smtClean="0"/>
              <a:t>serveur</a:t>
            </a:r>
            <a:r>
              <a:rPr kumimoji="1" lang="en-US" altLang="zh-CN" dirty="0" smtClean="0"/>
              <a:t> personnel de </a:t>
            </a:r>
            <a:r>
              <a:rPr kumimoji="1" lang="en-US" altLang="zh-CN" dirty="0" err="1" smtClean="0"/>
              <a:t>données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sécurisé</a:t>
            </a:r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kumimoji="1" lang="en-US" altLang="zh-CN" dirty="0" err="1" smtClean="0"/>
              <a:t>Embarqué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dans</a:t>
            </a:r>
            <a:r>
              <a:rPr kumimoji="1" lang="en-US" altLang="zh-CN" dirty="0" smtClean="0"/>
              <a:t> un token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 err="1" smtClean="0"/>
              <a:t>L’objectif</a:t>
            </a:r>
            <a:r>
              <a:rPr kumimoji="1" lang="en-US" altLang="zh-CN" dirty="0" smtClean="0"/>
              <a:t> du </a:t>
            </a:r>
            <a:r>
              <a:rPr kumimoji="1" lang="en-US" altLang="zh-CN" dirty="0" err="1" smtClean="0"/>
              <a:t>projet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développer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une</a:t>
            </a:r>
            <a:r>
              <a:rPr kumimoji="1" lang="en-US" altLang="zh-CN" dirty="0" smtClean="0"/>
              <a:t> application Privacy-by-Design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 err="1" smtClean="0"/>
              <a:t>Espace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numérique</a:t>
            </a:r>
            <a:r>
              <a:rPr kumimoji="1" lang="en-US" altLang="zh-CN" smtClean="0"/>
              <a:t> personnel</a:t>
            </a:r>
            <a:endParaRPr kumimoji="1" lang="zh-CN" altLang="en-US" dirty="0" smtClean="0"/>
          </a:p>
          <a:p>
            <a:pPr marL="285750" indent="-285750">
              <a:buFontTx/>
              <a:buChar char="-"/>
            </a:pPr>
            <a:r>
              <a:rPr kumimoji="1" lang="en-US" altLang="zh-CN" dirty="0" err="1" smtClean="0"/>
              <a:t>Tcell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est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constituée</a:t>
            </a:r>
            <a:r>
              <a:rPr kumimoji="1" lang="en-US" altLang="zh-CN" dirty="0" smtClean="0"/>
              <a:t> d’un token et </a:t>
            </a:r>
            <a:r>
              <a:rPr kumimoji="1" lang="en-US" altLang="zh-CN" dirty="0" err="1" smtClean="0"/>
              <a:t>connecté</a:t>
            </a:r>
            <a:r>
              <a:rPr kumimoji="1" lang="en-US" altLang="zh-CN" dirty="0" smtClean="0"/>
              <a:t> au PC de </a:t>
            </a:r>
            <a:r>
              <a:rPr kumimoji="1" lang="en-US" altLang="zh-CN" dirty="0" err="1" smtClean="0"/>
              <a:t>l’utilisateur</a:t>
            </a:r>
            <a:endParaRPr kumimoji="1"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47" y="1136401"/>
            <a:ext cx="4838424" cy="40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99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89958" y="575187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2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altLang="zh-CN" dirty="0">
                <a:solidFill>
                  <a:schemeClr val="accent1">
                    <a:lumMod val="75000"/>
                  </a:schemeClr>
                </a:solidFill>
              </a:rPr>
              <a:t>NOTRE MISSION: CONTROLE </a:t>
            </a:r>
            <a:r>
              <a:rPr lang="fr-FR" altLang="zh-CN" dirty="0" smtClean="0">
                <a:solidFill>
                  <a:schemeClr val="accent1">
                    <a:lumMod val="75000"/>
                  </a:schemeClr>
                </a:solidFill>
              </a:rPr>
              <a:t>D’ACCE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357222" y="-28577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I: </a:t>
              </a:r>
              <a:r>
                <a:rPr lang="en-US" altLang="zh-CN" b="1" dirty="0" smtClean="0"/>
                <a:t>INTRODUCTION</a:t>
              </a:r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8652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2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28596" y="277391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28596" y="423672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7647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061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2920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71736" y="1904645"/>
            <a:ext cx="71140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400" dirty="0" smtClean="0"/>
              <a:t>-  Ajouter les tags(fichiers, utilisateurs) </a:t>
            </a:r>
            <a:endParaRPr lang="fr-FR" altLang="zh-CN" sz="2400" dirty="0"/>
          </a:p>
          <a:p>
            <a:pPr marL="285750" indent="-285750">
              <a:buFontTx/>
              <a:buChar char="-"/>
            </a:pPr>
            <a:r>
              <a:rPr lang="fr-FR" altLang="zh-CN" sz="2400" dirty="0" smtClean="0"/>
              <a:t>définir </a:t>
            </a:r>
            <a:r>
              <a:rPr lang="fr-FR" altLang="zh-CN" sz="2400" dirty="0"/>
              <a:t>ces règles, un utilisateur ne peux que visiter les </a:t>
            </a:r>
            <a:r>
              <a:rPr lang="fr-FR" altLang="zh-CN" sz="2400" dirty="0" smtClean="0"/>
              <a:t>fichiers </a:t>
            </a:r>
            <a:r>
              <a:rPr lang="fr-FR" altLang="zh-CN" sz="2400" dirty="0"/>
              <a:t>qui ont la même tag de lui-mê</a:t>
            </a:r>
            <a:r>
              <a:rPr lang="fr-FR" altLang="zh-CN" sz="2400" dirty="0" smtClean="0"/>
              <a:t>me</a:t>
            </a:r>
            <a:endParaRPr lang="fr-FR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29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031" y="2847282"/>
            <a:ext cx="9579058" cy="1912259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DEUXIEME PARTIE :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fr-FR" altLang="zh-CN" b="1" dirty="0" smtClean="0"/>
              <a:t>SCHEMA </a:t>
            </a:r>
            <a:r>
              <a:rPr lang="fr-FR" altLang="zh-CN" b="1" dirty="0"/>
              <a:t>, NOS IDEES ET IMPLEMENTATION </a:t>
            </a:r>
            <a:br>
              <a:rPr lang="fr-FR" altLang="zh-CN" b="1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89605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71670" y="575187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3: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SCHEMA ET NOS IDEES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357222" y="-312714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II: </a:t>
              </a:r>
              <a:r>
                <a:rPr lang="en-US" altLang="zh-CN" dirty="0"/>
                <a:t>SCHEMA,NOS</a:t>
              </a:r>
              <a:r>
                <a:rPr lang="zh-CN" altLang="en-US" dirty="0"/>
                <a:t> </a:t>
              </a:r>
              <a:r>
                <a:rPr lang="en-US" altLang="zh-CN" dirty="0"/>
                <a:t>IDEES ET IMPLEMENTATION</a:t>
              </a:r>
              <a:r>
                <a:rPr lang="fr-FR" b="1" dirty="0" smtClean="0"/>
                <a:t> </a:t>
              </a:r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28596" y="277391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3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28596" y="423672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fr-FR" dirty="0"/>
                <a:t>8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28596" y="618293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2514599" y="1113336"/>
            <a:ext cx="8588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3.1 LE SCHEMA UML</a:t>
            </a:r>
          </a:p>
          <a:p>
            <a:endParaRPr lang="fr-FR" b="1" dirty="0" smtClean="0"/>
          </a:p>
          <a:p>
            <a:endParaRPr lang="fr-FR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76" y="1391953"/>
            <a:ext cx="7557248" cy="51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297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71670" y="575187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3: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SCHEMA ET NOS IDEES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357222" y="-312714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II: </a:t>
              </a:r>
              <a:r>
                <a:rPr lang="en-US" altLang="zh-CN" dirty="0"/>
                <a:t>SCHEMA,NOS</a:t>
              </a:r>
              <a:r>
                <a:rPr lang="zh-CN" altLang="en-US" dirty="0"/>
                <a:t> </a:t>
              </a:r>
              <a:r>
                <a:rPr lang="en-US" altLang="zh-CN" dirty="0"/>
                <a:t>IDEES ET IMPLEMENTATION</a:t>
              </a:r>
              <a:r>
                <a:rPr lang="fr-FR" b="1" dirty="0" smtClean="0"/>
                <a:t> </a:t>
              </a:r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28596" y="277391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3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223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28596" y="423672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314324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4</a:t>
              </a:r>
              <a:endParaRPr lang="fr-FR" dirty="0"/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2514599" y="1113336"/>
            <a:ext cx="8588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3.2 NOS IDEES</a:t>
            </a:r>
          </a:p>
          <a:p>
            <a:endParaRPr lang="fr-FR" b="1" dirty="0" smtClean="0"/>
          </a:p>
          <a:p>
            <a:endParaRPr lang="fr-FR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571736" y="2036666"/>
            <a:ext cx="69353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zh-CN" dirty="0" smtClean="0"/>
              <a:t>CREER NOTRE BASE DE DONNEES 							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6 tableaux et les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associations</a:t>
            </a:r>
          </a:p>
          <a:p>
            <a:pPr marL="285750" indent="-285750">
              <a:buFontTx/>
              <a:buChar char="-"/>
            </a:pPr>
            <a:endParaRPr kumimoji="1" lang="en-US" altLang="zh-CN" dirty="0" smtClean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zh-CN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zh-CN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zh-CN" dirty="0" smtClean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zh-CN" dirty="0" smtClean="0"/>
              <a:t>COMMENT REALISER LE CONTROLE D’ACCES ? 			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Combinaison1 : User—Association—Tag ; 		Combinaison2 : Tag—Association1—File;</a:t>
            </a:r>
          </a:p>
          <a:p>
            <a:pPr marL="285750" indent="-285750">
              <a:buFontTx/>
              <a:buChar char="-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22251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70502" y="826855"/>
            <a:ext cx="7072330" cy="35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CHAPITRE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mplementation: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fr-FR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-558390" y="-377216"/>
            <a:ext cx="9501222" cy="7429552"/>
            <a:chOff x="-357222" y="-285776"/>
            <a:chExt cx="9501222" cy="742955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42844" y="-285776"/>
              <a:ext cx="1928826" cy="7429552"/>
            </a:xfrm>
            <a:prstGeom prst="roundRect">
              <a:avLst>
                <a:gd name="adj" fmla="val 6611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357222" y="92867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-357222" y="2392672"/>
              <a:ext cx="2428892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071670" y="59272"/>
              <a:ext cx="707233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PARTIE II</a:t>
              </a:r>
              <a:r>
                <a:rPr lang="fr-FR" b="1" smtClean="0"/>
                <a:t>: </a:t>
              </a:r>
              <a:r>
                <a:rPr lang="fr-FR" altLang="zh-CN" b="1"/>
                <a:t>SCHEMA , NOS IDEES ET IMPLEMENTATION </a:t>
              </a:r>
            </a:p>
            <a:p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8596" y="13572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28596" y="178902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2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16277" y="3215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Chapitre 4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28596" y="357439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5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596" y="389168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6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8596" y="58409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/>
                <a:t>8</a:t>
              </a:r>
              <a:endParaRPr lang="fr-FR" dirty="0"/>
            </a:p>
          </p:txBody>
        </p:sp>
        <p:pic>
          <p:nvPicPr>
            <p:cNvPr id="26" name="Picture 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9" y="-1"/>
              <a:ext cx="821055" cy="718185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428596" y="548239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</a:t>
              </a:r>
              <a:r>
                <a:rPr lang="en-US" altLang="zh-CN" dirty="0" smtClean="0"/>
                <a:t>7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-357222" y="5090160"/>
              <a:ext cx="242889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mbria" pitchFamily="18" charset="0"/>
                </a:rPr>
                <a:t>PARTIE III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596" y="287786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Chapitre 3</a:t>
              </a:r>
              <a:endParaRPr lang="fr-FR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1389" y="1549072"/>
            <a:ext cx="8522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400" dirty="0" smtClean="0">
                <a:solidFill>
                  <a:schemeClr val="accent2"/>
                </a:solidFill>
              </a:rPr>
              <a:t>StoreFile</a:t>
            </a:r>
          </a:p>
          <a:p>
            <a:r>
              <a:rPr lang="fr-FR" altLang="zh-CN" sz="2400" dirty="0" smtClean="0"/>
              <a:t> </a:t>
            </a:r>
            <a:endParaRPr lang="fr-FR" altLang="zh-CN" sz="2400" dirty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389" y="2531705"/>
            <a:ext cx="6681847" cy="21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01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4507</TotalTime>
  <Words>1436</Words>
  <Application>Microsoft Macintosh PowerPoint</Application>
  <PresentationFormat>自定义</PresentationFormat>
  <Paragraphs>479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Bodoni MT</vt:lpstr>
      <vt:lpstr>Calibri</vt:lpstr>
      <vt:lpstr>Cambria</vt:lpstr>
      <vt:lpstr>Trebuchet MS</vt:lpstr>
      <vt:lpstr>Wingdings</vt:lpstr>
      <vt:lpstr>Wingdings 3</vt:lpstr>
      <vt:lpstr>Arial</vt:lpstr>
      <vt:lpstr>Facet</vt:lpstr>
      <vt:lpstr>PowerPoint 演示文稿</vt:lpstr>
      <vt:lpstr>PLAN DE SOUTENANCE</vt:lpstr>
      <vt:lpstr>PREMIERE PARTIE : INTRODUCTION</vt:lpstr>
      <vt:lpstr>PowerPoint 演示文稿</vt:lpstr>
      <vt:lpstr>PowerPoint 演示文稿</vt:lpstr>
      <vt:lpstr>DEUXIEME PARTIE :  SCHEMA , NOS IDEES ET IMPLEMENTATION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TROISIEME PARTIE :  CONCLUSION</vt:lpstr>
      <vt:lpstr>PowerPoint 演示文稿</vt:lpstr>
      <vt:lpstr>PowerPoint 演示文稿</vt:lpstr>
      <vt:lpstr> 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Fabrice Jean-Cédric HAUHOUOT</dc:creator>
  <cp:lastModifiedBy>彭zidane</cp:lastModifiedBy>
  <cp:revision>590</cp:revision>
  <dcterms:created xsi:type="dcterms:W3CDTF">2012-10-18T21:21:06Z</dcterms:created>
  <dcterms:modified xsi:type="dcterms:W3CDTF">2017-05-24T07:26:12Z</dcterms:modified>
</cp:coreProperties>
</file>