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70" r:id="rId4"/>
    <p:sldId id="259" r:id="rId5"/>
    <p:sldId id="263" r:id="rId6"/>
    <p:sldId id="260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FFB7"/>
    <a:srgbClr val="97F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9350B-F03A-44DE-9AAF-BA8C05CDBC26}" v="58" dt="2018-10-27T21:19:54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8" autoAdjust="0"/>
    <p:restoredTop sz="81550" autoAdjust="0"/>
  </p:normalViewPr>
  <p:slideViewPr>
    <p:cSldViewPr snapToGrid="0">
      <p:cViewPr varScale="1">
        <p:scale>
          <a:sx n="71" d="100"/>
          <a:sy n="71" d="100"/>
        </p:scale>
        <p:origin x="206" y="6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otr Milczarek" userId="bf973e3dea8da167" providerId="LiveId" clId="{1B19350B-F03A-44DE-9AAF-BA8C05CDBC26}"/>
    <pc:docChg chg="undo redo custSel addSld delSld modSld sldOrd">
      <pc:chgData name="Piotr Milczarek" userId="bf973e3dea8da167" providerId="LiveId" clId="{1B19350B-F03A-44DE-9AAF-BA8C05CDBC26}" dt="2018-10-27T21:20:00.600" v="1234" actId="20577"/>
      <pc:docMkLst>
        <pc:docMk/>
      </pc:docMkLst>
      <pc:sldChg chg="addSp delSp modSp add del ord">
        <pc:chgData name="Piotr Milczarek" userId="bf973e3dea8da167" providerId="LiveId" clId="{1B19350B-F03A-44DE-9AAF-BA8C05CDBC26}" dt="2018-10-27T20:55:08.750" v="601" actId="2696"/>
        <pc:sldMkLst>
          <pc:docMk/>
          <pc:sldMk cId="1085613639" sldId="258"/>
        </pc:sldMkLst>
        <pc:spChg chg="mod">
          <ac:chgData name="Piotr Milczarek" userId="bf973e3dea8da167" providerId="LiveId" clId="{1B19350B-F03A-44DE-9AAF-BA8C05CDBC26}" dt="2018-10-27T20:53:22.565" v="570"/>
          <ac:spMkLst>
            <pc:docMk/>
            <pc:sldMk cId="1085613639" sldId="258"/>
            <ac:spMk id="2" creationId="{22F30169-D501-4175-910D-957B51348CC7}"/>
          </ac:spMkLst>
        </pc:spChg>
        <pc:spChg chg="del mod">
          <ac:chgData name="Piotr Milczarek" userId="bf973e3dea8da167" providerId="LiveId" clId="{1B19350B-F03A-44DE-9AAF-BA8C05CDBC26}" dt="2018-10-27T20:52:13.036" v="558" actId="478"/>
          <ac:spMkLst>
            <pc:docMk/>
            <pc:sldMk cId="1085613639" sldId="258"/>
            <ac:spMk id="3" creationId="{4039C9EC-6FE7-432A-A623-C7492EBE8CA9}"/>
          </ac:spMkLst>
        </pc:spChg>
        <pc:spChg chg="del mod">
          <ac:chgData name="Piotr Milczarek" userId="bf973e3dea8da167" providerId="LiveId" clId="{1B19350B-F03A-44DE-9AAF-BA8C05CDBC26}" dt="2018-10-27T20:52:21.721" v="560" actId="478"/>
          <ac:spMkLst>
            <pc:docMk/>
            <pc:sldMk cId="1085613639" sldId="258"/>
            <ac:spMk id="4" creationId="{4C4B28AD-58CF-4193-9F67-4F69842F52B8}"/>
          </ac:spMkLst>
        </pc:spChg>
        <pc:spChg chg="add del mod">
          <ac:chgData name="Piotr Milczarek" userId="bf973e3dea8da167" providerId="LiveId" clId="{1B19350B-F03A-44DE-9AAF-BA8C05CDBC26}" dt="2018-10-27T20:52:44.557" v="564" actId="931"/>
          <ac:spMkLst>
            <pc:docMk/>
            <pc:sldMk cId="1085613639" sldId="258"/>
            <ac:spMk id="13" creationId="{BCC13E19-5BC8-4733-9816-07EBD5D8ACB1}"/>
          </ac:spMkLst>
        </pc:spChg>
        <pc:spChg chg="add mod">
          <ac:chgData name="Piotr Milczarek" userId="bf973e3dea8da167" providerId="LiveId" clId="{1B19350B-F03A-44DE-9AAF-BA8C05CDBC26}" dt="2018-10-27T20:52:21.721" v="560" actId="478"/>
          <ac:spMkLst>
            <pc:docMk/>
            <pc:sldMk cId="1085613639" sldId="258"/>
            <ac:spMk id="15" creationId="{BFB82086-FF05-429A-B19C-6AA294554459}"/>
          </ac:spMkLst>
        </pc:spChg>
        <pc:picChg chg="del">
          <ac:chgData name="Piotr Milczarek" userId="bf973e3dea8da167" providerId="LiveId" clId="{1B19350B-F03A-44DE-9AAF-BA8C05CDBC26}" dt="2018-10-27T20:52:28.713" v="561" actId="478"/>
          <ac:picMkLst>
            <pc:docMk/>
            <pc:sldMk cId="1085613639" sldId="258"/>
            <ac:picMk id="7" creationId="{A75F0E7F-1564-4DCC-AF96-22135349AAE2}"/>
          </ac:picMkLst>
        </pc:picChg>
        <pc:picChg chg="del">
          <ac:chgData name="Piotr Milczarek" userId="bf973e3dea8da167" providerId="LiveId" clId="{1B19350B-F03A-44DE-9AAF-BA8C05CDBC26}" dt="2018-10-27T20:52:20.170" v="559" actId="478"/>
          <ac:picMkLst>
            <pc:docMk/>
            <pc:sldMk cId="1085613639" sldId="258"/>
            <ac:picMk id="11" creationId="{C81F3674-C9F9-4642-ABD2-D9DDF62EEDF8}"/>
          </ac:picMkLst>
        </pc:picChg>
        <pc:picChg chg="add mod">
          <ac:chgData name="Piotr Milczarek" userId="bf973e3dea8da167" providerId="LiveId" clId="{1B19350B-F03A-44DE-9AAF-BA8C05CDBC26}" dt="2018-10-27T20:52:44.557" v="564" actId="931"/>
          <ac:picMkLst>
            <pc:docMk/>
            <pc:sldMk cId="1085613639" sldId="258"/>
            <ac:picMk id="17" creationId="{B57FD3F6-E0D9-4E49-ADCF-4DCC6D888758}"/>
          </ac:picMkLst>
        </pc:picChg>
      </pc:sldChg>
      <pc:sldChg chg="modSp">
        <pc:chgData name="Piotr Milczarek" userId="bf973e3dea8da167" providerId="LiveId" clId="{1B19350B-F03A-44DE-9AAF-BA8C05CDBC26}" dt="2018-10-27T21:12:29.841" v="1218" actId="20577"/>
        <pc:sldMkLst>
          <pc:docMk/>
          <pc:sldMk cId="2697480884" sldId="259"/>
        </pc:sldMkLst>
        <pc:spChg chg="mod">
          <ac:chgData name="Piotr Milczarek" userId="bf973e3dea8da167" providerId="LiveId" clId="{1B19350B-F03A-44DE-9AAF-BA8C05CDBC26}" dt="2018-10-27T21:12:29.841" v="1218" actId="20577"/>
          <ac:spMkLst>
            <pc:docMk/>
            <pc:sldMk cId="2697480884" sldId="259"/>
            <ac:spMk id="3" creationId="{E26BDDE4-678C-4691-A65D-C126655E1C89}"/>
          </ac:spMkLst>
        </pc:spChg>
      </pc:sldChg>
      <pc:sldChg chg="modSp modNotesTx">
        <pc:chgData name="Piotr Milczarek" userId="bf973e3dea8da167" providerId="LiveId" clId="{1B19350B-F03A-44DE-9AAF-BA8C05CDBC26}" dt="2018-10-27T21:20:00.600" v="1234" actId="20577"/>
        <pc:sldMkLst>
          <pc:docMk/>
          <pc:sldMk cId="341211373" sldId="260"/>
        </pc:sldMkLst>
        <pc:spChg chg="mod">
          <ac:chgData name="Piotr Milczarek" userId="bf973e3dea8da167" providerId="LiveId" clId="{1B19350B-F03A-44DE-9AAF-BA8C05CDBC26}" dt="2018-10-27T21:20:00.600" v="1234" actId="20577"/>
          <ac:spMkLst>
            <pc:docMk/>
            <pc:sldMk cId="341211373" sldId="260"/>
            <ac:spMk id="6" creationId="{8D7840A5-4125-40AA-BA08-6BE05DCDAD83}"/>
          </ac:spMkLst>
        </pc:spChg>
      </pc:sldChg>
      <pc:sldChg chg="addSp delSp modSp add">
        <pc:chgData name="Piotr Milczarek" userId="bf973e3dea8da167" providerId="LiveId" clId="{1B19350B-F03A-44DE-9AAF-BA8C05CDBC26}" dt="2018-10-27T21:11:56.624" v="1182" actId="1076"/>
        <pc:sldMkLst>
          <pc:docMk/>
          <pc:sldMk cId="1718977333" sldId="261"/>
        </pc:sldMkLst>
        <pc:spChg chg="del">
          <ac:chgData name="Piotr Milczarek" userId="bf973e3dea8da167" providerId="LiveId" clId="{1B19350B-F03A-44DE-9AAF-BA8C05CDBC26}" dt="2018-10-27T19:40:08.328" v="13" actId="478"/>
          <ac:spMkLst>
            <pc:docMk/>
            <pc:sldMk cId="1718977333" sldId="261"/>
            <ac:spMk id="2" creationId="{0C34894D-79C6-464B-8053-4DCDCE837B8E}"/>
          </ac:spMkLst>
        </pc:spChg>
        <pc:spChg chg="del">
          <ac:chgData name="Piotr Milczarek" userId="bf973e3dea8da167" providerId="LiveId" clId="{1B19350B-F03A-44DE-9AAF-BA8C05CDBC26}" dt="2018-10-27T19:38:48.932" v="2" actId="931"/>
          <ac:spMkLst>
            <pc:docMk/>
            <pc:sldMk cId="1718977333" sldId="261"/>
            <ac:spMk id="3" creationId="{A0C77A5E-D61D-40D9-8C12-A3D0FB13C510}"/>
          </ac:spMkLst>
        </pc:spChg>
        <pc:picChg chg="add mod">
          <ac:chgData name="Piotr Milczarek" userId="bf973e3dea8da167" providerId="LiveId" clId="{1B19350B-F03A-44DE-9AAF-BA8C05CDBC26}" dt="2018-10-27T21:11:23.205" v="1180" actId="1076"/>
          <ac:picMkLst>
            <pc:docMk/>
            <pc:sldMk cId="1718977333" sldId="261"/>
            <ac:picMk id="5" creationId="{543B9361-7C06-4864-9206-C9188B574E48}"/>
          </ac:picMkLst>
        </pc:picChg>
        <pc:picChg chg="add mod">
          <ac:chgData name="Piotr Milczarek" userId="bf973e3dea8da167" providerId="LiveId" clId="{1B19350B-F03A-44DE-9AAF-BA8C05CDBC26}" dt="2018-10-27T21:11:06.897" v="1178" actId="1076"/>
          <ac:picMkLst>
            <pc:docMk/>
            <pc:sldMk cId="1718977333" sldId="261"/>
            <ac:picMk id="7" creationId="{E68BC5F8-A1AA-4654-A71F-116AC12AC571}"/>
          </ac:picMkLst>
        </pc:picChg>
        <pc:picChg chg="add del">
          <ac:chgData name="Piotr Milczarek" userId="bf973e3dea8da167" providerId="LiveId" clId="{1B19350B-F03A-44DE-9AAF-BA8C05CDBC26}" dt="2018-10-27T21:08:34" v="1171"/>
          <ac:picMkLst>
            <pc:docMk/>
            <pc:sldMk cId="1718977333" sldId="261"/>
            <ac:picMk id="8" creationId="{3979555F-3085-4E37-A62D-031E696721F5}"/>
          </ac:picMkLst>
        </pc:picChg>
        <pc:picChg chg="add mod">
          <ac:chgData name="Piotr Milczarek" userId="bf973e3dea8da167" providerId="LiveId" clId="{1B19350B-F03A-44DE-9AAF-BA8C05CDBC26}" dt="2018-10-27T21:11:17.372" v="1179" actId="1076"/>
          <ac:picMkLst>
            <pc:docMk/>
            <pc:sldMk cId="1718977333" sldId="261"/>
            <ac:picMk id="9" creationId="{FD1B650F-5ABE-43E0-9902-0D91B92F21F8}"/>
          </ac:picMkLst>
        </pc:picChg>
        <pc:picChg chg="add mod">
          <ac:chgData name="Piotr Milczarek" userId="bf973e3dea8da167" providerId="LiveId" clId="{1B19350B-F03A-44DE-9AAF-BA8C05CDBC26}" dt="2018-10-27T21:11:56.624" v="1182" actId="1076"/>
          <ac:picMkLst>
            <pc:docMk/>
            <pc:sldMk cId="1718977333" sldId="261"/>
            <ac:picMk id="10" creationId="{E3DBACBF-197C-4D4A-9C4C-F99DBB3617E1}"/>
          </ac:picMkLst>
        </pc:picChg>
        <pc:picChg chg="add mod ord">
          <ac:chgData name="Piotr Milczarek" userId="bf973e3dea8da167" providerId="LiveId" clId="{1B19350B-F03A-44DE-9AAF-BA8C05CDBC26}" dt="2018-10-27T21:10:53.837" v="1177" actId="1076"/>
          <ac:picMkLst>
            <pc:docMk/>
            <pc:sldMk cId="1718977333" sldId="261"/>
            <ac:picMk id="1026" creationId="{9C28D7B4-DEE6-4C7D-BA75-13B6474E9C33}"/>
          </ac:picMkLst>
        </pc:picChg>
      </pc:sldChg>
      <pc:sldChg chg="modSp add del">
        <pc:chgData name="Piotr Milczarek" userId="bf973e3dea8da167" providerId="LiveId" clId="{1B19350B-F03A-44DE-9AAF-BA8C05CDBC26}" dt="2018-10-27T20:49:57.005" v="439" actId="2696"/>
        <pc:sldMkLst>
          <pc:docMk/>
          <pc:sldMk cId="3065191913" sldId="262"/>
        </pc:sldMkLst>
        <pc:spChg chg="mod">
          <ac:chgData name="Piotr Milczarek" userId="bf973e3dea8da167" providerId="LiveId" clId="{1B19350B-F03A-44DE-9AAF-BA8C05CDBC26}" dt="2018-10-27T20:49:32.629" v="438" actId="20577"/>
          <ac:spMkLst>
            <pc:docMk/>
            <pc:sldMk cId="3065191913" sldId="262"/>
            <ac:spMk id="3" creationId="{E26BDDE4-678C-4691-A65D-C126655E1C89}"/>
          </ac:spMkLst>
        </pc:spChg>
      </pc:sldChg>
      <pc:sldChg chg="addSp delSp modSp add modNotesTx">
        <pc:chgData name="Piotr Milczarek" userId="bf973e3dea8da167" providerId="LiveId" clId="{1B19350B-F03A-44DE-9AAF-BA8C05CDBC26}" dt="2018-10-27T21:07:19.910" v="1141" actId="20577"/>
        <pc:sldMkLst>
          <pc:docMk/>
          <pc:sldMk cId="1247050324" sldId="263"/>
        </pc:sldMkLst>
        <pc:spChg chg="del">
          <ac:chgData name="Piotr Milczarek" userId="bf973e3dea8da167" providerId="LiveId" clId="{1B19350B-F03A-44DE-9AAF-BA8C05CDBC26}" dt="2018-10-27T20:46:19.980" v="424" actId="478"/>
          <ac:spMkLst>
            <pc:docMk/>
            <pc:sldMk cId="1247050324" sldId="263"/>
            <ac:spMk id="2" creationId="{C1C8A78B-F395-4EC9-86E3-22D6682B1633}"/>
          </ac:spMkLst>
        </pc:spChg>
        <pc:spChg chg="del">
          <ac:chgData name="Piotr Milczarek" userId="bf973e3dea8da167" providerId="LiveId" clId="{1B19350B-F03A-44DE-9AAF-BA8C05CDBC26}" dt="2018-10-27T20:46:27.289" v="425" actId="478"/>
          <ac:spMkLst>
            <pc:docMk/>
            <pc:sldMk cId="1247050324" sldId="263"/>
            <ac:spMk id="3" creationId="{41577A26-0E8F-42D3-93C3-93D53DAF04F5}"/>
          </ac:spMkLst>
        </pc:spChg>
        <pc:picChg chg="add mod">
          <ac:chgData name="Piotr Milczarek" userId="bf973e3dea8da167" providerId="LiveId" clId="{1B19350B-F03A-44DE-9AAF-BA8C05CDBC26}" dt="2018-10-27T20:46:15.145" v="423" actId="931"/>
          <ac:picMkLst>
            <pc:docMk/>
            <pc:sldMk cId="1247050324" sldId="263"/>
            <ac:picMk id="5" creationId="{8B5B60B4-2113-4046-B087-2E36599A8AC7}"/>
          </ac:picMkLst>
        </pc:picChg>
      </pc:sldChg>
      <pc:sldChg chg="add modNotesTx">
        <pc:chgData name="Piotr Milczarek" userId="bf973e3dea8da167" providerId="LiveId" clId="{1B19350B-F03A-44DE-9AAF-BA8C05CDBC26}" dt="2018-10-27T21:07:35.578" v="1169" actId="20577"/>
        <pc:sldMkLst>
          <pc:docMk/>
          <pc:sldMk cId="1117168246" sldId="264"/>
        </pc:sldMkLst>
      </pc:sldChg>
      <pc:sldChg chg="add del">
        <pc:chgData name="Piotr Milczarek" userId="bf973e3dea8da167" providerId="LiveId" clId="{1B19350B-F03A-44DE-9AAF-BA8C05CDBC26}" dt="2018-10-27T20:46:34.721" v="427"/>
        <pc:sldMkLst>
          <pc:docMk/>
          <pc:sldMk cId="2749358016" sldId="264"/>
        </pc:sldMkLst>
      </pc:sldChg>
      <pc:sldChg chg="addSp modSp add">
        <pc:chgData name="Piotr Milczarek" userId="bf973e3dea8da167" providerId="LiveId" clId="{1B19350B-F03A-44DE-9AAF-BA8C05CDBC26}" dt="2018-10-27T20:48:08.486" v="432" actId="14100"/>
        <pc:sldMkLst>
          <pc:docMk/>
          <pc:sldMk cId="4225224060" sldId="265"/>
        </pc:sldMkLst>
        <pc:picChg chg="add mod">
          <ac:chgData name="Piotr Milczarek" userId="bf973e3dea8da167" providerId="LiveId" clId="{1B19350B-F03A-44DE-9AAF-BA8C05CDBC26}" dt="2018-10-27T20:48:08.486" v="432" actId="14100"/>
          <ac:picMkLst>
            <pc:docMk/>
            <pc:sldMk cId="4225224060" sldId="265"/>
            <ac:picMk id="3" creationId="{1529CC25-CB49-4B76-A6EE-CE8BDFB096D4}"/>
          </ac:picMkLst>
        </pc:picChg>
      </pc:sldChg>
      <pc:sldChg chg="add ord modNotesTx">
        <pc:chgData name="Piotr Milczarek" userId="bf973e3dea8da167" providerId="LiveId" clId="{1B19350B-F03A-44DE-9AAF-BA8C05CDBC26}" dt="2018-10-27T21:07:00.982" v="1091" actId="20577"/>
        <pc:sldMkLst>
          <pc:docMk/>
          <pc:sldMk cId="1725275657" sldId="266"/>
        </pc:sldMkLst>
      </pc:sldChg>
      <pc:sldChg chg="add">
        <pc:chgData name="Piotr Milczarek" userId="bf973e3dea8da167" providerId="LiveId" clId="{1B19350B-F03A-44DE-9AAF-BA8C05CDBC26}" dt="2018-10-27T20:50:17.678" v="441"/>
        <pc:sldMkLst>
          <pc:docMk/>
          <pc:sldMk cId="2037472311" sldId="267"/>
        </pc:sldMkLst>
      </pc:sldChg>
      <pc:sldChg chg="addSp delSp modSp add del ord">
        <pc:chgData name="Piotr Milczarek" userId="bf973e3dea8da167" providerId="LiveId" clId="{1B19350B-F03A-44DE-9AAF-BA8C05CDBC26}" dt="2018-10-27T21:06:27.819" v="988" actId="20577"/>
        <pc:sldMkLst>
          <pc:docMk/>
          <pc:sldMk cId="2200136286" sldId="268"/>
        </pc:sldMkLst>
        <pc:spChg chg="mod">
          <ac:chgData name="Piotr Milczarek" userId="bf973e3dea8da167" providerId="LiveId" clId="{1B19350B-F03A-44DE-9AAF-BA8C05CDBC26}" dt="2018-10-27T20:54:02.419" v="582"/>
          <ac:spMkLst>
            <pc:docMk/>
            <pc:sldMk cId="2200136286" sldId="268"/>
            <ac:spMk id="2" creationId="{80A6E3B5-F27D-433B-851E-CEE06799F289}"/>
          </ac:spMkLst>
        </pc:spChg>
        <pc:spChg chg="add del">
          <ac:chgData name="Piotr Milczarek" userId="bf973e3dea8da167" providerId="LiveId" clId="{1B19350B-F03A-44DE-9AAF-BA8C05CDBC26}" dt="2018-10-27T20:55:19.768" v="606" actId="931"/>
          <ac:spMkLst>
            <pc:docMk/>
            <pc:sldMk cId="2200136286" sldId="268"/>
            <ac:spMk id="3" creationId="{60C03280-8573-499A-B083-EE8C2244F71D}"/>
          </ac:spMkLst>
        </pc:spChg>
        <pc:spChg chg="add del mod">
          <ac:chgData name="Piotr Milczarek" userId="bf973e3dea8da167" providerId="LiveId" clId="{1B19350B-F03A-44DE-9AAF-BA8C05CDBC26}" dt="2018-10-27T21:06:27.819" v="988" actId="20577"/>
          <ac:spMkLst>
            <pc:docMk/>
            <pc:sldMk cId="2200136286" sldId="268"/>
            <ac:spMk id="4" creationId="{265F7CA7-0329-447D-A3D8-B552BDED31FE}"/>
          </ac:spMkLst>
        </pc:spChg>
        <pc:picChg chg="add mod">
          <ac:chgData name="Piotr Milczarek" userId="bf973e3dea8da167" providerId="LiveId" clId="{1B19350B-F03A-44DE-9AAF-BA8C05CDBC26}" dt="2018-10-27T20:53:56.465" v="579" actId="1076"/>
          <ac:picMkLst>
            <pc:docMk/>
            <pc:sldMk cId="2200136286" sldId="268"/>
            <ac:picMk id="5" creationId="{74CC54DA-C463-45F1-9194-6E1DD80CA960}"/>
          </ac:picMkLst>
        </pc:picChg>
        <pc:picChg chg="add del mod">
          <ac:chgData name="Piotr Milczarek" userId="bf973e3dea8da167" providerId="LiveId" clId="{1B19350B-F03A-44DE-9AAF-BA8C05CDBC26}" dt="2018-10-27T20:54:52.254" v="595" actId="931"/>
          <ac:picMkLst>
            <pc:docMk/>
            <pc:sldMk cId="2200136286" sldId="268"/>
            <ac:picMk id="7" creationId="{97F0239B-E3C4-4880-A905-D6E7BD6CBCA7}"/>
          </ac:picMkLst>
        </pc:picChg>
        <pc:picChg chg="add del mod">
          <ac:chgData name="Piotr Milczarek" userId="bf973e3dea8da167" providerId="LiveId" clId="{1B19350B-F03A-44DE-9AAF-BA8C05CDBC26}" dt="2018-10-27T20:55:11.782" v="604" actId="931"/>
          <ac:picMkLst>
            <pc:docMk/>
            <pc:sldMk cId="2200136286" sldId="268"/>
            <ac:picMk id="9" creationId="{B9AEBE9B-27D2-4179-96BB-678FDC8537F6}"/>
          </ac:picMkLst>
        </pc:picChg>
        <pc:picChg chg="add mod">
          <ac:chgData name="Piotr Milczarek" userId="bf973e3dea8da167" providerId="LiveId" clId="{1B19350B-F03A-44DE-9AAF-BA8C05CDBC26}" dt="2018-10-27T20:55:26.022" v="608" actId="1076"/>
          <ac:picMkLst>
            <pc:docMk/>
            <pc:sldMk cId="2200136286" sldId="268"/>
            <ac:picMk id="11" creationId="{F7DEABDB-2A4C-4732-9E24-93BBE451B01F}"/>
          </ac:picMkLst>
        </pc:picChg>
      </pc:sldChg>
      <pc:sldChg chg="add del">
        <pc:chgData name="Piotr Milczarek" userId="bf973e3dea8da167" providerId="LiveId" clId="{1B19350B-F03A-44DE-9AAF-BA8C05CDBC26}" dt="2018-10-27T20:52:31.157" v="563"/>
        <pc:sldMkLst>
          <pc:docMk/>
          <pc:sldMk cId="4055580566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E746C-C4AA-4E85-B78A-137BF2A5F85F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F3AC5-53DC-4BB0-9DE4-8F5B2A54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shops are facing increasing competition from online retail. There are, however multiple opportunities to improve the in-shop experience with: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using the resources more effectively to reduce frustrations and save costs: 77% of shoppers are less likely to return to a store where they experienced long checkout lines and 19% of shoppers walk away, if the waiting line has more than 5 people in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- tailoring the customer journey to the needs of a specific person: Customers are often overloaded with choice and miss either personal </a:t>
            </a:r>
            <a:r>
              <a:rPr lang="en-US" dirty="0" err="1"/>
              <a:t>assistence</a:t>
            </a:r>
            <a:r>
              <a:rPr lang="en-US" dirty="0"/>
              <a:t> present in the smaller shops or online recommendations given by AI-</a:t>
            </a:r>
            <a:r>
              <a:rPr lang="en-US" dirty="0" err="1"/>
              <a:t>assistans</a:t>
            </a:r>
            <a:r>
              <a:rPr lang="en-US" dirty="0"/>
              <a:t> present in Amazon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00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Adaptive instead of reactive</a:t>
            </a:r>
          </a:p>
          <a:p>
            <a:r>
              <a:rPr lang="en-US" dirty="0"/>
              <a:t>Based on data gathered on customers:</a:t>
            </a:r>
          </a:p>
          <a:p>
            <a:pPr lvl="1"/>
            <a:r>
              <a:rPr lang="en-US" dirty="0"/>
              <a:t>Customer counting (gates)</a:t>
            </a:r>
          </a:p>
          <a:p>
            <a:pPr lvl="1"/>
            <a:r>
              <a:rPr lang="en-US" dirty="0"/>
              <a:t>Customer position (video)</a:t>
            </a:r>
          </a:p>
          <a:p>
            <a:pPr lvl="1"/>
            <a:r>
              <a:rPr lang="en-US" dirty="0"/>
              <a:t>Moving speed (video)</a:t>
            </a:r>
          </a:p>
          <a:p>
            <a:pPr lvl="1"/>
            <a:r>
              <a:rPr lang="en-US" dirty="0"/>
              <a:t>Customer recognition (video, phones)</a:t>
            </a:r>
          </a:p>
          <a:p>
            <a:pPr lvl="1"/>
            <a:r>
              <a:rPr lang="en-US" dirty="0"/>
              <a:t>Customer mood (video)</a:t>
            </a:r>
          </a:p>
          <a:p>
            <a:r>
              <a:rPr lang="en-US" dirty="0"/>
              <a:t>Use q-learning to generate signals</a:t>
            </a:r>
          </a:p>
          <a:p>
            <a:pPr lvl="1"/>
            <a:r>
              <a:rPr lang="en-US" dirty="0"/>
              <a:t>Points for working on the warehouse and points for short queue</a:t>
            </a:r>
          </a:p>
          <a:p>
            <a:endParaRPr lang="en-US" dirty="0"/>
          </a:p>
          <a:p>
            <a:r>
              <a:rPr lang="en-US" dirty="0"/>
              <a:t>- Queue lines are long due to a high cost of staff, which needs to multitask. Queue optimization an waiting time decrease can improve customer retention: according to study performed by 77% of shoppers are less likely to return to a store where they experienced long checkout lines and 19% of shoppers walk away, if the waiting line has more than 5 people in it.</a:t>
            </a:r>
          </a:p>
          <a:p>
            <a:endParaRPr lang="en-US" dirty="0"/>
          </a:p>
          <a:p>
            <a:r>
              <a:rPr lang="en-US" dirty="0"/>
              <a:t>We could use q-learning to calculate a chance that the customers will queue at the counter in advance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1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of customer moving patterns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36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Shopping suggestions based on purchase history,</a:t>
            </a:r>
          </a:p>
          <a:p>
            <a:endParaRPr lang="en-US" dirty="0"/>
          </a:p>
          <a:p>
            <a:r>
              <a:rPr lang="en-US" dirty="0"/>
              <a:t>Sequential learning</a:t>
            </a:r>
          </a:p>
          <a:p>
            <a:endParaRPr lang="en-US" dirty="0"/>
          </a:p>
          <a:p>
            <a:r>
              <a:rPr lang="en-US" dirty="0"/>
              <a:t>We plan to improve: value proposition (performance) and aim for better customer relationship.</a:t>
            </a:r>
          </a:p>
          <a:p>
            <a:endParaRPr lang="en-US" dirty="0"/>
          </a:p>
          <a:p>
            <a:r>
              <a:rPr lang="en-US" dirty="0"/>
              <a:t>Possibility of dynamic pricing based on customer activity	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Shopping suggestions based on purchase history,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Incentivize with discounts to target their specific </a:t>
            </a:r>
            <a:r>
              <a:rPr lang="en-US" b="1" dirty="0"/>
              <a:t>Demographics and Psychographics 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 pricing and special offers to introduce to other product 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Chance of providing feedback on the suggestions</a:t>
            </a:r>
          </a:p>
          <a:p>
            <a:endParaRPr lang="en-US" dirty="0"/>
          </a:p>
          <a:p>
            <a:r>
              <a:rPr lang="en-US" dirty="0"/>
              <a:t>Techniques to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 pattern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Reinforced learning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9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android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1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8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9B7D-7C09-4F33-B7B2-CCE9E3D54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retail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D82B3-19AC-47D0-9D7D-81EF5EF8C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Tailoring store experience for improved performance  and customer satisfaction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F616F4-9B88-4966-87D6-6C08F46D8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604" y="0"/>
            <a:ext cx="2761129" cy="2761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68B5C8-1E70-4ADE-B020-FCDD9D9A0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036" y="589606"/>
            <a:ext cx="1581915" cy="15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4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0169-D501-4175-910D-957B5134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3718"/>
          </a:xfrm>
        </p:spPr>
        <p:txBody>
          <a:bodyPr/>
          <a:lstStyle/>
          <a:p>
            <a:r>
              <a:rPr lang="en-US" dirty="0"/>
              <a:t>Loosing to online.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C9EC-6FE7-432A-A623-C7492EBE8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24319"/>
            <a:ext cx="4447786" cy="2148242"/>
          </a:xfrm>
        </p:spPr>
        <p:txBody>
          <a:bodyPr/>
          <a:lstStyle/>
          <a:p>
            <a:r>
              <a:rPr lang="en-US" dirty="0"/>
              <a:t>Long queues in supermarkets due to high staff cost:</a:t>
            </a:r>
          </a:p>
          <a:p>
            <a:pPr lvl="1"/>
            <a:r>
              <a:rPr lang="en-US" dirty="0"/>
              <a:t>Suboptimal staff allocation</a:t>
            </a:r>
          </a:p>
          <a:p>
            <a:pPr lvl="1"/>
            <a:r>
              <a:rPr lang="en-US" dirty="0"/>
              <a:t>Decreased customer satisfaction</a:t>
            </a:r>
          </a:p>
          <a:p>
            <a:pPr lvl="1"/>
            <a:r>
              <a:rPr lang="en-US" dirty="0"/>
              <a:t>Potentially loosing clients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B28AD-58CF-4193-9F67-4F69842F5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9874" y="1824319"/>
            <a:ext cx="4447786" cy="2066962"/>
          </a:xfrm>
        </p:spPr>
        <p:txBody>
          <a:bodyPr/>
          <a:lstStyle/>
          <a:p>
            <a:r>
              <a:rPr lang="en-US" dirty="0"/>
              <a:t>Discount supermarkets don’t offer neither </a:t>
            </a:r>
          </a:p>
          <a:p>
            <a:pPr lvl="1"/>
            <a:r>
              <a:rPr lang="en-US" dirty="0"/>
              <a:t>Personalized experience of smaller shops</a:t>
            </a:r>
          </a:p>
          <a:p>
            <a:pPr lvl="1"/>
            <a:r>
              <a:rPr lang="en-US" dirty="0"/>
              <a:t>Personalized suggestion possible in online retail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F0E7F-1564-4DCC-AF96-22135349A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27481"/>
            <a:ext cx="4447786" cy="2314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1F3674-C9F9-4642-ABD2-D9DDF62EE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219" y="4145824"/>
            <a:ext cx="3753581" cy="247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81BA853-EF6A-403D-8AD0-35D706DE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85" y="212170"/>
            <a:ext cx="2912244" cy="15289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1B3E2E-5753-4AC1-9A7B-FA63BF9B2FE7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7333293" y="593345"/>
            <a:ext cx="2861273" cy="283565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E6125E-748E-4C07-BF89-F019A725F6CD}"/>
              </a:ext>
            </a:extLst>
          </p:cNvPr>
          <p:cNvSpPr/>
          <p:nvPr/>
        </p:nvSpPr>
        <p:spPr>
          <a:xfrm>
            <a:off x="5133017" y="2938463"/>
            <a:ext cx="22002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SHOP IMAGE </a:t>
            </a:r>
            <a:r>
              <a:rPr lang="en-US" sz="1013" dirty="0">
                <a:sym typeface="Wingdings" panose="05000000000000000000" pitchFamily="2" charset="2"/>
              </a:rPr>
              <a:t> WITH ONE PERSON</a:t>
            </a:r>
            <a:endParaRPr lang="en-US" sz="1013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393179-B1A0-466C-90D6-A5F261A814D9}"/>
              </a:ext>
            </a:extLst>
          </p:cNvPr>
          <p:cNvSpPr/>
          <p:nvPr/>
        </p:nvSpPr>
        <p:spPr>
          <a:xfrm>
            <a:off x="9872811" y="2737802"/>
            <a:ext cx="22002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IMAGE OF A FRAME DETECTING PEOPLE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F9F0DD-AC12-4BD0-98AA-54E94A8F7E70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>
            <a:off x="10583757" y="1002765"/>
            <a:ext cx="389191" cy="173503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B4C4E02-AFE8-4ABC-802B-C159043505AA}"/>
              </a:ext>
            </a:extLst>
          </p:cNvPr>
          <p:cNvSpPr/>
          <p:nvPr/>
        </p:nvSpPr>
        <p:spPr>
          <a:xfrm>
            <a:off x="10194566" y="183925"/>
            <a:ext cx="778382" cy="81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57FD4EA-475C-4C92-BE54-048D68D4C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061" y="4525201"/>
            <a:ext cx="2571750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2E4CAE-8FDB-41C7-9072-215617C8F0D0}"/>
              </a:ext>
            </a:extLst>
          </p:cNvPr>
          <p:cNvCxnSpPr>
            <a:cxnSpLocks/>
            <a:endCxn id="1028" idx="3"/>
          </p:cNvCxnSpPr>
          <p:nvPr/>
        </p:nvCxnSpPr>
        <p:spPr>
          <a:xfrm flipH="1">
            <a:off x="9872810" y="3718877"/>
            <a:ext cx="1100138" cy="1770731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681C2B8-FFD8-413C-BCE5-C3C61E491EB8}"/>
              </a:ext>
            </a:extLst>
          </p:cNvPr>
          <p:cNvSpPr txBox="1"/>
          <p:nvPr/>
        </p:nvSpPr>
        <p:spPr>
          <a:xfrm>
            <a:off x="9181185" y="212170"/>
            <a:ext cx="2912244" cy="438582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SECURITY CAMERAS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4618B1-53BB-407C-B88C-3145EA93121E}"/>
              </a:ext>
            </a:extLst>
          </p:cNvPr>
          <p:cNvSpPr txBox="1"/>
          <p:nvPr/>
        </p:nvSpPr>
        <p:spPr>
          <a:xfrm>
            <a:off x="7319832" y="6055829"/>
            <a:ext cx="2552978" cy="438582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TRACK PEOPLE</a:t>
            </a:r>
          </a:p>
        </p:txBody>
      </p:sp>
      <p:pic>
        <p:nvPicPr>
          <p:cNvPr id="1030" name="Picture 6" descr="Image result for cashier clipart">
            <a:extLst>
              <a:ext uri="{FF2B5EF4-FFF2-40B4-BE49-F238E27FC236}">
                <a16:creationId xmlns:a16="http://schemas.microsoft.com/office/drawing/2014/main" id="{D11580BD-8B07-4B75-ACA3-6BEC1266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" y="0"/>
            <a:ext cx="3278981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0F2C0A-30BC-408B-B685-E49AA8599D59}"/>
              </a:ext>
            </a:extLst>
          </p:cNvPr>
          <p:cNvSpPr txBox="1"/>
          <p:nvPr/>
        </p:nvSpPr>
        <p:spPr>
          <a:xfrm>
            <a:off x="842721" y="574511"/>
            <a:ext cx="1605826" cy="438582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CASHIERS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32912E-70E6-41AA-8723-6E18A3FD68B4}"/>
              </a:ext>
            </a:extLst>
          </p:cNvPr>
          <p:cNvCxnSpPr>
            <a:cxnSpLocks/>
            <a:stCxn id="1038" idx="1"/>
            <a:endCxn id="1030" idx="3"/>
          </p:cNvCxnSpPr>
          <p:nvPr/>
        </p:nvCxnSpPr>
        <p:spPr>
          <a:xfrm flipH="1" flipV="1">
            <a:off x="3285125" y="803672"/>
            <a:ext cx="1354304" cy="209421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32" name="Picture 8" descr="Image result for notification">
            <a:extLst>
              <a:ext uri="{FF2B5EF4-FFF2-40B4-BE49-F238E27FC236}">
                <a16:creationId xmlns:a16="http://schemas.microsoft.com/office/drawing/2014/main" id="{8A28130E-9775-4D0B-8DB1-187FCE4B0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2" r="21575"/>
          <a:stretch/>
        </p:blipFill>
        <p:spPr bwMode="auto">
          <a:xfrm>
            <a:off x="4122969" y="1080543"/>
            <a:ext cx="471655" cy="43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671DF20A-4E90-4670-9785-632B745FA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29" y="183925"/>
            <a:ext cx="3187451" cy="1658336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10DD85-706B-4153-B51A-A72FFE595811}"/>
              </a:ext>
            </a:extLst>
          </p:cNvPr>
          <p:cNvCxnSpPr>
            <a:cxnSpLocks/>
            <a:stCxn id="10" idx="0"/>
            <a:endCxn id="1038" idx="2"/>
          </p:cNvCxnSpPr>
          <p:nvPr/>
        </p:nvCxnSpPr>
        <p:spPr>
          <a:xfrm flipV="1">
            <a:off x="6233155" y="1842261"/>
            <a:ext cx="0" cy="109620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06206ED-CDA2-4BA6-BFED-074BE693E43C}"/>
              </a:ext>
            </a:extLst>
          </p:cNvPr>
          <p:cNvSpPr txBox="1"/>
          <p:nvPr/>
        </p:nvSpPr>
        <p:spPr>
          <a:xfrm>
            <a:off x="4639429" y="1405494"/>
            <a:ext cx="3187451" cy="438582"/>
          </a:xfrm>
          <a:prstGeom prst="rect">
            <a:avLst/>
          </a:prstGeom>
          <a:solidFill>
            <a:srgbClr val="92D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QUEUE PREDICTION</a:t>
            </a:r>
          </a:p>
        </p:txBody>
      </p:sp>
      <p:pic>
        <p:nvPicPr>
          <p:cNvPr id="1051" name="Picture 10" descr="Image result for supermarket customer clipart">
            <a:extLst>
              <a:ext uri="{FF2B5EF4-FFF2-40B4-BE49-F238E27FC236}">
                <a16:creationId xmlns:a16="http://schemas.microsoft.com/office/drawing/2014/main" id="{93D57CFA-6F03-48C8-B485-5B3FBA97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91" y="4351591"/>
            <a:ext cx="1852403" cy="18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05B2CE7-5485-486B-8C9C-9DA427502ECC}"/>
              </a:ext>
            </a:extLst>
          </p:cNvPr>
          <p:cNvSpPr txBox="1"/>
          <p:nvPr/>
        </p:nvSpPr>
        <p:spPr>
          <a:xfrm>
            <a:off x="3388190" y="5828640"/>
            <a:ext cx="1852404" cy="438582"/>
          </a:xfrm>
          <a:prstGeom prst="rect">
            <a:avLst/>
          </a:prstGeom>
          <a:solidFill>
            <a:srgbClr val="92D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CUSTOMERS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2B0B861-BB49-4D49-9737-CCD812C6A8B5}"/>
              </a:ext>
            </a:extLst>
          </p:cNvPr>
          <p:cNvCxnSpPr>
            <a:cxnSpLocks/>
            <a:stCxn id="10" idx="2"/>
            <a:endCxn id="1051" idx="3"/>
          </p:cNvCxnSpPr>
          <p:nvPr/>
        </p:nvCxnSpPr>
        <p:spPr>
          <a:xfrm flipH="1">
            <a:off x="5240594" y="3919538"/>
            <a:ext cx="992561" cy="136967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55" name="Picture 1054">
            <a:extLst>
              <a:ext uri="{FF2B5EF4-FFF2-40B4-BE49-F238E27FC236}">
                <a16:creationId xmlns:a16="http://schemas.microsoft.com/office/drawing/2014/main" id="{A80BAFE7-EAFA-4D93-8F0F-478799A525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" y="2737801"/>
            <a:ext cx="2390653" cy="1804802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4273A34-3A54-45EE-85EB-212D0D377907}"/>
              </a:ext>
            </a:extLst>
          </p:cNvPr>
          <p:cNvSpPr txBox="1"/>
          <p:nvPr/>
        </p:nvSpPr>
        <p:spPr>
          <a:xfrm>
            <a:off x="92518" y="4127016"/>
            <a:ext cx="2356029" cy="438582"/>
          </a:xfrm>
          <a:prstGeom prst="rect">
            <a:avLst/>
          </a:prstGeom>
          <a:solidFill>
            <a:srgbClr val="92D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MOBILE APP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9F2404-C8D4-47EA-9A13-179862882E47}"/>
              </a:ext>
            </a:extLst>
          </p:cNvPr>
          <p:cNvCxnSpPr>
            <a:cxnSpLocks/>
            <a:stCxn id="1051" idx="1"/>
            <a:endCxn id="1055" idx="2"/>
          </p:cNvCxnSpPr>
          <p:nvPr/>
        </p:nvCxnSpPr>
        <p:spPr>
          <a:xfrm flipH="1" flipV="1">
            <a:off x="1287846" y="4542603"/>
            <a:ext cx="2100345" cy="74660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2AF02C2-FFD6-4E13-9CE9-8DD8C6FBAF0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887" t="21207" r="10563" b="13548"/>
          <a:stretch/>
        </p:blipFill>
        <p:spPr>
          <a:xfrm>
            <a:off x="0" y="0"/>
            <a:ext cx="12260826" cy="68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531E-6 -2.5E-6 L -0.0917 0.00157 " pathEditMode="fixed" rAng="0" ptsTypes="AA">
                                      <p:cBhvr>
                                        <p:cTn id="53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5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24" grpId="0" animBg="1"/>
      <p:bldP spid="35" grpId="0" animBg="1"/>
      <p:bldP spid="37" grpId="0" animBg="1"/>
      <p:bldP spid="62" grpId="0" animBg="1"/>
      <p:bldP spid="66" grpId="0" animBg="1"/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092A-6798-4FEB-92BB-50D86F97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…Queue optimization!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DDE4-678C-4691-A65D-C126655E1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instead of reactive</a:t>
            </a:r>
          </a:p>
          <a:p>
            <a:r>
              <a:rPr lang="en-US" dirty="0"/>
              <a:t>Based on data gathered on customers:</a:t>
            </a:r>
          </a:p>
          <a:p>
            <a:pPr lvl="1"/>
            <a:r>
              <a:rPr lang="en-US" dirty="0"/>
              <a:t>Customer counting (gates)</a:t>
            </a:r>
          </a:p>
          <a:p>
            <a:pPr lvl="1"/>
            <a:r>
              <a:rPr lang="en-US" dirty="0"/>
              <a:t>Customer position (video)</a:t>
            </a:r>
          </a:p>
          <a:p>
            <a:pPr lvl="1"/>
            <a:r>
              <a:rPr lang="en-US" dirty="0"/>
              <a:t>Moving speed (video)</a:t>
            </a:r>
          </a:p>
          <a:p>
            <a:pPr lvl="1"/>
            <a:r>
              <a:rPr lang="en-US" dirty="0"/>
              <a:t>Customer recognition (video, phones)</a:t>
            </a:r>
          </a:p>
          <a:p>
            <a:pPr lvl="1"/>
            <a:r>
              <a:rPr lang="en-US" dirty="0"/>
              <a:t>Customer mood (video)</a:t>
            </a:r>
          </a:p>
          <a:p>
            <a:r>
              <a:rPr lang="en-US" dirty="0"/>
              <a:t>Use q-learning to generate signals</a:t>
            </a:r>
          </a:p>
          <a:p>
            <a:pPr lvl="1"/>
            <a:r>
              <a:rPr lang="en-US" dirty="0"/>
              <a:t>Points for working on the warehouse and points for short queue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AE77A-5DE2-4BA0-97F9-62D1E51D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007" y="2457450"/>
            <a:ext cx="5231244" cy="22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8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5B60B4-2113-4046-B087-2E36599A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5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992F-EE4E-48AE-AF51-7C1D5338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…Personal in-store assistant!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F35CD8-B987-4FCE-B83E-F83C71E6F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1650" y="2171700"/>
            <a:ext cx="4743948" cy="35814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7840A5-4125-40AA-BA08-6BE05DCDAD83}"/>
              </a:ext>
            </a:extLst>
          </p:cNvPr>
          <p:cNvSpPr/>
          <p:nvPr/>
        </p:nvSpPr>
        <p:spPr>
          <a:xfrm>
            <a:off x="1538615" y="1802368"/>
            <a:ext cx="52387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Shopping suggestions based on purchase history,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Incentivize with discounts to target their specific </a:t>
            </a:r>
            <a:r>
              <a:rPr lang="en-US" b="1" dirty="0"/>
              <a:t>Demographics and Psychographics 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 pricing and special offers to introduce to other product 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Chance of providing feedback on the suggestions</a:t>
            </a:r>
          </a:p>
          <a:p>
            <a:endParaRPr lang="en-US" dirty="0"/>
          </a:p>
          <a:p>
            <a:r>
              <a:rPr lang="en-US" dirty="0"/>
              <a:t>Techniques to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 pattern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Reinforced learning</a:t>
            </a:r>
          </a:p>
        </p:txBody>
      </p:sp>
    </p:spTree>
    <p:extLst>
      <p:ext uri="{BB962C8B-B14F-4D97-AF65-F5344CB8AC3E}">
        <p14:creationId xmlns:p14="http://schemas.microsoft.com/office/powerpoint/2010/main" val="34121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5B60B4-2113-4046-B087-2E36599A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6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0/Business_Model_Canvas.png/1280px-Business_Model_Canvas.png">
            <a:extLst>
              <a:ext uri="{FF2B5EF4-FFF2-40B4-BE49-F238E27FC236}">
                <a16:creationId xmlns:a16="http://schemas.microsoft.com/office/drawing/2014/main" id="{9C28D7B4-DEE6-4C7D-BA75-13B6474E9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7724"/>
            <a:ext cx="12239019" cy="865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eckmark">
            <a:extLst>
              <a:ext uri="{FF2B5EF4-FFF2-40B4-BE49-F238E27FC236}">
                <a16:creationId xmlns:a16="http://schemas.microsoft.com/office/drawing/2014/main" id="{543B9361-7C06-4864-9206-C9188B574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9688" y="2267174"/>
            <a:ext cx="1492624" cy="1492624"/>
          </a:xfrm>
        </p:spPr>
      </p:pic>
      <p:pic>
        <p:nvPicPr>
          <p:cNvPr id="7" name="Content Placeholder 4" descr="Checkmark">
            <a:extLst>
              <a:ext uri="{FF2B5EF4-FFF2-40B4-BE49-F238E27FC236}">
                <a16:creationId xmlns:a16="http://schemas.microsoft.com/office/drawing/2014/main" id="{E68BC5F8-A1AA-4654-A71F-116AC12AC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6168" y="1029596"/>
            <a:ext cx="1492624" cy="1492624"/>
          </a:xfrm>
          <a:prstGeom prst="rect">
            <a:avLst/>
          </a:prstGeom>
        </p:spPr>
      </p:pic>
      <p:pic>
        <p:nvPicPr>
          <p:cNvPr id="9" name="Content Placeholder 4" descr="Checkmark">
            <a:extLst>
              <a:ext uri="{FF2B5EF4-FFF2-40B4-BE49-F238E27FC236}">
                <a16:creationId xmlns:a16="http://schemas.microsoft.com/office/drawing/2014/main" id="{FD1B650F-5ABE-43E0-9902-0D91B92F21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2593" y="1948029"/>
            <a:ext cx="1492624" cy="1492624"/>
          </a:xfrm>
          <a:prstGeom prst="rect">
            <a:avLst/>
          </a:prstGeom>
        </p:spPr>
      </p:pic>
      <p:pic>
        <p:nvPicPr>
          <p:cNvPr id="10" name="Content Placeholder 4" descr="Checkmark">
            <a:extLst>
              <a:ext uri="{FF2B5EF4-FFF2-40B4-BE49-F238E27FC236}">
                <a16:creationId xmlns:a16="http://schemas.microsoft.com/office/drawing/2014/main" id="{E3DBACBF-197C-4D4A-9C4C-F99DBB361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6529" y="5178909"/>
            <a:ext cx="1492624" cy="14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9CC25-CB49-4B76-A6EE-CE8BDFB09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000"/>
            <a:ext cx="12192000" cy="7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240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163</TotalTime>
  <Words>462</Words>
  <Application>Microsoft Office PowerPoint</Application>
  <PresentationFormat>Widescreen</PresentationFormat>
  <Paragraphs>87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Bodoni MT</vt:lpstr>
      <vt:lpstr>Calibri</vt:lpstr>
      <vt:lpstr>Franklin Gothic Book</vt:lpstr>
      <vt:lpstr>Wingdings</vt:lpstr>
      <vt:lpstr>Crop</vt:lpstr>
      <vt:lpstr>Adaptive retail</vt:lpstr>
      <vt:lpstr>Loosing to online. Why?</vt:lpstr>
      <vt:lpstr>PowerPoint Presentation</vt:lpstr>
      <vt:lpstr>…Queue optimization!</vt:lpstr>
      <vt:lpstr>PowerPoint Presentation</vt:lpstr>
      <vt:lpstr>…Personal in-store assistant!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retail</dc:title>
  <dc:creator>Piotr Milczarek</dc:creator>
  <cp:lastModifiedBy>Jordi Gonzalez</cp:lastModifiedBy>
  <cp:revision>8</cp:revision>
  <dcterms:created xsi:type="dcterms:W3CDTF">2018-10-27T18:56:16Z</dcterms:created>
  <dcterms:modified xsi:type="dcterms:W3CDTF">2018-10-28T09:56:55Z</dcterms:modified>
</cp:coreProperties>
</file>