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40" d="100"/>
          <a:sy n="40" d="100"/>
        </p:scale>
        <p:origin x="22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4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6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C7E6B-F34F-45DD-9BB1-6C9C997C946B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16C8-A50A-4065-BD1D-965F2527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1BA853-EF6A-403D-8AD0-35D706DE9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196" y="377191"/>
            <a:ext cx="5098967" cy="27180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B3E2E-5753-4AC1-9A7B-FA63BF9B2FE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13036700" y="1054835"/>
            <a:ext cx="5086708" cy="504116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E6125E-748E-4C07-BF89-F019A725F6CD}"/>
              </a:ext>
            </a:extLst>
          </p:cNvPr>
          <p:cNvSpPr/>
          <p:nvPr/>
        </p:nvSpPr>
        <p:spPr>
          <a:xfrm>
            <a:off x="9125100" y="5223933"/>
            <a:ext cx="3911600" cy="174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 IMAGE </a:t>
            </a:r>
            <a:r>
              <a:rPr lang="en-US" dirty="0">
                <a:sym typeface="Wingdings" panose="05000000000000000000" pitchFamily="2" charset="2"/>
              </a:rPr>
              <a:t> WITH ONE PERSON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393179-B1A0-466C-90D6-A5F261A814D9}"/>
              </a:ext>
            </a:extLst>
          </p:cNvPr>
          <p:cNvSpPr/>
          <p:nvPr/>
        </p:nvSpPr>
        <p:spPr>
          <a:xfrm>
            <a:off x="17551399" y="4867203"/>
            <a:ext cx="3911600" cy="174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OF A FRAME DETECTING PEOPLE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F9F0DD-AC12-4BD0-98AA-54E94A8F7E70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18815304" y="1782693"/>
            <a:ext cx="691895" cy="308451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C4E02-AFE8-4ABC-802B-C159043505AA}"/>
              </a:ext>
            </a:extLst>
          </p:cNvPr>
          <p:cNvSpPr/>
          <p:nvPr/>
        </p:nvSpPr>
        <p:spPr>
          <a:xfrm>
            <a:off x="18123408" y="326977"/>
            <a:ext cx="1383791" cy="1455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57FD4EA-475C-4C92-BE54-048D68D4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399" y="804480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2E4CAE-8FDB-41C7-9072-215617C8F0D0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>
            <a:off x="17551399" y="6611336"/>
            <a:ext cx="1955800" cy="314796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681C2B8-FFD8-413C-BCE5-C3C61E491EB8}"/>
              </a:ext>
            </a:extLst>
          </p:cNvPr>
          <p:cNvSpPr txBox="1"/>
          <p:nvPr/>
        </p:nvSpPr>
        <p:spPr>
          <a:xfrm>
            <a:off x="16400196" y="377191"/>
            <a:ext cx="5098967" cy="707886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SECURITY CAMERAS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618B1-53BB-407C-B88C-3145EA93121E}"/>
              </a:ext>
            </a:extLst>
          </p:cNvPr>
          <p:cNvSpPr txBox="1"/>
          <p:nvPr/>
        </p:nvSpPr>
        <p:spPr>
          <a:xfrm>
            <a:off x="13309599" y="10765917"/>
            <a:ext cx="3911600" cy="707886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TRACK PEOPLE</a:t>
            </a:r>
          </a:p>
        </p:txBody>
      </p:sp>
      <p:pic>
        <p:nvPicPr>
          <p:cNvPr id="1030" name="Picture 6" descr="Image result for cashier clipart">
            <a:extLst>
              <a:ext uri="{FF2B5EF4-FFF2-40B4-BE49-F238E27FC236}">
                <a16:creationId xmlns:a16="http://schemas.microsoft.com/office/drawing/2014/main" id="{D11580BD-8B07-4B75-ACA3-6BEC1266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" y="0"/>
            <a:ext cx="5829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0F2C0A-30BC-408B-B685-E49AA8599D59}"/>
              </a:ext>
            </a:extLst>
          </p:cNvPr>
          <p:cNvSpPr txBox="1"/>
          <p:nvPr/>
        </p:nvSpPr>
        <p:spPr>
          <a:xfrm>
            <a:off x="1601365" y="1074807"/>
            <a:ext cx="2647885" cy="707886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CASHIERS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32912E-70E6-41AA-8723-6E18A3FD68B4}"/>
              </a:ext>
            </a:extLst>
          </p:cNvPr>
          <p:cNvCxnSpPr>
            <a:cxnSpLocks/>
            <a:stCxn id="1038" idx="1"/>
            <a:endCxn id="1030" idx="3"/>
          </p:cNvCxnSpPr>
          <p:nvPr/>
        </p:nvCxnSpPr>
        <p:spPr>
          <a:xfrm flipH="1" flipV="1">
            <a:off x="5839958" y="1428750"/>
            <a:ext cx="2407652" cy="37230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Image result for notification">
            <a:extLst>
              <a:ext uri="{FF2B5EF4-FFF2-40B4-BE49-F238E27FC236}">
                <a16:creationId xmlns:a16="http://schemas.microsoft.com/office/drawing/2014/main" id="{8A28130E-9775-4D0B-8DB1-187FCE4B0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2" r="21575"/>
          <a:stretch/>
        </p:blipFill>
        <p:spPr bwMode="auto">
          <a:xfrm>
            <a:off x="7329458" y="1920966"/>
            <a:ext cx="838498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671DF20A-4E90-4670-9785-632B745FA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10" y="326977"/>
            <a:ext cx="5666580" cy="2948153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10DD85-706B-4153-B51A-A72FFE595811}"/>
              </a:ext>
            </a:extLst>
          </p:cNvPr>
          <p:cNvCxnSpPr>
            <a:cxnSpLocks/>
            <a:stCxn id="10" idx="0"/>
            <a:endCxn id="1038" idx="2"/>
          </p:cNvCxnSpPr>
          <p:nvPr/>
        </p:nvCxnSpPr>
        <p:spPr>
          <a:xfrm flipV="1">
            <a:off x="11080900" y="3275130"/>
            <a:ext cx="0" cy="194880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6206ED-CDA2-4BA6-BFED-074BE693E43C}"/>
              </a:ext>
            </a:extLst>
          </p:cNvPr>
          <p:cNvSpPr txBox="1"/>
          <p:nvPr/>
        </p:nvSpPr>
        <p:spPr>
          <a:xfrm>
            <a:off x="8247610" y="2498655"/>
            <a:ext cx="5666580" cy="707886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QUEUE PREDICTION</a:t>
            </a:r>
          </a:p>
        </p:txBody>
      </p:sp>
      <p:pic>
        <p:nvPicPr>
          <p:cNvPr id="1051" name="Picture 10" descr="Image result for supermarket customer clipart">
            <a:extLst>
              <a:ext uri="{FF2B5EF4-FFF2-40B4-BE49-F238E27FC236}">
                <a16:creationId xmlns:a16="http://schemas.microsoft.com/office/drawing/2014/main" id="{93D57CFA-6F03-48C8-B485-5B3FBA97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86" y="7736162"/>
            <a:ext cx="31146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05B2CE7-5485-486B-8C9C-9DA427502ECC}"/>
              </a:ext>
            </a:extLst>
          </p:cNvPr>
          <p:cNvSpPr txBox="1"/>
          <p:nvPr/>
        </p:nvSpPr>
        <p:spPr>
          <a:xfrm>
            <a:off x="6056556" y="10362026"/>
            <a:ext cx="3114675" cy="707886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CUSTOMERS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B0B861-BB49-4D49-9737-CCD812C6A8B5}"/>
              </a:ext>
            </a:extLst>
          </p:cNvPr>
          <p:cNvCxnSpPr>
            <a:cxnSpLocks/>
            <a:stCxn id="10" idx="2"/>
            <a:endCxn id="1051" idx="3"/>
          </p:cNvCxnSpPr>
          <p:nvPr/>
        </p:nvCxnSpPr>
        <p:spPr>
          <a:xfrm flipH="1">
            <a:off x="9137861" y="6968066"/>
            <a:ext cx="1943039" cy="243497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55" name="Picture 1054">
            <a:extLst>
              <a:ext uri="{FF2B5EF4-FFF2-40B4-BE49-F238E27FC236}">
                <a16:creationId xmlns:a16="http://schemas.microsoft.com/office/drawing/2014/main" id="{A80BAFE7-EAFA-4D93-8F0F-478799A52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4" y="4867203"/>
            <a:ext cx="4250050" cy="320853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273A34-3A54-45EE-85EB-212D0D377907}"/>
              </a:ext>
            </a:extLst>
          </p:cNvPr>
          <p:cNvSpPr txBox="1"/>
          <p:nvPr/>
        </p:nvSpPr>
        <p:spPr>
          <a:xfrm>
            <a:off x="707676" y="7336917"/>
            <a:ext cx="3163125" cy="707886"/>
          </a:xfrm>
          <a:prstGeom prst="rect">
            <a:avLst/>
          </a:prstGeom>
          <a:solidFill>
            <a:srgbClr val="92D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MOBILE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9F2404-C8D4-47EA-9A13-179862882E47}"/>
              </a:ext>
            </a:extLst>
          </p:cNvPr>
          <p:cNvCxnSpPr>
            <a:cxnSpLocks/>
            <a:stCxn id="1051" idx="1"/>
            <a:endCxn id="1055" idx="2"/>
          </p:cNvCxnSpPr>
          <p:nvPr/>
        </p:nvCxnSpPr>
        <p:spPr>
          <a:xfrm flipH="1" flipV="1">
            <a:off x="2289239" y="8075739"/>
            <a:ext cx="3733947" cy="1327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531E-6 -2.5E-6 L -0.0917 0.00157 " pathEditMode="fixed" rAng="0" ptsTypes="AA">
                                      <p:cBhvr>
                                        <p:cTn id="45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24" grpId="0" animBg="1"/>
      <p:bldP spid="35" grpId="0" animBg="1"/>
      <p:bldP spid="37" grpId="0" animBg="1"/>
      <p:bldP spid="62" grpId="0" animBg="1"/>
      <p:bldP spid="66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22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 Gonzalez</dc:creator>
  <cp:lastModifiedBy>Jordi Gonzalez</cp:lastModifiedBy>
  <cp:revision>11</cp:revision>
  <dcterms:created xsi:type="dcterms:W3CDTF">2018-10-27T22:26:35Z</dcterms:created>
  <dcterms:modified xsi:type="dcterms:W3CDTF">2018-10-28T09:36:29Z</dcterms:modified>
</cp:coreProperties>
</file>