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68" r:id="rId4"/>
    <p:sldId id="266" r:id="rId5"/>
    <p:sldId id="259" r:id="rId6"/>
    <p:sldId id="263" r:id="rId7"/>
    <p:sldId id="260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FFB7"/>
    <a:srgbClr val="97F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19350B-F03A-44DE-9AAF-BA8C05CDBC26}" v="58" dt="2018-10-27T21:19:54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8" autoAdjust="0"/>
    <p:restoredTop sz="89492" autoAdjust="0"/>
  </p:normalViewPr>
  <p:slideViewPr>
    <p:cSldViewPr snapToGrid="0">
      <p:cViewPr>
        <p:scale>
          <a:sx n="50" d="100"/>
          <a:sy n="50" d="100"/>
        </p:scale>
        <p:origin x="1690" y="739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otr Milczarek" userId="bf973e3dea8da167" providerId="LiveId" clId="{1B19350B-F03A-44DE-9AAF-BA8C05CDBC26}"/>
    <pc:docChg chg="undo redo custSel addSld delSld modSld sldOrd">
      <pc:chgData name="Piotr Milczarek" userId="bf973e3dea8da167" providerId="LiveId" clId="{1B19350B-F03A-44DE-9AAF-BA8C05CDBC26}" dt="2018-10-27T21:20:00.600" v="1234" actId="20577"/>
      <pc:docMkLst>
        <pc:docMk/>
      </pc:docMkLst>
      <pc:sldChg chg="addSp delSp modSp add del ord">
        <pc:chgData name="Piotr Milczarek" userId="bf973e3dea8da167" providerId="LiveId" clId="{1B19350B-F03A-44DE-9AAF-BA8C05CDBC26}" dt="2018-10-27T20:55:08.750" v="601" actId="2696"/>
        <pc:sldMkLst>
          <pc:docMk/>
          <pc:sldMk cId="1085613639" sldId="258"/>
        </pc:sldMkLst>
        <pc:spChg chg="mod">
          <ac:chgData name="Piotr Milczarek" userId="bf973e3dea8da167" providerId="LiveId" clId="{1B19350B-F03A-44DE-9AAF-BA8C05CDBC26}" dt="2018-10-27T20:53:22.565" v="570"/>
          <ac:spMkLst>
            <pc:docMk/>
            <pc:sldMk cId="1085613639" sldId="258"/>
            <ac:spMk id="2" creationId="{22F30169-D501-4175-910D-957B51348CC7}"/>
          </ac:spMkLst>
        </pc:spChg>
        <pc:spChg chg="del mod">
          <ac:chgData name="Piotr Milczarek" userId="bf973e3dea8da167" providerId="LiveId" clId="{1B19350B-F03A-44DE-9AAF-BA8C05CDBC26}" dt="2018-10-27T20:52:13.036" v="558" actId="478"/>
          <ac:spMkLst>
            <pc:docMk/>
            <pc:sldMk cId="1085613639" sldId="258"/>
            <ac:spMk id="3" creationId="{4039C9EC-6FE7-432A-A623-C7492EBE8CA9}"/>
          </ac:spMkLst>
        </pc:spChg>
        <pc:spChg chg="del mod">
          <ac:chgData name="Piotr Milczarek" userId="bf973e3dea8da167" providerId="LiveId" clId="{1B19350B-F03A-44DE-9AAF-BA8C05CDBC26}" dt="2018-10-27T20:52:21.721" v="560" actId="478"/>
          <ac:spMkLst>
            <pc:docMk/>
            <pc:sldMk cId="1085613639" sldId="258"/>
            <ac:spMk id="4" creationId="{4C4B28AD-58CF-4193-9F67-4F69842F52B8}"/>
          </ac:spMkLst>
        </pc:spChg>
        <pc:spChg chg="add del mod">
          <ac:chgData name="Piotr Milczarek" userId="bf973e3dea8da167" providerId="LiveId" clId="{1B19350B-F03A-44DE-9AAF-BA8C05CDBC26}" dt="2018-10-27T20:52:44.557" v="564" actId="931"/>
          <ac:spMkLst>
            <pc:docMk/>
            <pc:sldMk cId="1085613639" sldId="258"/>
            <ac:spMk id="13" creationId="{BCC13E19-5BC8-4733-9816-07EBD5D8ACB1}"/>
          </ac:spMkLst>
        </pc:spChg>
        <pc:spChg chg="add mod">
          <ac:chgData name="Piotr Milczarek" userId="bf973e3dea8da167" providerId="LiveId" clId="{1B19350B-F03A-44DE-9AAF-BA8C05CDBC26}" dt="2018-10-27T20:52:21.721" v="560" actId="478"/>
          <ac:spMkLst>
            <pc:docMk/>
            <pc:sldMk cId="1085613639" sldId="258"/>
            <ac:spMk id="15" creationId="{BFB82086-FF05-429A-B19C-6AA294554459}"/>
          </ac:spMkLst>
        </pc:spChg>
        <pc:picChg chg="del">
          <ac:chgData name="Piotr Milczarek" userId="bf973e3dea8da167" providerId="LiveId" clId="{1B19350B-F03A-44DE-9AAF-BA8C05CDBC26}" dt="2018-10-27T20:52:28.713" v="561" actId="478"/>
          <ac:picMkLst>
            <pc:docMk/>
            <pc:sldMk cId="1085613639" sldId="258"/>
            <ac:picMk id="7" creationId="{A75F0E7F-1564-4DCC-AF96-22135349AAE2}"/>
          </ac:picMkLst>
        </pc:picChg>
        <pc:picChg chg="del">
          <ac:chgData name="Piotr Milczarek" userId="bf973e3dea8da167" providerId="LiveId" clId="{1B19350B-F03A-44DE-9AAF-BA8C05CDBC26}" dt="2018-10-27T20:52:20.170" v="559" actId="478"/>
          <ac:picMkLst>
            <pc:docMk/>
            <pc:sldMk cId="1085613639" sldId="258"/>
            <ac:picMk id="11" creationId="{C81F3674-C9F9-4642-ABD2-D9DDF62EEDF8}"/>
          </ac:picMkLst>
        </pc:picChg>
        <pc:picChg chg="add mod">
          <ac:chgData name="Piotr Milczarek" userId="bf973e3dea8da167" providerId="LiveId" clId="{1B19350B-F03A-44DE-9AAF-BA8C05CDBC26}" dt="2018-10-27T20:52:44.557" v="564" actId="931"/>
          <ac:picMkLst>
            <pc:docMk/>
            <pc:sldMk cId="1085613639" sldId="258"/>
            <ac:picMk id="17" creationId="{B57FD3F6-E0D9-4E49-ADCF-4DCC6D888758}"/>
          </ac:picMkLst>
        </pc:picChg>
      </pc:sldChg>
      <pc:sldChg chg="modSp">
        <pc:chgData name="Piotr Milczarek" userId="bf973e3dea8da167" providerId="LiveId" clId="{1B19350B-F03A-44DE-9AAF-BA8C05CDBC26}" dt="2018-10-27T21:12:29.841" v="1218" actId="20577"/>
        <pc:sldMkLst>
          <pc:docMk/>
          <pc:sldMk cId="2697480884" sldId="259"/>
        </pc:sldMkLst>
        <pc:spChg chg="mod">
          <ac:chgData name="Piotr Milczarek" userId="bf973e3dea8da167" providerId="LiveId" clId="{1B19350B-F03A-44DE-9AAF-BA8C05CDBC26}" dt="2018-10-27T21:12:29.841" v="1218" actId="20577"/>
          <ac:spMkLst>
            <pc:docMk/>
            <pc:sldMk cId="2697480884" sldId="259"/>
            <ac:spMk id="3" creationId="{E26BDDE4-678C-4691-A65D-C126655E1C89}"/>
          </ac:spMkLst>
        </pc:spChg>
      </pc:sldChg>
      <pc:sldChg chg="modSp modNotesTx">
        <pc:chgData name="Piotr Milczarek" userId="bf973e3dea8da167" providerId="LiveId" clId="{1B19350B-F03A-44DE-9AAF-BA8C05CDBC26}" dt="2018-10-27T21:20:00.600" v="1234" actId="20577"/>
        <pc:sldMkLst>
          <pc:docMk/>
          <pc:sldMk cId="341211373" sldId="260"/>
        </pc:sldMkLst>
        <pc:spChg chg="mod">
          <ac:chgData name="Piotr Milczarek" userId="bf973e3dea8da167" providerId="LiveId" clId="{1B19350B-F03A-44DE-9AAF-BA8C05CDBC26}" dt="2018-10-27T21:20:00.600" v="1234" actId="20577"/>
          <ac:spMkLst>
            <pc:docMk/>
            <pc:sldMk cId="341211373" sldId="260"/>
            <ac:spMk id="6" creationId="{8D7840A5-4125-40AA-BA08-6BE05DCDAD83}"/>
          </ac:spMkLst>
        </pc:spChg>
      </pc:sldChg>
      <pc:sldChg chg="addSp delSp modSp add">
        <pc:chgData name="Piotr Milczarek" userId="bf973e3dea8da167" providerId="LiveId" clId="{1B19350B-F03A-44DE-9AAF-BA8C05CDBC26}" dt="2018-10-27T21:11:56.624" v="1182" actId="1076"/>
        <pc:sldMkLst>
          <pc:docMk/>
          <pc:sldMk cId="1718977333" sldId="261"/>
        </pc:sldMkLst>
        <pc:spChg chg="del">
          <ac:chgData name="Piotr Milczarek" userId="bf973e3dea8da167" providerId="LiveId" clId="{1B19350B-F03A-44DE-9AAF-BA8C05CDBC26}" dt="2018-10-27T19:40:08.328" v="13" actId="478"/>
          <ac:spMkLst>
            <pc:docMk/>
            <pc:sldMk cId="1718977333" sldId="261"/>
            <ac:spMk id="2" creationId="{0C34894D-79C6-464B-8053-4DCDCE837B8E}"/>
          </ac:spMkLst>
        </pc:spChg>
        <pc:spChg chg="del">
          <ac:chgData name="Piotr Milczarek" userId="bf973e3dea8da167" providerId="LiveId" clId="{1B19350B-F03A-44DE-9AAF-BA8C05CDBC26}" dt="2018-10-27T19:38:48.932" v="2" actId="931"/>
          <ac:spMkLst>
            <pc:docMk/>
            <pc:sldMk cId="1718977333" sldId="261"/>
            <ac:spMk id="3" creationId="{A0C77A5E-D61D-40D9-8C12-A3D0FB13C510}"/>
          </ac:spMkLst>
        </pc:spChg>
        <pc:picChg chg="add mod">
          <ac:chgData name="Piotr Milczarek" userId="bf973e3dea8da167" providerId="LiveId" clId="{1B19350B-F03A-44DE-9AAF-BA8C05CDBC26}" dt="2018-10-27T21:11:23.205" v="1180" actId="1076"/>
          <ac:picMkLst>
            <pc:docMk/>
            <pc:sldMk cId="1718977333" sldId="261"/>
            <ac:picMk id="5" creationId="{543B9361-7C06-4864-9206-C9188B574E48}"/>
          </ac:picMkLst>
        </pc:picChg>
        <pc:picChg chg="add mod">
          <ac:chgData name="Piotr Milczarek" userId="bf973e3dea8da167" providerId="LiveId" clId="{1B19350B-F03A-44DE-9AAF-BA8C05CDBC26}" dt="2018-10-27T21:11:06.897" v="1178" actId="1076"/>
          <ac:picMkLst>
            <pc:docMk/>
            <pc:sldMk cId="1718977333" sldId="261"/>
            <ac:picMk id="7" creationId="{E68BC5F8-A1AA-4654-A71F-116AC12AC571}"/>
          </ac:picMkLst>
        </pc:picChg>
        <pc:picChg chg="add del">
          <ac:chgData name="Piotr Milczarek" userId="bf973e3dea8da167" providerId="LiveId" clId="{1B19350B-F03A-44DE-9AAF-BA8C05CDBC26}" dt="2018-10-27T21:08:34" v="1171"/>
          <ac:picMkLst>
            <pc:docMk/>
            <pc:sldMk cId="1718977333" sldId="261"/>
            <ac:picMk id="8" creationId="{3979555F-3085-4E37-A62D-031E696721F5}"/>
          </ac:picMkLst>
        </pc:picChg>
        <pc:picChg chg="add mod">
          <ac:chgData name="Piotr Milczarek" userId="bf973e3dea8da167" providerId="LiveId" clId="{1B19350B-F03A-44DE-9AAF-BA8C05CDBC26}" dt="2018-10-27T21:11:17.372" v="1179" actId="1076"/>
          <ac:picMkLst>
            <pc:docMk/>
            <pc:sldMk cId="1718977333" sldId="261"/>
            <ac:picMk id="9" creationId="{FD1B650F-5ABE-43E0-9902-0D91B92F21F8}"/>
          </ac:picMkLst>
        </pc:picChg>
        <pc:picChg chg="add mod">
          <ac:chgData name="Piotr Milczarek" userId="bf973e3dea8da167" providerId="LiveId" clId="{1B19350B-F03A-44DE-9AAF-BA8C05CDBC26}" dt="2018-10-27T21:11:56.624" v="1182" actId="1076"/>
          <ac:picMkLst>
            <pc:docMk/>
            <pc:sldMk cId="1718977333" sldId="261"/>
            <ac:picMk id="10" creationId="{E3DBACBF-197C-4D4A-9C4C-F99DBB3617E1}"/>
          </ac:picMkLst>
        </pc:picChg>
        <pc:picChg chg="add mod ord">
          <ac:chgData name="Piotr Milczarek" userId="bf973e3dea8da167" providerId="LiveId" clId="{1B19350B-F03A-44DE-9AAF-BA8C05CDBC26}" dt="2018-10-27T21:10:53.837" v="1177" actId="1076"/>
          <ac:picMkLst>
            <pc:docMk/>
            <pc:sldMk cId="1718977333" sldId="261"/>
            <ac:picMk id="1026" creationId="{9C28D7B4-DEE6-4C7D-BA75-13B6474E9C33}"/>
          </ac:picMkLst>
        </pc:picChg>
      </pc:sldChg>
      <pc:sldChg chg="modSp add del">
        <pc:chgData name="Piotr Milczarek" userId="bf973e3dea8da167" providerId="LiveId" clId="{1B19350B-F03A-44DE-9AAF-BA8C05CDBC26}" dt="2018-10-27T20:49:57.005" v="439" actId="2696"/>
        <pc:sldMkLst>
          <pc:docMk/>
          <pc:sldMk cId="3065191913" sldId="262"/>
        </pc:sldMkLst>
        <pc:spChg chg="mod">
          <ac:chgData name="Piotr Milczarek" userId="bf973e3dea8da167" providerId="LiveId" clId="{1B19350B-F03A-44DE-9AAF-BA8C05CDBC26}" dt="2018-10-27T20:49:32.629" v="438" actId="20577"/>
          <ac:spMkLst>
            <pc:docMk/>
            <pc:sldMk cId="3065191913" sldId="262"/>
            <ac:spMk id="3" creationId="{E26BDDE4-678C-4691-A65D-C126655E1C89}"/>
          </ac:spMkLst>
        </pc:spChg>
      </pc:sldChg>
      <pc:sldChg chg="addSp delSp modSp add modNotesTx">
        <pc:chgData name="Piotr Milczarek" userId="bf973e3dea8da167" providerId="LiveId" clId="{1B19350B-F03A-44DE-9AAF-BA8C05CDBC26}" dt="2018-10-27T21:07:19.910" v="1141" actId="20577"/>
        <pc:sldMkLst>
          <pc:docMk/>
          <pc:sldMk cId="1247050324" sldId="263"/>
        </pc:sldMkLst>
        <pc:spChg chg="del">
          <ac:chgData name="Piotr Milczarek" userId="bf973e3dea8da167" providerId="LiveId" clId="{1B19350B-F03A-44DE-9AAF-BA8C05CDBC26}" dt="2018-10-27T20:46:19.980" v="424" actId="478"/>
          <ac:spMkLst>
            <pc:docMk/>
            <pc:sldMk cId="1247050324" sldId="263"/>
            <ac:spMk id="2" creationId="{C1C8A78B-F395-4EC9-86E3-22D6682B1633}"/>
          </ac:spMkLst>
        </pc:spChg>
        <pc:spChg chg="del">
          <ac:chgData name="Piotr Milczarek" userId="bf973e3dea8da167" providerId="LiveId" clId="{1B19350B-F03A-44DE-9AAF-BA8C05CDBC26}" dt="2018-10-27T20:46:27.289" v="425" actId="478"/>
          <ac:spMkLst>
            <pc:docMk/>
            <pc:sldMk cId="1247050324" sldId="263"/>
            <ac:spMk id="3" creationId="{41577A26-0E8F-42D3-93C3-93D53DAF04F5}"/>
          </ac:spMkLst>
        </pc:spChg>
        <pc:picChg chg="add mod">
          <ac:chgData name="Piotr Milczarek" userId="bf973e3dea8da167" providerId="LiveId" clId="{1B19350B-F03A-44DE-9AAF-BA8C05CDBC26}" dt="2018-10-27T20:46:15.145" v="423" actId="931"/>
          <ac:picMkLst>
            <pc:docMk/>
            <pc:sldMk cId="1247050324" sldId="263"/>
            <ac:picMk id="5" creationId="{8B5B60B4-2113-4046-B087-2E36599A8AC7}"/>
          </ac:picMkLst>
        </pc:picChg>
      </pc:sldChg>
      <pc:sldChg chg="add modNotesTx">
        <pc:chgData name="Piotr Milczarek" userId="bf973e3dea8da167" providerId="LiveId" clId="{1B19350B-F03A-44DE-9AAF-BA8C05CDBC26}" dt="2018-10-27T21:07:35.578" v="1169" actId="20577"/>
        <pc:sldMkLst>
          <pc:docMk/>
          <pc:sldMk cId="1117168246" sldId="264"/>
        </pc:sldMkLst>
      </pc:sldChg>
      <pc:sldChg chg="add del">
        <pc:chgData name="Piotr Milczarek" userId="bf973e3dea8da167" providerId="LiveId" clId="{1B19350B-F03A-44DE-9AAF-BA8C05CDBC26}" dt="2018-10-27T20:46:34.721" v="427"/>
        <pc:sldMkLst>
          <pc:docMk/>
          <pc:sldMk cId="2749358016" sldId="264"/>
        </pc:sldMkLst>
      </pc:sldChg>
      <pc:sldChg chg="addSp modSp add">
        <pc:chgData name="Piotr Milczarek" userId="bf973e3dea8da167" providerId="LiveId" clId="{1B19350B-F03A-44DE-9AAF-BA8C05CDBC26}" dt="2018-10-27T20:48:08.486" v="432" actId="14100"/>
        <pc:sldMkLst>
          <pc:docMk/>
          <pc:sldMk cId="4225224060" sldId="265"/>
        </pc:sldMkLst>
        <pc:picChg chg="add mod">
          <ac:chgData name="Piotr Milczarek" userId="bf973e3dea8da167" providerId="LiveId" clId="{1B19350B-F03A-44DE-9AAF-BA8C05CDBC26}" dt="2018-10-27T20:48:08.486" v="432" actId="14100"/>
          <ac:picMkLst>
            <pc:docMk/>
            <pc:sldMk cId="4225224060" sldId="265"/>
            <ac:picMk id="3" creationId="{1529CC25-CB49-4B76-A6EE-CE8BDFB096D4}"/>
          </ac:picMkLst>
        </pc:picChg>
      </pc:sldChg>
      <pc:sldChg chg="add ord modNotesTx">
        <pc:chgData name="Piotr Milczarek" userId="bf973e3dea8da167" providerId="LiveId" clId="{1B19350B-F03A-44DE-9AAF-BA8C05CDBC26}" dt="2018-10-27T21:07:00.982" v="1091" actId="20577"/>
        <pc:sldMkLst>
          <pc:docMk/>
          <pc:sldMk cId="1725275657" sldId="266"/>
        </pc:sldMkLst>
      </pc:sldChg>
      <pc:sldChg chg="add">
        <pc:chgData name="Piotr Milczarek" userId="bf973e3dea8da167" providerId="LiveId" clId="{1B19350B-F03A-44DE-9AAF-BA8C05CDBC26}" dt="2018-10-27T20:50:17.678" v="441"/>
        <pc:sldMkLst>
          <pc:docMk/>
          <pc:sldMk cId="2037472311" sldId="267"/>
        </pc:sldMkLst>
      </pc:sldChg>
      <pc:sldChg chg="addSp delSp modSp add del ord">
        <pc:chgData name="Piotr Milczarek" userId="bf973e3dea8da167" providerId="LiveId" clId="{1B19350B-F03A-44DE-9AAF-BA8C05CDBC26}" dt="2018-10-27T21:06:27.819" v="988" actId="20577"/>
        <pc:sldMkLst>
          <pc:docMk/>
          <pc:sldMk cId="2200136286" sldId="268"/>
        </pc:sldMkLst>
        <pc:spChg chg="mod">
          <ac:chgData name="Piotr Milczarek" userId="bf973e3dea8da167" providerId="LiveId" clId="{1B19350B-F03A-44DE-9AAF-BA8C05CDBC26}" dt="2018-10-27T20:54:02.419" v="582"/>
          <ac:spMkLst>
            <pc:docMk/>
            <pc:sldMk cId="2200136286" sldId="268"/>
            <ac:spMk id="2" creationId="{80A6E3B5-F27D-433B-851E-CEE06799F289}"/>
          </ac:spMkLst>
        </pc:spChg>
        <pc:spChg chg="add del">
          <ac:chgData name="Piotr Milczarek" userId="bf973e3dea8da167" providerId="LiveId" clId="{1B19350B-F03A-44DE-9AAF-BA8C05CDBC26}" dt="2018-10-27T20:55:19.768" v="606" actId="931"/>
          <ac:spMkLst>
            <pc:docMk/>
            <pc:sldMk cId="2200136286" sldId="268"/>
            <ac:spMk id="3" creationId="{60C03280-8573-499A-B083-EE8C2244F71D}"/>
          </ac:spMkLst>
        </pc:spChg>
        <pc:spChg chg="add del mod">
          <ac:chgData name="Piotr Milczarek" userId="bf973e3dea8da167" providerId="LiveId" clId="{1B19350B-F03A-44DE-9AAF-BA8C05CDBC26}" dt="2018-10-27T21:06:27.819" v="988" actId="20577"/>
          <ac:spMkLst>
            <pc:docMk/>
            <pc:sldMk cId="2200136286" sldId="268"/>
            <ac:spMk id="4" creationId="{265F7CA7-0329-447D-A3D8-B552BDED31FE}"/>
          </ac:spMkLst>
        </pc:spChg>
        <pc:picChg chg="add mod">
          <ac:chgData name="Piotr Milczarek" userId="bf973e3dea8da167" providerId="LiveId" clId="{1B19350B-F03A-44DE-9AAF-BA8C05CDBC26}" dt="2018-10-27T20:53:56.465" v="579" actId="1076"/>
          <ac:picMkLst>
            <pc:docMk/>
            <pc:sldMk cId="2200136286" sldId="268"/>
            <ac:picMk id="5" creationId="{74CC54DA-C463-45F1-9194-6E1DD80CA960}"/>
          </ac:picMkLst>
        </pc:picChg>
        <pc:picChg chg="add del mod">
          <ac:chgData name="Piotr Milczarek" userId="bf973e3dea8da167" providerId="LiveId" clId="{1B19350B-F03A-44DE-9AAF-BA8C05CDBC26}" dt="2018-10-27T20:54:52.254" v="595" actId="931"/>
          <ac:picMkLst>
            <pc:docMk/>
            <pc:sldMk cId="2200136286" sldId="268"/>
            <ac:picMk id="7" creationId="{97F0239B-E3C4-4880-A905-D6E7BD6CBCA7}"/>
          </ac:picMkLst>
        </pc:picChg>
        <pc:picChg chg="add del mod">
          <ac:chgData name="Piotr Milczarek" userId="bf973e3dea8da167" providerId="LiveId" clId="{1B19350B-F03A-44DE-9AAF-BA8C05CDBC26}" dt="2018-10-27T20:55:11.782" v="604" actId="931"/>
          <ac:picMkLst>
            <pc:docMk/>
            <pc:sldMk cId="2200136286" sldId="268"/>
            <ac:picMk id="9" creationId="{B9AEBE9B-27D2-4179-96BB-678FDC8537F6}"/>
          </ac:picMkLst>
        </pc:picChg>
        <pc:picChg chg="add mod">
          <ac:chgData name="Piotr Milczarek" userId="bf973e3dea8da167" providerId="LiveId" clId="{1B19350B-F03A-44DE-9AAF-BA8C05CDBC26}" dt="2018-10-27T20:55:26.022" v="608" actId="1076"/>
          <ac:picMkLst>
            <pc:docMk/>
            <pc:sldMk cId="2200136286" sldId="268"/>
            <ac:picMk id="11" creationId="{F7DEABDB-2A4C-4732-9E24-93BBE451B01F}"/>
          </ac:picMkLst>
        </pc:picChg>
      </pc:sldChg>
      <pc:sldChg chg="add del">
        <pc:chgData name="Piotr Milczarek" userId="bf973e3dea8da167" providerId="LiveId" clId="{1B19350B-F03A-44DE-9AAF-BA8C05CDBC26}" dt="2018-10-27T20:52:31.157" v="563"/>
        <pc:sldMkLst>
          <pc:docMk/>
          <pc:sldMk cId="4055580566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E746C-C4AA-4E85-B78A-137BF2A5F85F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F3AC5-53DC-4BB0-9DE4-8F5B2A542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24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F3AC5-53DC-4BB0-9DE4-8F5B2A5427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24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F3AC5-53DC-4BB0-9DE4-8F5B2A5427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 shops are facing increasing competition from online retail. There are, however multiple opportunities to improve the in-shop experience with: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using the resources more effectively to reduce frustrations and save costs: 77% of shoppers are less likely to return to a store where they experienced long checkout lines and 19% of shoppers walk away, if the waiting line has more than 5 people in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- tailoring the customer journey to the needs of a specific person: Customers are often overloaded with choice and miss either personal </a:t>
            </a:r>
            <a:r>
              <a:rPr lang="en-US" dirty="0" err="1"/>
              <a:t>assistence</a:t>
            </a:r>
            <a:r>
              <a:rPr lang="en-US" dirty="0"/>
              <a:t> present in the smaller shops or online recommendations given by AI-</a:t>
            </a:r>
            <a:r>
              <a:rPr lang="en-US" dirty="0" err="1"/>
              <a:t>assistans</a:t>
            </a:r>
            <a:r>
              <a:rPr lang="en-US" dirty="0"/>
              <a:t> present in Amazon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F3AC5-53DC-4BB0-9DE4-8F5B2A5427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00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F3AC5-53DC-4BB0-9DE4-8F5B2A5427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39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demo on how we extract movement information from the milestone video feed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F3AC5-53DC-4BB0-9DE4-8F5B2A5427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87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Queue lines are long due to a high cost of staff, which needs to multitask. Queue optimization an waiting time decrease can improve customer retention: according to study performed by 77% of shoppers are less likely to return to a store where they experienced long checkout lines and 19% of shoppers walk away, if the waiting line has more than 5 people in it.</a:t>
            </a:r>
          </a:p>
          <a:p>
            <a:endParaRPr lang="en-US" dirty="0"/>
          </a:p>
          <a:p>
            <a:r>
              <a:rPr lang="en-US" dirty="0"/>
              <a:t>We could use q-learning to calculate a chance that the customers will queue at the counter in advance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F3AC5-53DC-4BB0-9DE4-8F5B2A5427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13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Visualisation</a:t>
            </a:r>
            <a:r>
              <a:rPr lang="en-US" dirty="0"/>
              <a:t> of customer moving patterns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F3AC5-53DC-4BB0-9DE4-8F5B2A5427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36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Shopping suggestions based on purchase history,</a:t>
            </a:r>
          </a:p>
          <a:p>
            <a:endParaRPr lang="en-US" dirty="0"/>
          </a:p>
          <a:p>
            <a:r>
              <a:rPr lang="en-US" dirty="0"/>
              <a:t>Sequential learning</a:t>
            </a:r>
          </a:p>
          <a:p>
            <a:endParaRPr lang="en-US" dirty="0"/>
          </a:p>
          <a:p>
            <a:r>
              <a:rPr lang="en-US" dirty="0"/>
              <a:t>We plan to improve: value proposition (performance) and aim for better customer relationship.</a:t>
            </a:r>
          </a:p>
          <a:p>
            <a:endParaRPr lang="en-US" dirty="0"/>
          </a:p>
          <a:p>
            <a:r>
              <a:rPr lang="en-US" dirty="0"/>
              <a:t>Possibility of dynamic pricing based on customer activity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F3AC5-53DC-4BB0-9DE4-8F5B2A5427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90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android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F3AC5-53DC-4BB0-9DE4-8F5B2A5427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9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F3AC5-53DC-4BB0-9DE4-8F5B2A5427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81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9B7D-7C09-4F33-B7B2-CCE9E3D54C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Adaptive retail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D82B3-19AC-47D0-9D7D-81EF5EF8C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Tailoring store experience for improved performance  and customer satisfaction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F616F4-9B88-4966-87D6-6C08F46D8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604" y="0"/>
            <a:ext cx="2761129" cy="2761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68B5C8-1E70-4ADE-B020-FCDD9D9A0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036" y="589606"/>
            <a:ext cx="1581915" cy="158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4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29CC25-CB49-4B76-A6EE-CE8BDFB09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27000"/>
            <a:ext cx="12192000" cy="7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2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30169-D501-4175-910D-957B5134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3718"/>
          </a:xfrm>
        </p:spPr>
        <p:txBody>
          <a:bodyPr/>
          <a:lstStyle/>
          <a:p>
            <a:r>
              <a:rPr lang="en-US" dirty="0"/>
              <a:t>Loosing to online.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9C9EC-6FE7-432A-A623-C7492EBE8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824319"/>
            <a:ext cx="4447786" cy="2148242"/>
          </a:xfrm>
        </p:spPr>
        <p:txBody>
          <a:bodyPr/>
          <a:lstStyle/>
          <a:p>
            <a:r>
              <a:rPr lang="en-US" dirty="0"/>
              <a:t>Long queues in supermarkets due to high staff cost:</a:t>
            </a:r>
          </a:p>
          <a:p>
            <a:pPr lvl="1"/>
            <a:r>
              <a:rPr lang="en-US" dirty="0"/>
              <a:t>Suboptimal staff allocation</a:t>
            </a:r>
          </a:p>
          <a:p>
            <a:pPr lvl="1"/>
            <a:r>
              <a:rPr lang="en-US" dirty="0"/>
              <a:t>Decreased customer satisfaction</a:t>
            </a:r>
          </a:p>
          <a:p>
            <a:pPr lvl="1"/>
            <a:r>
              <a:rPr lang="en-US" dirty="0"/>
              <a:t>Potentially loosing clients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B28AD-58CF-4193-9F67-4F69842F5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9874" y="1824319"/>
            <a:ext cx="4447786" cy="2066962"/>
          </a:xfrm>
        </p:spPr>
        <p:txBody>
          <a:bodyPr/>
          <a:lstStyle/>
          <a:p>
            <a:r>
              <a:rPr lang="en-US" dirty="0"/>
              <a:t>Discount supermarkets don’t offer neither </a:t>
            </a:r>
          </a:p>
          <a:p>
            <a:pPr lvl="1"/>
            <a:r>
              <a:rPr lang="en-US" dirty="0"/>
              <a:t>Personalized experience of smaller shops</a:t>
            </a:r>
          </a:p>
          <a:p>
            <a:pPr lvl="1"/>
            <a:r>
              <a:rPr lang="en-US" dirty="0"/>
              <a:t>Personalized suggestion possible in online retail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F0E7F-1564-4DCC-AF96-22135349A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227481"/>
            <a:ext cx="4447786" cy="23140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1F3674-C9F9-4642-ABD2-D9DDF62EE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219" y="4145824"/>
            <a:ext cx="3753581" cy="247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7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E3B5-F27D-433B-851E-CEE06799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is an observable system!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7DEABDB-2A4C-4732-9E24-93BBE451B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878" y="2843684"/>
            <a:ext cx="5211762" cy="297742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F7CA7-0329-447D-A3D8-B552BDED3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71260" y="872603"/>
            <a:ext cx="3855720" cy="301105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extra hardware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Leveraging knowledge of store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Full coverage already present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Low resolution enough to distinguish between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Extra correlation possible as opt-in </a:t>
            </a:r>
            <a:r>
              <a:rPr lang="en-US" sz="2400" dirty="0" err="1"/>
              <a:t>programme</a:t>
            </a:r>
            <a:endParaRPr lang="en-US" sz="2400" dirty="0"/>
          </a:p>
        </p:txBody>
      </p:sp>
      <p:pic>
        <p:nvPicPr>
          <p:cNvPr id="5" name="Content Placeholder 16">
            <a:extLst>
              <a:ext uri="{FF2B5EF4-FFF2-40B4-BE49-F238E27FC236}">
                <a16:creationId xmlns:a16="http://schemas.microsoft.com/office/drawing/2014/main" id="{74CC54DA-C463-45F1-9194-6E1DD80CA9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27672" y="2613063"/>
            <a:ext cx="4448175" cy="2541193"/>
          </a:xfrm>
        </p:spPr>
      </p:pic>
    </p:spTree>
    <p:extLst>
      <p:ext uri="{BB962C8B-B14F-4D97-AF65-F5344CB8AC3E}">
        <p14:creationId xmlns:p14="http://schemas.microsoft.com/office/powerpoint/2010/main" val="220013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5B60B4-2113-4046-B087-2E36599A8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7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092A-6798-4FEB-92BB-50D86F97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…Queue optimization!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BDDE4-678C-4691-A65D-C126655E1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Adaptive instead of reactive</a:t>
            </a:r>
          </a:p>
          <a:p>
            <a:r>
              <a:rPr lang="en-US" dirty="0"/>
              <a:t>Based on data gathered on customers:</a:t>
            </a:r>
          </a:p>
          <a:p>
            <a:pPr lvl="1"/>
            <a:r>
              <a:rPr lang="en-US" dirty="0"/>
              <a:t>Customer counting (gates)</a:t>
            </a:r>
          </a:p>
          <a:p>
            <a:pPr lvl="1"/>
            <a:r>
              <a:rPr lang="en-US" dirty="0"/>
              <a:t>Customer position (video)</a:t>
            </a:r>
          </a:p>
          <a:p>
            <a:pPr lvl="1"/>
            <a:r>
              <a:rPr lang="en-US" dirty="0"/>
              <a:t>Moving speed (video)</a:t>
            </a:r>
          </a:p>
          <a:p>
            <a:pPr lvl="1"/>
            <a:r>
              <a:rPr lang="en-US" dirty="0"/>
              <a:t>Customer recognition (video, phones)</a:t>
            </a:r>
          </a:p>
          <a:p>
            <a:pPr lvl="1"/>
            <a:r>
              <a:rPr lang="en-US" dirty="0"/>
              <a:t>Customer mood (video)</a:t>
            </a:r>
          </a:p>
          <a:p>
            <a:r>
              <a:rPr lang="en-US" dirty="0"/>
              <a:t>Use q-learning to generate signals</a:t>
            </a:r>
          </a:p>
          <a:p>
            <a:pPr lvl="1"/>
            <a:r>
              <a:rPr lang="en-US" dirty="0"/>
              <a:t>Points for working on the warehouse and points for short queue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7AE77A-5DE2-4BA0-97F9-62D1E51D2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007" y="2457450"/>
            <a:ext cx="5231244" cy="222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8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5B60B4-2113-4046-B087-2E36599A8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5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992F-EE4E-48AE-AF51-7C1D53382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…Personal in-store assistant!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F35CD8-B987-4FCE-B83E-F83C71E6F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21650" y="2171700"/>
            <a:ext cx="4743948" cy="35814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7840A5-4125-40AA-BA08-6BE05DCDAD83}"/>
              </a:ext>
            </a:extLst>
          </p:cNvPr>
          <p:cNvSpPr/>
          <p:nvPr/>
        </p:nvSpPr>
        <p:spPr>
          <a:xfrm>
            <a:off x="1538615" y="1802368"/>
            <a:ext cx="523870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Shopping suggestions based on purchase history,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Incentivize with discounts to target their specific </a:t>
            </a:r>
            <a:r>
              <a:rPr lang="en-US" b="1" dirty="0"/>
              <a:t>Demographics and Psychographics 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Adaptive pricing and special offers to introduce to other product ranges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Chance of providing feedback on the suggestions</a:t>
            </a:r>
          </a:p>
          <a:p>
            <a:endParaRPr lang="en-US" dirty="0"/>
          </a:p>
          <a:p>
            <a:r>
              <a:rPr lang="en-US" dirty="0"/>
              <a:t>Techniques to 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Sequential </a:t>
            </a:r>
            <a:r>
              <a:rPr lang="en-US"/>
              <a:t>pattern mining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Reinforced learning</a:t>
            </a:r>
          </a:p>
        </p:txBody>
      </p:sp>
    </p:spTree>
    <p:extLst>
      <p:ext uri="{BB962C8B-B14F-4D97-AF65-F5344CB8AC3E}">
        <p14:creationId xmlns:p14="http://schemas.microsoft.com/office/powerpoint/2010/main" val="341211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5B60B4-2113-4046-B087-2E36599A8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6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1/10/Business_Model_Canvas.png/1280px-Business_Model_Canvas.png">
            <a:extLst>
              <a:ext uri="{FF2B5EF4-FFF2-40B4-BE49-F238E27FC236}">
                <a16:creationId xmlns:a16="http://schemas.microsoft.com/office/drawing/2014/main" id="{9C28D7B4-DEE6-4C7D-BA75-13B6474E9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7724"/>
            <a:ext cx="12239019" cy="865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Checkmark">
            <a:extLst>
              <a:ext uri="{FF2B5EF4-FFF2-40B4-BE49-F238E27FC236}">
                <a16:creationId xmlns:a16="http://schemas.microsoft.com/office/drawing/2014/main" id="{543B9361-7C06-4864-9206-C9188B574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9688" y="2267174"/>
            <a:ext cx="1492624" cy="1492624"/>
          </a:xfrm>
        </p:spPr>
      </p:pic>
      <p:pic>
        <p:nvPicPr>
          <p:cNvPr id="7" name="Content Placeholder 4" descr="Checkmark">
            <a:extLst>
              <a:ext uri="{FF2B5EF4-FFF2-40B4-BE49-F238E27FC236}">
                <a16:creationId xmlns:a16="http://schemas.microsoft.com/office/drawing/2014/main" id="{E68BC5F8-A1AA-4654-A71F-116AC12AC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6168" y="1029596"/>
            <a:ext cx="1492624" cy="1492624"/>
          </a:xfrm>
          <a:prstGeom prst="rect">
            <a:avLst/>
          </a:prstGeom>
        </p:spPr>
      </p:pic>
      <p:pic>
        <p:nvPicPr>
          <p:cNvPr id="9" name="Content Placeholder 4" descr="Checkmark">
            <a:extLst>
              <a:ext uri="{FF2B5EF4-FFF2-40B4-BE49-F238E27FC236}">
                <a16:creationId xmlns:a16="http://schemas.microsoft.com/office/drawing/2014/main" id="{FD1B650F-5ABE-43E0-9902-0D91B92F21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52593" y="1948029"/>
            <a:ext cx="1492624" cy="1492624"/>
          </a:xfrm>
          <a:prstGeom prst="rect">
            <a:avLst/>
          </a:prstGeom>
        </p:spPr>
      </p:pic>
      <p:pic>
        <p:nvPicPr>
          <p:cNvPr id="10" name="Content Placeholder 4" descr="Checkmark">
            <a:extLst>
              <a:ext uri="{FF2B5EF4-FFF2-40B4-BE49-F238E27FC236}">
                <a16:creationId xmlns:a16="http://schemas.microsoft.com/office/drawing/2014/main" id="{E3DBACBF-197C-4D4A-9C4C-F99DBB3617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96529" y="5178909"/>
            <a:ext cx="1492624" cy="14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7733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143</TotalTime>
  <Words>433</Words>
  <Application>Microsoft Office PowerPoint</Application>
  <PresentationFormat>Widescreen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Franklin Gothic Book</vt:lpstr>
      <vt:lpstr>Crop</vt:lpstr>
      <vt:lpstr>Adaptive retail</vt:lpstr>
      <vt:lpstr>Loosing to online. Why?</vt:lpstr>
      <vt:lpstr>Store is an observable system! </vt:lpstr>
      <vt:lpstr>PowerPoint Presentation</vt:lpstr>
      <vt:lpstr>…Queue optimization!</vt:lpstr>
      <vt:lpstr>PowerPoint Presentation</vt:lpstr>
      <vt:lpstr>…Personal in-store assistant!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retail</dc:title>
  <dc:creator>Piotr Milczarek</dc:creator>
  <cp:lastModifiedBy>Piotr Milczarek</cp:lastModifiedBy>
  <cp:revision>5</cp:revision>
  <dcterms:created xsi:type="dcterms:W3CDTF">2018-10-27T18:56:16Z</dcterms:created>
  <dcterms:modified xsi:type="dcterms:W3CDTF">2018-10-27T21:20:02Z</dcterms:modified>
</cp:coreProperties>
</file>