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0BA28-EA3B-4F67-8D25-31D7132CB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81BA81-EC5F-4003-BE37-60778661C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9880F-929E-478A-99FD-AC31E32D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21181A-FFB7-48F9-98C8-ECBA76A1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E1D9B7-5115-44E4-953C-0E615352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23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683-07BB-414F-830E-A284B145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CD75AA-3A64-46E1-BA39-9D2C00F56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E1CDB5-9465-437D-8E43-87FCFFE9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2E3C9-89BC-42F3-A0AC-420A82BA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C500B5-DB94-436B-AC48-5AE682EF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38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D3D9D6-AFCF-43C8-8F7C-12386C6A2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B0087-7177-449C-814A-60C976DDB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13070-4B8F-43F1-B34B-D3F95D57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36D3F1-1E34-45C7-A73A-EF440BBD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F7544-F5CF-47CA-8CAC-C1DDE5C2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30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FCFFA-6108-4B6D-96B3-5456EB9A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667AFA-1143-45E5-9929-6420D3EC6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D70C9-F0CE-432E-A360-D2E4EBE7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C9702-5140-4467-8597-C494E4A1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8BC90-3863-4DD9-9AD1-098AE11E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1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4E9D7-EAA0-4CA1-B371-A4069852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A9D72F-A91C-47AE-900A-BC08A39B6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F6F68-09F9-496A-98C8-7FAD0901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5B0B0-8A33-4045-9642-EDAFC214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EA101-604F-480A-9BF4-21DD0BB1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75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154A4-371E-4349-A3D9-E9F92D0C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02E70C-2A91-4BD0-B6D6-55352DC47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3437F2-6E3C-48F3-8641-DEC1C7822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5487F2-99E0-49C6-A6F7-7E8B2FBA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E7B65B-017C-44EB-A6CE-F64D6EB7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D8DF37-17A6-4290-B350-17434D16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45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88438-854C-45C7-B688-E76F438A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3827BA-3542-40E3-B42F-75243785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F65248-7EF9-4F5B-AF51-C5E30EA2B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CF980A-EC4C-4D9D-A764-87DC5F8C4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A66BE3-2501-4524-B714-A4025259A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67B669-7E69-4978-8E95-B9F7A089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938400-0D83-41B2-BC65-B6FF408B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097D71-3009-4AE4-864A-5790381F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41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8FC70-A4E9-417C-8616-68844658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A3759D-52A8-4C3D-A96F-5E5D721F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0F3343-2400-4B59-8EC3-1586D1BD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C8C4C8-E095-47BB-A2A1-313D350F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75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D287C8-A103-4D68-9AE2-888A2E10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DC9440-BDF3-4690-978E-1A5A7B00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288CD4-1119-4FF8-9FA8-A8D57D8B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88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E365E-D6E9-45DD-AB37-DFCCD64F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1367FF-D2E4-4942-BDDE-63E935CC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210138-2F87-4F07-A840-A9449A08E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301689-6BB0-47E1-A0A0-1D751955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265016-E340-4EAD-809B-47AA7127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137E39-DE78-4F3C-A817-D44E1B9E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84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27476-A152-495C-BE97-4DC0A830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0A81EE-7772-4909-BCB5-CB8BBBB5A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83477A-5B76-4453-A9B0-04EDE4FE3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809A4A-EC47-4237-9664-9662C353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5BCCF3-949C-4750-9EE1-542D06F1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A9E02D-BFBC-4122-9078-05BA8DE2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10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062778-ADD2-4932-A86C-94FBD219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ECD158-D054-428F-91B1-C11273CB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34F0A3-575C-4C3C-B156-384B454C9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F147-38B1-4FAE-A9CB-F3330586D020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70AAF3-92AC-4DCB-A53A-CA5F3C3D9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0DD717-CE9A-4A48-9DE8-1CA6371AF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5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hteck: abgerundete Ecken 3">
            <a:extLst>
              <a:ext uri="{FF2B5EF4-FFF2-40B4-BE49-F238E27FC236}">
                <a16:creationId xmlns:a16="http://schemas.microsoft.com/office/drawing/2014/main" id="{01C5EA4A-6D7D-4AAE-919F-E6E9F684E316}"/>
              </a:ext>
            </a:extLst>
          </p:cNvPr>
          <p:cNvSpPr/>
          <p:nvPr/>
        </p:nvSpPr>
        <p:spPr>
          <a:xfrm>
            <a:off x="4301411" y="1129004"/>
            <a:ext cx="3032449" cy="334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9BC2EAC-5581-4AF4-96A6-F5FE3044C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14" y="1604865"/>
            <a:ext cx="5850296" cy="4331105"/>
          </a:xfrm>
          <a:prstGeom prst="rect">
            <a:avLst/>
          </a:prstGeom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158AD8DE-0620-4A3F-8D61-59B924ABD730}"/>
              </a:ext>
            </a:extLst>
          </p:cNvPr>
          <p:cNvSpPr/>
          <p:nvPr/>
        </p:nvSpPr>
        <p:spPr>
          <a:xfrm rot="10800000">
            <a:off x="3888841" y="2762287"/>
            <a:ext cx="195943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A46EA49B-1106-4929-A025-0C545B35982D}"/>
              </a:ext>
            </a:extLst>
          </p:cNvPr>
          <p:cNvSpPr/>
          <p:nvPr/>
        </p:nvSpPr>
        <p:spPr>
          <a:xfrm rot="10800000">
            <a:off x="7074158" y="5180462"/>
            <a:ext cx="195943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42C037C4-A96B-48A3-90AE-88DAC85A7B8C}"/>
              </a:ext>
            </a:extLst>
          </p:cNvPr>
          <p:cNvSpPr/>
          <p:nvPr/>
        </p:nvSpPr>
        <p:spPr>
          <a:xfrm>
            <a:off x="7074159" y="3613666"/>
            <a:ext cx="195943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Pfeil: nach oben und unten 11">
            <a:extLst>
              <a:ext uri="{FF2B5EF4-FFF2-40B4-BE49-F238E27FC236}">
                <a16:creationId xmlns:a16="http://schemas.microsoft.com/office/drawing/2014/main" id="{EACCC38C-1A95-47DE-A681-4AE5CBC6119C}"/>
              </a:ext>
            </a:extLst>
          </p:cNvPr>
          <p:cNvSpPr/>
          <p:nvPr/>
        </p:nvSpPr>
        <p:spPr>
          <a:xfrm>
            <a:off x="7074157" y="4254760"/>
            <a:ext cx="195943" cy="662474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FEB2CAE-9074-4B8F-B3DE-9653A25830DB}"/>
              </a:ext>
            </a:extLst>
          </p:cNvPr>
          <p:cNvSpPr txBox="1"/>
          <p:nvPr/>
        </p:nvSpPr>
        <p:spPr>
          <a:xfrm>
            <a:off x="7230753" y="4397064"/>
            <a:ext cx="6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ATTE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4B932D7-4B20-42E0-AF3E-9C24E4711A02}"/>
                  </a:ext>
                </a:extLst>
              </p:cNvPr>
              <p:cNvSpPr txBox="1"/>
              <p:nvPr/>
            </p:nvSpPr>
            <p:spPr>
              <a:xfrm>
                <a:off x="2956469" y="3178273"/>
                <a:ext cx="1864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(0)|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4B932D7-4B20-42E0-AF3E-9C24E4711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469" y="3178273"/>
                <a:ext cx="1864741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9F24CA-4230-4514-80B9-084AFE6256AE}"/>
                  </a:ext>
                </a:extLst>
              </p:cNvPr>
              <p:cNvSpPr txBox="1"/>
              <p:nvPr/>
            </p:nvSpPr>
            <p:spPr>
              <a:xfrm>
                <a:off x="6141786" y="3244334"/>
                <a:ext cx="1864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(0)|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9F24CA-4230-4514-80B9-084AFE62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786" y="3244334"/>
                <a:ext cx="1864741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FBB4050-5AAE-4BCE-AE19-66FF0BDF4A53}"/>
                  </a:ext>
                </a:extLst>
              </p:cNvPr>
              <p:cNvSpPr txBox="1"/>
              <p:nvPr/>
            </p:nvSpPr>
            <p:spPr>
              <a:xfrm>
                <a:off x="6141786" y="5549794"/>
                <a:ext cx="1864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(1)|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FBB4050-5AAE-4BCE-AE19-66FF0BDF4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786" y="5549794"/>
                <a:ext cx="1864741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53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 76">
            <a:extLst>
              <a:ext uri="{FF2B5EF4-FFF2-40B4-BE49-F238E27FC236}">
                <a16:creationId xmlns:a16="http://schemas.microsoft.com/office/drawing/2014/main" id="{CF57DCB0-CE6B-4ACF-ACA0-8C7DF766F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81" y="3173120"/>
            <a:ext cx="4637314" cy="2967881"/>
          </a:xfrm>
          <a:prstGeom prst="rect">
            <a:avLst/>
          </a:prstGeom>
        </p:spPr>
      </p:pic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E2ED4B3C-77AA-4D9D-B9B3-DCDFB9654755}"/>
              </a:ext>
            </a:extLst>
          </p:cNvPr>
          <p:cNvSpPr/>
          <p:nvPr/>
        </p:nvSpPr>
        <p:spPr>
          <a:xfrm>
            <a:off x="6074978" y="3862873"/>
            <a:ext cx="933062" cy="21180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C8DEB69D-879C-4E48-8F84-62E8A58FCE91}"/>
              </a:ext>
            </a:extLst>
          </p:cNvPr>
          <p:cNvCxnSpPr>
            <a:cxnSpLocks/>
            <a:stCxn id="86" idx="0"/>
            <a:endCxn id="87" idx="0"/>
          </p:cNvCxnSpPr>
          <p:nvPr/>
        </p:nvCxnSpPr>
        <p:spPr>
          <a:xfrm>
            <a:off x="2532954" y="228361"/>
            <a:ext cx="4008555" cy="36345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927268D7-2CC6-42E1-8371-16411398D672}"/>
              </a:ext>
            </a:extLst>
          </p:cNvPr>
          <p:cNvCxnSpPr>
            <a:cxnSpLocks/>
            <a:stCxn id="86" idx="2"/>
            <a:endCxn id="87" idx="2"/>
          </p:cNvCxnSpPr>
          <p:nvPr/>
        </p:nvCxnSpPr>
        <p:spPr>
          <a:xfrm flipV="1">
            <a:off x="2532954" y="5980922"/>
            <a:ext cx="4008555" cy="3201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fik 85">
            <a:extLst>
              <a:ext uri="{FF2B5EF4-FFF2-40B4-BE49-F238E27FC236}">
                <a16:creationId xmlns:a16="http://schemas.microsoft.com/office/drawing/2014/main" id="{8205210E-7744-49DE-AC57-ED16366FD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3" y="228361"/>
            <a:ext cx="3630222" cy="6072720"/>
          </a:xfrm>
          <a:prstGeom prst="rect">
            <a:avLst/>
          </a:prstGeom>
        </p:spPr>
      </p:pic>
      <p:sp>
        <p:nvSpPr>
          <p:cNvPr id="99" name="Pfeil: nach unten 98">
            <a:extLst>
              <a:ext uri="{FF2B5EF4-FFF2-40B4-BE49-F238E27FC236}">
                <a16:creationId xmlns:a16="http://schemas.microsoft.com/office/drawing/2014/main" id="{BBA5FCAD-F5A9-4BA6-8A79-3C0748A42B9D}"/>
              </a:ext>
            </a:extLst>
          </p:cNvPr>
          <p:cNvSpPr/>
          <p:nvPr/>
        </p:nvSpPr>
        <p:spPr>
          <a:xfrm>
            <a:off x="1374083" y="3762021"/>
            <a:ext cx="163666" cy="293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1360B5CE-F598-42A5-A63F-DD95F6991601}"/>
                  </a:ext>
                </a:extLst>
              </p:cNvPr>
              <p:cNvSpPr txBox="1"/>
              <p:nvPr/>
            </p:nvSpPr>
            <p:spPr>
              <a:xfrm>
                <a:off x="669653" y="3392689"/>
                <a:ext cx="1863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1360B5CE-F598-42A5-A63F-DD95F6991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53" y="3392689"/>
                <a:ext cx="186397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B659F7B7-A3B8-4695-BBE5-F5E73AF138B6}"/>
              </a:ext>
            </a:extLst>
          </p:cNvPr>
          <p:cNvSpPr/>
          <p:nvPr/>
        </p:nvSpPr>
        <p:spPr>
          <a:xfrm>
            <a:off x="3532652" y="5060303"/>
            <a:ext cx="167570" cy="293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" name="Pfeil: nach unten 103">
            <a:extLst>
              <a:ext uri="{FF2B5EF4-FFF2-40B4-BE49-F238E27FC236}">
                <a16:creationId xmlns:a16="http://schemas.microsoft.com/office/drawing/2014/main" id="{C464B641-DA95-42DC-8EDF-A5FBB5E9F2F8}"/>
              </a:ext>
            </a:extLst>
          </p:cNvPr>
          <p:cNvSpPr/>
          <p:nvPr/>
        </p:nvSpPr>
        <p:spPr>
          <a:xfrm rot="10800000">
            <a:off x="1353622" y="1026792"/>
            <a:ext cx="204590" cy="5728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A67E280C-3885-448B-A4B5-F4D9924233C8}"/>
                  </a:ext>
                </a:extLst>
              </p:cNvPr>
              <p:cNvSpPr txBox="1"/>
              <p:nvPr/>
            </p:nvSpPr>
            <p:spPr>
              <a:xfrm>
                <a:off x="2532954" y="4612511"/>
                <a:ext cx="1863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A67E280C-3885-448B-A4B5-F4D992423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954" y="4612511"/>
                <a:ext cx="186397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AF119A8C-FF67-4F4A-A55E-EDB3396F268B}"/>
                  </a:ext>
                </a:extLst>
              </p:cNvPr>
              <p:cNvSpPr txBox="1"/>
              <p:nvPr/>
            </p:nvSpPr>
            <p:spPr>
              <a:xfrm>
                <a:off x="644887" y="1625859"/>
                <a:ext cx="1864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(0)|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AF119A8C-FF67-4F4A-A55E-EDB3396F2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87" y="1625859"/>
                <a:ext cx="1864741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52995E74-1AB8-442F-8E80-EC52B2D21543}"/>
                  </a:ext>
                </a:extLst>
              </p:cNvPr>
              <p:cNvSpPr txBox="1"/>
              <p:nvPr/>
            </p:nvSpPr>
            <p:spPr>
              <a:xfrm>
                <a:off x="2553417" y="1249693"/>
                <a:ext cx="1864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(0)|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52995E74-1AB8-442F-8E80-EC52B2D21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417" y="1249693"/>
                <a:ext cx="1864741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441AEAFD-D3CA-45D0-A3EB-80F3E0CF5320}"/>
                  </a:ext>
                </a:extLst>
              </p:cNvPr>
              <p:cNvSpPr txBox="1"/>
              <p:nvPr/>
            </p:nvSpPr>
            <p:spPr>
              <a:xfrm>
                <a:off x="2496391" y="3300370"/>
                <a:ext cx="1864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(1)|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441AEAFD-D3CA-45D0-A3EB-80F3E0CF5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91" y="3300370"/>
                <a:ext cx="1864741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Pfeil: nach unten 115">
            <a:extLst>
              <a:ext uri="{FF2B5EF4-FFF2-40B4-BE49-F238E27FC236}">
                <a16:creationId xmlns:a16="http://schemas.microsoft.com/office/drawing/2014/main" id="{D383E3AB-6B59-4B4B-AF2D-BE1A458DC298}"/>
              </a:ext>
            </a:extLst>
          </p:cNvPr>
          <p:cNvSpPr/>
          <p:nvPr/>
        </p:nvSpPr>
        <p:spPr>
          <a:xfrm>
            <a:off x="3532652" y="1599651"/>
            <a:ext cx="163666" cy="3955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7" name="Pfeil: nach unten 116">
            <a:extLst>
              <a:ext uri="{FF2B5EF4-FFF2-40B4-BE49-F238E27FC236}">
                <a16:creationId xmlns:a16="http://schemas.microsoft.com/office/drawing/2014/main" id="{4DF3344B-83E2-4B74-B667-2775EEE3C86C}"/>
              </a:ext>
            </a:extLst>
          </p:cNvPr>
          <p:cNvSpPr/>
          <p:nvPr/>
        </p:nvSpPr>
        <p:spPr>
          <a:xfrm rot="10800000">
            <a:off x="3532652" y="3026163"/>
            <a:ext cx="163666" cy="293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8" name="Pfeil: nach oben und unten 117">
            <a:extLst>
              <a:ext uri="{FF2B5EF4-FFF2-40B4-BE49-F238E27FC236}">
                <a16:creationId xmlns:a16="http://schemas.microsoft.com/office/drawing/2014/main" id="{BFE74056-E2A3-46C9-8673-716CB6590D97}"/>
              </a:ext>
            </a:extLst>
          </p:cNvPr>
          <p:cNvSpPr/>
          <p:nvPr/>
        </p:nvSpPr>
        <p:spPr>
          <a:xfrm>
            <a:off x="3532652" y="2258008"/>
            <a:ext cx="163666" cy="48682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910D555-C170-420F-AF5A-7E1DE3C453C5}"/>
              </a:ext>
            </a:extLst>
          </p:cNvPr>
          <p:cNvSpPr txBox="1"/>
          <p:nvPr/>
        </p:nvSpPr>
        <p:spPr>
          <a:xfrm>
            <a:off x="3664036" y="2359675"/>
            <a:ext cx="6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ATTE</a:t>
            </a:r>
          </a:p>
        </p:txBody>
      </p:sp>
    </p:spTree>
    <p:extLst>
      <p:ext uri="{BB962C8B-B14F-4D97-AF65-F5344CB8AC3E}">
        <p14:creationId xmlns:p14="http://schemas.microsoft.com/office/powerpoint/2010/main" val="83826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95D43CCD-3691-41CD-B1D6-BE2D1B466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69" y="228361"/>
            <a:ext cx="3630222" cy="6072720"/>
          </a:xfrm>
          <a:prstGeom prst="rect">
            <a:avLst/>
          </a:prstGeom>
        </p:spPr>
      </p:pic>
      <p:pic>
        <p:nvPicPr>
          <p:cNvPr id="86" name="Grafik 85">
            <a:extLst>
              <a:ext uri="{FF2B5EF4-FFF2-40B4-BE49-F238E27FC236}">
                <a16:creationId xmlns:a16="http://schemas.microsoft.com/office/drawing/2014/main" id="{8205210E-7744-49DE-AC57-ED16366FD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3" y="228361"/>
            <a:ext cx="3630222" cy="6072720"/>
          </a:xfrm>
          <a:prstGeom prst="rect">
            <a:avLst/>
          </a:prstGeom>
        </p:spPr>
      </p:pic>
      <p:sp>
        <p:nvSpPr>
          <p:cNvPr id="99" name="Pfeil: nach unten 98">
            <a:extLst>
              <a:ext uri="{FF2B5EF4-FFF2-40B4-BE49-F238E27FC236}">
                <a16:creationId xmlns:a16="http://schemas.microsoft.com/office/drawing/2014/main" id="{BBA5FCAD-F5A9-4BA6-8A79-3C0748A42B9D}"/>
              </a:ext>
            </a:extLst>
          </p:cNvPr>
          <p:cNvSpPr/>
          <p:nvPr/>
        </p:nvSpPr>
        <p:spPr>
          <a:xfrm>
            <a:off x="1374083" y="3762021"/>
            <a:ext cx="163666" cy="293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1360B5CE-F598-42A5-A63F-DD95F6991601}"/>
                  </a:ext>
                </a:extLst>
              </p:cNvPr>
              <p:cNvSpPr txBox="1"/>
              <p:nvPr/>
            </p:nvSpPr>
            <p:spPr>
              <a:xfrm>
                <a:off x="669653" y="3392689"/>
                <a:ext cx="1863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1360B5CE-F598-42A5-A63F-DD95F6991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53" y="3392689"/>
                <a:ext cx="186397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B659F7B7-A3B8-4695-BBE5-F5E73AF138B6}"/>
              </a:ext>
            </a:extLst>
          </p:cNvPr>
          <p:cNvSpPr/>
          <p:nvPr/>
        </p:nvSpPr>
        <p:spPr>
          <a:xfrm>
            <a:off x="3532652" y="5060303"/>
            <a:ext cx="167570" cy="293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" name="Pfeil: nach unten 103">
            <a:extLst>
              <a:ext uri="{FF2B5EF4-FFF2-40B4-BE49-F238E27FC236}">
                <a16:creationId xmlns:a16="http://schemas.microsoft.com/office/drawing/2014/main" id="{C464B641-DA95-42DC-8EDF-A5FBB5E9F2F8}"/>
              </a:ext>
            </a:extLst>
          </p:cNvPr>
          <p:cNvSpPr/>
          <p:nvPr/>
        </p:nvSpPr>
        <p:spPr>
          <a:xfrm rot="10800000">
            <a:off x="1353622" y="1026792"/>
            <a:ext cx="204590" cy="5728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A67E280C-3885-448B-A4B5-F4D9924233C8}"/>
                  </a:ext>
                </a:extLst>
              </p:cNvPr>
              <p:cNvSpPr txBox="1"/>
              <p:nvPr/>
            </p:nvSpPr>
            <p:spPr>
              <a:xfrm>
                <a:off x="2532954" y="4612511"/>
                <a:ext cx="1863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A67E280C-3885-448B-A4B5-F4D992423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954" y="4612511"/>
                <a:ext cx="186397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AF119A8C-FF67-4F4A-A55E-EDB3396F268B}"/>
                  </a:ext>
                </a:extLst>
              </p:cNvPr>
              <p:cNvSpPr txBox="1"/>
              <p:nvPr/>
            </p:nvSpPr>
            <p:spPr>
              <a:xfrm>
                <a:off x="644887" y="1625859"/>
                <a:ext cx="1864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(0)|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AF119A8C-FF67-4F4A-A55E-EDB3396F2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87" y="1625859"/>
                <a:ext cx="1864741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52995E74-1AB8-442F-8E80-EC52B2D21543}"/>
                  </a:ext>
                </a:extLst>
              </p:cNvPr>
              <p:cNvSpPr txBox="1"/>
              <p:nvPr/>
            </p:nvSpPr>
            <p:spPr>
              <a:xfrm>
                <a:off x="2553417" y="1249693"/>
                <a:ext cx="1864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(0)|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52995E74-1AB8-442F-8E80-EC52B2D21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417" y="1249693"/>
                <a:ext cx="1864741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441AEAFD-D3CA-45D0-A3EB-80F3E0CF5320}"/>
                  </a:ext>
                </a:extLst>
              </p:cNvPr>
              <p:cNvSpPr txBox="1"/>
              <p:nvPr/>
            </p:nvSpPr>
            <p:spPr>
              <a:xfrm>
                <a:off x="2496391" y="3300370"/>
                <a:ext cx="1864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(1)|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441AEAFD-D3CA-45D0-A3EB-80F3E0CF5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91" y="3300370"/>
                <a:ext cx="1864741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Pfeil: nach unten 115">
            <a:extLst>
              <a:ext uri="{FF2B5EF4-FFF2-40B4-BE49-F238E27FC236}">
                <a16:creationId xmlns:a16="http://schemas.microsoft.com/office/drawing/2014/main" id="{D383E3AB-6B59-4B4B-AF2D-BE1A458DC298}"/>
              </a:ext>
            </a:extLst>
          </p:cNvPr>
          <p:cNvSpPr/>
          <p:nvPr/>
        </p:nvSpPr>
        <p:spPr>
          <a:xfrm>
            <a:off x="3532652" y="1599651"/>
            <a:ext cx="163666" cy="3955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7" name="Pfeil: nach unten 116">
            <a:extLst>
              <a:ext uri="{FF2B5EF4-FFF2-40B4-BE49-F238E27FC236}">
                <a16:creationId xmlns:a16="http://schemas.microsoft.com/office/drawing/2014/main" id="{4DF3344B-83E2-4B74-B667-2775EEE3C86C}"/>
              </a:ext>
            </a:extLst>
          </p:cNvPr>
          <p:cNvSpPr/>
          <p:nvPr/>
        </p:nvSpPr>
        <p:spPr>
          <a:xfrm rot="10800000">
            <a:off x="3532652" y="3026163"/>
            <a:ext cx="163666" cy="293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8" name="Pfeil: nach oben und unten 117">
            <a:extLst>
              <a:ext uri="{FF2B5EF4-FFF2-40B4-BE49-F238E27FC236}">
                <a16:creationId xmlns:a16="http://schemas.microsoft.com/office/drawing/2014/main" id="{BFE74056-E2A3-46C9-8673-716CB6590D97}"/>
              </a:ext>
            </a:extLst>
          </p:cNvPr>
          <p:cNvSpPr/>
          <p:nvPr/>
        </p:nvSpPr>
        <p:spPr>
          <a:xfrm>
            <a:off x="3532652" y="2258008"/>
            <a:ext cx="163666" cy="48682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910D555-C170-420F-AF5A-7E1DE3C453C5}"/>
              </a:ext>
            </a:extLst>
          </p:cNvPr>
          <p:cNvSpPr txBox="1"/>
          <p:nvPr/>
        </p:nvSpPr>
        <p:spPr>
          <a:xfrm>
            <a:off x="3664036" y="2359675"/>
            <a:ext cx="6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ATTE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F7B7C219-83F6-4E93-82F7-6520B59FBF93}"/>
              </a:ext>
            </a:extLst>
          </p:cNvPr>
          <p:cNvSpPr/>
          <p:nvPr/>
        </p:nvSpPr>
        <p:spPr>
          <a:xfrm>
            <a:off x="4549541" y="3026163"/>
            <a:ext cx="1546459" cy="40283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E153F477-E582-4955-BBEC-C9AE1B50F319}"/>
              </a:ext>
            </a:extLst>
          </p:cNvPr>
          <p:cNvSpPr/>
          <p:nvPr/>
        </p:nvSpPr>
        <p:spPr>
          <a:xfrm>
            <a:off x="9258264" y="4171405"/>
            <a:ext cx="141354" cy="12515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F094C4F-5D73-45F4-BA8D-CBC40663ED0F}"/>
              </a:ext>
            </a:extLst>
          </p:cNvPr>
          <p:cNvCxnSpPr/>
          <p:nvPr/>
        </p:nvCxnSpPr>
        <p:spPr>
          <a:xfrm>
            <a:off x="7064435" y="4180736"/>
            <a:ext cx="210871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4885C40-81A5-4ED3-B882-7629D117509A}"/>
              </a:ext>
            </a:extLst>
          </p:cNvPr>
          <p:cNvCxnSpPr/>
          <p:nvPr/>
        </p:nvCxnSpPr>
        <p:spPr>
          <a:xfrm>
            <a:off x="7081721" y="852201"/>
            <a:ext cx="210871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8697104A-071B-46B7-ACF5-041812EF4C78}"/>
              </a:ext>
            </a:extLst>
          </p:cNvPr>
          <p:cNvSpPr/>
          <p:nvPr/>
        </p:nvSpPr>
        <p:spPr>
          <a:xfrm>
            <a:off x="9258264" y="852201"/>
            <a:ext cx="141354" cy="12515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0EDBBE8-707C-4746-A120-0B79B041BD82}"/>
              </a:ext>
            </a:extLst>
          </p:cNvPr>
          <p:cNvCxnSpPr/>
          <p:nvPr/>
        </p:nvCxnSpPr>
        <p:spPr>
          <a:xfrm>
            <a:off x="7081721" y="2914261"/>
            <a:ext cx="210871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4252BF7B-27DD-4A9D-93D9-649048C9F19E}"/>
              </a:ext>
            </a:extLst>
          </p:cNvPr>
          <p:cNvSpPr/>
          <p:nvPr/>
        </p:nvSpPr>
        <p:spPr>
          <a:xfrm rot="10800000">
            <a:off x="6985277" y="852201"/>
            <a:ext cx="96444" cy="20620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FE1083C-F003-4089-BBAA-69BC43690FE7}"/>
                  </a:ext>
                </a:extLst>
              </p:cNvPr>
              <p:cNvSpPr txBox="1"/>
              <p:nvPr/>
            </p:nvSpPr>
            <p:spPr>
              <a:xfrm>
                <a:off x="5457933" y="1639991"/>
                <a:ext cx="1089084" cy="765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1" i="0" smtClean="0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  <m:r>
                                <a:rPr lang="de-DE" sz="2400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sz="24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lang="de-DE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24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b="1" dirty="0"/>
              </a:p>
              <a:p>
                <a:endParaRPr lang="de-DE" b="0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FE1083C-F003-4089-BBAA-69BC43690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933" y="1639991"/>
                <a:ext cx="1089084" cy="765146"/>
              </a:xfrm>
              <a:prstGeom prst="rect">
                <a:avLst/>
              </a:prstGeom>
              <a:blipFill>
                <a:blip r:embed="rId9"/>
                <a:stretch>
                  <a:fillRect l="-1117" r="-396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Pfeil: nach oben und unten 33">
            <a:extLst>
              <a:ext uri="{FF2B5EF4-FFF2-40B4-BE49-F238E27FC236}">
                <a16:creationId xmlns:a16="http://schemas.microsoft.com/office/drawing/2014/main" id="{E9C28B71-0692-4B0F-955F-B0245B4D66A4}"/>
              </a:ext>
            </a:extLst>
          </p:cNvPr>
          <p:cNvSpPr/>
          <p:nvPr/>
        </p:nvSpPr>
        <p:spPr>
          <a:xfrm>
            <a:off x="9176431" y="2259296"/>
            <a:ext cx="163666" cy="48682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8069AAA-9333-4D7E-9E8D-BD300D2993AF}"/>
              </a:ext>
            </a:extLst>
          </p:cNvPr>
          <p:cNvSpPr txBox="1"/>
          <p:nvPr/>
        </p:nvSpPr>
        <p:spPr>
          <a:xfrm>
            <a:off x="9297096" y="2359675"/>
            <a:ext cx="6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ATTE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05A22948-03BC-4029-ADFF-2EB3B5C3A518}"/>
                  </a:ext>
                </a:extLst>
              </p:cNvPr>
              <p:cNvSpPr txBox="1"/>
              <p:nvPr/>
            </p:nvSpPr>
            <p:spPr>
              <a:xfrm>
                <a:off x="9428150" y="1217078"/>
                <a:ext cx="1089084" cy="765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1" i="0" smtClean="0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  <m:r>
                                <a:rPr lang="de-DE" sz="2400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sz="24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lang="de-DE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sz="24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b="1" dirty="0"/>
              </a:p>
              <a:p>
                <a:endParaRPr lang="de-DE" b="0" dirty="0"/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05A22948-03BC-4029-ADFF-2EB3B5C3A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150" y="1217078"/>
                <a:ext cx="1089084" cy="765146"/>
              </a:xfrm>
              <a:prstGeom prst="rect">
                <a:avLst/>
              </a:prstGeom>
              <a:blipFill>
                <a:blip r:embed="rId10"/>
                <a:stretch>
                  <a:fillRect l="-1685" r="-398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71B13209-4487-4D42-A0FD-AD24985B2169}"/>
                  </a:ext>
                </a:extLst>
              </p:cNvPr>
              <p:cNvSpPr txBox="1"/>
              <p:nvPr/>
            </p:nvSpPr>
            <p:spPr>
              <a:xfrm>
                <a:off x="9428150" y="4589070"/>
                <a:ext cx="1089084" cy="765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1" i="0" smtClean="0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  <m:r>
                                <a:rPr lang="de-DE" sz="2400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sz="2400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lang="de-DE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sz="24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b="1" dirty="0"/>
              </a:p>
              <a:p>
                <a:endParaRPr lang="de-DE" b="0" dirty="0"/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71B13209-4487-4D42-A0FD-AD24985B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150" y="4589070"/>
                <a:ext cx="1089084" cy="765146"/>
              </a:xfrm>
              <a:prstGeom prst="rect">
                <a:avLst/>
              </a:prstGeom>
              <a:blipFill>
                <a:blip r:embed="rId11"/>
                <a:stretch>
                  <a:fillRect l="-1685" r="-398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45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hteck: abgerundete Ecken 4">
            <a:extLst>
              <a:ext uri="{FF2B5EF4-FFF2-40B4-BE49-F238E27FC236}">
                <a16:creationId xmlns:a16="http://schemas.microsoft.com/office/drawing/2014/main" id="{CF4B0BC4-2974-4186-881C-FC73C8EA4274}"/>
              </a:ext>
            </a:extLst>
          </p:cNvPr>
          <p:cNvSpPr/>
          <p:nvPr/>
        </p:nvSpPr>
        <p:spPr>
          <a:xfrm>
            <a:off x="4460033" y="1380931"/>
            <a:ext cx="2687216" cy="54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91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01D0A7C-6E36-4D5A-94C2-501A7FF8D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99" y="2435289"/>
            <a:ext cx="6006880" cy="3844403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0651166-7722-42B2-9F13-21C16DCEF2E1}"/>
              </a:ext>
            </a:extLst>
          </p:cNvPr>
          <p:cNvSpPr/>
          <p:nvPr/>
        </p:nvSpPr>
        <p:spPr>
          <a:xfrm>
            <a:off x="5215812" y="2589339"/>
            <a:ext cx="2099388" cy="3536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FBC6139-E125-4532-82CF-39AD1A8D0C02}"/>
              </a:ext>
            </a:extLst>
          </p:cNvPr>
          <p:cNvCxnSpPr>
            <a:stCxn id="7" idx="0"/>
            <a:endCxn id="8" idx="0"/>
          </p:cNvCxnSpPr>
          <p:nvPr/>
        </p:nvCxnSpPr>
        <p:spPr>
          <a:xfrm>
            <a:off x="2653004" y="185647"/>
            <a:ext cx="3612502" cy="24036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15CB719-0BD1-4864-A9AC-B047655710EC}"/>
              </a:ext>
            </a:extLst>
          </p:cNvPr>
          <p:cNvCxnSpPr>
            <a:stCxn id="7" idx="2"/>
            <a:endCxn id="8" idx="2"/>
          </p:cNvCxnSpPr>
          <p:nvPr/>
        </p:nvCxnSpPr>
        <p:spPr>
          <a:xfrm flipV="1">
            <a:off x="2653004" y="6125641"/>
            <a:ext cx="3612502" cy="5467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2BBDE32D-D2B8-4BA4-9EC4-2BA62328E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1" y="185647"/>
            <a:ext cx="4273666" cy="64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3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hteck: abgerundete Ecken 2">
            <a:extLst>
              <a:ext uri="{FF2B5EF4-FFF2-40B4-BE49-F238E27FC236}">
                <a16:creationId xmlns:a16="http://schemas.microsoft.com/office/drawing/2014/main" id="{A7E6F235-ABB0-4B9C-ADCD-0CF6AF96E701}"/>
              </a:ext>
            </a:extLst>
          </p:cNvPr>
          <p:cNvSpPr/>
          <p:nvPr/>
        </p:nvSpPr>
        <p:spPr>
          <a:xfrm>
            <a:off x="1278294" y="186613"/>
            <a:ext cx="4264090" cy="6475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53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20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Klaaßen</dc:creator>
  <cp:lastModifiedBy>Sven Klaaßen</cp:lastModifiedBy>
  <cp:revision>18</cp:revision>
  <dcterms:created xsi:type="dcterms:W3CDTF">2023-09-06T09:47:43Z</dcterms:created>
  <dcterms:modified xsi:type="dcterms:W3CDTF">2023-09-13T13:13:43Z</dcterms:modified>
</cp:coreProperties>
</file>