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8A0000"/>
    <a:srgbClr val="FFFFFF"/>
    <a:srgbClr val="B8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36" autoAdjust="0"/>
  </p:normalViewPr>
  <p:slideViewPr>
    <p:cSldViewPr>
      <p:cViewPr>
        <p:scale>
          <a:sx n="80" d="100"/>
          <a:sy n="80" d="100"/>
        </p:scale>
        <p:origin x="60" y="60"/>
      </p:cViewPr>
      <p:guideLst>
        <p:guide orient="horz" pos="2160"/>
        <p:guide pos="3840"/>
        <p:guide pos="39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0C23D-C0A1-40A1-994F-D4E91D5F46C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74DA745-FAE8-4B7E-9468-B6DD82354E53}">
      <dgm:prSet phldrT="[文本]"/>
      <dgm:spPr/>
      <dgm:t>
        <a:bodyPr/>
        <a:lstStyle/>
        <a:p>
          <a:r>
            <a:rPr lang="zh-CN" altLang="en-US" dirty="0" smtClean="0"/>
            <a:t>研究背景和意义</a:t>
          </a:r>
          <a:endParaRPr lang="zh-CN" altLang="en-US" dirty="0"/>
        </a:p>
      </dgm:t>
    </dgm:pt>
    <dgm:pt modelId="{ED2C07A2-3FB8-4142-BA2E-292B93D716DA}" type="par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E7A0412A-EA8C-4E71-A582-65C347F9BB1B}" type="sib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692F33B8-7E49-402A-8608-77915DA5714E}">
      <dgm:prSet phldrT="[文本]"/>
      <dgm:spPr/>
      <dgm:t>
        <a:bodyPr/>
        <a:lstStyle/>
        <a:p>
          <a:r>
            <a:rPr lang="zh-CN" altLang="en-US" dirty="0" smtClean="0"/>
            <a:t>数据处理和算法设计</a:t>
          </a:r>
          <a:endParaRPr lang="zh-CN" altLang="en-US" dirty="0"/>
        </a:p>
      </dgm:t>
    </dgm:pt>
    <dgm:pt modelId="{F433C002-5D8C-417F-8AA2-08BD81F27E79}" type="par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63C7FA13-F2B7-45BC-87B8-8A2C6511E140}" type="sib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AF38C548-D535-44CC-BFF0-6EC8AA9A636F}">
      <dgm:prSet phldrT="[文本]"/>
      <dgm:spPr/>
      <dgm:t>
        <a:bodyPr/>
        <a:lstStyle/>
        <a:p>
          <a:r>
            <a:rPr lang="zh-CN" altLang="en-US" dirty="0" smtClean="0"/>
            <a:t>实验过程</a:t>
          </a:r>
          <a:endParaRPr lang="zh-CN" altLang="en-US" dirty="0"/>
        </a:p>
      </dgm:t>
    </dgm:pt>
    <dgm:pt modelId="{9E5E3145-B714-4D29-8B07-91A9320A02DE}" type="par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987F7D47-636B-44EB-BAAE-DF2CBFB236DA}" type="sib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51E0D4FC-04B3-4567-A090-D997AE67A30F}">
      <dgm:prSet phldrT="[文本]"/>
      <dgm:spPr/>
      <dgm:t>
        <a:bodyPr/>
        <a:lstStyle/>
        <a:p>
          <a:r>
            <a:rPr lang="zh-CN" altLang="en-US" dirty="0" smtClean="0"/>
            <a:t>实验结果</a:t>
          </a:r>
          <a:endParaRPr lang="zh-CN" altLang="en-US" dirty="0"/>
        </a:p>
      </dgm:t>
    </dgm:pt>
    <dgm:pt modelId="{2B88B1B8-B162-4068-A3B0-82C44B74321F}" type="par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4B440154-5B46-40FD-B44E-018FB817CD0A}" type="sib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953B5E68-EB78-4DFE-BDF3-9EAD3C64F5D1}" type="pres">
      <dgm:prSet presAssocID="{E4E0C23D-C0A1-40A1-994F-D4E91D5F46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F5360-F3A1-4BB3-8C15-068443260E93}" type="pres">
      <dgm:prSet presAssocID="{074DA745-FAE8-4B7E-9468-B6DD82354E53}" presName="composite" presStyleCnt="0"/>
      <dgm:spPr/>
      <dgm:t>
        <a:bodyPr/>
        <a:lstStyle/>
        <a:p>
          <a:endParaRPr lang="zh-CN" altLang="en-US"/>
        </a:p>
      </dgm:t>
    </dgm:pt>
    <dgm:pt modelId="{3314B286-A5E2-482F-999D-5D7294BDC15B}" type="pres">
      <dgm:prSet presAssocID="{074DA745-FAE8-4B7E-9468-B6DD82354E53}" presName="bentUpArrow1" presStyleLbl="alignImgPlace1" presStyleIdx="0" presStyleCnt="3"/>
      <dgm:spPr/>
      <dgm:t>
        <a:bodyPr/>
        <a:lstStyle/>
        <a:p>
          <a:endParaRPr lang="zh-CN" altLang="en-US"/>
        </a:p>
      </dgm:t>
    </dgm:pt>
    <dgm:pt modelId="{CE1FB035-7BD3-4664-8DE6-ACBEBF46B162}" type="pres">
      <dgm:prSet presAssocID="{074DA745-FAE8-4B7E-9468-B6DD82354E5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C6F5A-6BE0-4639-9362-D42909D17D2B}" type="pres">
      <dgm:prSet presAssocID="{074DA745-FAE8-4B7E-9468-B6DD82354E5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258A0-5E25-4032-AE34-67A5B2BE05F7}" type="pres">
      <dgm:prSet presAssocID="{E7A0412A-EA8C-4E71-A582-65C347F9BB1B}" presName="sibTrans" presStyleCnt="0"/>
      <dgm:spPr/>
      <dgm:t>
        <a:bodyPr/>
        <a:lstStyle/>
        <a:p>
          <a:endParaRPr lang="zh-CN" altLang="en-US"/>
        </a:p>
      </dgm:t>
    </dgm:pt>
    <dgm:pt modelId="{DBCDBC28-58A4-4655-B184-38CCDE1C555F}" type="pres">
      <dgm:prSet presAssocID="{692F33B8-7E49-402A-8608-77915DA5714E}" presName="composite" presStyleCnt="0"/>
      <dgm:spPr/>
      <dgm:t>
        <a:bodyPr/>
        <a:lstStyle/>
        <a:p>
          <a:endParaRPr lang="zh-CN" altLang="en-US"/>
        </a:p>
      </dgm:t>
    </dgm:pt>
    <dgm:pt modelId="{FB9F795E-699B-4625-9B9A-9B3D4AA0C54C}" type="pres">
      <dgm:prSet presAssocID="{692F33B8-7E49-402A-8608-77915DA5714E}" presName="bentUpArrow1" presStyleLbl="alignImgPlace1" presStyleIdx="1" presStyleCnt="3"/>
      <dgm:spPr/>
      <dgm:t>
        <a:bodyPr/>
        <a:lstStyle/>
        <a:p>
          <a:endParaRPr lang="zh-CN" altLang="en-US"/>
        </a:p>
      </dgm:t>
    </dgm:pt>
    <dgm:pt modelId="{33C31B60-0DB5-4DBC-9ED3-B6A11C32BA59}" type="pres">
      <dgm:prSet presAssocID="{692F33B8-7E49-402A-8608-77915DA5714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AD4A-DAC4-4A97-A3D5-468AA822DD96}" type="pres">
      <dgm:prSet presAssocID="{692F33B8-7E49-402A-8608-77915DA5714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A9474-3FD9-4009-B7D8-C6792EFF29D6}" type="pres">
      <dgm:prSet presAssocID="{63C7FA13-F2B7-45BC-87B8-8A2C6511E140}" presName="sibTrans" presStyleCnt="0"/>
      <dgm:spPr/>
      <dgm:t>
        <a:bodyPr/>
        <a:lstStyle/>
        <a:p>
          <a:endParaRPr lang="zh-CN" altLang="en-US"/>
        </a:p>
      </dgm:t>
    </dgm:pt>
    <dgm:pt modelId="{A19DF974-6048-463A-929B-E5483C1EEE43}" type="pres">
      <dgm:prSet presAssocID="{AF38C548-D535-44CC-BFF0-6EC8AA9A636F}" presName="composite" presStyleCnt="0"/>
      <dgm:spPr/>
      <dgm:t>
        <a:bodyPr/>
        <a:lstStyle/>
        <a:p>
          <a:endParaRPr lang="zh-CN" altLang="en-US"/>
        </a:p>
      </dgm:t>
    </dgm:pt>
    <dgm:pt modelId="{50DBABAF-E983-4D65-97C0-5DF33C15F90C}" type="pres">
      <dgm:prSet presAssocID="{AF38C548-D535-44CC-BFF0-6EC8AA9A636F}" presName="bentUpArrow1" presStyleLbl="alignImgPlace1" presStyleIdx="2" presStyleCnt="3"/>
      <dgm:spPr/>
      <dgm:t>
        <a:bodyPr/>
        <a:lstStyle/>
        <a:p>
          <a:endParaRPr lang="zh-CN" altLang="en-US"/>
        </a:p>
      </dgm:t>
    </dgm:pt>
    <dgm:pt modelId="{BBBD5D6B-B364-464D-8B29-2384C3B10FC9}" type="pres">
      <dgm:prSet presAssocID="{AF38C548-D535-44CC-BFF0-6EC8AA9A636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3480A-5566-47FD-B91B-F2B7C533BEC8}" type="pres">
      <dgm:prSet presAssocID="{AF38C548-D535-44CC-BFF0-6EC8AA9A636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82F5A-B56D-40FD-B7F4-DECCBCD389EB}" type="pres">
      <dgm:prSet presAssocID="{987F7D47-636B-44EB-BAAE-DF2CBFB236DA}" presName="sibTrans" presStyleCnt="0"/>
      <dgm:spPr/>
      <dgm:t>
        <a:bodyPr/>
        <a:lstStyle/>
        <a:p>
          <a:endParaRPr lang="zh-CN" altLang="en-US"/>
        </a:p>
      </dgm:t>
    </dgm:pt>
    <dgm:pt modelId="{2D1C5DE5-31D0-4595-9D4F-9800A0D31438}" type="pres">
      <dgm:prSet presAssocID="{51E0D4FC-04B3-4567-A090-D997AE67A30F}" presName="composite" presStyleCnt="0"/>
      <dgm:spPr/>
      <dgm:t>
        <a:bodyPr/>
        <a:lstStyle/>
        <a:p>
          <a:endParaRPr lang="zh-CN" altLang="en-US"/>
        </a:p>
      </dgm:t>
    </dgm:pt>
    <dgm:pt modelId="{DA6A2EA0-09EF-4D02-8D48-5B6785D3F18A}" type="pres">
      <dgm:prSet presAssocID="{51E0D4FC-04B3-4567-A090-D997AE67A30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0AB115-F578-4E22-90B6-90C7E82CAAFE}" srcId="{E4E0C23D-C0A1-40A1-994F-D4E91D5F46C8}" destId="{AF38C548-D535-44CC-BFF0-6EC8AA9A636F}" srcOrd="2" destOrd="0" parTransId="{9E5E3145-B714-4D29-8B07-91A9320A02DE}" sibTransId="{987F7D47-636B-44EB-BAAE-DF2CBFB236DA}"/>
    <dgm:cxn modelId="{AABC1FB5-478E-4C59-B799-241A564A844D}" srcId="{E4E0C23D-C0A1-40A1-994F-D4E91D5F46C8}" destId="{692F33B8-7E49-402A-8608-77915DA5714E}" srcOrd="1" destOrd="0" parTransId="{F433C002-5D8C-417F-8AA2-08BD81F27E79}" sibTransId="{63C7FA13-F2B7-45BC-87B8-8A2C6511E140}"/>
    <dgm:cxn modelId="{FF3098CD-1EE0-4334-ADF7-EB66ECE239B0}" srcId="{E4E0C23D-C0A1-40A1-994F-D4E91D5F46C8}" destId="{51E0D4FC-04B3-4567-A090-D997AE67A30F}" srcOrd="3" destOrd="0" parTransId="{2B88B1B8-B162-4068-A3B0-82C44B74321F}" sibTransId="{4B440154-5B46-40FD-B44E-018FB817CD0A}"/>
    <dgm:cxn modelId="{50712A5C-5A82-40E0-861E-4B12DBA32599}" srcId="{E4E0C23D-C0A1-40A1-994F-D4E91D5F46C8}" destId="{074DA745-FAE8-4B7E-9468-B6DD82354E53}" srcOrd="0" destOrd="0" parTransId="{ED2C07A2-3FB8-4142-BA2E-292B93D716DA}" sibTransId="{E7A0412A-EA8C-4E71-A582-65C347F9BB1B}"/>
    <dgm:cxn modelId="{DC87D051-77BB-4F76-92E6-73949043AFC0}" type="presOf" srcId="{692F33B8-7E49-402A-8608-77915DA5714E}" destId="{33C31B60-0DB5-4DBC-9ED3-B6A11C32BA59}" srcOrd="0" destOrd="0" presId="urn:microsoft.com/office/officeart/2005/8/layout/StepDownProcess"/>
    <dgm:cxn modelId="{99AA2967-4CD6-480D-AE0D-34E2086CAB5D}" type="presOf" srcId="{51E0D4FC-04B3-4567-A090-D997AE67A30F}" destId="{DA6A2EA0-09EF-4D02-8D48-5B6785D3F18A}" srcOrd="0" destOrd="0" presId="urn:microsoft.com/office/officeart/2005/8/layout/StepDownProcess"/>
    <dgm:cxn modelId="{BC89EB56-FE54-4B17-870B-EC29D11F4619}" type="presOf" srcId="{074DA745-FAE8-4B7E-9468-B6DD82354E53}" destId="{CE1FB035-7BD3-4664-8DE6-ACBEBF46B162}" srcOrd="0" destOrd="0" presId="urn:microsoft.com/office/officeart/2005/8/layout/StepDownProcess"/>
    <dgm:cxn modelId="{3BBFB139-E04B-4B01-B864-0518E67A2060}" type="presOf" srcId="{AF38C548-D535-44CC-BFF0-6EC8AA9A636F}" destId="{BBBD5D6B-B364-464D-8B29-2384C3B10FC9}" srcOrd="0" destOrd="0" presId="urn:microsoft.com/office/officeart/2005/8/layout/StepDownProcess"/>
    <dgm:cxn modelId="{B64E1163-C99D-4597-828F-BD910A07727F}" type="presOf" srcId="{E4E0C23D-C0A1-40A1-994F-D4E91D5F46C8}" destId="{953B5E68-EB78-4DFE-BDF3-9EAD3C64F5D1}" srcOrd="0" destOrd="0" presId="urn:microsoft.com/office/officeart/2005/8/layout/StepDownProcess"/>
    <dgm:cxn modelId="{4783BC08-0894-4C7B-A384-AFA5462ED34D}" type="presParOf" srcId="{953B5E68-EB78-4DFE-BDF3-9EAD3C64F5D1}" destId="{AB6F5360-F3A1-4BB3-8C15-068443260E93}" srcOrd="0" destOrd="0" presId="urn:microsoft.com/office/officeart/2005/8/layout/StepDownProcess"/>
    <dgm:cxn modelId="{A7E09571-76AD-4F42-8C27-EDF69B17A8E9}" type="presParOf" srcId="{AB6F5360-F3A1-4BB3-8C15-068443260E93}" destId="{3314B286-A5E2-482F-999D-5D7294BDC15B}" srcOrd="0" destOrd="0" presId="urn:microsoft.com/office/officeart/2005/8/layout/StepDownProcess"/>
    <dgm:cxn modelId="{79B1C6F0-66EE-43DE-8CB7-A2109E89F9F2}" type="presParOf" srcId="{AB6F5360-F3A1-4BB3-8C15-068443260E93}" destId="{CE1FB035-7BD3-4664-8DE6-ACBEBF46B162}" srcOrd="1" destOrd="0" presId="urn:microsoft.com/office/officeart/2005/8/layout/StepDownProcess"/>
    <dgm:cxn modelId="{7FD8EA52-6620-4D15-8AAA-BFD6B4A8DD24}" type="presParOf" srcId="{AB6F5360-F3A1-4BB3-8C15-068443260E93}" destId="{7EFC6F5A-6BE0-4639-9362-D42909D17D2B}" srcOrd="2" destOrd="0" presId="urn:microsoft.com/office/officeart/2005/8/layout/StepDownProcess"/>
    <dgm:cxn modelId="{6B82460D-479D-4501-A78D-FFFA9529CCF5}" type="presParOf" srcId="{953B5E68-EB78-4DFE-BDF3-9EAD3C64F5D1}" destId="{848258A0-5E25-4032-AE34-67A5B2BE05F7}" srcOrd="1" destOrd="0" presId="urn:microsoft.com/office/officeart/2005/8/layout/StepDownProcess"/>
    <dgm:cxn modelId="{0788429A-00A1-4615-AC26-5B8DDCED76F9}" type="presParOf" srcId="{953B5E68-EB78-4DFE-BDF3-9EAD3C64F5D1}" destId="{DBCDBC28-58A4-4655-B184-38CCDE1C555F}" srcOrd="2" destOrd="0" presId="urn:microsoft.com/office/officeart/2005/8/layout/StepDownProcess"/>
    <dgm:cxn modelId="{0F9B49FE-C046-4BD2-8F75-2ABAEE89D044}" type="presParOf" srcId="{DBCDBC28-58A4-4655-B184-38CCDE1C555F}" destId="{FB9F795E-699B-4625-9B9A-9B3D4AA0C54C}" srcOrd="0" destOrd="0" presId="urn:microsoft.com/office/officeart/2005/8/layout/StepDownProcess"/>
    <dgm:cxn modelId="{19354CEE-AAF3-439A-827B-BAE001C87217}" type="presParOf" srcId="{DBCDBC28-58A4-4655-B184-38CCDE1C555F}" destId="{33C31B60-0DB5-4DBC-9ED3-B6A11C32BA59}" srcOrd="1" destOrd="0" presId="urn:microsoft.com/office/officeart/2005/8/layout/StepDownProcess"/>
    <dgm:cxn modelId="{C479807D-756E-4A9E-9E06-569405E098A2}" type="presParOf" srcId="{DBCDBC28-58A4-4655-B184-38CCDE1C555F}" destId="{32C0AD4A-DAC4-4A97-A3D5-468AA822DD96}" srcOrd="2" destOrd="0" presId="urn:microsoft.com/office/officeart/2005/8/layout/StepDownProcess"/>
    <dgm:cxn modelId="{ED8FF28E-27A2-4644-9CC3-E4EC8139FB9A}" type="presParOf" srcId="{953B5E68-EB78-4DFE-BDF3-9EAD3C64F5D1}" destId="{5E2A9474-3FD9-4009-B7D8-C6792EFF29D6}" srcOrd="3" destOrd="0" presId="urn:microsoft.com/office/officeart/2005/8/layout/StepDownProcess"/>
    <dgm:cxn modelId="{6EFC0CA8-8D73-4166-8A95-DAE371487E48}" type="presParOf" srcId="{953B5E68-EB78-4DFE-BDF3-9EAD3C64F5D1}" destId="{A19DF974-6048-463A-929B-E5483C1EEE43}" srcOrd="4" destOrd="0" presId="urn:microsoft.com/office/officeart/2005/8/layout/StepDownProcess"/>
    <dgm:cxn modelId="{A5198F5F-648D-4AAB-8FC1-14B6A472CBB5}" type="presParOf" srcId="{A19DF974-6048-463A-929B-E5483C1EEE43}" destId="{50DBABAF-E983-4D65-97C0-5DF33C15F90C}" srcOrd="0" destOrd="0" presId="urn:microsoft.com/office/officeart/2005/8/layout/StepDownProcess"/>
    <dgm:cxn modelId="{F1CFB8D3-BBA9-4675-AE15-E1228C03B4E6}" type="presParOf" srcId="{A19DF974-6048-463A-929B-E5483C1EEE43}" destId="{BBBD5D6B-B364-464D-8B29-2384C3B10FC9}" srcOrd="1" destOrd="0" presId="urn:microsoft.com/office/officeart/2005/8/layout/StepDownProcess"/>
    <dgm:cxn modelId="{7F5FC607-C057-471A-9586-46C34E77C245}" type="presParOf" srcId="{A19DF974-6048-463A-929B-E5483C1EEE43}" destId="{F663480A-5566-47FD-B91B-F2B7C533BEC8}" srcOrd="2" destOrd="0" presId="urn:microsoft.com/office/officeart/2005/8/layout/StepDownProcess"/>
    <dgm:cxn modelId="{C88A19C1-C26F-4090-8F5A-86E563A77A8A}" type="presParOf" srcId="{953B5E68-EB78-4DFE-BDF3-9EAD3C64F5D1}" destId="{03B82F5A-B56D-40FD-B7F4-DECCBCD389EB}" srcOrd="5" destOrd="0" presId="urn:microsoft.com/office/officeart/2005/8/layout/StepDownProcess"/>
    <dgm:cxn modelId="{495D952A-73F0-4012-8373-4356D3475F99}" type="presParOf" srcId="{953B5E68-EB78-4DFE-BDF3-9EAD3C64F5D1}" destId="{2D1C5DE5-31D0-4595-9D4F-9800A0D31438}" srcOrd="6" destOrd="0" presId="urn:microsoft.com/office/officeart/2005/8/layout/StepDownProcess"/>
    <dgm:cxn modelId="{69846C01-3E64-482A-9FD9-72037748B36F}" type="presParOf" srcId="{2D1C5DE5-31D0-4595-9D4F-9800A0D31438}" destId="{DA6A2EA0-09EF-4D02-8D48-5B6785D3F18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45225-D280-43B1-ACF5-5EB449B75A7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B19155-384F-4459-8C3D-619593595440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特朗普</a:t>
          </a:r>
          <a:endParaRPr lang="zh-CN" altLang="en-US" dirty="0"/>
        </a:p>
      </dgm:t>
    </dgm:pt>
    <dgm:pt modelId="{8CB86E35-648B-4749-B250-6033FA01CB27}" type="par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944AE9A5-32B2-4694-B20E-EDDC8EA439CC}" type="sib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EFF183EE-F301-4234-BC7F-EDA5F52E82DC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美国</a:t>
          </a:r>
          <a:r>
            <a:rPr lang="en-US" altLang="zh-CN" dirty="0" smtClean="0"/>
            <a:t>-</a:t>
          </a:r>
          <a:r>
            <a:rPr lang="zh-CN" altLang="en-US" dirty="0" smtClean="0"/>
            <a:t>纽约</a:t>
          </a:r>
          <a:endParaRPr lang="zh-CN" altLang="en-US" dirty="0"/>
        </a:p>
      </dgm:t>
    </dgm:pt>
    <dgm:pt modelId="{117AA0BD-0CBB-43CB-B806-00218E36C3C3}" type="par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963D5229-8EBA-4F9E-BEA5-F17D9EFE69A0}" type="sib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60BFDD09-FC92-4A73-81CF-15588EAB72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总统</a:t>
          </a:r>
          <a:endParaRPr lang="zh-CN" altLang="en-US" dirty="0"/>
        </a:p>
      </dgm:t>
    </dgm:pt>
    <dgm:pt modelId="{38A7CBE3-9B48-4440-A629-CAE64E28B7AB}" type="par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7D9DDACF-5BEC-4CB3-8C21-35BAACC42277}" type="sib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50D7491A-1AD7-4B4B-9AEE-16B0FA873638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梅拉尼娅</a:t>
          </a:r>
          <a:r>
            <a:rPr lang="en-US" altLang="zh-CN" dirty="0" smtClean="0"/>
            <a:t>·</a:t>
          </a:r>
          <a:r>
            <a:rPr lang="zh-CN" altLang="en-US" dirty="0" smtClean="0"/>
            <a:t>特朗普</a:t>
          </a:r>
          <a:endParaRPr lang="zh-CN" altLang="en-US" dirty="0"/>
        </a:p>
      </dgm:t>
    </dgm:pt>
    <dgm:pt modelId="{C5B98DB2-E24A-4E58-A795-C70D40DB4579}" type="par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C8E1CCE-06DF-44BA-B8A3-0C37F2898716}" type="sib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BE80933-3411-41EF-9D61-04176EBCDD21}">
      <dgm:prSet/>
      <dgm:spPr/>
      <dgm:t>
        <a:bodyPr/>
        <a:lstStyle/>
        <a:p>
          <a:endParaRPr lang="zh-CN" altLang="en-US"/>
        </a:p>
      </dgm:t>
    </dgm:pt>
    <dgm:pt modelId="{57982EDF-41A5-4B7D-901B-13C02B1A6597}" type="par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7E4F2998-3F96-4AFD-AD92-75F8479AD8E0}" type="sib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3A6171F7-6679-4B78-970A-FEF0E9A8D423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共和党</a:t>
          </a:r>
          <a:endParaRPr lang="zh-CN" altLang="en-US" dirty="0"/>
        </a:p>
      </dgm:t>
    </dgm:pt>
    <dgm:pt modelId="{0DA09A20-A958-435E-A0CC-5B45343BA461}" type="par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3477074B-F52A-4BC8-8903-B5A49A23D23E}" type="sib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ABB44099-2E93-4015-8E71-0BCA63595679}">
      <dgm:prSet phldrT="[文本]"/>
      <dgm:spPr>
        <a:solidFill>
          <a:schemeClr val="tx2"/>
        </a:solidFill>
      </dgm:spPr>
      <dgm:t>
        <a:bodyPr/>
        <a:lstStyle/>
        <a:p>
          <a:r>
            <a:rPr lang="en-US" altLang="zh-CN" dirty="0" smtClean="0"/>
            <a:t>1946</a:t>
          </a:r>
          <a:r>
            <a:rPr lang="zh-CN" altLang="en-US" dirty="0" smtClean="0"/>
            <a:t>年</a:t>
          </a:r>
          <a:r>
            <a:rPr lang="en-US" altLang="zh-CN" dirty="0" smtClean="0"/>
            <a:t>6</a:t>
          </a:r>
          <a:r>
            <a:rPr lang="zh-CN" altLang="en-US" dirty="0" smtClean="0"/>
            <a:t>月</a:t>
          </a:r>
          <a:r>
            <a:rPr lang="en-US" altLang="zh-CN" dirty="0" smtClean="0"/>
            <a:t>14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9CD50E9C-659F-4379-AF18-A3249D09ECEA}" type="par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E7B6AC9C-15A5-4CF4-94B7-35EC2E1724DE}" type="sib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5A646CB7-EE55-4B22-BB97-2C93E02D87E5}" type="pres">
      <dgm:prSet presAssocID="{EB645225-D280-43B1-ACF5-5EB449B75A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6DB76B3-E2EE-40BA-8E90-A764471462A4}" type="pres">
      <dgm:prSet presAssocID="{D2B19155-384F-4459-8C3D-619593595440}" presName="singleCycle" presStyleCnt="0"/>
      <dgm:spPr/>
    </dgm:pt>
    <dgm:pt modelId="{6C4E4152-9DAA-4364-83AF-66866C1F92AE}" type="pres">
      <dgm:prSet presAssocID="{D2B19155-384F-4459-8C3D-619593595440}" presName="singleCenter" presStyleLbl="node1" presStyleIdx="0" presStyleCnt="6" custLinFactNeighborX="2506" custLinFactNeighborY="429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E6657CD-27F1-43CD-A797-8444E392BCA4}" type="pres">
      <dgm:prSet presAssocID="{117AA0BD-0CBB-43CB-B806-00218E36C3C3}" presName="Name56" presStyleLbl="parChTrans1D2" presStyleIdx="0" presStyleCnt="5"/>
      <dgm:spPr/>
    </dgm:pt>
    <dgm:pt modelId="{72783544-03D1-4C9C-95F3-77BB4541D85F}" type="pres">
      <dgm:prSet presAssocID="{EFF183EE-F301-4234-BC7F-EDA5F52E82DC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AC3F2-6E20-457D-B5EE-3D2A229C84D7}" type="pres">
      <dgm:prSet presAssocID="{38A7CBE3-9B48-4440-A629-CAE64E28B7AB}" presName="Name56" presStyleLbl="parChTrans1D2" presStyleIdx="1" presStyleCnt="5"/>
      <dgm:spPr/>
    </dgm:pt>
    <dgm:pt modelId="{6F43529B-7EBF-4FD3-B965-D8F3EA6D45FF}" type="pres">
      <dgm:prSet presAssocID="{60BFDD09-FC92-4A73-81CF-15588EAB7271}" presName="text0" presStyleLbl="node1" presStyleIdx="2" presStyleCnt="6" custRadScaleRad="108208" custRadScaleInc="-14960">
        <dgm:presLayoutVars>
          <dgm:bulletEnabled val="1"/>
        </dgm:presLayoutVars>
      </dgm:prSet>
      <dgm:spPr/>
    </dgm:pt>
    <dgm:pt modelId="{569C1E1D-9A95-4CE1-9E79-9CF745FD8C07}" type="pres">
      <dgm:prSet presAssocID="{C5B98DB2-E24A-4E58-A795-C70D40DB4579}" presName="Name56" presStyleLbl="parChTrans1D2" presStyleIdx="2" presStyleCnt="5"/>
      <dgm:spPr/>
    </dgm:pt>
    <dgm:pt modelId="{48879E04-F355-4357-9F92-752146C0D7B7}" type="pres">
      <dgm:prSet presAssocID="{50D7491A-1AD7-4B4B-9AEE-16B0FA873638}" presName="text0" presStyleLbl="node1" presStyleIdx="3" presStyleCnt="6" custRadScaleRad="117756" custRadScaleInc="-487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BC4DF-83B7-4C4A-9CED-3E7AEDBA32AA}" type="pres">
      <dgm:prSet presAssocID="{0DA09A20-A958-435E-A0CC-5B45343BA461}" presName="Name56" presStyleLbl="parChTrans1D2" presStyleIdx="3" presStyleCnt="5"/>
      <dgm:spPr/>
    </dgm:pt>
    <dgm:pt modelId="{D3C83861-479D-43FF-9FD5-06F4F725F6A0}" type="pres">
      <dgm:prSet presAssocID="{3A6171F7-6679-4B78-970A-FEF0E9A8D423}" presName="text0" presStyleLbl="node1" presStyleIdx="4" presStyleCnt="6" custRadScaleRad="110125" custRadScaleInc="40776">
        <dgm:presLayoutVars>
          <dgm:bulletEnabled val="1"/>
        </dgm:presLayoutVars>
      </dgm:prSet>
      <dgm:spPr/>
    </dgm:pt>
    <dgm:pt modelId="{C9FE935B-89D5-4F4E-B33E-355C0A009DDD}" type="pres">
      <dgm:prSet presAssocID="{9CD50E9C-659F-4379-AF18-A3249D09ECEA}" presName="Name56" presStyleLbl="parChTrans1D2" presStyleIdx="4" presStyleCnt="5"/>
      <dgm:spPr/>
    </dgm:pt>
    <dgm:pt modelId="{91B574AA-D04F-4ADA-AC82-9273C9C94711}" type="pres">
      <dgm:prSet presAssocID="{ABB44099-2E93-4015-8E71-0BCA63595679}" presName="text0" presStyleLbl="node1" presStyleIdx="5" presStyleCnt="6" custRadScaleRad="99549" custRadScaleInc="20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54D53C-8922-403F-9A3F-2AD55925E962}" srcId="{D2B19155-384F-4459-8C3D-619593595440}" destId="{50D7491A-1AD7-4B4B-9AEE-16B0FA873638}" srcOrd="2" destOrd="0" parTransId="{C5B98DB2-E24A-4E58-A795-C70D40DB4579}" sibTransId="{4C8E1CCE-06DF-44BA-B8A3-0C37F2898716}"/>
    <dgm:cxn modelId="{D20D3F4E-4651-45A6-A9CD-5C7EC736C340}" type="presOf" srcId="{0DA09A20-A958-435E-A0CC-5B45343BA461}" destId="{0FCBC4DF-83B7-4C4A-9CED-3E7AEDBA32AA}" srcOrd="0" destOrd="0" presId="urn:microsoft.com/office/officeart/2008/layout/RadialCluster"/>
    <dgm:cxn modelId="{CE8C309A-8DDC-4C6F-91C5-40EC273DA8D8}" srcId="{D2B19155-384F-4459-8C3D-619593595440}" destId="{ABB44099-2E93-4015-8E71-0BCA63595679}" srcOrd="4" destOrd="0" parTransId="{9CD50E9C-659F-4379-AF18-A3249D09ECEA}" sibTransId="{E7B6AC9C-15A5-4CF4-94B7-35EC2E1724DE}"/>
    <dgm:cxn modelId="{12026279-3546-47D8-A296-5C5F46695CB1}" srcId="{D2B19155-384F-4459-8C3D-619593595440}" destId="{3A6171F7-6679-4B78-970A-FEF0E9A8D423}" srcOrd="3" destOrd="0" parTransId="{0DA09A20-A958-435E-A0CC-5B45343BA461}" sibTransId="{3477074B-F52A-4BC8-8903-B5A49A23D23E}"/>
    <dgm:cxn modelId="{DF37454D-B10B-41D2-8CE5-B5E73F01EBC5}" srcId="{EB645225-D280-43B1-ACF5-5EB449B75A7C}" destId="{D2B19155-384F-4459-8C3D-619593595440}" srcOrd="0" destOrd="0" parTransId="{8CB86E35-648B-4749-B250-6033FA01CB27}" sibTransId="{944AE9A5-32B2-4694-B20E-EDDC8EA439CC}"/>
    <dgm:cxn modelId="{03360179-2380-4EC8-B98B-32464C767145}" type="presOf" srcId="{38A7CBE3-9B48-4440-A629-CAE64E28B7AB}" destId="{AB7AC3F2-6E20-457D-B5EE-3D2A229C84D7}" srcOrd="0" destOrd="0" presId="urn:microsoft.com/office/officeart/2008/layout/RadialCluster"/>
    <dgm:cxn modelId="{4885CB76-3725-472E-9375-2C3D4CD012C6}" type="presOf" srcId="{C5B98DB2-E24A-4E58-A795-C70D40DB4579}" destId="{569C1E1D-9A95-4CE1-9E79-9CF745FD8C07}" srcOrd="0" destOrd="0" presId="urn:microsoft.com/office/officeart/2008/layout/RadialCluster"/>
    <dgm:cxn modelId="{6A4A405A-6E8B-4EC4-9176-37070E129D24}" type="presOf" srcId="{EB645225-D280-43B1-ACF5-5EB449B75A7C}" destId="{5A646CB7-EE55-4B22-BB97-2C93E02D87E5}" srcOrd="0" destOrd="0" presId="urn:microsoft.com/office/officeart/2008/layout/RadialCluster"/>
    <dgm:cxn modelId="{3F9D4C5A-6317-48E6-86F1-685B93862B6A}" srcId="{D2B19155-384F-4459-8C3D-619593595440}" destId="{EFF183EE-F301-4234-BC7F-EDA5F52E82DC}" srcOrd="0" destOrd="0" parTransId="{117AA0BD-0CBB-43CB-B806-00218E36C3C3}" sibTransId="{963D5229-8EBA-4F9E-BEA5-F17D9EFE69A0}"/>
    <dgm:cxn modelId="{657D454F-9984-4DCA-86C2-F41D56BF4603}" type="presOf" srcId="{EFF183EE-F301-4234-BC7F-EDA5F52E82DC}" destId="{72783544-03D1-4C9C-95F3-77BB4541D85F}" srcOrd="0" destOrd="0" presId="urn:microsoft.com/office/officeart/2008/layout/RadialCluster"/>
    <dgm:cxn modelId="{6195A53B-6CD3-41BC-A50C-44908D9C3325}" type="presOf" srcId="{60BFDD09-FC92-4A73-81CF-15588EAB7271}" destId="{6F43529B-7EBF-4FD3-B965-D8F3EA6D45FF}" srcOrd="0" destOrd="0" presId="urn:microsoft.com/office/officeart/2008/layout/RadialCluster"/>
    <dgm:cxn modelId="{25BB7FD5-C1E4-4BE4-AB94-4226B1A86E1F}" srcId="{D2B19155-384F-4459-8C3D-619593595440}" destId="{60BFDD09-FC92-4A73-81CF-15588EAB7271}" srcOrd="1" destOrd="0" parTransId="{38A7CBE3-9B48-4440-A629-CAE64E28B7AB}" sibTransId="{7D9DDACF-5BEC-4CB3-8C21-35BAACC42277}"/>
    <dgm:cxn modelId="{C070832A-EB9D-4B31-9E87-95DCE34D35B9}" type="presOf" srcId="{117AA0BD-0CBB-43CB-B806-00218E36C3C3}" destId="{0E6657CD-27F1-43CD-A797-8444E392BCA4}" srcOrd="0" destOrd="0" presId="urn:microsoft.com/office/officeart/2008/layout/RadialCluster"/>
    <dgm:cxn modelId="{E79B8A73-287A-48A4-A30F-0545A6934B62}" type="presOf" srcId="{3A6171F7-6679-4B78-970A-FEF0E9A8D423}" destId="{D3C83861-479D-43FF-9FD5-06F4F725F6A0}" srcOrd="0" destOrd="0" presId="urn:microsoft.com/office/officeart/2008/layout/RadialCluster"/>
    <dgm:cxn modelId="{1ECDD32E-08A6-4084-BC65-AA903FC06527}" type="presOf" srcId="{50D7491A-1AD7-4B4B-9AEE-16B0FA873638}" destId="{48879E04-F355-4357-9F92-752146C0D7B7}" srcOrd="0" destOrd="0" presId="urn:microsoft.com/office/officeart/2008/layout/RadialCluster"/>
    <dgm:cxn modelId="{528809CE-4083-48F4-81EE-6A8132D469E1}" srcId="{EB645225-D280-43B1-ACF5-5EB449B75A7C}" destId="{4BE80933-3411-41EF-9D61-04176EBCDD21}" srcOrd="1" destOrd="0" parTransId="{57982EDF-41A5-4B7D-901B-13C02B1A6597}" sibTransId="{7E4F2998-3F96-4AFD-AD92-75F8479AD8E0}"/>
    <dgm:cxn modelId="{15BB413A-C365-4186-83BA-3BC64B7E2C87}" type="presOf" srcId="{D2B19155-384F-4459-8C3D-619593595440}" destId="{6C4E4152-9DAA-4364-83AF-66866C1F92AE}" srcOrd="0" destOrd="0" presId="urn:microsoft.com/office/officeart/2008/layout/RadialCluster"/>
    <dgm:cxn modelId="{BE9F2DEC-1C1E-449A-8ADD-450C4AA75BEA}" type="presOf" srcId="{9CD50E9C-659F-4379-AF18-A3249D09ECEA}" destId="{C9FE935B-89D5-4F4E-B33E-355C0A009DDD}" srcOrd="0" destOrd="0" presId="urn:microsoft.com/office/officeart/2008/layout/RadialCluster"/>
    <dgm:cxn modelId="{F910D823-9F8D-4912-86CB-56D0F9DBA335}" type="presOf" srcId="{ABB44099-2E93-4015-8E71-0BCA63595679}" destId="{91B574AA-D04F-4ADA-AC82-9273C9C94711}" srcOrd="0" destOrd="0" presId="urn:microsoft.com/office/officeart/2008/layout/RadialCluster"/>
    <dgm:cxn modelId="{1DD9EB29-5BCD-4645-855A-7C7FAC0C748D}" type="presParOf" srcId="{5A646CB7-EE55-4B22-BB97-2C93E02D87E5}" destId="{16DB76B3-E2EE-40BA-8E90-A764471462A4}" srcOrd="0" destOrd="0" presId="urn:microsoft.com/office/officeart/2008/layout/RadialCluster"/>
    <dgm:cxn modelId="{E332D520-962C-4E32-B440-C13C7A3A21F4}" type="presParOf" srcId="{16DB76B3-E2EE-40BA-8E90-A764471462A4}" destId="{6C4E4152-9DAA-4364-83AF-66866C1F92AE}" srcOrd="0" destOrd="0" presId="urn:microsoft.com/office/officeart/2008/layout/RadialCluster"/>
    <dgm:cxn modelId="{3AE1AF1D-DE26-4E51-B319-BB3C04F2CCBC}" type="presParOf" srcId="{16DB76B3-E2EE-40BA-8E90-A764471462A4}" destId="{0E6657CD-27F1-43CD-A797-8444E392BCA4}" srcOrd="1" destOrd="0" presId="urn:microsoft.com/office/officeart/2008/layout/RadialCluster"/>
    <dgm:cxn modelId="{BDE483E1-130D-4281-96B7-3A6329ED3EA9}" type="presParOf" srcId="{16DB76B3-E2EE-40BA-8E90-A764471462A4}" destId="{72783544-03D1-4C9C-95F3-77BB4541D85F}" srcOrd="2" destOrd="0" presId="urn:microsoft.com/office/officeart/2008/layout/RadialCluster"/>
    <dgm:cxn modelId="{9CCE8614-B518-4685-8484-2046A5DEC0C5}" type="presParOf" srcId="{16DB76B3-E2EE-40BA-8E90-A764471462A4}" destId="{AB7AC3F2-6E20-457D-B5EE-3D2A229C84D7}" srcOrd="3" destOrd="0" presId="urn:microsoft.com/office/officeart/2008/layout/RadialCluster"/>
    <dgm:cxn modelId="{23349E7F-DB8F-46C1-8821-6C3E3A5D4709}" type="presParOf" srcId="{16DB76B3-E2EE-40BA-8E90-A764471462A4}" destId="{6F43529B-7EBF-4FD3-B965-D8F3EA6D45FF}" srcOrd="4" destOrd="0" presId="urn:microsoft.com/office/officeart/2008/layout/RadialCluster"/>
    <dgm:cxn modelId="{64CDE315-DEF6-4514-BD9B-8FD80DC9CA60}" type="presParOf" srcId="{16DB76B3-E2EE-40BA-8E90-A764471462A4}" destId="{569C1E1D-9A95-4CE1-9E79-9CF745FD8C07}" srcOrd="5" destOrd="0" presId="urn:microsoft.com/office/officeart/2008/layout/RadialCluster"/>
    <dgm:cxn modelId="{08F1AF9B-BD43-47BC-8E30-930FA5D9D175}" type="presParOf" srcId="{16DB76B3-E2EE-40BA-8E90-A764471462A4}" destId="{48879E04-F355-4357-9F92-752146C0D7B7}" srcOrd="6" destOrd="0" presId="urn:microsoft.com/office/officeart/2008/layout/RadialCluster"/>
    <dgm:cxn modelId="{49009B24-2B4F-4C51-BD0F-5CE38F4BCD19}" type="presParOf" srcId="{16DB76B3-E2EE-40BA-8E90-A764471462A4}" destId="{0FCBC4DF-83B7-4C4A-9CED-3E7AEDBA32AA}" srcOrd="7" destOrd="0" presId="urn:microsoft.com/office/officeart/2008/layout/RadialCluster"/>
    <dgm:cxn modelId="{0152D29C-9D54-47C6-B614-2AD5DDB86128}" type="presParOf" srcId="{16DB76B3-E2EE-40BA-8E90-A764471462A4}" destId="{D3C83861-479D-43FF-9FD5-06F4F725F6A0}" srcOrd="8" destOrd="0" presId="urn:microsoft.com/office/officeart/2008/layout/RadialCluster"/>
    <dgm:cxn modelId="{0261902E-8B4D-4111-BF64-6E3C11D435FB}" type="presParOf" srcId="{16DB76B3-E2EE-40BA-8E90-A764471462A4}" destId="{C9FE935B-89D5-4F4E-B33E-355C0A009DDD}" srcOrd="9" destOrd="0" presId="urn:microsoft.com/office/officeart/2008/layout/RadialCluster"/>
    <dgm:cxn modelId="{A60233EA-1531-4A4D-B0F7-3FF09AE4815F}" type="presParOf" srcId="{16DB76B3-E2EE-40BA-8E90-A764471462A4}" destId="{91B574AA-D04F-4ADA-AC82-9273C9C9471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4B286-A5E2-482F-999D-5D7294BDC15B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FB035-7BD3-4664-8DE6-ACBEBF46B162}">
      <dsp:nvSpPr>
        <dsp:cNvPr id="0" name=""/>
        <dsp:cNvSpPr/>
      </dsp:nvSpPr>
      <dsp:spPr>
        <a:xfrm>
          <a:off x="1010910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研究背景和意义</a:t>
          </a:r>
          <a:endParaRPr lang="zh-CN" altLang="en-US" sz="2200" kern="1200" dirty="0"/>
        </a:p>
      </dsp:txBody>
      <dsp:txXfrm>
        <a:off x="1070751" y="91201"/>
        <a:ext cx="1631284" cy="1105937"/>
      </dsp:txXfrm>
    </dsp:sp>
    <dsp:sp modelId="{7EFC6F5A-6BE0-4639-9362-D42909D17D2B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795E-699B-4625-9B9A-9B3D4AA0C54C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31B60-0DB5-4DBC-9ED3-B6A11C32BA59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数据处理和算法设计</a:t>
          </a:r>
          <a:endParaRPr lang="zh-CN" altLang="en-US" sz="2200" kern="1200" dirty="0"/>
        </a:p>
      </dsp:txBody>
      <dsp:txXfrm>
        <a:off x="2522488" y="1467976"/>
        <a:ext cx="1631284" cy="1105937"/>
      </dsp:txXfrm>
    </dsp:sp>
    <dsp:sp modelId="{32C0AD4A-DAC4-4A97-A3D5-468AA822DD96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BABAF-E983-4D65-97C0-5DF33C15F90C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D5D6B-B364-464D-8B29-2384C3B10FC9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实验过程</a:t>
          </a:r>
          <a:endParaRPr lang="zh-CN" altLang="en-US" sz="2200" kern="1200" dirty="0"/>
        </a:p>
      </dsp:txBody>
      <dsp:txXfrm>
        <a:off x="3974226" y="2844752"/>
        <a:ext cx="1631284" cy="1105937"/>
      </dsp:txXfrm>
    </dsp:sp>
    <dsp:sp modelId="{F663480A-5566-47FD-B91B-F2B7C533BEC8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A2EA0-09EF-4D02-8D48-5B6785D3F18A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实验结果</a:t>
          </a:r>
          <a:endParaRPr lang="zh-CN" altLang="en-US" sz="2200" kern="1200" dirty="0"/>
        </a:p>
      </dsp:txBody>
      <dsp:txXfrm>
        <a:off x="5425963" y="4221527"/>
        <a:ext cx="1631284" cy="110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E4152-9DAA-4364-83AF-66866C1F92AE}">
      <dsp:nvSpPr>
        <dsp:cNvPr id="0" name=""/>
        <dsp:cNvSpPr/>
      </dsp:nvSpPr>
      <dsp:spPr>
        <a:xfrm>
          <a:off x="2472950" y="1463565"/>
          <a:ext cx="1115233" cy="111523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特朗普</a:t>
          </a:r>
          <a:endParaRPr lang="zh-CN" altLang="en-US" sz="2700" kern="1200" dirty="0"/>
        </a:p>
      </dsp:txBody>
      <dsp:txXfrm>
        <a:off x="2527391" y="1518006"/>
        <a:ext cx="1006351" cy="1006351"/>
      </dsp:txXfrm>
    </dsp:sp>
    <dsp:sp modelId="{0E6657CD-27F1-43CD-A797-8444E392BCA4}">
      <dsp:nvSpPr>
        <dsp:cNvPr id="0" name=""/>
        <dsp:cNvSpPr/>
      </dsp:nvSpPr>
      <dsp:spPr>
        <a:xfrm rot="16029306">
          <a:off x="2664873" y="1141960"/>
          <a:ext cx="6440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40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3544-03D1-4C9C-95F3-77BB4541D85F}">
      <dsp:nvSpPr>
        <dsp:cNvPr id="0" name=""/>
        <dsp:cNvSpPr/>
      </dsp:nvSpPr>
      <dsp:spPr>
        <a:xfrm>
          <a:off x="2578724" y="73148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美国</a:t>
          </a:r>
          <a:r>
            <a:rPr lang="en-US" altLang="zh-CN" sz="1800" kern="1200" dirty="0" smtClean="0"/>
            <a:t>-</a:t>
          </a:r>
          <a:r>
            <a:rPr lang="zh-CN" altLang="en-US" sz="1800" kern="1200" dirty="0" smtClean="0"/>
            <a:t>纽约</a:t>
          </a:r>
          <a:endParaRPr lang="zh-CN" altLang="en-US" sz="1800" kern="1200" dirty="0"/>
        </a:p>
      </dsp:txBody>
      <dsp:txXfrm>
        <a:off x="2615200" y="109624"/>
        <a:ext cx="674254" cy="674254"/>
      </dsp:txXfrm>
    </dsp:sp>
    <dsp:sp modelId="{AB7AC3F2-6E20-457D-B5EE-3D2A229C84D7}">
      <dsp:nvSpPr>
        <dsp:cNvPr id="0" name=""/>
        <dsp:cNvSpPr/>
      </dsp:nvSpPr>
      <dsp:spPr>
        <a:xfrm rot="20105050">
          <a:off x="3560426" y="1636516"/>
          <a:ext cx="5964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4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3529B-7EBF-4FD3-B965-D8F3EA6D45FF}">
      <dsp:nvSpPr>
        <dsp:cNvPr id="0" name=""/>
        <dsp:cNvSpPr/>
      </dsp:nvSpPr>
      <dsp:spPr>
        <a:xfrm>
          <a:off x="4129133" y="963725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总统</a:t>
          </a:r>
          <a:endParaRPr lang="zh-CN" altLang="en-US" sz="2200" kern="1200" dirty="0"/>
        </a:p>
      </dsp:txBody>
      <dsp:txXfrm>
        <a:off x="4165609" y="1000201"/>
        <a:ext cx="674254" cy="674254"/>
      </dsp:txXfrm>
    </dsp:sp>
    <dsp:sp modelId="{569C1E1D-9A95-4CE1-9E79-9CF745FD8C07}">
      <dsp:nvSpPr>
        <dsp:cNvPr id="0" name=""/>
        <dsp:cNvSpPr/>
      </dsp:nvSpPr>
      <dsp:spPr>
        <a:xfrm rot="2257149">
          <a:off x="3526637" y="2631593"/>
          <a:ext cx="592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203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79E04-F355-4357-9F92-752146C0D7B7}">
      <dsp:nvSpPr>
        <dsp:cNvPr id="0" name=""/>
        <dsp:cNvSpPr/>
      </dsp:nvSpPr>
      <dsp:spPr>
        <a:xfrm>
          <a:off x="4057126" y="2726594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梅拉尼娅</a:t>
          </a:r>
          <a:r>
            <a:rPr lang="en-US" altLang="zh-CN" sz="1200" kern="1200" dirty="0" smtClean="0"/>
            <a:t>·</a:t>
          </a:r>
          <a:r>
            <a:rPr lang="zh-CN" altLang="en-US" sz="1200" kern="1200" dirty="0" smtClean="0"/>
            <a:t>特朗普</a:t>
          </a:r>
          <a:endParaRPr lang="zh-CN" altLang="en-US" sz="1200" kern="1200" dirty="0"/>
        </a:p>
      </dsp:txBody>
      <dsp:txXfrm>
        <a:off x="4093602" y="2763070"/>
        <a:ext cx="674254" cy="674254"/>
      </dsp:txXfrm>
    </dsp:sp>
    <dsp:sp modelId="{0FCBC4DF-83B7-4C4A-9CED-3E7AEDBA32AA}">
      <dsp:nvSpPr>
        <dsp:cNvPr id="0" name=""/>
        <dsp:cNvSpPr/>
      </dsp:nvSpPr>
      <dsp:spPr>
        <a:xfrm rot="8557057">
          <a:off x="1934380" y="2629444"/>
          <a:ext cx="6002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02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83861-479D-43FF-9FD5-06F4F725F6A0}">
      <dsp:nvSpPr>
        <dsp:cNvPr id="0" name=""/>
        <dsp:cNvSpPr/>
      </dsp:nvSpPr>
      <dsp:spPr>
        <a:xfrm>
          <a:off x="1248815" y="2723503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共和党</a:t>
          </a:r>
          <a:endParaRPr lang="zh-CN" altLang="en-US" sz="1800" kern="1200" dirty="0"/>
        </a:p>
      </dsp:txBody>
      <dsp:txXfrm>
        <a:off x="1285291" y="2759979"/>
        <a:ext cx="674254" cy="674254"/>
      </dsp:txXfrm>
    </dsp:sp>
    <dsp:sp modelId="{C9FE935B-89D5-4F4E-B33E-355C0A009DDD}">
      <dsp:nvSpPr>
        <dsp:cNvPr id="0" name=""/>
        <dsp:cNvSpPr/>
      </dsp:nvSpPr>
      <dsp:spPr>
        <a:xfrm rot="12287860">
          <a:off x="1896131" y="1636744"/>
          <a:ext cx="604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6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74AA-D04F-4ADA-AC82-9273C9C94711}">
      <dsp:nvSpPr>
        <dsp:cNvPr id="0" name=""/>
        <dsp:cNvSpPr/>
      </dsp:nvSpPr>
      <dsp:spPr>
        <a:xfrm>
          <a:off x="1176803" y="963721"/>
          <a:ext cx="747206" cy="747206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1946</a:t>
          </a:r>
          <a:r>
            <a:rPr lang="zh-CN" altLang="en-US" sz="1300" kern="1200" dirty="0" smtClean="0"/>
            <a:t>年</a:t>
          </a:r>
          <a:r>
            <a:rPr lang="en-US" altLang="zh-CN" sz="1300" kern="1200" dirty="0" smtClean="0"/>
            <a:t>6</a:t>
          </a:r>
          <a:r>
            <a:rPr lang="zh-CN" altLang="en-US" sz="1300" kern="1200" dirty="0" smtClean="0"/>
            <a:t>月</a:t>
          </a:r>
          <a:r>
            <a:rPr lang="en-US" altLang="zh-CN" sz="1300" kern="1200" dirty="0" smtClean="0"/>
            <a:t>14</a:t>
          </a:r>
          <a:r>
            <a:rPr lang="zh-CN" altLang="en-US" sz="1300" kern="1200" dirty="0" smtClean="0"/>
            <a:t>日</a:t>
          </a:r>
          <a:endParaRPr lang="zh-CN" altLang="en-US" sz="1300" kern="1200" dirty="0"/>
        </a:p>
      </dsp:txBody>
      <dsp:txXfrm>
        <a:off x="1213279" y="1000197"/>
        <a:ext cx="674254" cy="674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9422-0890-455C-857D-D9220EB27FBE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3F1-8AF2-4EA9-A2B1-CE49A16AE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各位评委老师好！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我叫徐双奇。今天我要演讲的题目是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 知识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图谱构建研究与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的指导老师是朱晓旭老师。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0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我的演讲内容可以分为：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研究的背景和意义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数据处理和算法设计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实验过程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实验结果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0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9576-6C80-44BE-99E8-ED42F9D9AE15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基于用户投诉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文本的知识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图谱构建研究与实现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l"/>
            <a:r>
              <a:rPr lang="zh-CN" altLang="en-US" dirty="0" smtClean="0"/>
              <a:t>                                                                                   作者：徐双奇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                                                                    指导老师：朱晓旭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8310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9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344" y="406399"/>
            <a:ext cx="5181600" cy="30226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4072" y="667095"/>
            <a:ext cx="4285714" cy="552380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82347"/>
              </p:ext>
            </p:extLst>
          </p:nvPr>
        </p:nvGraphicFramePr>
        <p:xfrm>
          <a:off x="335360" y="3789040"/>
          <a:ext cx="503758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037583">
                  <a:extLst>
                    <a:ext uri="{9D8B030D-6E8A-4147-A177-3AD203B41FA5}">
                      <a16:colId xmlns:a16="http://schemas.microsoft.com/office/drawing/2014/main" val="47113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特朗普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87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“特朗普”</a:t>
            </a:r>
            <a:endParaRPr lang="zh-CN" altLang="en-US" sz="6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75920" y="3068960"/>
            <a:ext cx="1440160" cy="720080"/>
          </a:xfrm>
          <a:prstGeom prst="rightArrow">
            <a:avLst/>
          </a:prstGeom>
          <a:solidFill>
            <a:schemeClr val="tx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87197772"/>
              </p:ext>
            </p:extLst>
          </p:nvPr>
        </p:nvGraphicFramePr>
        <p:xfrm>
          <a:off x="6287344" y="1210237"/>
          <a:ext cx="5904656" cy="3717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6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24" y="0"/>
            <a:ext cx="12326112" cy="68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114</Words>
  <Application>Microsoft Office PowerPoint</Application>
  <PresentationFormat>宽屏</PresentationFormat>
  <Paragraphs>26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基于用户投诉文本的知识图谱构建研究与实现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基于用户投诉文本的知识图谱构建研究与实现</dc:title>
  <dc:creator>Windows 用户</dc:creator>
  <cp:lastModifiedBy>Windows 用户</cp:lastModifiedBy>
  <cp:revision>29</cp:revision>
  <dcterms:created xsi:type="dcterms:W3CDTF">2018-05-20T10:38:21Z</dcterms:created>
  <dcterms:modified xsi:type="dcterms:W3CDTF">2018-05-21T07:44:38Z</dcterms:modified>
</cp:coreProperties>
</file>