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8A0000"/>
    <a:srgbClr val="FFFFFF"/>
    <a:srgbClr val="B8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29" autoAdjust="0"/>
  </p:normalViewPr>
  <p:slideViewPr>
    <p:cSldViewPr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  <p:guide pos="3931"/>
        <p:guide orient="horz"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0C23D-C0A1-40A1-994F-D4E91D5F46C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74DA745-FAE8-4B7E-9468-B6DD82354E53}">
      <dgm:prSet phldrT="[文本]"/>
      <dgm:spPr/>
      <dgm:t>
        <a:bodyPr/>
        <a:lstStyle/>
        <a:p>
          <a:r>
            <a:rPr lang="zh-CN" altLang="en-US" dirty="0" smtClean="0"/>
            <a:t>研究背景和意义</a:t>
          </a:r>
          <a:endParaRPr lang="zh-CN" altLang="en-US" dirty="0"/>
        </a:p>
      </dgm:t>
    </dgm:pt>
    <dgm:pt modelId="{ED2C07A2-3FB8-4142-BA2E-292B93D716DA}" type="par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E7A0412A-EA8C-4E71-A582-65C347F9BB1B}" type="sib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692F33B8-7E49-402A-8608-77915DA5714E}">
      <dgm:prSet phldrT="[文本]"/>
      <dgm:spPr/>
      <dgm:t>
        <a:bodyPr/>
        <a:lstStyle/>
        <a:p>
          <a:r>
            <a:rPr lang="zh-CN" altLang="en-US" dirty="0" smtClean="0"/>
            <a:t>数据处理和算法设计</a:t>
          </a:r>
          <a:endParaRPr lang="zh-CN" altLang="en-US" dirty="0"/>
        </a:p>
      </dgm:t>
    </dgm:pt>
    <dgm:pt modelId="{F433C002-5D8C-417F-8AA2-08BD81F27E79}" type="par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63C7FA13-F2B7-45BC-87B8-8A2C6511E140}" type="sib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AF38C548-D535-44CC-BFF0-6EC8AA9A636F}">
      <dgm:prSet phldrT="[文本]"/>
      <dgm:spPr/>
      <dgm:t>
        <a:bodyPr/>
        <a:lstStyle/>
        <a:p>
          <a:r>
            <a:rPr lang="zh-CN" altLang="en-US" dirty="0" smtClean="0"/>
            <a:t>实验过程</a:t>
          </a:r>
          <a:endParaRPr lang="zh-CN" altLang="en-US" dirty="0"/>
        </a:p>
      </dgm:t>
    </dgm:pt>
    <dgm:pt modelId="{9E5E3145-B714-4D29-8B07-91A9320A02DE}" type="par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987F7D47-636B-44EB-BAAE-DF2CBFB236DA}" type="sib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51E0D4FC-04B3-4567-A090-D997AE67A30F}">
      <dgm:prSet phldrT="[文本]"/>
      <dgm:spPr/>
      <dgm:t>
        <a:bodyPr/>
        <a:lstStyle/>
        <a:p>
          <a:r>
            <a:rPr lang="zh-CN" altLang="en-US" dirty="0" smtClean="0"/>
            <a:t>实验结果</a:t>
          </a:r>
          <a:endParaRPr lang="zh-CN" altLang="en-US" dirty="0"/>
        </a:p>
      </dgm:t>
    </dgm:pt>
    <dgm:pt modelId="{2B88B1B8-B162-4068-A3B0-82C44B74321F}" type="par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4B440154-5B46-40FD-B44E-018FB817CD0A}" type="sib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953B5E68-EB78-4DFE-BDF3-9EAD3C64F5D1}" type="pres">
      <dgm:prSet presAssocID="{E4E0C23D-C0A1-40A1-994F-D4E91D5F46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F5360-F3A1-4BB3-8C15-068443260E93}" type="pres">
      <dgm:prSet presAssocID="{074DA745-FAE8-4B7E-9468-B6DD82354E53}" presName="composite" presStyleCnt="0"/>
      <dgm:spPr/>
      <dgm:t>
        <a:bodyPr/>
        <a:lstStyle/>
        <a:p>
          <a:endParaRPr lang="zh-CN" altLang="en-US"/>
        </a:p>
      </dgm:t>
    </dgm:pt>
    <dgm:pt modelId="{3314B286-A5E2-482F-999D-5D7294BDC15B}" type="pres">
      <dgm:prSet presAssocID="{074DA745-FAE8-4B7E-9468-B6DD82354E53}" presName="bentUpArrow1" presStyleLbl="alignImgPlace1" presStyleIdx="0" presStyleCnt="3"/>
      <dgm:spPr/>
      <dgm:t>
        <a:bodyPr/>
        <a:lstStyle/>
        <a:p>
          <a:endParaRPr lang="zh-CN" altLang="en-US"/>
        </a:p>
      </dgm:t>
    </dgm:pt>
    <dgm:pt modelId="{CE1FB035-7BD3-4664-8DE6-ACBEBF46B162}" type="pres">
      <dgm:prSet presAssocID="{074DA745-FAE8-4B7E-9468-B6DD82354E5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C6F5A-6BE0-4639-9362-D42909D17D2B}" type="pres">
      <dgm:prSet presAssocID="{074DA745-FAE8-4B7E-9468-B6DD82354E5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258A0-5E25-4032-AE34-67A5B2BE05F7}" type="pres">
      <dgm:prSet presAssocID="{E7A0412A-EA8C-4E71-A582-65C347F9BB1B}" presName="sibTrans" presStyleCnt="0"/>
      <dgm:spPr/>
      <dgm:t>
        <a:bodyPr/>
        <a:lstStyle/>
        <a:p>
          <a:endParaRPr lang="zh-CN" altLang="en-US"/>
        </a:p>
      </dgm:t>
    </dgm:pt>
    <dgm:pt modelId="{DBCDBC28-58A4-4655-B184-38CCDE1C555F}" type="pres">
      <dgm:prSet presAssocID="{692F33B8-7E49-402A-8608-77915DA5714E}" presName="composite" presStyleCnt="0"/>
      <dgm:spPr/>
      <dgm:t>
        <a:bodyPr/>
        <a:lstStyle/>
        <a:p>
          <a:endParaRPr lang="zh-CN" altLang="en-US"/>
        </a:p>
      </dgm:t>
    </dgm:pt>
    <dgm:pt modelId="{FB9F795E-699B-4625-9B9A-9B3D4AA0C54C}" type="pres">
      <dgm:prSet presAssocID="{692F33B8-7E49-402A-8608-77915DA5714E}" presName="bentUpArrow1" presStyleLbl="alignImgPlace1" presStyleIdx="1" presStyleCnt="3"/>
      <dgm:spPr/>
      <dgm:t>
        <a:bodyPr/>
        <a:lstStyle/>
        <a:p>
          <a:endParaRPr lang="zh-CN" altLang="en-US"/>
        </a:p>
      </dgm:t>
    </dgm:pt>
    <dgm:pt modelId="{33C31B60-0DB5-4DBC-9ED3-B6A11C32BA59}" type="pres">
      <dgm:prSet presAssocID="{692F33B8-7E49-402A-8608-77915DA5714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AD4A-DAC4-4A97-A3D5-468AA822DD96}" type="pres">
      <dgm:prSet presAssocID="{692F33B8-7E49-402A-8608-77915DA5714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A9474-3FD9-4009-B7D8-C6792EFF29D6}" type="pres">
      <dgm:prSet presAssocID="{63C7FA13-F2B7-45BC-87B8-8A2C6511E140}" presName="sibTrans" presStyleCnt="0"/>
      <dgm:spPr/>
      <dgm:t>
        <a:bodyPr/>
        <a:lstStyle/>
        <a:p>
          <a:endParaRPr lang="zh-CN" altLang="en-US"/>
        </a:p>
      </dgm:t>
    </dgm:pt>
    <dgm:pt modelId="{A19DF974-6048-463A-929B-E5483C1EEE43}" type="pres">
      <dgm:prSet presAssocID="{AF38C548-D535-44CC-BFF0-6EC8AA9A636F}" presName="composite" presStyleCnt="0"/>
      <dgm:spPr/>
      <dgm:t>
        <a:bodyPr/>
        <a:lstStyle/>
        <a:p>
          <a:endParaRPr lang="zh-CN" altLang="en-US"/>
        </a:p>
      </dgm:t>
    </dgm:pt>
    <dgm:pt modelId="{50DBABAF-E983-4D65-97C0-5DF33C15F90C}" type="pres">
      <dgm:prSet presAssocID="{AF38C548-D535-44CC-BFF0-6EC8AA9A636F}" presName="bentUpArrow1" presStyleLbl="alignImgPlace1" presStyleIdx="2" presStyleCnt="3"/>
      <dgm:spPr/>
      <dgm:t>
        <a:bodyPr/>
        <a:lstStyle/>
        <a:p>
          <a:endParaRPr lang="zh-CN" altLang="en-US"/>
        </a:p>
      </dgm:t>
    </dgm:pt>
    <dgm:pt modelId="{BBBD5D6B-B364-464D-8B29-2384C3B10FC9}" type="pres">
      <dgm:prSet presAssocID="{AF38C548-D535-44CC-BFF0-6EC8AA9A636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3480A-5566-47FD-B91B-F2B7C533BEC8}" type="pres">
      <dgm:prSet presAssocID="{AF38C548-D535-44CC-BFF0-6EC8AA9A636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82F5A-B56D-40FD-B7F4-DECCBCD389EB}" type="pres">
      <dgm:prSet presAssocID="{987F7D47-636B-44EB-BAAE-DF2CBFB236DA}" presName="sibTrans" presStyleCnt="0"/>
      <dgm:spPr/>
      <dgm:t>
        <a:bodyPr/>
        <a:lstStyle/>
        <a:p>
          <a:endParaRPr lang="zh-CN" altLang="en-US"/>
        </a:p>
      </dgm:t>
    </dgm:pt>
    <dgm:pt modelId="{2D1C5DE5-31D0-4595-9D4F-9800A0D31438}" type="pres">
      <dgm:prSet presAssocID="{51E0D4FC-04B3-4567-A090-D997AE67A30F}" presName="composite" presStyleCnt="0"/>
      <dgm:spPr/>
      <dgm:t>
        <a:bodyPr/>
        <a:lstStyle/>
        <a:p>
          <a:endParaRPr lang="zh-CN" altLang="en-US"/>
        </a:p>
      </dgm:t>
    </dgm:pt>
    <dgm:pt modelId="{DA6A2EA0-09EF-4D02-8D48-5B6785D3F18A}" type="pres">
      <dgm:prSet presAssocID="{51E0D4FC-04B3-4567-A090-D997AE67A30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0AB115-F578-4E22-90B6-90C7E82CAAFE}" srcId="{E4E0C23D-C0A1-40A1-994F-D4E91D5F46C8}" destId="{AF38C548-D535-44CC-BFF0-6EC8AA9A636F}" srcOrd="2" destOrd="0" parTransId="{9E5E3145-B714-4D29-8B07-91A9320A02DE}" sibTransId="{987F7D47-636B-44EB-BAAE-DF2CBFB236DA}"/>
    <dgm:cxn modelId="{AABC1FB5-478E-4C59-B799-241A564A844D}" srcId="{E4E0C23D-C0A1-40A1-994F-D4E91D5F46C8}" destId="{692F33B8-7E49-402A-8608-77915DA5714E}" srcOrd="1" destOrd="0" parTransId="{F433C002-5D8C-417F-8AA2-08BD81F27E79}" sibTransId="{63C7FA13-F2B7-45BC-87B8-8A2C6511E140}"/>
    <dgm:cxn modelId="{FF3098CD-1EE0-4334-ADF7-EB66ECE239B0}" srcId="{E4E0C23D-C0A1-40A1-994F-D4E91D5F46C8}" destId="{51E0D4FC-04B3-4567-A090-D997AE67A30F}" srcOrd="3" destOrd="0" parTransId="{2B88B1B8-B162-4068-A3B0-82C44B74321F}" sibTransId="{4B440154-5B46-40FD-B44E-018FB817CD0A}"/>
    <dgm:cxn modelId="{50712A5C-5A82-40E0-861E-4B12DBA32599}" srcId="{E4E0C23D-C0A1-40A1-994F-D4E91D5F46C8}" destId="{074DA745-FAE8-4B7E-9468-B6DD82354E53}" srcOrd="0" destOrd="0" parTransId="{ED2C07A2-3FB8-4142-BA2E-292B93D716DA}" sibTransId="{E7A0412A-EA8C-4E71-A582-65C347F9BB1B}"/>
    <dgm:cxn modelId="{DC87D051-77BB-4F76-92E6-73949043AFC0}" type="presOf" srcId="{692F33B8-7E49-402A-8608-77915DA5714E}" destId="{33C31B60-0DB5-4DBC-9ED3-B6A11C32BA59}" srcOrd="0" destOrd="0" presId="urn:microsoft.com/office/officeart/2005/8/layout/StepDownProcess"/>
    <dgm:cxn modelId="{99AA2967-4CD6-480D-AE0D-34E2086CAB5D}" type="presOf" srcId="{51E0D4FC-04B3-4567-A090-D997AE67A30F}" destId="{DA6A2EA0-09EF-4D02-8D48-5B6785D3F18A}" srcOrd="0" destOrd="0" presId="urn:microsoft.com/office/officeart/2005/8/layout/StepDownProcess"/>
    <dgm:cxn modelId="{BC89EB56-FE54-4B17-870B-EC29D11F4619}" type="presOf" srcId="{074DA745-FAE8-4B7E-9468-B6DD82354E53}" destId="{CE1FB035-7BD3-4664-8DE6-ACBEBF46B162}" srcOrd="0" destOrd="0" presId="urn:microsoft.com/office/officeart/2005/8/layout/StepDownProcess"/>
    <dgm:cxn modelId="{3BBFB139-E04B-4B01-B864-0518E67A2060}" type="presOf" srcId="{AF38C548-D535-44CC-BFF0-6EC8AA9A636F}" destId="{BBBD5D6B-B364-464D-8B29-2384C3B10FC9}" srcOrd="0" destOrd="0" presId="urn:microsoft.com/office/officeart/2005/8/layout/StepDownProcess"/>
    <dgm:cxn modelId="{B64E1163-C99D-4597-828F-BD910A07727F}" type="presOf" srcId="{E4E0C23D-C0A1-40A1-994F-D4E91D5F46C8}" destId="{953B5E68-EB78-4DFE-BDF3-9EAD3C64F5D1}" srcOrd="0" destOrd="0" presId="urn:microsoft.com/office/officeart/2005/8/layout/StepDownProcess"/>
    <dgm:cxn modelId="{4783BC08-0894-4C7B-A384-AFA5462ED34D}" type="presParOf" srcId="{953B5E68-EB78-4DFE-BDF3-9EAD3C64F5D1}" destId="{AB6F5360-F3A1-4BB3-8C15-068443260E93}" srcOrd="0" destOrd="0" presId="urn:microsoft.com/office/officeart/2005/8/layout/StepDownProcess"/>
    <dgm:cxn modelId="{A7E09571-76AD-4F42-8C27-EDF69B17A8E9}" type="presParOf" srcId="{AB6F5360-F3A1-4BB3-8C15-068443260E93}" destId="{3314B286-A5E2-482F-999D-5D7294BDC15B}" srcOrd="0" destOrd="0" presId="urn:microsoft.com/office/officeart/2005/8/layout/StepDownProcess"/>
    <dgm:cxn modelId="{79B1C6F0-66EE-43DE-8CB7-A2109E89F9F2}" type="presParOf" srcId="{AB6F5360-F3A1-4BB3-8C15-068443260E93}" destId="{CE1FB035-7BD3-4664-8DE6-ACBEBF46B162}" srcOrd="1" destOrd="0" presId="urn:microsoft.com/office/officeart/2005/8/layout/StepDownProcess"/>
    <dgm:cxn modelId="{7FD8EA52-6620-4D15-8AAA-BFD6B4A8DD24}" type="presParOf" srcId="{AB6F5360-F3A1-4BB3-8C15-068443260E93}" destId="{7EFC6F5A-6BE0-4639-9362-D42909D17D2B}" srcOrd="2" destOrd="0" presId="urn:microsoft.com/office/officeart/2005/8/layout/StepDownProcess"/>
    <dgm:cxn modelId="{6B82460D-479D-4501-A78D-FFFA9529CCF5}" type="presParOf" srcId="{953B5E68-EB78-4DFE-BDF3-9EAD3C64F5D1}" destId="{848258A0-5E25-4032-AE34-67A5B2BE05F7}" srcOrd="1" destOrd="0" presId="urn:microsoft.com/office/officeart/2005/8/layout/StepDownProcess"/>
    <dgm:cxn modelId="{0788429A-00A1-4615-AC26-5B8DDCED76F9}" type="presParOf" srcId="{953B5E68-EB78-4DFE-BDF3-9EAD3C64F5D1}" destId="{DBCDBC28-58A4-4655-B184-38CCDE1C555F}" srcOrd="2" destOrd="0" presId="urn:microsoft.com/office/officeart/2005/8/layout/StepDownProcess"/>
    <dgm:cxn modelId="{0F9B49FE-C046-4BD2-8F75-2ABAEE89D044}" type="presParOf" srcId="{DBCDBC28-58A4-4655-B184-38CCDE1C555F}" destId="{FB9F795E-699B-4625-9B9A-9B3D4AA0C54C}" srcOrd="0" destOrd="0" presId="urn:microsoft.com/office/officeart/2005/8/layout/StepDownProcess"/>
    <dgm:cxn modelId="{19354CEE-AAF3-439A-827B-BAE001C87217}" type="presParOf" srcId="{DBCDBC28-58A4-4655-B184-38CCDE1C555F}" destId="{33C31B60-0DB5-4DBC-9ED3-B6A11C32BA59}" srcOrd="1" destOrd="0" presId="urn:microsoft.com/office/officeart/2005/8/layout/StepDownProcess"/>
    <dgm:cxn modelId="{C479807D-756E-4A9E-9E06-569405E098A2}" type="presParOf" srcId="{DBCDBC28-58A4-4655-B184-38CCDE1C555F}" destId="{32C0AD4A-DAC4-4A97-A3D5-468AA822DD96}" srcOrd="2" destOrd="0" presId="urn:microsoft.com/office/officeart/2005/8/layout/StepDownProcess"/>
    <dgm:cxn modelId="{ED8FF28E-27A2-4644-9CC3-E4EC8139FB9A}" type="presParOf" srcId="{953B5E68-EB78-4DFE-BDF3-9EAD3C64F5D1}" destId="{5E2A9474-3FD9-4009-B7D8-C6792EFF29D6}" srcOrd="3" destOrd="0" presId="urn:microsoft.com/office/officeart/2005/8/layout/StepDownProcess"/>
    <dgm:cxn modelId="{6EFC0CA8-8D73-4166-8A95-DAE371487E48}" type="presParOf" srcId="{953B5E68-EB78-4DFE-BDF3-9EAD3C64F5D1}" destId="{A19DF974-6048-463A-929B-E5483C1EEE43}" srcOrd="4" destOrd="0" presId="urn:microsoft.com/office/officeart/2005/8/layout/StepDownProcess"/>
    <dgm:cxn modelId="{A5198F5F-648D-4AAB-8FC1-14B6A472CBB5}" type="presParOf" srcId="{A19DF974-6048-463A-929B-E5483C1EEE43}" destId="{50DBABAF-E983-4D65-97C0-5DF33C15F90C}" srcOrd="0" destOrd="0" presId="urn:microsoft.com/office/officeart/2005/8/layout/StepDownProcess"/>
    <dgm:cxn modelId="{F1CFB8D3-BBA9-4675-AE15-E1228C03B4E6}" type="presParOf" srcId="{A19DF974-6048-463A-929B-E5483C1EEE43}" destId="{BBBD5D6B-B364-464D-8B29-2384C3B10FC9}" srcOrd="1" destOrd="0" presId="urn:microsoft.com/office/officeart/2005/8/layout/StepDownProcess"/>
    <dgm:cxn modelId="{7F5FC607-C057-471A-9586-46C34E77C245}" type="presParOf" srcId="{A19DF974-6048-463A-929B-E5483C1EEE43}" destId="{F663480A-5566-47FD-B91B-F2B7C533BEC8}" srcOrd="2" destOrd="0" presId="urn:microsoft.com/office/officeart/2005/8/layout/StepDownProcess"/>
    <dgm:cxn modelId="{C88A19C1-C26F-4090-8F5A-86E563A77A8A}" type="presParOf" srcId="{953B5E68-EB78-4DFE-BDF3-9EAD3C64F5D1}" destId="{03B82F5A-B56D-40FD-B7F4-DECCBCD389EB}" srcOrd="5" destOrd="0" presId="urn:microsoft.com/office/officeart/2005/8/layout/StepDownProcess"/>
    <dgm:cxn modelId="{495D952A-73F0-4012-8373-4356D3475F99}" type="presParOf" srcId="{953B5E68-EB78-4DFE-BDF3-9EAD3C64F5D1}" destId="{2D1C5DE5-31D0-4595-9D4F-9800A0D31438}" srcOrd="6" destOrd="0" presId="urn:microsoft.com/office/officeart/2005/8/layout/StepDownProcess"/>
    <dgm:cxn modelId="{69846C01-3E64-482A-9FD9-72037748B36F}" type="presParOf" srcId="{2D1C5DE5-31D0-4595-9D4F-9800A0D31438}" destId="{DA6A2EA0-09EF-4D02-8D48-5B6785D3F18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45225-D280-43B1-ACF5-5EB449B75A7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B19155-384F-4459-8C3D-619593595440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特朗普</a:t>
          </a:r>
          <a:endParaRPr lang="zh-CN" altLang="en-US" dirty="0"/>
        </a:p>
      </dgm:t>
    </dgm:pt>
    <dgm:pt modelId="{8CB86E35-648B-4749-B250-6033FA01CB27}" type="par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944AE9A5-32B2-4694-B20E-EDDC8EA439CC}" type="sib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EFF183EE-F301-4234-BC7F-EDA5F52E82DC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美国</a:t>
          </a:r>
          <a:r>
            <a:rPr lang="en-US" altLang="zh-CN" dirty="0" smtClean="0"/>
            <a:t>-</a:t>
          </a:r>
          <a:r>
            <a:rPr lang="zh-CN" altLang="en-US" dirty="0" smtClean="0"/>
            <a:t>纽约</a:t>
          </a:r>
          <a:endParaRPr lang="zh-CN" altLang="en-US" dirty="0"/>
        </a:p>
      </dgm:t>
    </dgm:pt>
    <dgm:pt modelId="{117AA0BD-0CBB-43CB-B806-00218E36C3C3}" type="par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963D5229-8EBA-4F9E-BEA5-F17D9EFE69A0}" type="sib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60BFDD09-FC92-4A73-81CF-15588EAB72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总统</a:t>
          </a:r>
          <a:endParaRPr lang="zh-CN" altLang="en-US" dirty="0"/>
        </a:p>
      </dgm:t>
    </dgm:pt>
    <dgm:pt modelId="{38A7CBE3-9B48-4440-A629-CAE64E28B7AB}" type="par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7D9DDACF-5BEC-4CB3-8C21-35BAACC42277}" type="sib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50D7491A-1AD7-4B4B-9AEE-16B0FA873638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梅拉尼娅</a:t>
          </a:r>
          <a:r>
            <a:rPr lang="en-US" altLang="zh-CN" dirty="0" smtClean="0"/>
            <a:t>·</a:t>
          </a:r>
          <a:r>
            <a:rPr lang="zh-CN" altLang="en-US" dirty="0" smtClean="0"/>
            <a:t>特朗普</a:t>
          </a:r>
          <a:endParaRPr lang="zh-CN" altLang="en-US" dirty="0"/>
        </a:p>
      </dgm:t>
    </dgm:pt>
    <dgm:pt modelId="{C5B98DB2-E24A-4E58-A795-C70D40DB4579}" type="par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C8E1CCE-06DF-44BA-B8A3-0C37F2898716}" type="sib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BE80933-3411-41EF-9D61-04176EBCDD21}">
      <dgm:prSet/>
      <dgm:spPr/>
      <dgm:t>
        <a:bodyPr/>
        <a:lstStyle/>
        <a:p>
          <a:endParaRPr lang="zh-CN" altLang="en-US"/>
        </a:p>
      </dgm:t>
    </dgm:pt>
    <dgm:pt modelId="{57982EDF-41A5-4B7D-901B-13C02B1A6597}" type="par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7E4F2998-3F96-4AFD-AD92-75F8479AD8E0}" type="sib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3A6171F7-6679-4B78-970A-FEF0E9A8D423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共和党</a:t>
          </a:r>
          <a:endParaRPr lang="zh-CN" altLang="en-US" dirty="0"/>
        </a:p>
      </dgm:t>
    </dgm:pt>
    <dgm:pt modelId="{0DA09A20-A958-435E-A0CC-5B45343BA461}" type="par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3477074B-F52A-4BC8-8903-B5A49A23D23E}" type="sib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ABB44099-2E93-4015-8E71-0BCA63595679}">
      <dgm:prSet phldrT="[文本]"/>
      <dgm:spPr>
        <a:solidFill>
          <a:schemeClr val="tx2"/>
        </a:solidFill>
      </dgm:spPr>
      <dgm:t>
        <a:bodyPr/>
        <a:lstStyle/>
        <a:p>
          <a:r>
            <a:rPr lang="en-US" altLang="zh-CN" dirty="0" smtClean="0"/>
            <a:t>1946</a:t>
          </a:r>
          <a:r>
            <a:rPr lang="zh-CN" altLang="en-US" dirty="0" smtClean="0"/>
            <a:t>年</a:t>
          </a:r>
          <a:r>
            <a:rPr lang="en-US" altLang="zh-CN" dirty="0" smtClean="0"/>
            <a:t>6</a:t>
          </a:r>
          <a:r>
            <a:rPr lang="zh-CN" altLang="en-US" dirty="0" smtClean="0"/>
            <a:t>月</a:t>
          </a:r>
          <a:r>
            <a:rPr lang="en-US" altLang="zh-CN" dirty="0" smtClean="0"/>
            <a:t>14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9CD50E9C-659F-4379-AF18-A3249D09ECEA}" type="par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E7B6AC9C-15A5-4CF4-94B7-35EC2E1724DE}" type="sib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5A646CB7-EE55-4B22-BB97-2C93E02D87E5}" type="pres">
      <dgm:prSet presAssocID="{EB645225-D280-43B1-ACF5-5EB449B75A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6DB76B3-E2EE-40BA-8E90-A764471462A4}" type="pres">
      <dgm:prSet presAssocID="{D2B19155-384F-4459-8C3D-619593595440}" presName="singleCycle" presStyleCnt="0"/>
      <dgm:spPr/>
    </dgm:pt>
    <dgm:pt modelId="{6C4E4152-9DAA-4364-83AF-66866C1F92AE}" type="pres">
      <dgm:prSet presAssocID="{D2B19155-384F-4459-8C3D-619593595440}" presName="singleCenter" presStyleLbl="node1" presStyleIdx="0" presStyleCnt="6" custLinFactNeighborX="2506" custLinFactNeighborY="429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E6657CD-27F1-43CD-A797-8444E392BCA4}" type="pres">
      <dgm:prSet presAssocID="{117AA0BD-0CBB-43CB-B806-00218E36C3C3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72783544-03D1-4C9C-95F3-77BB4541D85F}" type="pres">
      <dgm:prSet presAssocID="{EFF183EE-F301-4234-BC7F-EDA5F52E82DC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AC3F2-6E20-457D-B5EE-3D2A229C84D7}" type="pres">
      <dgm:prSet presAssocID="{38A7CBE3-9B48-4440-A629-CAE64E28B7AB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6F43529B-7EBF-4FD3-B965-D8F3EA6D45FF}" type="pres">
      <dgm:prSet presAssocID="{60BFDD09-FC92-4A73-81CF-15588EAB7271}" presName="text0" presStyleLbl="node1" presStyleIdx="2" presStyleCnt="6" custRadScaleRad="108208" custRadScaleInc="-14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C1E1D-9A95-4CE1-9E79-9CF745FD8C07}" type="pres">
      <dgm:prSet presAssocID="{C5B98DB2-E24A-4E58-A795-C70D40DB4579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48879E04-F355-4357-9F92-752146C0D7B7}" type="pres">
      <dgm:prSet presAssocID="{50D7491A-1AD7-4B4B-9AEE-16B0FA873638}" presName="text0" presStyleLbl="node1" presStyleIdx="3" presStyleCnt="6" custRadScaleRad="117756" custRadScaleInc="-487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BC4DF-83B7-4C4A-9CED-3E7AEDBA32AA}" type="pres">
      <dgm:prSet presAssocID="{0DA09A20-A958-435E-A0CC-5B45343BA461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D3C83861-479D-43FF-9FD5-06F4F725F6A0}" type="pres">
      <dgm:prSet presAssocID="{3A6171F7-6679-4B78-970A-FEF0E9A8D423}" presName="text0" presStyleLbl="node1" presStyleIdx="4" presStyleCnt="6" custRadScaleRad="110125" custRadScaleInc="40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E935B-89D5-4F4E-B33E-355C0A009DDD}" type="pres">
      <dgm:prSet presAssocID="{9CD50E9C-659F-4379-AF18-A3249D09ECEA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91B574AA-D04F-4ADA-AC82-9273C9C94711}" type="pres">
      <dgm:prSet presAssocID="{ABB44099-2E93-4015-8E71-0BCA63595679}" presName="text0" presStyleLbl="node1" presStyleIdx="5" presStyleCnt="6" custRadScaleRad="99549" custRadScaleInc="20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54D53C-8922-403F-9A3F-2AD55925E962}" srcId="{D2B19155-384F-4459-8C3D-619593595440}" destId="{50D7491A-1AD7-4B4B-9AEE-16B0FA873638}" srcOrd="2" destOrd="0" parTransId="{C5B98DB2-E24A-4E58-A795-C70D40DB4579}" sibTransId="{4C8E1CCE-06DF-44BA-B8A3-0C37F2898716}"/>
    <dgm:cxn modelId="{D20D3F4E-4651-45A6-A9CD-5C7EC736C340}" type="presOf" srcId="{0DA09A20-A958-435E-A0CC-5B45343BA461}" destId="{0FCBC4DF-83B7-4C4A-9CED-3E7AEDBA32AA}" srcOrd="0" destOrd="0" presId="urn:microsoft.com/office/officeart/2008/layout/RadialCluster"/>
    <dgm:cxn modelId="{CE8C309A-8DDC-4C6F-91C5-40EC273DA8D8}" srcId="{D2B19155-384F-4459-8C3D-619593595440}" destId="{ABB44099-2E93-4015-8E71-0BCA63595679}" srcOrd="4" destOrd="0" parTransId="{9CD50E9C-659F-4379-AF18-A3249D09ECEA}" sibTransId="{E7B6AC9C-15A5-4CF4-94B7-35EC2E1724DE}"/>
    <dgm:cxn modelId="{12026279-3546-47D8-A296-5C5F46695CB1}" srcId="{D2B19155-384F-4459-8C3D-619593595440}" destId="{3A6171F7-6679-4B78-970A-FEF0E9A8D423}" srcOrd="3" destOrd="0" parTransId="{0DA09A20-A958-435E-A0CC-5B45343BA461}" sibTransId="{3477074B-F52A-4BC8-8903-B5A49A23D23E}"/>
    <dgm:cxn modelId="{DF37454D-B10B-41D2-8CE5-B5E73F01EBC5}" srcId="{EB645225-D280-43B1-ACF5-5EB449B75A7C}" destId="{D2B19155-384F-4459-8C3D-619593595440}" srcOrd="0" destOrd="0" parTransId="{8CB86E35-648B-4749-B250-6033FA01CB27}" sibTransId="{944AE9A5-32B2-4694-B20E-EDDC8EA439CC}"/>
    <dgm:cxn modelId="{03360179-2380-4EC8-B98B-32464C767145}" type="presOf" srcId="{38A7CBE3-9B48-4440-A629-CAE64E28B7AB}" destId="{AB7AC3F2-6E20-457D-B5EE-3D2A229C84D7}" srcOrd="0" destOrd="0" presId="urn:microsoft.com/office/officeart/2008/layout/RadialCluster"/>
    <dgm:cxn modelId="{4885CB76-3725-472E-9375-2C3D4CD012C6}" type="presOf" srcId="{C5B98DB2-E24A-4E58-A795-C70D40DB4579}" destId="{569C1E1D-9A95-4CE1-9E79-9CF745FD8C07}" srcOrd="0" destOrd="0" presId="urn:microsoft.com/office/officeart/2008/layout/RadialCluster"/>
    <dgm:cxn modelId="{6A4A405A-6E8B-4EC4-9176-37070E129D24}" type="presOf" srcId="{EB645225-D280-43B1-ACF5-5EB449B75A7C}" destId="{5A646CB7-EE55-4B22-BB97-2C93E02D87E5}" srcOrd="0" destOrd="0" presId="urn:microsoft.com/office/officeart/2008/layout/RadialCluster"/>
    <dgm:cxn modelId="{3F9D4C5A-6317-48E6-86F1-685B93862B6A}" srcId="{D2B19155-384F-4459-8C3D-619593595440}" destId="{EFF183EE-F301-4234-BC7F-EDA5F52E82DC}" srcOrd="0" destOrd="0" parTransId="{117AA0BD-0CBB-43CB-B806-00218E36C3C3}" sibTransId="{963D5229-8EBA-4F9E-BEA5-F17D9EFE69A0}"/>
    <dgm:cxn modelId="{657D454F-9984-4DCA-86C2-F41D56BF4603}" type="presOf" srcId="{EFF183EE-F301-4234-BC7F-EDA5F52E82DC}" destId="{72783544-03D1-4C9C-95F3-77BB4541D85F}" srcOrd="0" destOrd="0" presId="urn:microsoft.com/office/officeart/2008/layout/RadialCluster"/>
    <dgm:cxn modelId="{6195A53B-6CD3-41BC-A50C-44908D9C3325}" type="presOf" srcId="{60BFDD09-FC92-4A73-81CF-15588EAB7271}" destId="{6F43529B-7EBF-4FD3-B965-D8F3EA6D45FF}" srcOrd="0" destOrd="0" presId="urn:microsoft.com/office/officeart/2008/layout/RadialCluster"/>
    <dgm:cxn modelId="{25BB7FD5-C1E4-4BE4-AB94-4226B1A86E1F}" srcId="{D2B19155-384F-4459-8C3D-619593595440}" destId="{60BFDD09-FC92-4A73-81CF-15588EAB7271}" srcOrd="1" destOrd="0" parTransId="{38A7CBE3-9B48-4440-A629-CAE64E28B7AB}" sibTransId="{7D9DDACF-5BEC-4CB3-8C21-35BAACC42277}"/>
    <dgm:cxn modelId="{C070832A-EB9D-4B31-9E87-95DCE34D35B9}" type="presOf" srcId="{117AA0BD-0CBB-43CB-B806-00218E36C3C3}" destId="{0E6657CD-27F1-43CD-A797-8444E392BCA4}" srcOrd="0" destOrd="0" presId="urn:microsoft.com/office/officeart/2008/layout/RadialCluster"/>
    <dgm:cxn modelId="{E79B8A73-287A-48A4-A30F-0545A6934B62}" type="presOf" srcId="{3A6171F7-6679-4B78-970A-FEF0E9A8D423}" destId="{D3C83861-479D-43FF-9FD5-06F4F725F6A0}" srcOrd="0" destOrd="0" presId="urn:microsoft.com/office/officeart/2008/layout/RadialCluster"/>
    <dgm:cxn modelId="{1ECDD32E-08A6-4084-BC65-AA903FC06527}" type="presOf" srcId="{50D7491A-1AD7-4B4B-9AEE-16B0FA873638}" destId="{48879E04-F355-4357-9F92-752146C0D7B7}" srcOrd="0" destOrd="0" presId="urn:microsoft.com/office/officeart/2008/layout/RadialCluster"/>
    <dgm:cxn modelId="{528809CE-4083-48F4-81EE-6A8132D469E1}" srcId="{EB645225-D280-43B1-ACF5-5EB449B75A7C}" destId="{4BE80933-3411-41EF-9D61-04176EBCDD21}" srcOrd="1" destOrd="0" parTransId="{57982EDF-41A5-4B7D-901B-13C02B1A6597}" sibTransId="{7E4F2998-3F96-4AFD-AD92-75F8479AD8E0}"/>
    <dgm:cxn modelId="{15BB413A-C365-4186-83BA-3BC64B7E2C87}" type="presOf" srcId="{D2B19155-384F-4459-8C3D-619593595440}" destId="{6C4E4152-9DAA-4364-83AF-66866C1F92AE}" srcOrd="0" destOrd="0" presId="urn:microsoft.com/office/officeart/2008/layout/RadialCluster"/>
    <dgm:cxn modelId="{BE9F2DEC-1C1E-449A-8ADD-450C4AA75BEA}" type="presOf" srcId="{9CD50E9C-659F-4379-AF18-A3249D09ECEA}" destId="{C9FE935B-89D5-4F4E-B33E-355C0A009DDD}" srcOrd="0" destOrd="0" presId="urn:microsoft.com/office/officeart/2008/layout/RadialCluster"/>
    <dgm:cxn modelId="{F910D823-9F8D-4912-86CB-56D0F9DBA335}" type="presOf" srcId="{ABB44099-2E93-4015-8E71-0BCA63595679}" destId="{91B574AA-D04F-4ADA-AC82-9273C9C94711}" srcOrd="0" destOrd="0" presId="urn:microsoft.com/office/officeart/2008/layout/RadialCluster"/>
    <dgm:cxn modelId="{1DD9EB29-5BCD-4645-855A-7C7FAC0C748D}" type="presParOf" srcId="{5A646CB7-EE55-4B22-BB97-2C93E02D87E5}" destId="{16DB76B3-E2EE-40BA-8E90-A764471462A4}" srcOrd="0" destOrd="0" presId="urn:microsoft.com/office/officeart/2008/layout/RadialCluster"/>
    <dgm:cxn modelId="{E332D520-962C-4E32-B440-C13C7A3A21F4}" type="presParOf" srcId="{16DB76B3-E2EE-40BA-8E90-A764471462A4}" destId="{6C4E4152-9DAA-4364-83AF-66866C1F92AE}" srcOrd="0" destOrd="0" presId="urn:microsoft.com/office/officeart/2008/layout/RadialCluster"/>
    <dgm:cxn modelId="{3AE1AF1D-DE26-4E51-B319-BB3C04F2CCBC}" type="presParOf" srcId="{16DB76B3-E2EE-40BA-8E90-A764471462A4}" destId="{0E6657CD-27F1-43CD-A797-8444E392BCA4}" srcOrd="1" destOrd="0" presId="urn:microsoft.com/office/officeart/2008/layout/RadialCluster"/>
    <dgm:cxn modelId="{BDE483E1-130D-4281-96B7-3A6329ED3EA9}" type="presParOf" srcId="{16DB76B3-E2EE-40BA-8E90-A764471462A4}" destId="{72783544-03D1-4C9C-95F3-77BB4541D85F}" srcOrd="2" destOrd="0" presId="urn:microsoft.com/office/officeart/2008/layout/RadialCluster"/>
    <dgm:cxn modelId="{9CCE8614-B518-4685-8484-2046A5DEC0C5}" type="presParOf" srcId="{16DB76B3-E2EE-40BA-8E90-A764471462A4}" destId="{AB7AC3F2-6E20-457D-B5EE-3D2A229C84D7}" srcOrd="3" destOrd="0" presId="urn:microsoft.com/office/officeart/2008/layout/RadialCluster"/>
    <dgm:cxn modelId="{23349E7F-DB8F-46C1-8821-6C3E3A5D4709}" type="presParOf" srcId="{16DB76B3-E2EE-40BA-8E90-A764471462A4}" destId="{6F43529B-7EBF-4FD3-B965-D8F3EA6D45FF}" srcOrd="4" destOrd="0" presId="urn:microsoft.com/office/officeart/2008/layout/RadialCluster"/>
    <dgm:cxn modelId="{64CDE315-DEF6-4514-BD9B-8FD80DC9CA60}" type="presParOf" srcId="{16DB76B3-E2EE-40BA-8E90-A764471462A4}" destId="{569C1E1D-9A95-4CE1-9E79-9CF745FD8C07}" srcOrd="5" destOrd="0" presId="urn:microsoft.com/office/officeart/2008/layout/RadialCluster"/>
    <dgm:cxn modelId="{08F1AF9B-BD43-47BC-8E30-930FA5D9D175}" type="presParOf" srcId="{16DB76B3-E2EE-40BA-8E90-A764471462A4}" destId="{48879E04-F355-4357-9F92-752146C0D7B7}" srcOrd="6" destOrd="0" presId="urn:microsoft.com/office/officeart/2008/layout/RadialCluster"/>
    <dgm:cxn modelId="{49009B24-2B4F-4C51-BD0F-5CE38F4BCD19}" type="presParOf" srcId="{16DB76B3-E2EE-40BA-8E90-A764471462A4}" destId="{0FCBC4DF-83B7-4C4A-9CED-3E7AEDBA32AA}" srcOrd="7" destOrd="0" presId="urn:microsoft.com/office/officeart/2008/layout/RadialCluster"/>
    <dgm:cxn modelId="{0152D29C-9D54-47C6-B614-2AD5DDB86128}" type="presParOf" srcId="{16DB76B3-E2EE-40BA-8E90-A764471462A4}" destId="{D3C83861-479D-43FF-9FD5-06F4F725F6A0}" srcOrd="8" destOrd="0" presId="urn:microsoft.com/office/officeart/2008/layout/RadialCluster"/>
    <dgm:cxn modelId="{0261902E-8B4D-4111-BF64-6E3C11D435FB}" type="presParOf" srcId="{16DB76B3-E2EE-40BA-8E90-A764471462A4}" destId="{C9FE935B-89D5-4F4E-B33E-355C0A009DDD}" srcOrd="9" destOrd="0" presId="urn:microsoft.com/office/officeart/2008/layout/RadialCluster"/>
    <dgm:cxn modelId="{A60233EA-1531-4A4D-B0F7-3FF09AE4815F}" type="presParOf" srcId="{16DB76B3-E2EE-40BA-8E90-A764471462A4}" destId="{91B574AA-D04F-4ADA-AC82-9273C9C9471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C60B87-CB9F-43BB-89A7-344F0088CE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44588F6-94B4-4B2C-A170-6DC548AAA0C2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提取投诉文本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194DD-D08F-4ECC-A98A-087565BE305F}" type="parTrans" cxnId="{9FEF2B2B-59D8-494E-99BA-F1FA73F114AB}">
      <dgm:prSet/>
      <dgm:spPr/>
      <dgm:t>
        <a:bodyPr/>
        <a:lstStyle/>
        <a:p>
          <a:endParaRPr lang="zh-CN" altLang="en-US"/>
        </a:p>
      </dgm:t>
    </dgm:pt>
    <dgm:pt modelId="{CAD07C33-0C1D-4E6E-A835-4A40F5C19405}" type="sibTrans" cxnId="{9FEF2B2B-59D8-494E-99BA-F1FA73F114AB}">
      <dgm:prSet/>
      <dgm:spPr/>
      <dgm:t>
        <a:bodyPr/>
        <a:lstStyle/>
        <a:p>
          <a:endParaRPr lang="zh-CN" altLang="en-US"/>
        </a:p>
      </dgm:t>
    </dgm:pt>
    <dgm:pt modelId="{43669E7D-1A4F-4CA0-874B-D184A0597A25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C28D-7E97-4A6B-A63E-59DEE0BD9C02}" type="parTrans" cxnId="{7F189D4A-F366-4C40-B20A-3F1A6E5A51C1}">
      <dgm:prSet/>
      <dgm:spPr/>
      <dgm:t>
        <a:bodyPr/>
        <a:lstStyle/>
        <a:p>
          <a:endParaRPr lang="zh-CN" altLang="en-US"/>
        </a:p>
      </dgm:t>
    </dgm:pt>
    <dgm:pt modelId="{9CA8EE43-4CB8-4E73-94F8-37B677ED2C01}" type="sibTrans" cxnId="{7F189D4A-F366-4C40-B20A-3F1A6E5A51C1}">
      <dgm:prSet/>
      <dgm:spPr/>
      <dgm:t>
        <a:bodyPr/>
        <a:lstStyle/>
        <a:p>
          <a:endParaRPr lang="zh-CN" altLang="en-US"/>
        </a:p>
      </dgm:t>
    </dgm:pt>
    <dgm:pt modelId="{1DD8B737-4938-4BB2-8FA7-F3F754C208D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停用词过滤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E41891-659E-45D9-9A73-F0B7E3214075}" type="parTrans" cxnId="{B0DB7B6E-9BF0-41BA-A809-2AE23281EBC5}">
      <dgm:prSet/>
      <dgm:spPr/>
      <dgm:t>
        <a:bodyPr/>
        <a:lstStyle/>
        <a:p>
          <a:endParaRPr lang="zh-CN" altLang="en-US"/>
        </a:p>
      </dgm:t>
    </dgm:pt>
    <dgm:pt modelId="{9A99A358-AE9A-479D-BCEA-2F1B0ECC8A8F}" type="sibTrans" cxnId="{B0DB7B6E-9BF0-41BA-A809-2AE23281EBC5}">
      <dgm:prSet/>
      <dgm:spPr/>
      <dgm:t>
        <a:bodyPr/>
        <a:lstStyle/>
        <a:p>
          <a:endParaRPr lang="zh-CN" altLang="en-US"/>
        </a:p>
      </dgm:t>
    </dgm:pt>
    <dgm:pt modelId="{FBD3BE36-873A-4BDF-B4C2-1A4329949DC1}" type="pres">
      <dgm:prSet presAssocID="{82C60B87-CB9F-43BB-89A7-344F0088CE9B}" presName="Name0" presStyleCnt="0">
        <dgm:presLayoutVars>
          <dgm:dir/>
          <dgm:animLvl val="lvl"/>
          <dgm:resizeHandles val="exact"/>
        </dgm:presLayoutVars>
      </dgm:prSet>
      <dgm:spPr/>
    </dgm:pt>
    <dgm:pt modelId="{18E37034-8F7C-40B7-A09A-1D0631DFBACC}" type="pres">
      <dgm:prSet presAssocID="{444588F6-94B4-4B2C-A170-6DC548AAA0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DDE02-FE8E-49DD-B47D-78D313B48F8F}" type="pres">
      <dgm:prSet presAssocID="{CAD07C33-0C1D-4E6E-A835-4A40F5C19405}" presName="parTxOnlySpace" presStyleCnt="0"/>
      <dgm:spPr/>
    </dgm:pt>
    <dgm:pt modelId="{287E451F-4217-4D2A-A766-9D3F21F23890}" type="pres">
      <dgm:prSet presAssocID="{43669E7D-1A4F-4CA0-874B-D184A0597A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BF690-1D78-45E8-80D5-54D1D37D2EC8}" type="pres">
      <dgm:prSet presAssocID="{9CA8EE43-4CB8-4E73-94F8-37B677ED2C01}" presName="parTxOnlySpace" presStyleCnt="0"/>
      <dgm:spPr/>
    </dgm:pt>
    <dgm:pt modelId="{6772B754-6AA0-403E-BE63-08440A8B873B}" type="pres">
      <dgm:prSet presAssocID="{1DD8B737-4938-4BB2-8FA7-F3F754C208D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46FC75-1765-4A37-BA65-DAA501C06162}" type="presOf" srcId="{82C60B87-CB9F-43BB-89A7-344F0088CE9B}" destId="{FBD3BE36-873A-4BDF-B4C2-1A4329949DC1}" srcOrd="0" destOrd="0" presId="urn:microsoft.com/office/officeart/2005/8/layout/chevron1"/>
    <dgm:cxn modelId="{7F189D4A-F366-4C40-B20A-3F1A6E5A51C1}" srcId="{82C60B87-CB9F-43BB-89A7-344F0088CE9B}" destId="{43669E7D-1A4F-4CA0-874B-D184A0597A25}" srcOrd="1" destOrd="0" parTransId="{55CAC28D-7E97-4A6B-A63E-59DEE0BD9C02}" sibTransId="{9CA8EE43-4CB8-4E73-94F8-37B677ED2C01}"/>
    <dgm:cxn modelId="{9FEF2B2B-59D8-494E-99BA-F1FA73F114AB}" srcId="{82C60B87-CB9F-43BB-89A7-344F0088CE9B}" destId="{444588F6-94B4-4B2C-A170-6DC548AAA0C2}" srcOrd="0" destOrd="0" parTransId="{F6A194DD-D08F-4ECC-A98A-087565BE305F}" sibTransId="{CAD07C33-0C1D-4E6E-A835-4A40F5C19405}"/>
    <dgm:cxn modelId="{B0DB7B6E-9BF0-41BA-A809-2AE23281EBC5}" srcId="{82C60B87-CB9F-43BB-89A7-344F0088CE9B}" destId="{1DD8B737-4938-4BB2-8FA7-F3F754C208D4}" srcOrd="2" destOrd="0" parTransId="{40E41891-659E-45D9-9A73-F0B7E3214075}" sibTransId="{9A99A358-AE9A-479D-BCEA-2F1B0ECC8A8F}"/>
    <dgm:cxn modelId="{D34AEEF6-4141-4FC4-A124-B5EC057F5BAC}" type="presOf" srcId="{444588F6-94B4-4B2C-A170-6DC548AAA0C2}" destId="{18E37034-8F7C-40B7-A09A-1D0631DFBACC}" srcOrd="0" destOrd="0" presId="urn:microsoft.com/office/officeart/2005/8/layout/chevron1"/>
    <dgm:cxn modelId="{D73658CF-44FB-4B01-A757-BFF533C7107F}" type="presOf" srcId="{43669E7D-1A4F-4CA0-874B-D184A0597A25}" destId="{287E451F-4217-4D2A-A766-9D3F21F23890}" srcOrd="0" destOrd="0" presId="urn:microsoft.com/office/officeart/2005/8/layout/chevron1"/>
    <dgm:cxn modelId="{CA4BF6D6-F708-4C11-B4A2-4E9D47B015B7}" type="presOf" srcId="{1DD8B737-4938-4BB2-8FA7-F3F754C208D4}" destId="{6772B754-6AA0-403E-BE63-08440A8B873B}" srcOrd="0" destOrd="0" presId="urn:microsoft.com/office/officeart/2005/8/layout/chevron1"/>
    <dgm:cxn modelId="{2E2AB430-66EC-4ECC-A551-53CEAA180575}" type="presParOf" srcId="{FBD3BE36-873A-4BDF-B4C2-1A4329949DC1}" destId="{18E37034-8F7C-40B7-A09A-1D0631DFBACC}" srcOrd="0" destOrd="0" presId="urn:microsoft.com/office/officeart/2005/8/layout/chevron1"/>
    <dgm:cxn modelId="{2242852B-8F35-4E73-87F2-708B351FCA49}" type="presParOf" srcId="{FBD3BE36-873A-4BDF-B4C2-1A4329949DC1}" destId="{D62DDE02-FE8E-49DD-B47D-78D313B48F8F}" srcOrd="1" destOrd="0" presId="urn:microsoft.com/office/officeart/2005/8/layout/chevron1"/>
    <dgm:cxn modelId="{79F083D6-6217-4DA8-8455-10EE38C1C192}" type="presParOf" srcId="{FBD3BE36-873A-4BDF-B4C2-1A4329949DC1}" destId="{287E451F-4217-4D2A-A766-9D3F21F23890}" srcOrd="2" destOrd="0" presId="urn:microsoft.com/office/officeart/2005/8/layout/chevron1"/>
    <dgm:cxn modelId="{3E2963B8-32E0-48FF-873F-E9ED2303558B}" type="presParOf" srcId="{FBD3BE36-873A-4BDF-B4C2-1A4329949DC1}" destId="{B8ABF690-1D78-45E8-80D5-54D1D37D2EC8}" srcOrd="3" destOrd="0" presId="urn:microsoft.com/office/officeart/2005/8/layout/chevron1"/>
    <dgm:cxn modelId="{C7F2B291-C456-4591-9262-5BC9142310B1}" type="presParOf" srcId="{FBD3BE36-873A-4BDF-B4C2-1A4329949DC1}" destId="{6772B754-6AA0-403E-BE63-08440A8B873B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9F144A-ED35-4E29-95D8-FDAA9B2912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30CB53-2D25-4976-ACDB-43614A20FC77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选取高频词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4F300-7248-4F48-98BD-47496F98DBAB}" type="parTrans" cxnId="{22592732-94E0-49EF-9AD8-FD7370EB5CC7}">
      <dgm:prSet/>
      <dgm:spPr/>
      <dgm:t>
        <a:bodyPr/>
        <a:lstStyle/>
        <a:p>
          <a:endParaRPr lang="zh-CN" altLang="en-US"/>
        </a:p>
      </dgm:t>
    </dgm:pt>
    <dgm:pt modelId="{5B2EFEDD-C767-41E5-9040-6DC1C5F39789}" type="sibTrans" cxnId="{22592732-94E0-49EF-9AD8-FD7370EB5CC7}">
      <dgm:prSet/>
      <dgm:spPr/>
      <dgm:t>
        <a:bodyPr/>
        <a:lstStyle/>
        <a:p>
          <a:endParaRPr lang="zh-CN" altLang="en-US"/>
        </a:p>
      </dgm:t>
    </dgm:pt>
    <dgm:pt modelId="{0FB90502-56E5-4C9F-8C40-9DE6016A4989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流水线方法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C1C38-16E9-474C-BB45-E2EAAD0D66A0}" type="parTrans" cxnId="{AEC8F208-E16B-4357-87EC-8B1BBB3C6177}">
      <dgm:prSet/>
      <dgm:spPr/>
      <dgm:t>
        <a:bodyPr/>
        <a:lstStyle/>
        <a:p>
          <a:endParaRPr lang="zh-CN" altLang="en-US"/>
        </a:p>
      </dgm:t>
    </dgm:pt>
    <dgm:pt modelId="{CE8FBD41-D576-42C8-9E3F-85F23A3095F5}" type="sibTrans" cxnId="{AEC8F208-E16B-4357-87EC-8B1BBB3C6177}">
      <dgm:prSet/>
      <dgm:spPr/>
      <dgm:t>
        <a:bodyPr/>
        <a:lstStyle/>
        <a:p>
          <a:endParaRPr lang="zh-CN" altLang="en-US"/>
        </a:p>
      </dgm:t>
    </dgm:pt>
    <dgm:pt modelId="{0E3E85AD-A56B-4A85-96CE-93DD9840D546}" type="pres">
      <dgm:prSet presAssocID="{D59F144A-ED35-4E29-95D8-FDAA9B291225}" presName="Name0" presStyleCnt="0">
        <dgm:presLayoutVars>
          <dgm:dir/>
          <dgm:animLvl val="lvl"/>
          <dgm:resizeHandles val="exact"/>
        </dgm:presLayoutVars>
      </dgm:prSet>
      <dgm:spPr/>
    </dgm:pt>
    <dgm:pt modelId="{B295ACA6-19DE-42BC-9A9B-7557A567D77E}" type="pres">
      <dgm:prSet presAssocID="{3830CB53-2D25-4976-ACDB-43614A20FC7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C96CF-1E85-4298-976D-927995BC1AA6}" type="pres">
      <dgm:prSet presAssocID="{5B2EFEDD-C767-41E5-9040-6DC1C5F39789}" presName="parTxOnlySpace" presStyleCnt="0"/>
      <dgm:spPr/>
    </dgm:pt>
    <dgm:pt modelId="{D4FD08F0-9D46-4EC9-A58A-9DDA189FEAD1}" type="pres">
      <dgm:prSet presAssocID="{0FB90502-56E5-4C9F-8C40-9DE6016A498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4F64C6-C230-47ED-8167-3128531FA24D}" type="presOf" srcId="{D59F144A-ED35-4E29-95D8-FDAA9B291225}" destId="{0E3E85AD-A56B-4A85-96CE-93DD9840D546}" srcOrd="0" destOrd="0" presId="urn:microsoft.com/office/officeart/2005/8/layout/chevron1"/>
    <dgm:cxn modelId="{1C8A27E4-4BFD-406D-9B39-ACD9DB53CEC4}" type="presOf" srcId="{3830CB53-2D25-4976-ACDB-43614A20FC77}" destId="{B295ACA6-19DE-42BC-9A9B-7557A567D77E}" srcOrd="0" destOrd="0" presId="urn:microsoft.com/office/officeart/2005/8/layout/chevron1"/>
    <dgm:cxn modelId="{94A96FC8-87BE-417B-AAD6-101BF29CE4CD}" type="presOf" srcId="{0FB90502-56E5-4C9F-8C40-9DE6016A4989}" destId="{D4FD08F0-9D46-4EC9-A58A-9DDA189FEAD1}" srcOrd="0" destOrd="0" presId="urn:microsoft.com/office/officeart/2005/8/layout/chevron1"/>
    <dgm:cxn modelId="{AEC8F208-E16B-4357-87EC-8B1BBB3C6177}" srcId="{D59F144A-ED35-4E29-95D8-FDAA9B291225}" destId="{0FB90502-56E5-4C9F-8C40-9DE6016A4989}" srcOrd="1" destOrd="0" parTransId="{F05C1C38-16E9-474C-BB45-E2EAAD0D66A0}" sibTransId="{CE8FBD41-D576-42C8-9E3F-85F23A3095F5}"/>
    <dgm:cxn modelId="{22592732-94E0-49EF-9AD8-FD7370EB5CC7}" srcId="{D59F144A-ED35-4E29-95D8-FDAA9B291225}" destId="{3830CB53-2D25-4976-ACDB-43614A20FC77}" srcOrd="0" destOrd="0" parTransId="{9E24F300-7248-4F48-98BD-47496F98DBAB}" sibTransId="{5B2EFEDD-C767-41E5-9040-6DC1C5F39789}"/>
    <dgm:cxn modelId="{B4E8548B-8D25-489F-A5CE-C472A7FF9C09}" type="presParOf" srcId="{0E3E85AD-A56B-4A85-96CE-93DD9840D546}" destId="{B295ACA6-19DE-42BC-9A9B-7557A567D77E}" srcOrd="0" destOrd="0" presId="urn:microsoft.com/office/officeart/2005/8/layout/chevron1"/>
    <dgm:cxn modelId="{06D11DE4-8EC5-4EDD-9DB5-648F2775059C}" type="presParOf" srcId="{0E3E85AD-A56B-4A85-96CE-93DD9840D546}" destId="{9A3C96CF-1E85-4298-976D-927995BC1AA6}" srcOrd="1" destOrd="0" presId="urn:microsoft.com/office/officeart/2005/8/layout/chevron1"/>
    <dgm:cxn modelId="{6FEF2D82-1372-42BF-9D95-A8375B8F1CB4}" type="presParOf" srcId="{0E3E85AD-A56B-4A85-96CE-93DD9840D546}" destId="{D4FD08F0-9D46-4EC9-A58A-9DDA189FEAD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3A6F8-6326-4F76-B4A1-47C7F358AF1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D860412-0143-4103-B9C8-B38D6609094A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投诉文本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1CF358-C296-462B-9E4C-77D0D26B5EAD}" type="parTrans" cxnId="{215A47F2-2C93-47DC-A282-01FF0882E796}">
      <dgm:prSet/>
      <dgm:spPr/>
      <dgm:t>
        <a:bodyPr/>
        <a:lstStyle/>
        <a:p>
          <a:endParaRPr lang="zh-CN" altLang="en-US"/>
        </a:p>
      </dgm:t>
    </dgm:pt>
    <dgm:pt modelId="{B049ABD1-7D15-4FB6-B51D-73912C4F3E9F}" type="sibTrans" cxnId="{215A47F2-2C93-47DC-A282-01FF0882E796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30E0772D-21C2-4A81-9B65-9A208AE1CB06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停用词表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4827AB-0750-4199-91A1-99D9AAD5CAFE}" type="parTrans" cxnId="{72C8FD12-13D0-47EA-A7A4-8F1DA0C84E6F}">
      <dgm:prSet/>
      <dgm:spPr/>
      <dgm:t>
        <a:bodyPr/>
        <a:lstStyle/>
        <a:p>
          <a:endParaRPr lang="zh-CN" altLang="en-US"/>
        </a:p>
      </dgm:t>
    </dgm:pt>
    <dgm:pt modelId="{006BFD1C-E525-4D31-AE14-BEA161F0B57F}" type="sibTrans" cxnId="{72C8FD12-13D0-47EA-A7A4-8F1DA0C84E6F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7D1535DF-5425-43F1-8AE7-65547C4BEE46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词语集合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4C649C-54BE-4C0A-BAEE-5AF06329332E}" type="parTrans" cxnId="{F900C796-39A4-429D-B653-FDD44C9C92FB}">
      <dgm:prSet/>
      <dgm:spPr/>
      <dgm:t>
        <a:bodyPr/>
        <a:lstStyle/>
        <a:p>
          <a:endParaRPr lang="zh-CN" altLang="en-US"/>
        </a:p>
      </dgm:t>
    </dgm:pt>
    <dgm:pt modelId="{A412E81B-EE3A-4AD5-85C3-665E05B64D76}" type="sibTrans" cxnId="{F900C796-39A4-429D-B653-FDD44C9C92FB}">
      <dgm:prSet/>
      <dgm:spPr/>
      <dgm:t>
        <a:bodyPr/>
        <a:lstStyle/>
        <a:p>
          <a:endParaRPr lang="zh-CN" altLang="en-US"/>
        </a:p>
      </dgm:t>
    </dgm:pt>
    <dgm:pt modelId="{2BC5302F-8108-4979-8576-4C31BC5788D7}">
      <dgm:prSet phldrT="[文本]" custT="1"/>
      <dgm:spPr>
        <a:solidFill>
          <a:schemeClr val="tx2"/>
        </a:solidFill>
      </dgm:spPr>
      <dgm:t>
        <a:bodyPr/>
        <a:lstStyle/>
        <a:p>
          <a:r>
            <a:rPr lang="en-US" altLang="zh-CN" sz="27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jieba</a:t>
          </a:r>
          <a:endParaRPr lang="zh-CN" altLang="en-US" sz="2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0647C0-8E40-479C-B260-403D30D4685A}" type="parTrans" cxnId="{5045AF98-798C-46E4-9B96-40428826856B}">
      <dgm:prSet/>
      <dgm:spPr/>
      <dgm:t>
        <a:bodyPr/>
        <a:lstStyle/>
        <a:p>
          <a:endParaRPr lang="zh-CN" altLang="en-US"/>
        </a:p>
      </dgm:t>
    </dgm:pt>
    <dgm:pt modelId="{F8F2385F-1E05-4C4A-A550-D062D6191506}" type="sibTrans" cxnId="{5045AF98-798C-46E4-9B96-40428826856B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8C006E08-0C09-4555-8FA5-E059014A9AFD}" type="pres">
      <dgm:prSet presAssocID="{9F63A6F8-6326-4F76-B4A1-47C7F358AF17}" presName="linearFlow" presStyleCnt="0">
        <dgm:presLayoutVars>
          <dgm:dir/>
          <dgm:resizeHandles val="exact"/>
        </dgm:presLayoutVars>
      </dgm:prSet>
      <dgm:spPr/>
    </dgm:pt>
    <dgm:pt modelId="{10184551-3268-4E31-B7E3-D6F5224CD07A}" type="pres">
      <dgm:prSet presAssocID="{5D860412-0143-4103-B9C8-B38D660909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05D50-0C96-4DFE-8A2D-83CF3A699C0E}" type="pres">
      <dgm:prSet presAssocID="{B049ABD1-7D15-4FB6-B51D-73912C4F3E9F}" presName="spacerL" presStyleCnt="0"/>
      <dgm:spPr/>
    </dgm:pt>
    <dgm:pt modelId="{EFDE958D-0F2A-4B55-85D8-6CD0B48568C4}" type="pres">
      <dgm:prSet presAssocID="{B049ABD1-7D15-4FB6-B51D-73912C4F3E9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BE06154-B7C0-4BD9-B541-F1937113333A}" type="pres">
      <dgm:prSet presAssocID="{B049ABD1-7D15-4FB6-B51D-73912C4F3E9F}" presName="spacerR" presStyleCnt="0"/>
      <dgm:spPr/>
    </dgm:pt>
    <dgm:pt modelId="{9411B507-9101-4CCF-BBA6-36866C7C806D}" type="pres">
      <dgm:prSet presAssocID="{30E0772D-21C2-4A81-9B65-9A208AE1CB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A6A86-216E-4299-81BE-6F52DB65F280}" type="pres">
      <dgm:prSet presAssocID="{006BFD1C-E525-4D31-AE14-BEA161F0B57F}" presName="spacerL" presStyleCnt="0"/>
      <dgm:spPr/>
    </dgm:pt>
    <dgm:pt modelId="{F7FF7C54-4E2D-4E51-A0DC-9B911FF3B88F}" type="pres">
      <dgm:prSet presAssocID="{006BFD1C-E525-4D31-AE14-BEA161F0B57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D843CD9-A171-48CB-8346-CDFC6404656C}" type="pres">
      <dgm:prSet presAssocID="{006BFD1C-E525-4D31-AE14-BEA161F0B57F}" presName="spacerR" presStyleCnt="0"/>
      <dgm:spPr/>
    </dgm:pt>
    <dgm:pt modelId="{CEE8BA17-63FF-42AD-88FA-EE59A11F2AB3}" type="pres">
      <dgm:prSet presAssocID="{2BC5302F-8108-4979-8576-4C31BC57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86660-D088-42A6-8A06-04C455A0FA67}" type="pres">
      <dgm:prSet presAssocID="{F8F2385F-1E05-4C4A-A550-D062D6191506}" presName="spacerL" presStyleCnt="0"/>
      <dgm:spPr/>
    </dgm:pt>
    <dgm:pt modelId="{B711961A-3072-4A83-A4BE-7B260C024CD1}" type="pres">
      <dgm:prSet presAssocID="{F8F2385F-1E05-4C4A-A550-D062D619150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A3FD57A-6A00-4403-9024-34A60F9914BB}" type="pres">
      <dgm:prSet presAssocID="{F8F2385F-1E05-4C4A-A550-D062D6191506}" presName="spacerR" presStyleCnt="0"/>
      <dgm:spPr/>
    </dgm:pt>
    <dgm:pt modelId="{8DB6DD10-7915-47DD-8298-2405EC21911F}" type="pres">
      <dgm:prSet presAssocID="{7D1535DF-5425-43F1-8AE7-65547C4BEE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8FD12-13D0-47EA-A7A4-8F1DA0C84E6F}" srcId="{9F63A6F8-6326-4F76-B4A1-47C7F358AF17}" destId="{30E0772D-21C2-4A81-9B65-9A208AE1CB06}" srcOrd="1" destOrd="0" parTransId="{EA4827AB-0750-4199-91A1-99D9AAD5CAFE}" sibTransId="{006BFD1C-E525-4D31-AE14-BEA161F0B57F}"/>
    <dgm:cxn modelId="{08C7E654-F687-4451-9A34-E2832D8CD579}" type="presOf" srcId="{7D1535DF-5425-43F1-8AE7-65547C4BEE46}" destId="{8DB6DD10-7915-47DD-8298-2405EC21911F}" srcOrd="0" destOrd="0" presId="urn:microsoft.com/office/officeart/2005/8/layout/equation1"/>
    <dgm:cxn modelId="{75005731-67F1-48B6-947C-0514EE2E7F39}" type="presOf" srcId="{30E0772D-21C2-4A81-9B65-9A208AE1CB06}" destId="{9411B507-9101-4CCF-BBA6-36866C7C806D}" srcOrd="0" destOrd="0" presId="urn:microsoft.com/office/officeart/2005/8/layout/equation1"/>
    <dgm:cxn modelId="{B9359AD8-6524-4B96-A7C3-062B9D960BF0}" type="presOf" srcId="{B049ABD1-7D15-4FB6-B51D-73912C4F3E9F}" destId="{EFDE958D-0F2A-4B55-85D8-6CD0B48568C4}" srcOrd="0" destOrd="0" presId="urn:microsoft.com/office/officeart/2005/8/layout/equation1"/>
    <dgm:cxn modelId="{B6084C5B-20EB-4A18-9A69-C1AFEF4A9523}" type="presOf" srcId="{2BC5302F-8108-4979-8576-4C31BC5788D7}" destId="{CEE8BA17-63FF-42AD-88FA-EE59A11F2AB3}" srcOrd="0" destOrd="0" presId="urn:microsoft.com/office/officeart/2005/8/layout/equation1"/>
    <dgm:cxn modelId="{215A47F2-2C93-47DC-A282-01FF0882E796}" srcId="{9F63A6F8-6326-4F76-B4A1-47C7F358AF17}" destId="{5D860412-0143-4103-B9C8-B38D6609094A}" srcOrd="0" destOrd="0" parTransId="{C61CF358-C296-462B-9E4C-77D0D26B5EAD}" sibTransId="{B049ABD1-7D15-4FB6-B51D-73912C4F3E9F}"/>
    <dgm:cxn modelId="{018360DB-09EA-4D6E-AB10-AB3AA8C55EC6}" type="presOf" srcId="{5D860412-0143-4103-B9C8-B38D6609094A}" destId="{10184551-3268-4E31-B7E3-D6F5224CD07A}" srcOrd="0" destOrd="0" presId="urn:microsoft.com/office/officeart/2005/8/layout/equation1"/>
    <dgm:cxn modelId="{F3C5648B-D3D8-425A-B813-B76153C5E76A}" type="presOf" srcId="{F8F2385F-1E05-4C4A-A550-D062D6191506}" destId="{B711961A-3072-4A83-A4BE-7B260C024CD1}" srcOrd="0" destOrd="0" presId="urn:microsoft.com/office/officeart/2005/8/layout/equation1"/>
    <dgm:cxn modelId="{B8F106D2-6416-46FA-9E1F-472EFECFEA92}" type="presOf" srcId="{9F63A6F8-6326-4F76-B4A1-47C7F358AF17}" destId="{8C006E08-0C09-4555-8FA5-E059014A9AFD}" srcOrd="0" destOrd="0" presId="urn:microsoft.com/office/officeart/2005/8/layout/equation1"/>
    <dgm:cxn modelId="{2D2212FD-538F-4183-94F5-371E92C6AB97}" type="presOf" srcId="{006BFD1C-E525-4D31-AE14-BEA161F0B57F}" destId="{F7FF7C54-4E2D-4E51-A0DC-9B911FF3B88F}" srcOrd="0" destOrd="0" presId="urn:microsoft.com/office/officeart/2005/8/layout/equation1"/>
    <dgm:cxn modelId="{F900C796-39A4-429D-B653-FDD44C9C92FB}" srcId="{9F63A6F8-6326-4F76-B4A1-47C7F358AF17}" destId="{7D1535DF-5425-43F1-8AE7-65547C4BEE46}" srcOrd="3" destOrd="0" parTransId="{664C649C-54BE-4C0A-BAEE-5AF06329332E}" sibTransId="{A412E81B-EE3A-4AD5-85C3-665E05B64D76}"/>
    <dgm:cxn modelId="{5045AF98-798C-46E4-9B96-40428826856B}" srcId="{9F63A6F8-6326-4F76-B4A1-47C7F358AF17}" destId="{2BC5302F-8108-4979-8576-4C31BC5788D7}" srcOrd="2" destOrd="0" parTransId="{210647C0-8E40-479C-B260-403D30D4685A}" sibTransId="{F8F2385F-1E05-4C4A-A550-D062D6191506}"/>
    <dgm:cxn modelId="{E1A100F1-C7A1-4A82-B995-67672DBE1721}" type="presParOf" srcId="{8C006E08-0C09-4555-8FA5-E059014A9AFD}" destId="{10184551-3268-4E31-B7E3-D6F5224CD07A}" srcOrd="0" destOrd="0" presId="urn:microsoft.com/office/officeart/2005/8/layout/equation1"/>
    <dgm:cxn modelId="{D9FCCC0A-2E26-4A18-A472-213B5D27EBEE}" type="presParOf" srcId="{8C006E08-0C09-4555-8FA5-E059014A9AFD}" destId="{F1005D50-0C96-4DFE-8A2D-83CF3A699C0E}" srcOrd="1" destOrd="0" presId="urn:microsoft.com/office/officeart/2005/8/layout/equation1"/>
    <dgm:cxn modelId="{1A01A27C-17B0-44CA-A11E-E8A2148833D3}" type="presParOf" srcId="{8C006E08-0C09-4555-8FA5-E059014A9AFD}" destId="{EFDE958D-0F2A-4B55-85D8-6CD0B48568C4}" srcOrd="2" destOrd="0" presId="urn:microsoft.com/office/officeart/2005/8/layout/equation1"/>
    <dgm:cxn modelId="{25FA1BC0-2FBA-457C-812D-24A721A85BFC}" type="presParOf" srcId="{8C006E08-0C09-4555-8FA5-E059014A9AFD}" destId="{4BE06154-B7C0-4BD9-B541-F1937113333A}" srcOrd="3" destOrd="0" presId="urn:microsoft.com/office/officeart/2005/8/layout/equation1"/>
    <dgm:cxn modelId="{4F80257C-86CE-4AAA-BD50-53C75BA84596}" type="presParOf" srcId="{8C006E08-0C09-4555-8FA5-E059014A9AFD}" destId="{9411B507-9101-4CCF-BBA6-36866C7C806D}" srcOrd="4" destOrd="0" presId="urn:microsoft.com/office/officeart/2005/8/layout/equation1"/>
    <dgm:cxn modelId="{7FC3ADF3-659B-4B09-A8B5-782A0FFDD931}" type="presParOf" srcId="{8C006E08-0C09-4555-8FA5-E059014A9AFD}" destId="{DCCA6A86-216E-4299-81BE-6F52DB65F280}" srcOrd="5" destOrd="0" presId="urn:microsoft.com/office/officeart/2005/8/layout/equation1"/>
    <dgm:cxn modelId="{7DC6D437-02B1-4219-A515-96EC76915189}" type="presParOf" srcId="{8C006E08-0C09-4555-8FA5-E059014A9AFD}" destId="{F7FF7C54-4E2D-4E51-A0DC-9B911FF3B88F}" srcOrd="6" destOrd="0" presId="urn:microsoft.com/office/officeart/2005/8/layout/equation1"/>
    <dgm:cxn modelId="{B1E20228-6D2F-4718-8904-FCAB4D85AF13}" type="presParOf" srcId="{8C006E08-0C09-4555-8FA5-E059014A9AFD}" destId="{ED843CD9-A171-48CB-8346-CDFC6404656C}" srcOrd="7" destOrd="0" presId="urn:microsoft.com/office/officeart/2005/8/layout/equation1"/>
    <dgm:cxn modelId="{9A8D93D4-CD13-481A-A6BE-63945BEF9135}" type="presParOf" srcId="{8C006E08-0C09-4555-8FA5-E059014A9AFD}" destId="{CEE8BA17-63FF-42AD-88FA-EE59A11F2AB3}" srcOrd="8" destOrd="0" presId="urn:microsoft.com/office/officeart/2005/8/layout/equation1"/>
    <dgm:cxn modelId="{0D2356AD-BF6E-4982-B107-E3C540600974}" type="presParOf" srcId="{8C006E08-0C09-4555-8FA5-E059014A9AFD}" destId="{74886660-D088-42A6-8A06-04C455A0FA67}" srcOrd="9" destOrd="0" presId="urn:microsoft.com/office/officeart/2005/8/layout/equation1"/>
    <dgm:cxn modelId="{01688B9D-F6B5-4F78-84BE-4DD388A24387}" type="presParOf" srcId="{8C006E08-0C09-4555-8FA5-E059014A9AFD}" destId="{B711961A-3072-4A83-A4BE-7B260C024CD1}" srcOrd="10" destOrd="0" presId="urn:microsoft.com/office/officeart/2005/8/layout/equation1"/>
    <dgm:cxn modelId="{F94885D8-455F-4570-BE91-B643D32EDDE6}" type="presParOf" srcId="{8C006E08-0C09-4555-8FA5-E059014A9AFD}" destId="{CA3FD57A-6A00-4403-9024-34A60F9914BB}" srcOrd="11" destOrd="0" presId="urn:microsoft.com/office/officeart/2005/8/layout/equation1"/>
    <dgm:cxn modelId="{C02D7F16-9D9B-4FE1-84AF-FE66FEB1AEAA}" type="presParOf" srcId="{8C006E08-0C09-4555-8FA5-E059014A9AFD}" destId="{8DB6DD10-7915-47DD-8298-2405EC2191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4B286-A5E2-482F-999D-5D7294BDC15B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FB035-7BD3-4664-8DE6-ACBEBF46B162}">
      <dsp:nvSpPr>
        <dsp:cNvPr id="0" name=""/>
        <dsp:cNvSpPr/>
      </dsp:nvSpPr>
      <dsp:spPr>
        <a:xfrm>
          <a:off x="1010910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研究背景和意义</a:t>
          </a:r>
          <a:endParaRPr lang="zh-CN" altLang="en-US" sz="2200" kern="1200" dirty="0"/>
        </a:p>
      </dsp:txBody>
      <dsp:txXfrm>
        <a:off x="1070751" y="91201"/>
        <a:ext cx="1631284" cy="1105937"/>
      </dsp:txXfrm>
    </dsp:sp>
    <dsp:sp modelId="{7EFC6F5A-6BE0-4639-9362-D42909D17D2B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795E-699B-4625-9B9A-9B3D4AA0C54C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31B60-0DB5-4DBC-9ED3-B6A11C32BA59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数据处理和算法设计</a:t>
          </a:r>
          <a:endParaRPr lang="zh-CN" altLang="en-US" sz="2200" kern="1200" dirty="0"/>
        </a:p>
      </dsp:txBody>
      <dsp:txXfrm>
        <a:off x="2522488" y="1467976"/>
        <a:ext cx="1631284" cy="1105937"/>
      </dsp:txXfrm>
    </dsp:sp>
    <dsp:sp modelId="{32C0AD4A-DAC4-4A97-A3D5-468AA822DD96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BABAF-E983-4D65-97C0-5DF33C15F90C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D5D6B-B364-464D-8B29-2384C3B10FC9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实验过程</a:t>
          </a:r>
          <a:endParaRPr lang="zh-CN" altLang="en-US" sz="2200" kern="1200" dirty="0"/>
        </a:p>
      </dsp:txBody>
      <dsp:txXfrm>
        <a:off x="3974226" y="2844752"/>
        <a:ext cx="1631284" cy="1105937"/>
      </dsp:txXfrm>
    </dsp:sp>
    <dsp:sp modelId="{F663480A-5566-47FD-B91B-F2B7C533BEC8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A2EA0-09EF-4D02-8D48-5B6785D3F18A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实验结果</a:t>
          </a:r>
          <a:endParaRPr lang="zh-CN" altLang="en-US" sz="2200" kern="1200" dirty="0"/>
        </a:p>
      </dsp:txBody>
      <dsp:txXfrm>
        <a:off x="5425963" y="4221527"/>
        <a:ext cx="1631284" cy="110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E4152-9DAA-4364-83AF-66866C1F92AE}">
      <dsp:nvSpPr>
        <dsp:cNvPr id="0" name=""/>
        <dsp:cNvSpPr/>
      </dsp:nvSpPr>
      <dsp:spPr>
        <a:xfrm>
          <a:off x="2472950" y="1463565"/>
          <a:ext cx="1115233" cy="111523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特朗普</a:t>
          </a:r>
          <a:endParaRPr lang="zh-CN" altLang="en-US" sz="2700" kern="1200" dirty="0"/>
        </a:p>
      </dsp:txBody>
      <dsp:txXfrm>
        <a:off x="2527391" y="1518006"/>
        <a:ext cx="1006351" cy="1006351"/>
      </dsp:txXfrm>
    </dsp:sp>
    <dsp:sp modelId="{0E6657CD-27F1-43CD-A797-8444E392BCA4}">
      <dsp:nvSpPr>
        <dsp:cNvPr id="0" name=""/>
        <dsp:cNvSpPr/>
      </dsp:nvSpPr>
      <dsp:spPr>
        <a:xfrm rot="16029306">
          <a:off x="2664873" y="1141960"/>
          <a:ext cx="6440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40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3544-03D1-4C9C-95F3-77BB4541D85F}">
      <dsp:nvSpPr>
        <dsp:cNvPr id="0" name=""/>
        <dsp:cNvSpPr/>
      </dsp:nvSpPr>
      <dsp:spPr>
        <a:xfrm>
          <a:off x="2578724" y="73148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美国</a:t>
          </a:r>
          <a:r>
            <a:rPr lang="en-US" altLang="zh-CN" sz="1800" kern="1200" dirty="0" smtClean="0"/>
            <a:t>-</a:t>
          </a:r>
          <a:r>
            <a:rPr lang="zh-CN" altLang="en-US" sz="1800" kern="1200" dirty="0" smtClean="0"/>
            <a:t>纽约</a:t>
          </a:r>
          <a:endParaRPr lang="zh-CN" altLang="en-US" sz="1800" kern="1200" dirty="0"/>
        </a:p>
      </dsp:txBody>
      <dsp:txXfrm>
        <a:off x="2615200" y="109624"/>
        <a:ext cx="674254" cy="674254"/>
      </dsp:txXfrm>
    </dsp:sp>
    <dsp:sp modelId="{AB7AC3F2-6E20-457D-B5EE-3D2A229C84D7}">
      <dsp:nvSpPr>
        <dsp:cNvPr id="0" name=""/>
        <dsp:cNvSpPr/>
      </dsp:nvSpPr>
      <dsp:spPr>
        <a:xfrm rot="20105050">
          <a:off x="3560426" y="1636516"/>
          <a:ext cx="5964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4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3529B-7EBF-4FD3-B965-D8F3EA6D45FF}">
      <dsp:nvSpPr>
        <dsp:cNvPr id="0" name=""/>
        <dsp:cNvSpPr/>
      </dsp:nvSpPr>
      <dsp:spPr>
        <a:xfrm>
          <a:off x="4129133" y="963725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总统</a:t>
          </a:r>
          <a:endParaRPr lang="zh-CN" altLang="en-US" sz="2200" kern="1200" dirty="0"/>
        </a:p>
      </dsp:txBody>
      <dsp:txXfrm>
        <a:off x="4165609" y="1000201"/>
        <a:ext cx="674254" cy="674254"/>
      </dsp:txXfrm>
    </dsp:sp>
    <dsp:sp modelId="{569C1E1D-9A95-4CE1-9E79-9CF745FD8C07}">
      <dsp:nvSpPr>
        <dsp:cNvPr id="0" name=""/>
        <dsp:cNvSpPr/>
      </dsp:nvSpPr>
      <dsp:spPr>
        <a:xfrm rot="2257149">
          <a:off x="3526637" y="2631593"/>
          <a:ext cx="592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203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79E04-F355-4357-9F92-752146C0D7B7}">
      <dsp:nvSpPr>
        <dsp:cNvPr id="0" name=""/>
        <dsp:cNvSpPr/>
      </dsp:nvSpPr>
      <dsp:spPr>
        <a:xfrm>
          <a:off x="4057126" y="2726594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梅拉尼娅</a:t>
          </a:r>
          <a:r>
            <a:rPr lang="en-US" altLang="zh-CN" sz="1200" kern="1200" dirty="0" smtClean="0"/>
            <a:t>·</a:t>
          </a:r>
          <a:r>
            <a:rPr lang="zh-CN" altLang="en-US" sz="1200" kern="1200" dirty="0" smtClean="0"/>
            <a:t>特朗普</a:t>
          </a:r>
          <a:endParaRPr lang="zh-CN" altLang="en-US" sz="1200" kern="1200" dirty="0"/>
        </a:p>
      </dsp:txBody>
      <dsp:txXfrm>
        <a:off x="4093602" y="2763070"/>
        <a:ext cx="674254" cy="674254"/>
      </dsp:txXfrm>
    </dsp:sp>
    <dsp:sp modelId="{0FCBC4DF-83B7-4C4A-9CED-3E7AEDBA32AA}">
      <dsp:nvSpPr>
        <dsp:cNvPr id="0" name=""/>
        <dsp:cNvSpPr/>
      </dsp:nvSpPr>
      <dsp:spPr>
        <a:xfrm rot="8557057">
          <a:off x="1934380" y="2629444"/>
          <a:ext cx="6002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02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83861-479D-43FF-9FD5-06F4F725F6A0}">
      <dsp:nvSpPr>
        <dsp:cNvPr id="0" name=""/>
        <dsp:cNvSpPr/>
      </dsp:nvSpPr>
      <dsp:spPr>
        <a:xfrm>
          <a:off x="1248815" y="2723503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共和党</a:t>
          </a:r>
          <a:endParaRPr lang="zh-CN" altLang="en-US" sz="1800" kern="1200" dirty="0"/>
        </a:p>
      </dsp:txBody>
      <dsp:txXfrm>
        <a:off x="1285291" y="2759979"/>
        <a:ext cx="674254" cy="674254"/>
      </dsp:txXfrm>
    </dsp:sp>
    <dsp:sp modelId="{C9FE935B-89D5-4F4E-B33E-355C0A009DDD}">
      <dsp:nvSpPr>
        <dsp:cNvPr id="0" name=""/>
        <dsp:cNvSpPr/>
      </dsp:nvSpPr>
      <dsp:spPr>
        <a:xfrm rot="12287860">
          <a:off x="1896131" y="1636744"/>
          <a:ext cx="604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6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74AA-D04F-4ADA-AC82-9273C9C94711}">
      <dsp:nvSpPr>
        <dsp:cNvPr id="0" name=""/>
        <dsp:cNvSpPr/>
      </dsp:nvSpPr>
      <dsp:spPr>
        <a:xfrm>
          <a:off x="1176803" y="963721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1946</a:t>
          </a:r>
          <a:r>
            <a:rPr lang="zh-CN" altLang="en-US" sz="1300" kern="1200" dirty="0" smtClean="0"/>
            <a:t>年</a:t>
          </a:r>
          <a:r>
            <a:rPr lang="en-US" altLang="zh-CN" sz="1300" kern="1200" dirty="0" smtClean="0"/>
            <a:t>6</a:t>
          </a:r>
          <a:r>
            <a:rPr lang="zh-CN" altLang="en-US" sz="1300" kern="1200" dirty="0" smtClean="0"/>
            <a:t>月</a:t>
          </a:r>
          <a:r>
            <a:rPr lang="en-US" altLang="zh-CN" sz="1300" kern="1200" dirty="0" smtClean="0"/>
            <a:t>14</a:t>
          </a:r>
          <a:r>
            <a:rPr lang="zh-CN" altLang="en-US" sz="1300" kern="1200" dirty="0" smtClean="0"/>
            <a:t>日</a:t>
          </a:r>
          <a:endParaRPr lang="zh-CN" altLang="en-US" sz="1300" kern="1200" dirty="0"/>
        </a:p>
      </dsp:txBody>
      <dsp:txXfrm>
        <a:off x="1213279" y="1000197"/>
        <a:ext cx="674254" cy="674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37034-8F7C-40B7-A09A-1D0631DFBACC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提取投诉文本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612" y="2129102"/>
        <a:ext cx="1740694" cy="1160462"/>
      </dsp:txXfrm>
    </dsp:sp>
    <dsp:sp modelId="{287E451F-4217-4D2A-A766-9D3F21F23890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3652" y="2129102"/>
        <a:ext cx="1740694" cy="1160462"/>
      </dsp:txXfrm>
    </dsp:sp>
    <dsp:sp modelId="{6772B754-6AA0-403E-BE63-08440A8B873B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停用词过滤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4693" y="2129102"/>
        <a:ext cx="1740694" cy="1160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5ACA6-19DE-42BC-9A9B-7557A567D77E}">
      <dsp:nvSpPr>
        <dsp:cNvPr id="0" name=""/>
        <dsp:cNvSpPr/>
      </dsp:nvSpPr>
      <dsp:spPr>
        <a:xfrm>
          <a:off x="7143" y="1855258"/>
          <a:ext cx="4270374" cy="17081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选取高频词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1218" y="1855258"/>
        <a:ext cx="2562225" cy="1708149"/>
      </dsp:txXfrm>
    </dsp:sp>
    <dsp:sp modelId="{D4FD08F0-9D46-4EC9-A58A-9DDA189FEAD1}">
      <dsp:nvSpPr>
        <dsp:cNvPr id="0" name=""/>
        <dsp:cNvSpPr/>
      </dsp:nvSpPr>
      <dsp:spPr>
        <a:xfrm>
          <a:off x="3850481" y="1855258"/>
          <a:ext cx="4270374" cy="17081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流水线方法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04556" y="1855258"/>
        <a:ext cx="2562225" cy="1708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84551-3268-4E31-B7E3-D6F5224CD07A}">
      <dsp:nvSpPr>
        <dsp:cNvPr id="0" name=""/>
        <dsp:cNvSpPr/>
      </dsp:nvSpPr>
      <dsp:spPr>
        <a:xfrm>
          <a:off x="5057" y="2006839"/>
          <a:ext cx="1404987" cy="140498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投诉文本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813" y="2212595"/>
        <a:ext cx="993475" cy="993475"/>
      </dsp:txXfrm>
    </dsp:sp>
    <dsp:sp modelId="{EFDE958D-0F2A-4B55-85D8-6CD0B48568C4}">
      <dsp:nvSpPr>
        <dsp:cNvPr id="0" name=""/>
        <dsp:cNvSpPr/>
      </dsp:nvSpPr>
      <dsp:spPr>
        <a:xfrm>
          <a:off x="1524129" y="2301887"/>
          <a:ext cx="814892" cy="814892"/>
        </a:xfrm>
        <a:prstGeom prst="mathPlus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632143" y="2613502"/>
        <a:ext cx="598864" cy="191662"/>
      </dsp:txXfrm>
    </dsp:sp>
    <dsp:sp modelId="{9411B507-9101-4CCF-BBA6-36866C7C806D}">
      <dsp:nvSpPr>
        <dsp:cNvPr id="0" name=""/>
        <dsp:cNvSpPr/>
      </dsp:nvSpPr>
      <dsp:spPr>
        <a:xfrm>
          <a:off x="2453107" y="2006839"/>
          <a:ext cx="1404987" cy="140498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停用词表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863" y="2212595"/>
        <a:ext cx="993475" cy="993475"/>
      </dsp:txXfrm>
    </dsp:sp>
    <dsp:sp modelId="{F7FF7C54-4E2D-4E51-A0DC-9B911FF3B88F}">
      <dsp:nvSpPr>
        <dsp:cNvPr id="0" name=""/>
        <dsp:cNvSpPr/>
      </dsp:nvSpPr>
      <dsp:spPr>
        <a:xfrm>
          <a:off x="3972180" y="2301887"/>
          <a:ext cx="814892" cy="814892"/>
        </a:xfrm>
        <a:prstGeom prst="mathPlus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080194" y="2613502"/>
        <a:ext cx="598864" cy="191662"/>
      </dsp:txXfrm>
    </dsp:sp>
    <dsp:sp modelId="{CEE8BA17-63FF-42AD-88FA-EE59A11F2AB3}">
      <dsp:nvSpPr>
        <dsp:cNvPr id="0" name=""/>
        <dsp:cNvSpPr/>
      </dsp:nvSpPr>
      <dsp:spPr>
        <a:xfrm>
          <a:off x="4901158" y="2006839"/>
          <a:ext cx="1404987" cy="140498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jieba</a:t>
          </a:r>
          <a:endParaRPr lang="zh-CN" alt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6914" y="2212595"/>
        <a:ext cx="993475" cy="993475"/>
      </dsp:txXfrm>
    </dsp:sp>
    <dsp:sp modelId="{B711961A-3072-4A83-A4BE-7B260C024CD1}">
      <dsp:nvSpPr>
        <dsp:cNvPr id="0" name=""/>
        <dsp:cNvSpPr/>
      </dsp:nvSpPr>
      <dsp:spPr>
        <a:xfrm>
          <a:off x="6420231" y="2301887"/>
          <a:ext cx="814892" cy="814892"/>
        </a:xfrm>
        <a:prstGeom prst="mathEqual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6528245" y="2469755"/>
        <a:ext cx="598864" cy="479156"/>
      </dsp:txXfrm>
    </dsp:sp>
    <dsp:sp modelId="{8DB6DD10-7915-47DD-8298-2405EC21911F}">
      <dsp:nvSpPr>
        <dsp:cNvPr id="0" name=""/>
        <dsp:cNvSpPr/>
      </dsp:nvSpPr>
      <dsp:spPr>
        <a:xfrm>
          <a:off x="7349209" y="2006839"/>
          <a:ext cx="1404987" cy="140498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词语集合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54965" y="2212595"/>
        <a:ext cx="993475" cy="99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9422-0890-455C-857D-D9220EB27FBE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3F1-8AF2-4EA9-A2B1-CE49A16AE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各位评委老师好！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我叫徐双奇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。我的毕设题目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 知识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图谱构建研究与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的指导老师是朱晓旭老师。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0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为了计算实体间相关性，我们首先选出词语集合中的高频词，在实验中我提取了前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个高频词。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对于实体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和实体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，我们再次利用</a:t>
            </a:r>
            <a:r>
              <a:rPr lang="en-US" altLang="zh-CN" baseline="0" dirty="0" smtClean="0"/>
              <a:t>Beautiful Soup</a:t>
            </a:r>
            <a:r>
              <a:rPr lang="zh-CN" altLang="en-US" baseline="0" dirty="0" smtClean="0"/>
              <a:t>工具算出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在网页中一起出现的频数。我们之所以要得到这个频数，是因为在同一个网页中一起出现的实体，他们之间存在关联的可能性更高一点。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8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最终我们采用图中的公式来计算实体关联度</a:t>
            </a:r>
            <a:endParaRPr lang="en-US" altLang="zh-CN" dirty="0" smtClean="0"/>
          </a:p>
          <a:p>
            <a:r>
              <a:rPr lang="zh-CN" altLang="en-US" dirty="0" smtClean="0"/>
              <a:t>公式中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是实体</a:t>
            </a:r>
            <a:endParaRPr lang="en-US" altLang="zh-CN" baseline="0" dirty="0" smtClean="0"/>
          </a:p>
          <a:p>
            <a:r>
              <a:rPr lang="en-US" altLang="zh-CN" baseline="0" dirty="0" smtClean="0"/>
              <a:t>P(A,B)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一起出现的频数</a:t>
            </a:r>
            <a:endParaRPr lang="en-US" altLang="zh-CN" baseline="0" dirty="0" smtClean="0"/>
          </a:p>
          <a:p>
            <a:r>
              <a:rPr lang="en-US" altLang="zh-CN" baseline="0" dirty="0" smtClean="0"/>
              <a:t>P(A)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的频数 </a:t>
            </a:r>
            <a:r>
              <a:rPr lang="en-US" altLang="zh-CN" baseline="0" dirty="0" smtClean="0"/>
              <a:t>P(B)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的频数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我们认为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值越大，实体间关联度越高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我们通过这个公式计算出了所有两两实体间的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值，如图所示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5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接下来我们看实验结果，我们的词频分布和实体关联度分布如图所示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可以看到在词频分布的图中实体的词频变换前面一小段，非常陡峭，后面趋于平稳。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实体关联度分布图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2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我们制作了一个搜素的程序，这个程序的逻辑是，输入字符串，程序将他当作实体，返回与之关联度最高的实体。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比如输入 相城   输出 城区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 地铁站</a:t>
            </a:r>
            <a:r>
              <a:rPr lang="zh-CN" altLang="en-US" baseline="0" dirty="0" smtClean="0"/>
              <a:t> 输出地铁</a:t>
            </a:r>
            <a:endParaRPr lang="en-US" altLang="zh-CN" baseline="0" dirty="0" smtClean="0"/>
          </a:p>
          <a:p>
            <a:r>
              <a:rPr lang="zh-CN" altLang="en-US" baseline="0" dirty="0" smtClean="0"/>
              <a:t>输入 物业 输出 没人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4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这张图是高关联度的实体的部分截图。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比如房产和国土局关联度比较高   红绿灯和直行关联度较高等等。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谢谢各位老师！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7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我的演讲内容</a:t>
            </a:r>
            <a:r>
              <a:rPr lang="zh-CN" altLang="en-US" dirty="0" smtClean="0"/>
              <a:t>可以分为：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一是研究</a:t>
            </a:r>
            <a:r>
              <a:rPr lang="zh-CN" altLang="en-US" dirty="0" smtClean="0"/>
              <a:t>的背景和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二是数据处理</a:t>
            </a:r>
            <a:r>
              <a:rPr lang="zh-CN" altLang="en-US" dirty="0" smtClean="0"/>
              <a:t>和算法设计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三是实验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四是实验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年谷歌推出了一款产品，名字叫做知识图谱。并把它应用于自家的搜索引擎中。</a:t>
            </a:r>
            <a:endParaRPr lang="en-US" altLang="zh-CN" dirty="0" smtClean="0"/>
          </a:p>
          <a:p>
            <a:r>
              <a:rPr lang="zh-CN" altLang="en-US" dirty="0" smtClean="0"/>
              <a:t>当你在搜索框中输入特朗普，谷歌就会返回特朗普的各种相关信息。节省了搜索者的时间，提高了效率。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0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在知识图谱的概念里，一切都是实体，而不是字符串。</a:t>
            </a:r>
            <a:endParaRPr lang="en-US" altLang="zh-CN" dirty="0" smtClean="0"/>
          </a:p>
          <a:p>
            <a:r>
              <a:rPr lang="zh-CN" altLang="en-US" dirty="0" smtClean="0"/>
              <a:t>当我们输入特朗普这个字符串，谷歌搜索将他当作实体，并且返回与该实体相关的实体信息。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我们的任务是以苏州阳光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网站里的投诉帖子为数据源，构建知识图谱。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接下来，我们讲述数据处理的步骤。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r>
              <a:rPr lang="zh-CN" altLang="en-US" dirty="0" smtClean="0"/>
              <a:t>首先，我们从苏州阳光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的网页中提取投诉文本。</a:t>
            </a:r>
            <a:endParaRPr lang="en-US" altLang="zh-CN" dirty="0" smtClean="0"/>
          </a:p>
          <a:p>
            <a:r>
              <a:rPr lang="zh-CN" altLang="en-US" dirty="0" smtClean="0"/>
              <a:t>接下来，我们将对提取出来的投诉文本进行分词。</a:t>
            </a:r>
            <a:endParaRPr lang="en-US" altLang="zh-CN" dirty="0" smtClean="0"/>
          </a:p>
          <a:p>
            <a:r>
              <a:rPr lang="zh-CN" altLang="en-US" dirty="0" smtClean="0"/>
              <a:t>最后，我们将进行停用词过滤的步骤，所谓停用词就是不用的词，之所以不用是因为它没有实际含义。比如语法结构中的语气词，连接词都是停用词。将这些词过滤掉可以缩减算法运行时间。相反，如果不过滤掉这些词，还可能对结果造成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我使用 </a:t>
            </a:r>
            <a:r>
              <a:rPr lang="en-US" altLang="zh-CN" dirty="0" smtClean="0"/>
              <a:t>Beautiful Soup </a:t>
            </a:r>
            <a:r>
              <a:rPr lang="zh-CN" altLang="en-US" dirty="0" smtClean="0"/>
              <a:t>来从网页中提取投诉文本信息。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进行分词</a:t>
            </a:r>
            <a:endParaRPr lang="en-US" altLang="zh-CN" dirty="0" smtClean="0"/>
          </a:p>
          <a:p>
            <a:r>
              <a:rPr lang="zh-CN" altLang="en-US" dirty="0" smtClean="0"/>
              <a:t>使用哈工大停用此表进行分词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3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算法设计部分，我们将选取高频词作为实体，然后采用流水线方法进行实体关系识别。</a:t>
            </a:r>
            <a:endParaRPr lang="en-US" altLang="zh-CN" dirty="0" smtClean="0"/>
          </a:p>
          <a:p>
            <a:r>
              <a:rPr lang="zh-CN" altLang="en-US" dirty="0" smtClean="0"/>
              <a:t>所谓流水线</a:t>
            </a:r>
            <a:r>
              <a:rPr lang="zh-CN" altLang="en-US" smtClean="0"/>
              <a:t>方法就是将</a:t>
            </a:r>
            <a:r>
              <a:rPr lang="zh-CN" altLang="en-US" dirty="0" smtClean="0"/>
              <a:t>实体两两组合，计算其关联度。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7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下面进行具体的实验：</a:t>
            </a:r>
            <a:endParaRPr lang="en-US" altLang="zh-CN" dirty="0" smtClean="0"/>
          </a:p>
          <a:p>
            <a:r>
              <a:rPr lang="zh-CN" altLang="en-US" dirty="0" smtClean="0"/>
              <a:t>我们使用 </a:t>
            </a:r>
            <a:r>
              <a:rPr lang="en-US" altLang="zh-CN" dirty="0" smtClean="0"/>
              <a:t>Beautiful</a:t>
            </a:r>
            <a:r>
              <a:rPr lang="en-US" altLang="zh-CN" baseline="0" dirty="0" smtClean="0"/>
              <a:t> Soup 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33526</a:t>
            </a:r>
            <a:r>
              <a:rPr lang="zh-CN" altLang="en-US" baseline="0" dirty="0" smtClean="0"/>
              <a:t>个网页里面提取出投诉文本。保存在</a:t>
            </a:r>
            <a:r>
              <a:rPr lang="en-US" altLang="zh-CN" baseline="0" dirty="0" smtClean="0"/>
              <a:t>txt</a:t>
            </a:r>
            <a:r>
              <a:rPr lang="zh-CN" altLang="en-US" baseline="0" dirty="0" smtClean="0"/>
              <a:t>文件里面。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0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我们对上一步骤提取出来的投诉文本用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工具进行分词，并且结合停用词表对分好的词语进行过滤。最后得到一个词语集合。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停用词表的部分内容如图所示，可以看出他们没有具体含义，可以过滤。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我们得到的词语集合如图所示，图上的数字代表该词语出现的频数。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8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0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基于用户投诉</a:t>
            </a:r>
            <a:r>
              <a:rPr lang="zh-CN" altLang="en-US" sz="5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文本的知识</a:t>
            </a:r>
            <a:r>
              <a:rPr lang="zh-CN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图谱构建研究与实现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                                                                                   作者：徐双奇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                                                                            指导老师：朱晓旭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3352" y="2808292"/>
            <a:ext cx="1404987" cy="1404987"/>
            <a:chOff x="5057" y="2006839"/>
            <a:chExt cx="1404987" cy="1404987"/>
          </a:xfrm>
        </p:grpSpPr>
        <p:sp>
          <p:nvSpPr>
            <p:cNvPr id="4" name="椭圆 3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高频词</a:t>
              </a:r>
              <a:r>
                <a:rPr lang="en-US" altLang="zh-CN" sz="2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37526" y="3137026"/>
            <a:ext cx="814892" cy="814892"/>
            <a:chOff x="1524129" y="2301887"/>
            <a:chExt cx="814892" cy="814892"/>
          </a:xfrm>
        </p:grpSpPr>
        <p:sp>
          <p:nvSpPr>
            <p:cNvPr id="7" name="加号 6"/>
            <p:cNvSpPr/>
            <p:nvPr/>
          </p:nvSpPr>
          <p:spPr>
            <a:xfrm>
              <a:off x="1524129" y="2301887"/>
              <a:ext cx="814892" cy="814892"/>
            </a:xfrm>
            <a:prstGeom prst="mathPlus">
              <a:avLst/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加号 4"/>
            <p:cNvSpPr txBox="1"/>
            <p:nvPr/>
          </p:nvSpPr>
          <p:spPr>
            <a:xfrm>
              <a:off x="1632143" y="2613502"/>
              <a:ext cx="598864" cy="19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21605" y="2841978"/>
            <a:ext cx="1404987" cy="1404987"/>
            <a:chOff x="5057" y="2006839"/>
            <a:chExt cx="1404987" cy="1404987"/>
          </a:xfrm>
        </p:grpSpPr>
        <p:sp>
          <p:nvSpPr>
            <p:cNvPr id="10" name="椭圆 9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高频词</a:t>
              </a:r>
              <a:r>
                <a:rPr lang="en-US" altLang="zh-CN" sz="2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14886" y="3332762"/>
            <a:ext cx="1008112" cy="3560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608168" y="2602988"/>
            <a:ext cx="2592288" cy="1815598"/>
            <a:chOff x="5057" y="2006839"/>
            <a:chExt cx="1404987" cy="1404987"/>
          </a:xfrm>
        </p:grpSpPr>
        <p:sp>
          <p:nvSpPr>
            <p:cNvPr id="16" name="椭圆 15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在网页中一起出现的频数</a:t>
              </a:r>
              <a:endPara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987800" y="4695736"/>
            <a:ext cx="2428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服务员 工资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老百姓 行政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278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政府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5652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 小区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4953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2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663952" y="2962883"/>
            <a:ext cx="1008112" cy="3560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9822" y="2708354"/>
                <a:ext cx="2613343" cy="865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7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7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" y="2708354"/>
                <a:ext cx="2613343" cy="865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760296" y="2438413"/>
            <a:ext cx="1404987" cy="1404987"/>
            <a:chOff x="5057" y="2006839"/>
            <a:chExt cx="1404987" cy="1404987"/>
          </a:xfrm>
        </p:grpSpPr>
        <p:sp>
          <p:nvSpPr>
            <p:cNvPr id="20" name="椭圆 19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实体关联度</a:t>
              </a:r>
              <a:endPara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248448" y="4653136"/>
            <a:ext cx="260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公安局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14.525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产证 国土局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14.403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法规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15.106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道路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0.496</a:t>
            </a:r>
          </a:p>
        </p:txBody>
      </p:sp>
    </p:spTree>
    <p:extLst>
      <p:ext uri="{BB962C8B-B14F-4D97-AF65-F5344CB8AC3E}">
        <p14:creationId xmlns:p14="http://schemas.microsoft.com/office/powerpoint/2010/main" val="40385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80367"/>
            <a:ext cx="5897602" cy="31423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0065" y="4865913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词频分布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4" y="1780367"/>
            <a:ext cx="5724636" cy="305015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27128" y="4922683"/>
            <a:ext cx="2592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实体关联度分布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3912" y="6350169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搜索程序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6" y="2492896"/>
            <a:ext cx="2984139" cy="1965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93" y="2492896"/>
            <a:ext cx="3010014" cy="1990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395" y="2492896"/>
            <a:ext cx="3003798" cy="19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3912" y="6350169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实体关联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4" y="1780367"/>
            <a:ext cx="8388932" cy="43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7888" y="27089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4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8310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9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344" y="406399"/>
            <a:ext cx="5181600" cy="30226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4072" y="667095"/>
            <a:ext cx="4285714" cy="552380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57979"/>
              </p:ext>
            </p:extLst>
          </p:nvPr>
        </p:nvGraphicFramePr>
        <p:xfrm>
          <a:off x="335360" y="3789040"/>
          <a:ext cx="503758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037583">
                  <a:extLst>
                    <a:ext uri="{9D8B030D-6E8A-4147-A177-3AD203B41FA5}">
                      <a16:colId xmlns:a16="http://schemas.microsoft.com/office/drawing/2014/main" val="47113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特朗普</a:t>
                      </a:r>
                      <a:endParaRPr lang="zh-CN" altLang="en-US" b="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87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16" y="182756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“特朗普”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75920" y="1975354"/>
            <a:ext cx="1440160" cy="720080"/>
          </a:xfrm>
          <a:prstGeom prst="rightArrow">
            <a:avLst/>
          </a:prstGeom>
          <a:solidFill>
            <a:schemeClr val="tx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10172354"/>
              </p:ext>
            </p:extLst>
          </p:nvPr>
        </p:nvGraphicFramePr>
        <p:xfrm>
          <a:off x="6456040" y="476672"/>
          <a:ext cx="5904656" cy="3717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95500" y="4927681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6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2244" y="4927681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zh-CN" altLang="en-US" sz="6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80" y="0"/>
            <a:ext cx="14346792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28" y="692696"/>
            <a:ext cx="32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592991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3352" y="719666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3592" y="4941168"/>
            <a:ext cx="2268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zh-CN" altLang="en-US" sz="2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6585" y="4941168"/>
            <a:ext cx="87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endParaRPr lang="zh-CN" altLang="en-US" sz="2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00156" y="4941167"/>
            <a:ext cx="2592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</a:t>
            </a:r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工大停用词表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6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836712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883210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48800" y="4869160"/>
            <a:ext cx="40956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实体两两组合计算关联度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22" y="1924815"/>
            <a:ext cx="5106377" cy="2872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2" y="1924815"/>
            <a:ext cx="4829061" cy="2880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9645" y="55892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33526</a:t>
            </a:r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个网页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4312" y="558896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投诉文本</a:t>
            </a:r>
            <a:endParaRPr lang="zh-CN" altLang="en-US" sz="2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14488" y="3302604"/>
            <a:ext cx="1008112" cy="3560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00648" y="30096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zh-CN" alt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7647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7503076"/>
              </p:ext>
            </p:extLst>
          </p:nvPr>
        </p:nvGraphicFramePr>
        <p:xfrm>
          <a:off x="1716373" y="764704"/>
          <a:ext cx="87592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67808" y="450912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</a:rPr>
              <a:t>多多少</a:t>
            </a:r>
            <a:r>
              <a:rPr lang="zh-CN" altLang="en-US" dirty="0">
                <a:solidFill>
                  <a:schemeClr val="tx2"/>
                </a:solidFill>
              </a:rPr>
              <a:t>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</a:rPr>
              <a:t>怎么样</a:t>
            </a:r>
            <a:endParaRPr lang="en-US" altLang="zh-CN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</a:rPr>
              <a:t>偏偏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</a:rPr>
              <a:t>了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04312" y="4509119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工作人员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7531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苏州市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8344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拆迁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5280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车库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3851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0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961</Words>
  <Application>Microsoft Office PowerPoint</Application>
  <PresentationFormat>宽屏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基于用户投诉文本的知识图谱构建研究与实现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基于用户投诉文本的知识图谱构建研究与实现</dc:title>
  <dc:creator>Windows 用户</dc:creator>
  <cp:lastModifiedBy>Windows 用户</cp:lastModifiedBy>
  <cp:revision>144</cp:revision>
  <dcterms:created xsi:type="dcterms:W3CDTF">2018-05-20T10:38:21Z</dcterms:created>
  <dcterms:modified xsi:type="dcterms:W3CDTF">2018-05-21T15:57:03Z</dcterms:modified>
</cp:coreProperties>
</file>