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87AB-76E4-45DD-804A-0703EFFB6C16}" type="datetimeFigureOut">
              <a:rPr lang="zh-CN" altLang="en-US" smtClean="0"/>
              <a:t>2025/4/30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3C0C1-CD90-4E55-8802-A71EC09E1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719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87AB-76E4-45DD-804A-0703EFFB6C16}" type="datetimeFigureOut">
              <a:rPr lang="zh-CN" altLang="en-US" smtClean="0"/>
              <a:t>2025/4/30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3C0C1-CD90-4E55-8802-A71EC09E1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599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87AB-76E4-45DD-804A-0703EFFB6C16}" type="datetimeFigureOut">
              <a:rPr lang="zh-CN" altLang="en-US" smtClean="0"/>
              <a:t>2025/4/30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3C0C1-CD90-4E55-8802-A71EC09E1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85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87AB-76E4-45DD-804A-0703EFFB6C16}" type="datetimeFigureOut">
              <a:rPr lang="zh-CN" altLang="en-US" smtClean="0"/>
              <a:t>2025/4/30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3C0C1-CD90-4E55-8802-A71EC09E1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586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87AB-76E4-45DD-804A-0703EFFB6C16}" type="datetimeFigureOut">
              <a:rPr lang="zh-CN" altLang="en-US" smtClean="0"/>
              <a:t>2025/4/30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3C0C1-CD90-4E55-8802-A71EC09E1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315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87AB-76E4-45DD-804A-0703EFFB6C16}" type="datetimeFigureOut">
              <a:rPr lang="zh-CN" altLang="en-US" smtClean="0"/>
              <a:t>2025/4/30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3C0C1-CD90-4E55-8802-A71EC09E1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122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87AB-76E4-45DD-804A-0703EFFB6C16}" type="datetimeFigureOut">
              <a:rPr lang="zh-CN" altLang="en-US" smtClean="0"/>
              <a:t>2025/4/30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3C0C1-CD90-4E55-8802-A71EC09E1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357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87AB-76E4-45DD-804A-0703EFFB6C16}" type="datetimeFigureOut">
              <a:rPr lang="zh-CN" altLang="en-US" smtClean="0"/>
              <a:t>2025/4/30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3C0C1-CD90-4E55-8802-A71EC09E1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049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87AB-76E4-45DD-804A-0703EFFB6C16}" type="datetimeFigureOut">
              <a:rPr lang="zh-CN" altLang="en-US" smtClean="0"/>
              <a:t>2025/4/30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3C0C1-CD90-4E55-8802-A71EC09E1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863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87AB-76E4-45DD-804A-0703EFFB6C16}" type="datetimeFigureOut">
              <a:rPr lang="zh-CN" altLang="en-US" smtClean="0"/>
              <a:t>2025/4/30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3C0C1-CD90-4E55-8802-A71EC09E1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774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287AB-76E4-45DD-804A-0703EFFB6C16}" type="datetimeFigureOut">
              <a:rPr lang="zh-CN" altLang="en-US" smtClean="0"/>
              <a:t>2025/4/30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3C0C1-CD90-4E55-8802-A71EC09E1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413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287AB-76E4-45DD-804A-0703EFFB6C16}" type="datetimeFigureOut">
              <a:rPr lang="zh-CN" altLang="en-US" smtClean="0"/>
              <a:t>2025/4/30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3C0C1-CD90-4E55-8802-A71EC09E12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101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65" y="580395"/>
            <a:ext cx="9668435" cy="195935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47974"/>
            <a:ext cx="6635761" cy="331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034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</cp:revision>
  <dcterms:created xsi:type="dcterms:W3CDTF">2025-04-30T12:38:46Z</dcterms:created>
  <dcterms:modified xsi:type="dcterms:W3CDTF">2025-04-30T12:42:02Z</dcterms:modified>
</cp:coreProperties>
</file>