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9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720446-41DA-430C-B53D-0BD7C0C5C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39" y="668672"/>
            <a:ext cx="4468377" cy="2810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B5ADD8-076D-42F9-A55A-EFC8E8826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68" y="668672"/>
            <a:ext cx="3103217" cy="28190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38A1F7-62EA-4A95-A6C2-9334442B92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66" y="763798"/>
            <a:ext cx="3012980" cy="2723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5CF2FEF-E251-4F46-AD13-71284ACC1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7" y="3429000"/>
            <a:ext cx="2863183" cy="25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629DB36-FE52-4025-A3FE-2772496B172F}"/>
              </a:ext>
            </a:extLst>
          </p:cNvPr>
          <p:cNvGrpSpPr/>
          <p:nvPr/>
        </p:nvGrpSpPr>
        <p:grpSpPr>
          <a:xfrm>
            <a:off x="209860" y="838798"/>
            <a:ext cx="11336918" cy="2965710"/>
            <a:chOff x="209860" y="838798"/>
            <a:chExt cx="11336918" cy="29657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17EAD6-C1E5-43C9-B854-B6474D3C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60" y="838798"/>
              <a:ext cx="3383287" cy="296571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01B3F4-BC76-465C-83B9-51D6A5C78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3147" y="838798"/>
              <a:ext cx="3340615" cy="29657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5A9057-B5BB-4768-885D-7910264A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3762" y="838798"/>
              <a:ext cx="4613016" cy="2965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3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67F6773-F51B-4F30-BACD-1A5B50BB1FF6}"/>
              </a:ext>
            </a:extLst>
          </p:cNvPr>
          <p:cNvGrpSpPr/>
          <p:nvPr/>
        </p:nvGrpSpPr>
        <p:grpSpPr>
          <a:xfrm>
            <a:off x="196078" y="463289"/>
            <a:ext cx="11362086" cy="2965711"/>
            <a:chOff x="-13310372" y="-4030891"/>
            <a:chExt cx="11362086" cy="29657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6B9098-1280-454F-B6A8-712B54B03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6032"/>
            <a:stretch/>
          </p:blipFill>
          <p:spPr>
            <a:xfrm>
              <a:off x="-13310371" y="-4030888"/>
              <a:ext cx="11362085" cy="296570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817EAD6-C1E5-43C9-B854-B6474D3C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310372" y="-4030891"/>
              <a:ext cx="3383287" cy="296571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701B3F4-BC76-465C-83B9-51D6A5C78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927085" y="-4030891"/>
              <a:ext cx="3340615" cy="296571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95A9057-B5BB-4768-885D-7910264A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61303" y="-4030891"/>
              <a:ext cx="4613016" cy="296571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91EB27-FA7F-49D8-9FC5-E3B4A1B43BBA}"/>
              </a:ext>
            </a:extLst>
          </p:cNvPr>
          <p:cNvGrpSpPr/>
          <p:nvPr/>
        </p:nvGrpSpPr>
        <p:grpSpPr>
          <a:xfrm>
            <a:off x="196078" y="3509241"/>
            <a:ext cx="11362085" cy="3145559"/>
            <a:chOff x="-13577070" y="2256507"/>
            <a:chExt cx="11362085" cy="314555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FB1A5A2-129D-47A3-9DCF-77B3F70D26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46032"/>
            <a:stretch/>
          </p:blipFill>
          <p:spPr>
            <a:xfrm>
              <a:off x="-13577070" y="2256507"/>
              <a:ext cx="11362085" cy="314555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26F665F-EF10-4F53-A196-1B321AD7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66682" y="2256509"/>
              <a:ext cx="3086410" cy="2885464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A752F7F-78A8-434D-9483-F437EA3E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13820" y="2256509"/>
              <a:ext cx="3086411" cy="288546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A89345C-E9E6-4168-9F0B-C0716E847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717678" y="2256509"/>
              <a:ext cx="3111528" cy="288546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75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CA4463C-5B77-4834-9DFD-703590A334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6032"/>
          <a:stretch/>
        </p:blipFill>
        <p:spPr>
          <a:xfrm>
            <a:off x="-18329803" y="-3691668"/>
            <a:ext cx="11725804" cy="36916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CEB53EA-DBF1-4060-84F8-B80606AAAF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80" y="3840865"/>
            <a:ext cx="3020574" cy="2801118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E46020-91BE-486F-839F-583649986A6E}"/>
              </a:ext>
            </a:extLst>
          </p:cNvPr>
          <p:cNvGrpSpPr/>
          <p:nvPr/>
        </p:nvGrpSpPr>
        <p:grpSpPr>
          <a:xfrm>
            <a:off x="-18329804" y="-3691668"/>
            <a:ext cx="9016587" cy="2801118"/>
            <a:chOff x="868261" y="627882"/>
            <a:chExt cx="9016587" cy="280111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64AC8EF-EA21-46B4-AA9F-76A9A024A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84" y="627882"/>
              <a:ext cx="2996190" cy="280111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CF8F8A0-BA24-4C3B-8CE3-FD44B3DA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261" y="627882"/>
              <a:ext cx="2996190" cy="280111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22928BA-084F-4A3F-82BC-338731BC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4274" y="627882"/>
              <a:ext cx="3020574" cy="2801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9400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于然</dc:creator>
  <cp:lastModifiedBy>于然</cp:lastModifiedBy>
  <cp:revision>20</cp:revision>
  <dcterms:created xsi:type="dcterms:W3CDTF">2023-08-09T12:44:00Z</dcterms:created>
  <dcterms:modified xsi:type="dcterms:W3CDTF">2025-10-19T04:38:06Z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