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720446-41DA-430C-B53D-0BD7C0C5C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39" y="668672"/>
            <a:ext cx="4468377" cy="2810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B5ADD8-076D-42F9-A55A-EFC8E8826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8" y="668672"/>
            <a:ext cx="3103217" cy="28190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38A1F7-62EA-4A95-A6C2-9334442B92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6" y="763798"/>
            <a:ext cx="3012980" cy="27239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5CF2FEF-E251-4F46-AD13-71284ACC1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7" y="3429000"/>
            <a:ext cx="2863183" cy="2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29DB36-FE52-4025-A3FE-2772496B172F}"/>
              </a:ext>
            </a:extLst>
          </p:cNvPr>
          <p:cNvGrpSpPr/>
          <p:nvPr/>
        </p:nvGrpSpPr>
        <p:grpSpPr>
          <a:xfrm>
            <a:off x="209860" y="838798"/>
            <a:ext cx="11336918" cy="2965710"/>
            <a:chOff x="209860" y="838798"/>
            <a:chExt cx="11336918" cy="296571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17EAD6-C1E5-43C9-B854-B6474D3C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60" y="838798"/>
              <a:ext cx="3383287" cy="296571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01B3F4-BC76-465C-83B9-51D6A5C78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147" y="838798"/>
              <a:ext cx="3340615" cy="296571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5A9057-B5BB-4768-885D-7910264A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762" y="838798"/>
              <a:ext cx="4613016" cy="2965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3453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于然</dc:creator>
  <cp:lastModifiedBy>于然</cp:lastModifiedBy>
  <cp:revision>13</cp:revision>
  <dcterms:created xsi:type="dcterms:W3CDTF">2023-08-09T12:44:00Z</dcterms:created>
  <dcterms:modified xsi:type="dcterms:W3CDTF">2025-10-16T05:32:59Z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