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B6E8-4066-483F-A56F-AC33C4251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41E13-C574-4415-9CDD-CC2A2BD1E2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822" y="1526102"/>
            <a:ext cx="11382704" cy="508280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分组作业：数据挖掘算法改进或应用，强调创新性或实用价值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先进性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可行性</a:t>
            </a:r>
            <a:endParaRPr lang="en-US" altLang="zh-CN" dirty="0" smtClean="0"/>
          </a:p>
          <a:p>
            <a:r>
              <a:rPr lang="zh-CN" altLang="en-US" dirty="0" smtClean="0"/>
              <a:t>提交内容：电子版压缩包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文件提交报告：主题及对比发现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数据（数据过大可以用网盘，注明链接）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代码实现</a:t>
            </a:r>
            <a:endParaRPr lang="en-US" altLang="zh-CN" dirty="0" smtClean="0"/>
          </a:p>
          <a:p>
            <a:r>
              <a:rPr lang="zh-CN" altLang="en-US" dirty="0" smtClean="0"/>
              <a:t>提交方式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分组提交，每组只提交一份，注明个人贡献量（百分比）</a:t>
            </a:r>
            <a:endParaRPr lang="en-US" altLang="zh-CN" dirty="0" smtClean="0"/>
          </a:p>
          <a:p>
            <a:r>
              <a:rPr lang="zh-CN" altLang="en-US" dirty="0" smtClean="0"/>
              <a:t>提交时间：</a:t>
            </a:r>
            <a:r>
              <a:rPr lang="en-US" altLang="zh-CN" dirty="0" smtClean="0"/>
              <a:t>2021.01.22</a:t>
            </a:r>
            <a:r>
              <a:rPr lang="zh-CN" altLang="en-US" dirty="0" smtClean="0"/>
              <a:t>晚上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之前发给班长汇集再发给我 </a:t>
            </a:r>
            <a:r>
              <a:rPr lang="en-US" altLang="zh-CN" dirty="0" smtClean="0"/>
              <a:t>imqq2013@qq.com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Writer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等线 Light</vt:lpstr>
      <vt:lpstr>汉仪中等线KW</vt:lpstr>
      <vt:lpstr>等线</vt:lpstr>
      <vt:lpstr>微软雅黑</vt:lpstr>
      <vt:lpstr>汉仪旗黑</vt:lpstr>
      <vt:lpstr>Arial Unicode MS</vt:lpstr>
      <vt:lpstr>Calibri</vt:lpstr>
      <vt:lpstr>Helvetica Neue</vt:lpstr>
      <vt:lpstr>Office 主题​​</vt:lpstr>
      <vt:lpstr>大作业说明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大作业说明</dc:title>
  <dc:creator>Student</dc:creator>
  <cp:lastModifiedBy>yannie</cp:lastModifiedBy>
  <cp:revision>6</cp:revision>
  <dcterms:created xsi:type="dcterms:W3CDTF">2021-01-05T00:29:14Z</dcterms:created>
  <dcterms:modified xsi:type="dcterms:W3CDTF">2021-01-05T00:29:14Z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1033-3.0.1.4848</vt:lpwstr>
  </property>
</Properties>
</file>