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84B2-B70C-4E13-865B-B85046A73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941FE-E502-4123-9A74-778D5E615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4456-36A7-4D12-8D08-DD5C1832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6826-757C-44C7-B459-149D313D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2353-7267-44C4-AC92-BCED3FF9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610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CB2E-E65C-4FFB-929E-A02C7217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462B4-E96C-4C8B-8E84-31306C185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7EAA-0AF7-4915-8E8C-F8D8247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FDC9-F255-4CE5-B9EF-816FFC1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81D5-2229-42C1-8E63-5AA57FB6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48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7D7F0-8960-47DC-B5D0-9E588EE5F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E0BB-9C16-48A1-A912-CDD865C4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DAB5-4F16-44CC-98C6-0C126507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D9B9-18E8-49A3-9994-8B21058A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1E77-3007-4F28-80CF-8F86E1A9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84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0618-C901-4EEE-9FF9-6B755B64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6229-A1CE-488B-B048-FA0F6E6E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9347-27E9-467D-AA17-30E5D014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D539-94FD-41D1-BD49-798EA878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EC94-1A69-4462-9E93-CE27A4CD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73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23A8-79BD-44A8-81F7-1A54F6EE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D5ADE-98AA-4F38-B6A2-1C07696B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A7083-296F-411C-AE39-BC3D0E4A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4E7C-4D05-440C-8B84-FC28F861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786D-CBFC-42C0-8E78-5BF79CE9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767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74C5-D363-4498-A519-C0812113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07AD-5B81-429E-B4CE-27052E16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FF5E-CCC8-4A1D-B8AE-2FD0C6AF1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F2BF6-582B-4BA7-9C45-44A852F2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86BC-C426-4960-9C95-08C37D88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9CF7B-E84A-415C-85FC-66C0FD1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82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0914-A4B5-4B4F-86B2-D1C09882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A920-C6C6-4465-80F8-C4B26988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E226F-0BE3-4A01-8B2A-9E60F6647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76127-82D4-4768-B13C-436DFE44C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60342-6D67-49D4-82B1-2171EDDB7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EA486-84F3-4BCF-B580-C99DF0E8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9E229-9D2D-4D40-BD64-B080CFC1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F3256-0685-4C91-AC4F-3F32D1FF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1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6297-C2C3-4B44-8C15-3B6626EE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221A0-D809-40AA-A2E4-A2D93C9C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66296-297B-4B3D-923D-C5C5908D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AA6E3-C971-4141-B3B1-B58155E9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98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40EA8-3AFB-4067-9B20-45FA1EA0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48137-1398-4C4D-BF45-1C2BF773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9C1AE-62E8-45D7-AA67-1B1B97C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25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8A65-C245-4CE5-B47F-D30A8D69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D511-BC81-402A-BDFC-CE577CFF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693C-85B0-4A37-B6A1-FE95BE63F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778FB-2F96-444E-A516-C04E5084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82BE-0949-483C-84F8-BBA9F44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49F6D-862B-4ECD-9F4E-2C5D239A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6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E8CD-3976-4888-A11E-491AC76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54137-C56C-40A4-A04B-7B6901CB6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9AB0E-51F1-4F43-9788-7BEC0EF3A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CA583-E07B-4ADB-8479-921DE050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AACD-487D-4D66-8967-F0B20C01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9EF7-9ECD-4B36-AE85-7C6ADEFB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0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3EE3-23B8-4B75-B7A5-057AE8F3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CE96-4D60-4AEB-8778-1323262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9E6A-61DA-492B-A664-3E33336A5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FFE91-C8CF-4440-8A08-0BE680B6D26F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6795-1750-41E4-A4B5-72F5AE7DB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7E76-D54B-4384-ADAE-00150CCD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F233-940D-47AD-8E22-36D82072A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5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B0A1A-5113-448E-87EC-1ED2C65B1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89A315-3EC1-46CC-A80A-83CB4E0ED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83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Phedra</dc:creator>
  <cp:lastModifiedBy>William Phedra</cp:lastModifiedBy>
  <cp:revision>3</cp:revision>
  <dcterms:created xsi:type="dcterms:W3CDTF">2022-04-28T01:15:17Z</dcterms:created>
  <dcterms:modified xsi:type="dcterms:W3CDTF">2022-04-28T04:53:45Z</dcterms:modified>
</cp:coreProperties>
</file>