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250E-7196-43F9-9B52-736A99ABB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0171A-A840-4324-B7B4-AE657FA8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4460-F1DF-49EE-B73A-807D6C2A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B748-1521-44F6-A52B-3F8858B6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C7CA-9892-4AB8-90E7-EC398370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28C9-A5E7-4808-B1DB-5F5F1582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5A8A-7911-41A8-833E-A20F2B5A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AAFF-B245-47D6-9DA4-44D02685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1C77-7D82-4289-A24D-BE9A8189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054F-1ABB-46E6-9214-E513D38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C4D9E-AFD8-4228-ADA7-09E2041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32FE8-019E-4AF8-B198-B995BE21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0DEE-4F65-4FA0-8BD9-07A6702B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A31E-10CA-411C-9C27-975A4D5F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F473-D497-49D6-A1D1-7F684DB7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79CA-9D71-4661-8FC5-FB8EF157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DAF1-E13B-4CD7-9287-908FC344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E293-7C3B-4FD3-9031-C2C093E8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B53C-56CE-4748-820D-9E349B67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9D2B-E467-4676-B2DB-823103E9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0192-6E13-4CDB-8314-D1E7E7CD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9FB6-2D94-49BD-9C4E-2D4BED9D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0373-132E-4921-95B0-F47E1D41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53AA-721F-4F3F-9F12-59C783AA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A7E6-EA24-467F-950C-AF97578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33A-72FE-4CEA-92B6-1BC2040B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A4AC-34BC-4CC1-9276-45F2C1C0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B0FA-3250-4EE5-8686-0676734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EE29-94B6-4B86-9323-9BCABBE7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3428-D26D-4AD3-97F2-9A6998FE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5D391-DDA5-4CD0-8645-F0BAC85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DAF6-5D5B-4C0C-91A7-AB3D73FA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A1BF-91FA-459C-8BCF-06278F14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D735-6494-4D69-B47A-7B08E39C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BDB0-9949-4AA1-BC7F-A755B538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A5A4C-23D3-4255-8474-7E3D2E60A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A1CC0-2AA9-4AC8-AE71-7A5F10F8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CD190-5004-42C7-BDA2-304D9C65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F8C8F-0BB3-4108-9EA0-0D4077B9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0A5D-5D0F-4BC5-ADE9-A1388623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A798-ACF1-4388-96E1-AB1AF5C9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B32B9-3849-4921-A596-1B2C1B52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9C63B-47C7-48C3-AF22-90D97AC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D7672-B3DA-4CCE-AA87-19F6D524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F09BA-5709-4CA2-9AD8-5859747E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74D2-E5E3-48CE-95D5-3653E20E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265F-02AB-4558-AAF9-A875A001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F607-D165-4136-9EF6-A4827581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38B0-0CAB-42FB-BD36-6DAE04F3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5AE2-24EF-4729-A70C-DF86C087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9630-BCEB-462A-8750-B12B8FDC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5EFE-80D6-4F51-907A-7DBF8C20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B96E-8E47-4ACD-AA9B-FE163B97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7301F-8BAB-4522-B42F-A50A27EC5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B151-F150-4744-A9EB-117177D6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233F9-359E-4AE4-99FD-BEADB7D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CB9C-FE8D-4D44-87E8-F17FBC5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598F-DDD2-477D-BD44-3EDD4DF0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4E120-6D51-40CC-B469-441C8A6E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A148-3107-46A5-BA1C-A5B74CD1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39E8-3694-4F51-9571-2CD3C4E14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E35E-277C-4208-8637-0282423CA19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5E3D-4D03-4728-BC02-DCDEC2B5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66B03-91D8-4A0D-AC93-5653E32D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5A26-3E78-42F9-8BD3-65BE1ED0D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372D88-18B1-4CAB-9081-8BA5620E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34" y="0"/>
            <a:ext cx="829298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0316D-1389-4265-8DCF-DEED1079AB33}"/>
              </a:ext>
            </a:extLst>
          </p:cNvPr>
          <p:cNvSpPr txBox="1"/>
          <p:nvPr/>
        </p:nvSpPr>
        <p:spPr>
          <a:xfrm>
            <a:off x="426560" y="509387"/>
            <a:ext cx="452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Rocket Phases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276D-9687-49EF-A55B-84222FF34462}"/>
              </a:ext>
            </a:extLst>
          </p:cNvPr>
          <p:cNvSpPr txBox="1"/>
          <p:nvPr/>
        </p:nvSpPr>
        <p:spPr>
          <a:xfrm>
            <a:off x="816654" y="1799569"/>
            <a:ext cx="3842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Water Expulsion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Water Expelled, air pressure dropping to ambient pressure</a:t>
            </a:r>
          </a:p>
          <a:p>
            <a:endParaRPr lang="en-US" dirty="0"/>
          </a:p>
          <a:p>
            <a:r>
              <a:rPr lang="en-US" dirty="0"/>
              <a:t>3.    Ballistic Phase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A1128-9E41-4F8A-9708-66F9C98288FB}"/>
              </a:ext>
            </a:extLst>
          </p:cNvPr>
          <p:cNvCxnSpPr/>
          <p:nvPr/>
        </p:nvCxnSpPr>
        <p:spPr>
          <a:xfrm>
            <a:off x="724452" y="1155718"/>
            <a:ext cx="26636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9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Meyerson</dc:creator>
  <cp:lastModifiedBy>Henry Meyerson</cp:lastModifiedBy>
  <cp:revision>1</cp:revision>
  <dcterms:created xsi:type="dcterms:W3CDTF">2019-10-25T17:32:02Z</dcterms:created>
  <dcterms:modified xsi:type="dcterms:W3CDTF">2019-10-25T20:42:10Z</dcterms:modified>
</cp:coreProperties>
</file>