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271" r:id="rId5"/>
    <p:sldId id="279" r:id="rId6"/>
    <p:sldId id="284" r:id="rId7"/>
    <p:sldId id="301" r:id="rId8"/>
    <p:sldId id="280" r:id="rId9"/>
    <p:sldId id="291" r:id="rId10"/>
    <p:sldId id="293" r:id="rId11"/>
    <p:sldId id="305" r:id="rId12"/>
    <p:sldId id="290" r:id="rId13"/>
    <p:sldId id="292" r:id="rId14"/>
    <p:sldId id="295" r:id="rId15"/>
    <p:sldId id="298" r:id="rId16"/>
    <p:sldId id="281" r:id="rId17"/>
    <p:sldId id="294" r:id="rId18"/>
    <p:sldId id="296" r:id="rId19"/>
    <p:sldId id="297" r:id="rId20"/>
    <p:sldId id="306"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F7"/>
    <a:srgbClr val="007DDA"/>
    <a:srgbClr val="FFFFFF"/>
    <a:srgbClr val="F7F7F7"/>
    <a:srgbClr val="00B4F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E08CC-5029-4E9F-8A0D-A91961B32D51}" v="670" dt="2025-07-03T06:24:06.889"/>
    <p1510:client id="{682D46E1-9F06-4531-8629-58A2C085BBDE}" v="321" dt="2025-07-05T03:03:53.917"/>
    <p1510:client id="{875FADEB-F7AD-4A18-978D-768060F6032A}" v="1447" dt="2025-07-03T18:33:28.7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94657" autoAdjust="0"/>
  </p:normalViewPr>
  <p:slideViewPr>
    <p:cSldViewPr snapToGrid="0">
      <p:cViewPr varScale="1">
        <p:scale>
          <a:sx n="144" d="100"/>
          <a:sy n="144" d="100"/>
        </p:scale>
        <p:origin x="900" y="312"/>
      </p:cViewPr>
      <p:guideLst/>
    </p:cSldViewPr>
  </p:slideViewPr>
  <p:outlineViewPr>
    <p:cViewPr>
      <p:scale>
        <a:sx n="33" d="100"/>
        <a:sy n="33" d="100"/>
      </p:scale>
      <p:origin x="0" y="-10372"/>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7/5/2025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7/5/2025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latin typeface="Calibri"/>
                <a:ea typeface="Calibri"/>
                <a:cs typeface="Calibri"/>
              </a:rPr>
              <a:t>Operational efficiency gains</a:t>
            </a:r>
          </a:p>
          <a:p>
            <a:pPr marL="228600" indent="-228600">
              <a:buAutoNum type="arabicPeriod"/>
            </a:pPr>
            <a:r>
              <a:rPr lang="en-US" dirty="0">
                <a:latin typeface="Calibri"/>
                <a:ea typeface="Calibri"/>
                <a:cs typeface="Calibri"/>
              </a:rPr>
              <a:t>Business value delivered; upsell: encouraging customers to purchase additional / higher value products (</a:t>
            </a:r>
            <a:r>
              <a:rPr lang="en-US" dirty="0" err="1">
                <a:latin typeface="Calibri"/>
                <a:ea typeface="Calibri"/>
                <a:cs typeface="Calibri"/>
              </a:rPr>
              <a:t>eg</a:t>
            </a:r>
            <a:r>
              <a:rPr lang="en-US" dirty="0">
                <a:latin typeface="Calibri"/>
                <a:ea typeface="Calibri"/>
                <a:cs typeface="Calibri"/>
              </a:rPr>
              <a:t>, with better traits, larger </a:t>
            </a:r>
            <a:r>
              <a:rPr lang="en-US" dirty="0" err="1">
                <a:latin typeface="Calibri"/>
                <a:ea typeface="Calibri"/>
                <a:cs typeface="Calibri"/>
              </a:rPr>
              <a:t>volumns</a:t>
            </a:r>
            <a:r>
              <a:rPr lang="en-US" dirty="0">
                <a:latin typeface="Calibri"/>
                <a:ea typeface="Calibri"/>
                <a:cs typeface="Calibri"/>
              </a:rPr>
              <a:t>) in potential high-demand regions</a:t>
            </a:r>
          </a:p>
          <a:p>
            <a:pPr marL="228600" indent="-228600">
              <a:buAutoNum type="arabicPeriod"/>
            </a:pPr>
            <a:r>
              <a:rPr lang="en-US" dirty="0">
                <a:latin typeface="Calibri"/>
                <a:ea typeface="Calibri"/>
                <a:cs typeface="Calibri"/>
              </a:rPr>
              <a:t>Strategic insights for decision making</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3</a:t>
            </a:fld>
            <a:endParaRPr lang="zh-CN" altLang="en-US"/>
          </a:p>
        </p:txBody>
      </p:sp>
    </p:spTree>
    <p:extLst>
      <p:ext uri="{BB962C8B-B14F-4D97-AF65-F5344CB8AC3E}">
        <p14:creationId xmlns:p14="http://schemas.microsoft.com/office/powerpoint/2010/main" val="110764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FC3D-D8A2-7211-B8EA-35EF644B40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CCBF0-7C13-1B46-E1E3-25551DF530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AAFCF-2ABE-C7E7-498D-20085F4E3EE1}"/>
              </a:ext>
            </a:extLst>
          </p:cNvPr>
          <p:cNvSpPr>
            <a:spLocks noGrp="1"/>
          </p:cNvSpPr>
          <p:nvPr>
            <p:ph type="body" idx="1"/>
          </p:nvPr>
        </p:nvSpPr>
        <p:spPr/>
        <p:txBody>
          <a:bodyPr/>
          <a:lstStyle/>
          <a:p>
            <a:r>
              <a:rPr lang="en-US" dirty="0">
                <a:latin typeface="Calibri"/>
                <a:ea typeface="Calibri"/>
                <a:cs typeface="Calibri"/>
              </a:rPr>
              <a:t>Fulfilment rate = \</a:t>
            </a:r>
            <a:r>
              <a:rPr lang="en-US" dirty="0" err="1">
                <a:latin typeface="Calibri"/>
                <a:ea typeface="Calibri"/>
                <a:cs typeface="Calibri"/>
              </a:rPr>
              <a:t>sum_i</a:t>
            </a:r>
            <a:r>
              <a:rPr lang="en-US" dirty="0">
                <a:latin typeface="Calibri"/>
                <a:ea typeface="Calibri"/>
                <a:cs typeface="Calibri"/>
              </a:rPr>
              <a:t>{min(pred, true) / \sum{true}  </a:t>
            </a:r>
          </a:p>
          <a:p>
            <a:r>
              <a:rPr lang="en-US" dirty="0">
                <a:latin typeface="Calibri"/>
                <a:ea typeface="Calibri"/>
                <a:cs typeface="Calibri"/>
              </a:rPr>
              <a:t>Over fulfillment rate = \sum{max(pred-true, 0) / \sum{true} </a:t>
            </a:r>
          </a:p>
          <a:p>
            <a:r>
              <a:rPr lang="en-US" dirty="0">
                <a:latin typeface="Calibri"/>
                <a:ea typeface="Calibri"/>
                <a:cs typeface="Calibri"/>
              </a:rPr>
              <a:t>Need to compare with baseline method!</a:t>
            </a:r>
          </a:p>
        </p:txBody>
      </p:sp>
      <p:sp>
        <p:nvSpPr>
          <p:cNvPr id="4" name="Slide Number Placeholder 3">
            <a:extLst>
              <a:ext uri="{FF2B5EF4-FFF2-40B4-BE49-F238E27FC236}">
                <a16:creationId xmlns:a16="http://schemas.microsoft.com/office/drawing/2014/main" id="{A706C111-3AE6-F4FB-4363-AA0FDF12341E}"/>
              </a:ext>
            </a:extLst>
          </p:cNvPr>
          <p:cNvSpPr>
            <a:spLocks noGrp="1"/>
          </p:cNvSpPr>
          <p:nvPr>
            <p:ph type="sldNum" sz="quarter" idx="5"/>
          </p:nvPr>
        </p:nvSpPr>
        <p:spPr/>
        <p:txBody>
          <a:bodyPr/>
          <a:lstStyle/>
          <a:p>
            <a:fld id="{893DABDA-89F0-4727-B28F-05A90B0069BB}" type="slidenum">
              <a:rPr lang="zh-CN" altLang="en-US" smtClean="0"/>
              <a:t>4</a:t>
            </a:fld>
            <a:endParaRPr lang="zh-CN" altLang="en-US"/>
          </a:p>
        </p:txBody>
      </p:sp>
    </p:spTree>
    <p:extLst>
      <p:ext uri="{BB962C8B-B14F-4D97-AF65-F5344CB8AC3E}">
        <p14:creationId xmlns:p14="http://schemas.microsoft.com/office/powerpoint/2010/main" val="2697342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Data enriched: drought index, competitor pressure, market campaign, state avg field size, weather volatility, disease outbreak risk</a:t>
            </a:r>
          </a:p>
          <a:p>
            <a:r>
              <a:rPr lang="en-US" dirty="0">
                <a:latin typeface="Calibri"/>
                <a:ea typeface="Calibri"/>
                <a:cs typeface="Calibri"/>
              </a:rPr>
              <a:t>Genai: create fake fare </a:t>
            </a:r>
            <a:r>
              <a:rPr lang="en-US" dirty="0" err="1">
                <a:latin typeface="Calibri"/>
                <a:ea typeface="Calibri"/>
                <a:cs typeface="Calibri"/>
              </a:rPr>
              <a:t>skus</a:t>
            </a:r>
            <a:r>
              <a:rPr lang="en-US" dirty="0">
                <a:latin typeface="Calibri"/>
                <a:ea typeface="Calibri"/>
                <a:cs typeface="Calibri"/>
              </a:rPr>
              <a:t>, unobserved combos of features; extract features from unstructured data</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7</a:t>
            </a:fld>
            <a:endParaRPr lang="zh-CN" altLang="en-US"/>
          </a:p>
        </p:txBody>
      </p:sp>
    </p:spTree>
    <p:extLst>
      <p:ext uri="{BB962C8B-B14F-4D97-AF65-F5344CB8AC3E}">
        <p14:creationId xmlns:p14="http://schemas.microsoft.com/office/powerpoint/2010/main" val="1964328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LIFECYCLE changes by state with same year</a:t>
            </a:r>
          </a:p>
          <a:p>
            <a:r>
              <a:rPr lang="en-US" dirty="0">
                <a:latin typeface="Calibri"/>
                <a:ea typeface="Calibri"/>
                <a:cs typeface="Calibri"/>
              </a:rPr>
              <a:t>ML models learn patterns from the relationships between features; can’t recognize temporal trends</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9</a:t>
            </a:fld>
            <a:endParaRPr lang="zh-CN" altLang="en-US"/>
          </a:p>
        </p:txBody>
      </p:sp>
    </p:spTree>
    <p:extLst>
      <p:ext uri="{BB962C8B-B14F-4D97-AF65-F5344CB8AC3E}">
        <p14:creationId xmlns:p14="http://schemas.microsoft.com/office/powerpoint/2010/main" val="2146466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Hybrid models: powerful when target variable evolves over time but have rich data</a:t>
            </a:r>
          </a:p>
          <a:p>
            <a:r>
              <a:rPr lang="en-US" dirty="0">
                <a:latin typeface="Calibri"/>
                <a:ea typeface="Calibri"/>
                <a:cs typeface="Calibri"/>
              </a:rPr>
              <a:t>Why tree-based: combines numerical, cat, ordinal without extensive preprocessing; use lag; robust in nonlinearity and feature interactions</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10</a:t>
            </a:fld>
            <a:endParaRPr lang="zh-CN" altLang="en-US"/>
          </a:p>
        </p:txBody>
      </p:sp>
    </p:spTree>
    <p:extLst>
      <p:ext uri="{BB962C8B-B14F-4D97-AF65-F5344CB8AC3E}">
        <p14:creationId xmlns:p14="http://schemas.microsoft.com/office/powerpoint/2010/main" val="39281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actual demand is low, a 2-unit error can result in a 200% hit rate miss for target unit sold = 1. Does it affect a lot in real-world decisions?</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297461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Hard rules example: if sales 0 for the last 2 years, predict 0</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74224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and Azure DEVOPS for CICD</a:t>
            </a:r>
          </a:p>
          <a:p>
            <a:r>
              <a:rPr lang="en-US" dirty="0"/>
              <a:t>DEVOPs not necessary if retrains once per year, but can be beneficial with benefits of reliability and reproducibility</a:t>
            </a:r>
          </a:p>
          <a:p>
            <a:r>
              <a:rPr lang="en-US" dirty="0"/>
              <a:t>Architecture requires collaborations with different departments, including DE, Security, Infra</a:t>
            </a:r>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14</a:t>
            </a:fld>
            <a:endParaRPr lang="zh-CN" altLang="en-US"/>
          </a:p>
        </p:txBody>
      </p:sp>
    </p:spTree>
    <p:extLst>
      <p:ext uri="{BB962C8B-B14F-4D97-AF65-F5344CB8AC3E}">
        <p14:creationId xmlns:p14="http://schemas.microsoft.com/office/powerpoint/2010/main" val="222911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DEDFF660-44B9-7885-5DCC-4C9555F83228}"/>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57225" y="548642"/>
            <a:ext cx="7342974" cy="3635797"/>
          </a:xfrm>
        </p:spPr>
        <p:txBody>
          <a:bodyPr lIns="0" tIns="0" rIns="0" bIns="0"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642248" y="4473553"/>
            <a:ext cx="6534481" cy="1545336"/>
          </a:xfrm>
        </p:spPr>
        <p:txBody>
          <a:bodyPr lIns="0" tIns="0" rIns="0" bIns="0" anchor="b">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B7BA9381-262A-B17F-46F5-9F3C97BC3EE4}"/>
              </a:ext>
            </a:extLst>
          </p:cNvPr>
          <p:cNvSpPr>
            <a:spLocks noGrp="1"/>
          </p:cNvSpPr>
          <p:nvPr>
            <p:ph type="dt" sz="half" idx="10"/>
          </p:nvPr>
        </p:nvSpPr>
        <p:spPr>
          <a:xfrm>
            <a:off x="642248" y="6400800"/>
            <a:ext cx="2743200" cy="266700"/>
          </a:xfrm>
        </p:spPr>
        <p:txBody>
          <a:bodyPr/>
          <a:lstStyle/>
          <a:p>
            <a:r>
              <a:rPr lang="en-US" altLang="zh-CN"/>
              <a:t>03/10/2025</a:t>
            </a:r>
            <a:fld id="{4D63035D-22A0-4334-A9AE-2457016C8B47}" type="datetime1">
              <a:rPr lang="en-US" smtClean="0"/>
              <a:t>7/5/2025</a:t>
            </a:fld>
            <a:endParaRPr lang="en-US"/>
          </a:p>
        </p:txBody>
      </p:sp>
      <p:sp>
        <p:nvSpPr>
          <p:cNvPr id="7" name="Footer Placeholder 4">
            <a:extLst>
              <a:ext uri="{FF2B5EF4-FFF2-40B4-BE49-F238E27FC236}">
                <a16:creationId xmlns:a16="http://schemas.microsoft.com/office/drawing/2014/main" id="{5ABCDF71-65BF-6C49-105D-D348EF41CD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BC8F2AA5-D3F6-DAFA-E665-DEFCE26A80B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2" name="Freeform: Shape 3">
            <a:extLst>
              <a:ext uri="{FF2B5EF4-FFF2-40B4-BE49-F238E27FC236}">
                <a16:creationId xmlns:a16="http://schemas.microsoft.com/office/drawing/2014/main" id="{FA1FE77D-9B4D-B4FC-88E1-9ED84E9823FD}"/>
              </a:ext>
              <a:ext uri="{C183D7F6-B498-43B3-948B-1728B52AA6E4}">
                <adec:decorative xmlns:adec="http://schemas.microsoft.com/office/drawing/2017/decorative" val="1"/>
              </a:ext>
            </a:extLst>
          </p:cNvPr>
          <p:cNvSpPr/>
          <p:nvPr userDrawn="1"/>
        </p:nvSpPr>
        <p:spPr>
          <a:xfrm>
            <a:off x="10222717" y="0"/>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Oval 13">
            <a:extLst>
              <a:ext uri="{FF2B5EF4-FFF2-40B4-BE49-F238E27FC236}">
                <a16:creationId xmlns:a16="http://schemas.microsoft.com/office/drawing/2014/main" id="{E54C3941-2FC1-3C96-F1CD-DAD18E8BF9D1}"/>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0">
            <a:extLst>
              <a:ext uri="{FF2B5EF4-FFF2-40B4-BE49-F238E27FC236}">
                <a16:creationId xmlns:a16="http://schemas.microsoft.com/office/drawing/2014/main" id="{926EEB0A-F27C-6546-05A8-C0556777DF1E}"/>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Placeholder 10">
            <a:extLst>
              <a:ext uri="{FF2B5EF4-FFF2-40B4-BE49-F238E27FC236}">
                <a16:creationId xmlns:a16="http://schemas.microsoft.com/office/drawing/2014/main" id="{DC80570A-A447-B5FC-F358-DE1603621B7F}"/>
              </a:ext>
            </a:extLst>
          </p:cNvPr>
          <p:cNvSpPr>
            <a:spLocks noGrp="1"/>
          </p:cNvSpPr>
          <p:nvPr>
            <p:ph type="body" sz="quarter" idx="15" hasCustomPrompt="1"/>
          </p:nvPr>
        </p:nvSpPr>
        <p:spPr>
          <a:xfrm>
            <a:off x="642248" y="6054512"/>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5785295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4 item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Straight Connector 96">
            <a:extLst>
              <a:ext uri="{FF2B5EF4-FFF2-40B4-BE49-F238E27FC236}">
                <a16:creationId xmlns:a16="http://schemas.microsoft.com/office/drawing/2014/main" id="{E6848015-40FC-D2CF-56EF-7B2B82A9A6AE}"/>
              </a:ext>
              <a:ext uri="{C183D7F6-B498-43B3-948B-1728B52AA6E4}">
                <adec:decorative xmlns:adec="http://schemas.microsoft.com/office/drawing/2017/decorative" val="1"/>
              </a:ext>
            </a:extLst>
          </p:cNvPr>
          <p:cNvCxnSpPr>
            <a:cxnSpLocks/>
          </p:cNvCxnSpPr>
          <p:nvPr userDrawn="1"/>
        </p:nvCxnSpPr>
        <p:spPr>
          <a:xfrm>
            <a:off x="3796497" y="3046308"/>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9">
            <a:extLst>
              <a:ext uri="{FF2B5EF4-FFF2-40B4-BE49-F238E27FC236}">
                <a16:creationId xmlns:a16="http://schemas.microsoft.com/office/drawing/2014/main" id="{172BA788-1AE9-2B5A-C0B2-C16236F3A348}"/>
              </a:ext>
              <a:ext uri="{C183D7F6-B498-43B3-948B-1728B52AA6E4}">
                <adec:decorative xmlns:adec="http://schemas.microsoft.com/office/drawing/2017/decorative" val="1"/>
              </a:ext>
            </a:extLst>
          </p:cNvPr>
          <p:cNvCxnSpPr>
            <a:cxnSpLocks/>
          </p:cNvCxnSpPr>
          <p:nvPr userDrawn="1"/>
        </p:nvCxnSpPr>
        <p:spPr>
          <a:xfrm>
            <a:off x="7577417" y="3046308"/>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10">
            <a:extLst>
              <a:ext uri="{FF2B5EF4-FFF2-40B4-BE49-F238E27FC236}">
                <a16:creationId xmlns:a16="http://schemas.microsoft.com/office/drawing/2014/main" id="{D0B09B15-3563-712C-6E2E-C89B5AF82003}"/>
              </a:ext>
              <a:ext uri="{C183D7F6-B498-43B3-948B-1728B52AA6E4}">
                <adec:decorative xmlns:adec="http://schemas.microsoft.com/office/drawing/2017/decorative" val="1"/>
              </a:ext>
            </a:extLst>
          </p:cNvPr>
          <p:cNvCxnSpPr>
            <a:cxnSpLocks/>
          </p:cNvCxnSpPr>
          <p:nvPr userDrawn="1"/>
        </p:nvCxnSpPr>
        <p:spPr>
          <a:xfrm>
            <a:off x="3796497" y="4940429"/>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1">
            <a:extLst>
              <a:ext uri="{FF2B5EF4-FFF2-40B4-BE49-F238E27FC236}">
                <a16:creationId xmlns:a16="http://schemas.microsoft.com/office/drawing/2014/main" id="{44CF4C88-92DD-301D-210A-6C1B202D75FE}"/>
              </a:ext>
              <a:ext uri="{C183D7F6-B498-43B3-948B-1728B52AA6E4}">
                <adec:decorative xmlns:adec="http://schemas.microsoft.com/office/drawing/2017/decorative" val="1"/>
              </a:ext>
            </a:extLst>
          </p:cNvPr>
          <p:cNvCxnSpPr>
            <a:cxnSpLocks/>
          </p:cNvCxnSpPr>
          <p:nvPr userDrawn="1"/>
        </p:nvCxnSpPr>
        <p:spPr>
          <a:xfrm>
            <a:off x="7577417" y="4940429"/>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Text Placeholder 14">
            <a:extLst>
              <a:ext uri="{FF2B5EF4-FFF2-40B4-BE49-F238E27FC236}">
                <a16:creationId xmlns:a16="http://schemas.microsoft.com/office/drawing/2014/main" id="{88715CCF-7A7B-5AAC-D071-DE008B249E48}"/>
              </a:ext>
            </a:extLst>
          </p:cNvPr>
          <p:cNvSpPr>
            <a:spLocks noGrp="1"/>
          </p:cNvSpPr>
          <p:nvPr>
            <p:ph type="body" sz="quarter" idx="25" hasCustomPrompt="1"/>
          </p:nvPr>
        </p:nvSpPr>
        <p:spPr>
          <a:xfrm>
            <a:off x="3796496" y="2489255"/>
            <a:ext cx="57337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01</a:t>
            </a:r>
          </a:p>
        </p:txBody>
      </p:sp>
      <p:sp>
        <p:nvSpPr>
          <p:cNvPr id="40" name="Text Placeholder 9">
            <a:extLst>
              <a:ext uri="{FF2B5EF4-FFF2-40B4-BE49-F238E27FC236}">
                <a16:creationId xmlns:a16="http://schemas.microsoft.com/office/drawing/2014/main" id="{DA9011B5-6D01-3AF0-99E4-6A004B6CA06D}"/>
              </a:ext>
            </a:extLst>
          </p:cNvPr>
          <p:cNvSpPr>
            <a:spLocks noGrp="1"/>
          </p:cNvSpPr>
          <p:nvPr>
            <p:ph type="body" sz="quarter" idx="21" hasCustomPrompt="1"/>
          </p:nvPr>
        </p:nvSpPr>
        <p:spPr>
          <a:xfrm>
            <a:off x="3796496" y="3128981"/>
            <a:ext cx="3338363" cy="923322"/>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6" name="Text Placeholder 14">
            <a:extLst>
              <a:ext uri="{FF2B5EF4-FFF2-40B4-BE49-F238E27FC236}">
                <a16:creationId xmlns:a16="http://schemas.microsoft.com/office/drawing/2014/main" id="{59ABDEC3-4BEB-A518-046E-129B7D9E2509}"/>
              </a:ext>
            </a:extLst>
          </p:cNvPr>
          <p:cNvSpPr>
            <a:spLocks noGrp="1"/>
          </p:cNvSpPr>
          <p:nvPr>
            <p:ph type="body" sz="quarter" idx="26" hasCustomPrompt="1"/>
          </p:nvPr>
        </p:nvSpPr>
        <p:spPr>
          <a:xfrm>
            <a:off x="7577416" y="2488552"/>
            <a:ext cx="57337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02</a:t>
            </a:r>
          </a:p>
        </p:txBody>
      </p:sp>
      <p:sp>
        <p:nvSpPr>
          <p:cNvPr id="41" name="Text Placeholder 9">
            <a:extLst>
              <a:ext uri="{FF2B5EF4-FFF2-40B4-BE49-F238E27FC236}">
                <a16:creationId xmlns:a16="http://schemas.microsoft.com/office/drawing/2014/main" id="{34B40045-4DCE-76DA-58AD-223A1C01919C}"/>
              </a:ext>
            </a:extLst>
          </p:cNvPr>
          <p:cNvSpPr>
            <a:spLocks noGrp="1"/>
          </p:cNvSpPr>
          <p:nvPr>
            <p:ph type="body" sz="quarter" idx="22" hasCustomPrompt="1"/>
          </p:nvPr>
        </p:nvSpPr>
        <p:spPr>
          <a:xfrm>
            <a:off x="7577416" y="3128981"/>
            <a:ext cx="3338363" cy="923322"/>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7" name="Text Placeholder 14">
            <a:extLst>
              <a:ext uri="{FF2B5EF4-FFF2-40B4-BE49-F238E27FC236}">
                <a16:creationId xmlns:a16="http://schemas.microsoft.com/office/drawing/2014/main" id="{F33B2306-2357-FD4D-9A71-A8DD1010DE40}"/>
              </a:ext>
            </a:extLst>
          </p:cNvPr>
          <p:cNvSpPr>
            <a:spLocks noGrp="1"/>
          </p:cNvSpPr>
          <p:nvPr>
            <p:ph type="body" sz="quarter" idx="27" hasCustomPrompt="1"/>
          </p:nvPr>
        </p:nvSpPr>
        <p:spPr>
          <a:xfrm>
            <a:off x="3796496" y="4384085"/>
            <a:ext cx="57337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03</a:t>
            </a:r>
          </a:p>
        </p:txBody>
      </p:sp>
      <p:sp>
        <p:nvSpPr>
          <p:cNvPr id="43" name="Text Placeholder 9">
            <a:extLst>
              <a:ext uri="{FF2B5EF4-FFF2-40B4-BE49-F238E27FC236}">
                <a16:creationId xmlns:a16="http://schemas.microsoft.com/office/drawing/2014/main" id="{E04F7AE4-DD5E-CA7A-FB08-B802AEDD0425}"/>
              </a:ext>
            </a:extLst>
          </p:cNvPr>
          <p:cNvSpPr>
            <a:spLocks noGrp="1"/>
          </p:cNvSpPr>
          <p:nvPr>
            <p:ph type="body" sz="quarter" idx="24" hasCustomPrompt="1"/>
          </p:nvPr>
        </p:nvSpPr>
        <p:spPr>
          <a:xfrm>
            <a:off x="3796496" y="5043769"/>
            <a:ext cx="3338363" cy="923322"/>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8" name="Text Placeholder 14">
            <a:extLst>
              <a:ext uri="{FF2B5EF4-FFF2-40B4-BE49-F238E27FC236}">
                <a16:creationId xmlns:a16="http://schemas.microsoft.com/office/drawing/2014/main" id="{9515354B-8178-69A7-B299-C539A6E3E865}"/>
              </a:ext>
            </a:extLst>
          </p:cNvPr>
          <p:cNvSpPr>
            <a:spLocks noGrp="1"/>
          </p:cNvSpPr>
          <p:nvPr>
            <p:ph type="body" sz="quarter" idx="28" hasCustomPrompt="1"/>
          </p:nvPr>
        </p:nvSpPr>
        <p:spPr>
          <a:xfrm>
            <a:off x="7577416" y="4383382"/>
            <a:ext cx="57337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04</a:t>
            </a:r>
          </a:p>
        </p:txBody>
      </p:sp>
      <p:sp>
        <p:nvSpPr>
          <p:cNvPr id="42" name="Text Placeholder 9">
            <a:extLst>
              <a:ext uri="{FF2B5EF4-FFF2-40B4-BE49-F238E27FC236}">
                <a16:creationId xmlns:a16="http://schemas.microsoft.com/office/drawing/2014/main" id="{E2E62BAE-F951-3097-780E-D7E06FD341A3}"/>
              </a:ext>
            </a:extLst>
          </p:cNvPr>
          <p:cNvSpPr>
            <a:spLocks noGrp="1"/>
          </p:cNvSpPr>
          <p:nvPr>
            <p:ph type="body" sz="quarter" idx="23" hasCustomPrompt="1"/>
          </p:nvPr>
        </p:nvSpPr>
        <p:spPr>
          <a:xfrm>
            <a:off x="7577416" y="5043769"/>
            <a:ext cx="3338363" cy="923322"/>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542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Content Placeholder 14">
            <a:extLst>
              <a:ext uri="{FF2B5EF4-FFF2-40B4-BE49-F238E27FC236}">
                <a16:creationId xmlns:a16="http://schemas.microsoft.com/office/drawing/2014/main" id="{65C0DFC7-33FF-AA73-3FFC-C978E3721F5C}"/>
              </a:ext>
            </a:extLst>
          </p:cNvPr>
          <p:cNvSpPr>
            <a:spLocks noGrp="1"/>
          </p:cNvSpPr>
          <p:nvPr>
            <p:ph sz="quarter" idx="13"/>
          </p:nvPr>
        </p:nvSpPr>
        <p:spPr>
          <a:xfrm>
            <a:off x="3400425" y="2429164"/>
            <a:ext cx="7947574" cy="3435927"/>
          </a:xfrm>
        </p:spPr>
        <p:txBody>
          <a:bodyPr lIns="0" tIns="0" rIns="0" bIns="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103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FCF6D2-D22A-3276-796E-755059E3506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7F380B01-FB3F-7DD6-224D-B483747E33A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userDrawn="1">
            <p:ph type="title" hasCustomPrompt="1"/>
          </p:nvPr>
        </p:nvSpPr>
        <p:spPr>
          <a:xfrm>
            <a:off x="844001" y="831919"/>
            <a:ext cx="10504000" cy="528186"/>
          </a:xfrm>
        </p:spPr>
        <p:txBody>
          <a:bodyPr lIns="0" tIns="0" rIns="0" bIns="0" anchor="ctr">
            <a:no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D003242D-37DC-762E-1EA1-8B102E5213AD}"/>
              </a:ext>
            </a:extLst>
          </p:cNvPr>
          <p:cNvSpPr>
            <a:spLocks noGrp="1"/>
          </p:cNvSpPr>
          <p:nvPr>
            <p:ph sz="quarter" idx="13"/>
          </p:nvPr>
        </p:nvSpPr>
        <p:spPr>
          <a:xfrm>
            <a:off x="843999" y="1486438"/>
            <a:ext cx="10504000" cy="4378654"/>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E62007A-8538-D139-3C5B-8FB0173392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C395DC02-FAD1-051C-FC0A-4556D73CA226}"/>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F529D71B-FE0E-CC62-38E3-7279774AA934}"/>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Oval 6">
            <a:extLst>
              <a:ext uri="{FF2B5EF4-FFF2-40B4-BE49-F238E27FC236}">
                <a16:creationId xmlns:a16="http://schemas.microsoft.com/office/drawing/2014/main" id="{C676AF1C-25E0-EBF0-0B1D-FA5F7D77021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F60E189A-D955-6A7F-2779-ED5B5EB97BA0}"/>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564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325880"/>
            <a:ext cx="10515600" cy="1325880"/>
          </a:xfrm>
        </p:spPr>
        <p:txBody>
          <a:bodyPr lIns="0" tIns="0" rIns="0" bIns="0" anchor="ctr">
            <a:normAutofit/>
          </a:bodyPr>
          <a:lstStyle>
            <a:lvl1pPr>
              <a:defRPr sz="3600"/>
            </a:lvl1pPr>
          </a:lstStyle>
          <a:p>
            <a:r>
              <a:rPr lang="en-US"/>
              <a:t>Click to edit Master title style</a:t>
            </a:r>
          </a:p>
        </p:txBody>
      </p:sp>
      <p:sp>
        <p:nvSpPr>
          <p:cNvPr id="7" name="Content Placeholder 14">
            <a:extLst>
              <a:ext uri="{FF2B5EF4-FFF2-40B4-BE49-F238E27FC236}">
                <a16:creationId xmlns:a16="http://schemas.microsoft.com/office/drawing/2014/main" id="{9C39C3C5-BCCF-9F66-0E64-6811D986BBB0}"/>
              </a:ext>
            </a:extLst>
          </p:cNvPr>
          <p:cNvSpPr>
            <a:spLocks noGrp="1"/>
          </p:cNvSpPr>
          <p:nvPr>
            <p:ph sz="quarter" idx="13"/>
          </p:nvPr>
        </p:nvSpPr>
        <p:spPr>
          <a:xfrm>
            <a:off x="318799" y="407712"/>
            <a:ext cx="11554400" cy="5827988"/>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B11C69CE-4771-4BFA-AD70-0E51ABA58D6D}" type="datetime1">
              <a:rPr lang="en-US" smtClean="0"/>
              <a:t>7/5/2025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6664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B85B9BDD-2F0E-42F1-CE42-7711FBBB9457}"/>
              </a:ext>
            </a:extLst>
          </p:cNvPr>
          <p:cNvSpPr>
            <a:spLocks noGrp="1"/>
          </p:cNvSpPr>
          <p:nvPr>
            <p:ph sz="quarter" idx="13"/>
          </p:nvPr>
        </p:nvSpPr>
        <p:spPr>
          <a:xfrm>
            <a:off x="1145621" y="2636196"/>
            <a:ext cx="9900753" cy="322889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31AE7160-8A18-8762-67F8-C71E839BA54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8" name="Footer Placeholder 4">
            <a:extLst>
              <a:ext uri="{FF2B5EF4-FFF2-40B4-BE49-F238E27FC236}">
                <a16:creationId xmlns:a16="http://schemas.microsoft.com/office/drawing/2014/main" id="{E62296B3-7CBF-6881-5581-81D52C0F36F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8346D7C-F120-5968-2FC4-2F9B5BC6DE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22" name="Oval 6">
            <a:extLst>
              <a:ext uri="{FF2B5EF4-FFF2-40B4-BE49-F238E27FC236}">
                <a16:creationId xmlns:a16="http://schemas.microsoft.com/office/drawing/2014/main" id="{FEAE54C9-349B-EEFD-01BA-52EF837ACA99}"/>
              </a:ext>
              <a:ext uri="{C183D7F6-B498-43B3-948B-1728B52AA6E4}">
                <adec:decorative xmlns:adec="http://schemas.microsoft.com/office/drawing/2017/decorative" val="1"/>
              </a:ext>
            </a:extLst>
          </p:cNvPr>
          <p:cNvSpPr/>
          <p:nvPr userDrawn="1"/>
        </p:nvSpPr>
        <p:spPr>
          <a:xfrm flipV="1">
            <a:off x="844000" y="17740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7">
            <a:extLst>
              <a:ext uri="{FF2B5EF4-FFF2-40B4-BE49-F238E27FC236}">
                <a16:creationId xmlns:a16="http://schemas.microsoft.com/office/drawing/2014/main" id="{D9433BDD-AE57-6F96-8693-7E2D491ACC5B}"/>
              </a:ext>
              <a:ext uri="{C183D7F6-B498-43B3-948B-1728B52AA6E4}">
                <adec:decorative xmlns:adec="http://schemas.microsoft.com/office/drawing/2017/decorative" val="1"/>
              </a:ext>
            </a:extLst>
          </p:cNvPr>
          <p:cNvSpPr/>
          <p:nvPr userDrawn="1"/>
        </p:nvSpPr>
        <p:spPr>
          <a:xfrm flipV="1">
            <a:off x="189482" y="1774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11">
            <a:extLst>
              <a:ext uri="{FF2B5EF4-FFF2-40B4-BE49-F238E27FC236}">
                <a16:creationId xmlns:a16="http://schemas.microsoft.com/office/drawing/2014/main" id="{269FA094-1A8C-FF3E-020B-BE5688AA465C}"/>
              </a:ext>
              <a:ext uri="{C183D7F6-B498-43B3-948B-1728B52AA6E4}">
                <adec:decorative xmlns:adec="http://schemas.microsoft.com/office/drawing/2017/decorative" val="1"/>
              </a:ext>
            </a:extLst>
          </p:cNvPr>
          <p:cNvSpPr/>
          <p:nvPr userDrawn="1"/>
        </p:nvSpPr>
        <p:spPr>
          <a:xfrm rot="16200000" flipV="1">
            <a:off x="2421861" y="4258339"/>
            <a:ext cx="177800" cy="50215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85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8FCA36-95FF-0CF9-4C71-A29C3BB461F6}"/>
              </a:ext>
              <a:ext uri="{C183D7F6-B498-43B3-948B-1728B52AA6E4}">
                <adec:decorative xmlns:adec="http://schemas.microsoft.com/office/drawing/2017/decorative" val="1"/>
              </a:ext>
            </a:extLst>
          </p:cNvPr>
          <p:cNvSpPr/>
          <p:nvPr userDrawn="1"/>
        </p:nvSpPr>
        <p:spPr>
          <a:xfrm flipH="1">
            <a:off x="6352978" y="5094751"/>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98A648C6-FC37-4FD3-5FDC-5E5E3F26E8BD}"/>
              </a:ext>
              <a:ext uri="{C183D7F6-B498-43B3-948B-1728B52AA6E4}">
                <adec:decorative xmlns:adec="http://schemas.microsoft.com/office/drawing/2017/decorative" val="1"/>
              </a:ext>
            </a:extLst>
          </p:cNvPr>
          <p:cNvSpPr/>
          <p:nvPr userDrawn="1"/>
        </p:nvSpPr>
        <p:spPr>
          <a:xfrm>
            <a:off x="3452077" y="5094751"/>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A06CF2DE-B200-6DAF-AECE-B0AC0EBBE85C}"/>
              </a:ext>
              <a:ext uri="{C183D7F6-B498-43B3-948B-1728B52AA6E4}">
                <adec:decorative xmlns:adec="http://schemas.microsoft.com/office/drawing/2017/decorative" val="1"/>
              </a:ext>
            </a:extLst>
          </p:cNvPr>
          <p:cNvSpPr/>
          <p:nvPr userDrawn="1"/>
        </p:nvSpPr>
        <p:spPr>
          <a:xfrm>
            <a:off x="1684284" y="5087717"/>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EEF99B1E-C976-1CCB-CC3E-9D2C53570AC6}"/>
              </a:ext>
              <a:ext uri="{C183D7F6-B498-43B3-948B-1728B52AA6E4}">
                <adec:decorative xmlns:adec="http://schemas.microsoft.com/office/drawing/2017/decorative" val="1"/>
              </a:ext>
            </a:extLst>
          </p:cNvPr>
          <p:cNvSpPr/>
          <p:nvPr userDrawn="1"/>
        </p:nvSpPr>
        <p:spPr>
          <a:xfrm>
            <a:off x="0" y="5090208"/>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8002700D-8F0A-455D-21D1-F8BB7751DE19}"/>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10" name="Content Placeholder 14">
            <a:extLst>
              <a:ext uri="{FF2B5EF4-FFF2-40B4-BE49-F238E27FC236}">
                <a16:creationId xmlns:a16="http://schemas.microsoft.com/office/drawing/2014/main" id="{6B768E5A-52FF-F75D-AA3B-1C8B6D15283E}"/>
              </a:ext>
            </a:extLst>
          </p:cNvPr>
          <p:cNvSpPr>
            <a:spLocks noGrp="1"/>
          </p:cNvSpPr>
          <p:nvPr>
            <p:ph sz="quarter" idx="13"/>
          </p:nvPr>
        </p:nvSpPr>
        <p:spPr>
          <a:xfrm>
            <a:off x="1145621" y="2756388"/>
            <a:ext cx="9900753" cy="1358269"/>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DCD4A4BC-F473-7413-C2A5-D07EAE5E277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7" name="Footer Placeholder 4">
            <a:extLst>
              <a:ext uri="{FF2B5EF4-FFF2-40B4-BE49-F238E27FC236}">
                <a16:creationId xmlns:a16="http://schemas.microsoft.com/office/drawing/2014/main" id="{805824B8-6C3A-C914-421D-91C765DD511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E9B860AA-5834-E732-09EE-0B4C2B0216D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cxnSp>
        <p:nvCxnSpPr>
          <p:cNvPr id="2" name="Straight Connector 46">
            <a:extLst>
              <a:ext uri="{FF2B5EF4-FFF2-40B4-BE49-F238E27FC236}">
                <a16:creationId xmlns:a16="http://schemas.microsoft.com/office/drawing/2014/main" id="{D50F56C8-02F6-1FF2-BC4F-491AE782A13F}"/>
              </a:ext>
              <a:ext uri="{C183D7F6-B498-43B3-948B-1728B52AA6E4}">
                <adec:decorative xmlns:adec="http://schemas.microsoft.com/office/drawing/2017/decorative" val="1"/>
              </a:ext>
            </a:extLst>
          </p:cNvPr>
          <p:cNvCxnSpPr>
            <a:cxnSpLocks/>
          </p:cNvCxnSpPr>
          <p:nvPr userDrawn="1"/>
        </p:nvCxnSpPr>
        <p:spPr>
          <a:xfrm>
            <a:off x="1107420" y="2494027"/>
            <a:ext cx="668877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85A2FB0-A9D4-F67C-4217-C01C336F90B9}"/>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14442AF1-E4D2-F10A-B32F-2E74526257D0}"/>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75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lIns="0" tIns="0" rIns="0" bIns="0">
            <a:norm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C261A18B-C79C-B070-5D41-0CBA01FD2C32}"/>
              </a:ext>
            </a:extLst>
          </p:cNvPr>
          <p:cNvSpPr>
            <a:spLocks noGrp="1"/>
          </p:cNvSpPr>
          <p:nvPr>
            <p:ph sz="quarter" idx="13"/>
          </p:nvPr>
        </p:nvSpPr>
        <p:spPr>
          <a:xfrm>
            <a:off x="5207352" y="2258568"/>
            <a:ext cx="5839022" cy="355701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258B73AF-3955-4569-8B4F-B329360A9CBD}" type="datetime1">
              <a:rPr lang="en-US" smtClean="0"/>
              <a:t>7/5/2025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4" name="Rectangle 13">
            <a:extLst>
              <a:ext uri="{FF2B5EF4-FFF2-40B4-BE49-F238E27FC236}">
                <a16:creationId xmlns:a16="http://schemas.microsoft.com/office/drawing/2014/main" id="{BA1F1CCA-5801-CC5B-119A-E3E19DD49D89}"/>
              </a:ext>
              <a:ext uri="{C183D7F6-B498-43B3-948B-1728B52AA6E4}">
                <adec:decorative xmlns:adec="http://schemas.microsoft.com/office/drawing/2017/decorative" val="1"/>
              </a:ext>
            </a:extLst>
          </p:cNvPr>
          <p:cNvSpPr/>
          <p:nvPr userDrawn="1"/>
        </p:nvSpPr>
        <p:spPr>
          <a:xfrm flipH="1">
            <a:off x="6352978" y="0"/>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BEE657D3-93D0-4FB1-972C-646B605C4BF3}"/>
              </a:ext>
              <a:ext uri="{C183D7F6-B498-43B3-948B-1728B52AA6E4}">
                <adec:decorative xmlns:adec="http://schemas.microsoft.com/office/drawing/2017/decorative" val="1"/>
              </a:ext>
            </a:extLst>
          </p:cNvPr>
          <p:cNvSpPr/>
          <p:nvPr userDrawn="1"/>
        </p:nvSpPr>
        <p:spPr>
          <a:xfrm>
            <a:off x="3452077" y="0"/>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F7AA8180-1A53-234B-8CF6-65ADAA09EF5F}"/>
              </a:ext>
              <a:ext uri="{C183D7F6-B498-43B3-948B-1728B52AA6E4}">
                <adec:decorative xmlns:adec="http://schemas.microsoft.com/office/drawing/2017/decorative" val="1"/>
              </a:ext>
            </a:extLst>
          </p:cNvPr>
          <p:cNvSpPr/>
          <p:nvPr userDrawn="1"/>
        </p:nvSpPr>
        <p:spPr>
          <a:xfrm>
            <a:off x="1684284" y="-7034"/>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F1F94D7B-5469-B664-C915-DE6AC38BB4C3}"/>
              </a:ext>
              <a:ext uri="{C183D7F6-B498-43B3-948B-1728B52AA6E4}">
                <adec:decorative xmlns:adec="http://schemas.microsoft.com/office/drawing/2017/decorative" val="1"/>
              </a:ext>
            </a:extLst>
          </p:cNvPr>
          <p:cNvSpPr/>
          <p:nvPr userDrawn="1"/>
        </p:nvSpPr>
        <p:spPr>
          <a:xfrm>
            <a:off x="0" y="-4543"/>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89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C5CADB-99AC-488A-7133-10E5DE76512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A203006B-749F-4FAF-D572-3B107413BE53}"/>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a:extLst>
              <a:ext uri="{FF2B5EF4-FFF2-40B4-BE49-F238E27FC236}">
                <a16:creationId xmlns:a16="http://schemas.microsoft.com/office/drawing/2014/main" id="{2A7C7037-357A-DAC2-8D07-004BB280441F}"/>
              </a:ext>
            </a:extLst>
          </p:cNvPr>
          <p:cNvSpPr>
            <a:spLocks noGrp="1"/>
          </p:cNvSpPr>
          <p:nvPr>
            <p:ph type="title" hasCustomPrompt="1"/>
          </p:nvPr>
        </p:nvSpPr>
        <p:spPr>
          <a:xfrm>
            <a:off x="844000" y="877456"/>
            <a:ext cx="4142232" cy="4940661"/>
          </a:xfrm>
        </p:spPr>
        <p:txBody>
          <a:bodyPr lIns="0" tIns="0" rIns="0" bIns="0">
            <a:normAutofit/>
          </a:bodyPr>
          <a:lstStyle>
            <a:lvl1pPr>
              <a:defRPr sz="3600"/>
            </a:lvl1pPr>
          </a:lstStyle>
          <a:p>
            <a:r>
              <a:rPr lang="en-US"/>
              <a:t>Click to edit Master title style</a:t>
            </a:r>
          </a:p>
        </p:txBody>
      </p:sp>
      <p:sp>
        <p:nvSpPr>
          <p:cNvPr id="2" name="Content Placeholder 14">
            <a:extLst>
              <a:ext uri="{FF2B5EF4-FFF2-40B4-BE49-F238E27FC236}">
                <a16:creationId xmlns:a16="http://schemas.microsoft.com/office/drawing/2014/main" id="{E95E211B-A490-5F92-9B2C-FEF3E25CE781}"/>
              </a:ext>
            </a:extLst>
          </p:cNvPr>
          <p:cNvSpPr>
            <a:spLocks noGrp="1"/>
          </p:cNvSpPr>
          <p:nvPr>
            <p:ph sz="quarter" idx="13"/>
          </p:nvPr>
        </p:nvSpPr>
        <p:spPr>
          <a:xfrm>
            <a:off x="5291847" y="831918"/>
            <a:ext cx="5754527" cy="2738133"/>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53C0C011-1233-FC56-AA5C-DF88FB24AB28}"/>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BCEB22DD-F16F-C3EB-5439-20C05A9D8CC4}"/>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C49AAE25-EEAC-AF75-FC81-21BC617D1B6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Oval 2">
            <a:extLst>
              <a:ext uri="{FF2B5EF4-FFF2-40B4-BE49-F238E27FC236}">
                <a16:creationId xmlns:a16="http://schemas.microsoft.com/office/drawing/2014/main" id="{B3286C62-1802-4E61-4D00-A502D957675D}"/>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33643DA6-886C-DE80-B92C-E26740EAFE4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38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B9DAA1-B1FD-3717-3F96-795C852E7383}"/>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4965959E-D3BE-3B35-72E6-EE1774256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lIns="0" tIns="0" rIns="0" bIns="0" anchor="ctr">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00DD584D-65FC-A106-C28D-A6D3A6A06AEC}"/>
              </a:ext>
            </a:extLst>
          </p:cNvPr>
          <p:cNvSpPr>
            <a:spLocks noGrp="1"/>
          </p:cNvSpPr>
          <p:nvPr>
            <p:ph sz="quarter" idx="13"/>
          </p:nvPr>
        </p:nvSpPr>
        <p:spPr>
          <a:xfrm>
            <a:off x="5243209" y="877456"/>
            <a:ext cx="5803165" cy="4987636"/>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C749CC8-6079-025A-0476-7D1E02235F5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BB622798-A9D5-13A8-E6EB-283FF564E7E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178BA8E0-712A-77CA-9713-4F206AB0ECB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Oval 2">
            <a:extLst>
              <a:ext uri="{FF2B5EF4-FFF2-40B4-BE49-F238E27FC236}">
                <a16:creationId xmlns:a16="http://schemas.microsoft.com/office/drawing/2014/main" id="{A2F44F8D-8952-05F9-99FA-D64FD2F50F08}"/>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9FB60CB7-7D69-80F4-AE1F-366A7F0A26D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115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105965-4EE5-E185-7666-27A5E5F1150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6308540A-D298-C62B-CC21-BC7C6B5F73D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31919"/>
            <a:ext cx="3494314" cy="5194161"/>
          </a:xfrm>
        </p:spPr>
        <p:txBody>
          <a:bodyPr lIns="0" tIns="0" rIns="0" bIns="0">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A93AF98B-99CB-F2D7-B247-51CE41CD414B}"/>
              </a:ext>
            </a:extLst>
          </p:cNvPr>
          <p:cNvSpPr>
            <a:spLocks noGrp="1"/>
          </p:cNvSpPr>
          <p:nvPr>
            <p:ph sz="quarter" idx="13"/>
          </p:nvPr>
        </p:nvSpPr>
        <p:spPr>
          <a:xfrm>
            <a:off x="4503907" y="831918"/>
            <a:ext cx="6542468" cy="5194162"/>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0F4DE3C-88B6-381C-78FC-8F935A2318D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C5AFEEB4-7A81-9408-C4EF-D8AD90FFC2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5F48F71D-8479-0A54-8684-3F60D22DB4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Oval 2">
            <a:extLst>
              <a:ext uri="{FF2B5EF4-FFF2-40B4-BE49-F238E27FC236}">
                <a16:creationId xmlns:a16="http://schemas.microsoft.com/office/drawing/2014/main" id="{16816AA6-A60B-C6E1-2885-EB6E2B1FFBB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5760E10A-DF0B-1339-7826-107A95CC17D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0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EBD2A05F-7D97-AC92-8751-B2038D22C7B7}"/>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60400" y="854239"/>
            <a:ext cx="7833895" cy="3592629"/>
          </a:xfrm>
        </p:spPr>
        <p:txBody>
          <a:bodyPr lIns="0" tIns="0" rIns="0" bIns="0"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657225" y="4617138"/>
            <a:ext cx="7376609" cy="1014984"/>
          </a:xfrm>
        </p:spPr>
        <p:txBody>
          <a:bodyPr lIns="0" tIns="0" rIns="0" bIns="0" anchor="t">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Date Placeholder 3">
            <a:extLst>
              <a:ext uri="{FF2B5EF4-FFF2-40B4-BE49-F238E27FC236}">
                <a16:creationId xmlns:a16="http://schemas.microsoft.com/office/drawing/2014/main" id="{A3A9F20F-0C3A-1397-9D15-E8FAB1915A6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8" name="Footer Placeholder 4">
            <a:extLst>
              <a:ext uri="{FF2B5EF4-FFF2-40B4-BE49-F238E27FC236}">
                <a16:creationId xmlns:a16="http://schemas.microsoft.com/office/drawing/2014/main" id="{D1D99E05-D2CE-BA6C-1B55-023B81570C95}"/>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B17487FF-71BE-78AA-BA49-FBF87B6E398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3" name="Oval 13">
            <a:extLst>
              <a:ext uri="{FF2B5EF4-FFF2-40B4-BE49-F238E27FC236}">
                <a16:creationId xmlns:a16="http://schemas.microsoft.com/office/drawing/2014/main" id="{D4F49636-34EE-9DB1-7F2D-70300BC4B52B}"/>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3">
            <a:extLst>
              <a:ext uri="{FF2B5EF4-FFF2-40B4-BE49-F238E27FC236}">
                <a16:creationId xmlns:a16="http://schemas.microsoft.com/office/drawing/2014/main" id="{5EC4A581-A833-A254-3039-BDBCA788BCA6}"/>
              </a:ext>
              <a:ext uri="{C183D7F6-B498-43B3-948B-1728B52AA6E4}">
                <adec:decorative xmlns:adec="http://schemas.microsoft.com/office/drawing/2017/decorative" val="1"/>
              </a:ext>
            </a:extLst>
          </p:cNvPr>
          <p:cNvSpPr/>
          <p:nvPr userDrawn="1"/>
        </p:nvSpPr>
        <p:spPr>
          <a:xfrm>
            <a:off x="10222717" y="0"/>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Rectangle 10">
            <a:extLst>
              <a:ext uri="{FF2B5EF4-FFF2-40B4-BE49-F238E27FC236}">
                <a16:creationId xmlns:a16="http://schemas.microsoft.com/office/drawing/2014/main" id="{9FFED0BB-EF13-651B-6B3F-61EAF5473C2D}"/>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04CA4762-63F5-8110-8D25-0FE369BADEA0}"/>
              </a:ext>
            </a:extLst>
          </p:cNvPr>
          <p:cNvSpPr>
            <a:spLocks noGrp="1"/>
          </p:cNvSpPr>
          <p:nvPr>
            <p:ph type="body" sz="quarter" idx="15" hasCustomPrompt="1"/>
          </p:nvPr>
        </p:nvSpPr>
        <p:spPr>
          <a:xfrm>
            <a:off x="657225" y="5684986"/>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489676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C489336-0C23-2A47-DB03-CA00009C604F}"/>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E8A6D03D-AABD-4AB3-9E1E-4DF31BB8536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949885" cy="5194161"/>
          </a:xfrm>
        </p:spPr>
        <p:txBody>
          <a:bodyPr/>
          <a:lstStyle/>
          <a:p>
            <a:endParaRPr lang="en-US"/>
          </a:p>
        </p:txBody>
      </p:sp>
      <p:sp>
        <p:nvSpPr>
          <p:cNvPr id="4" name="Content Placeholder 14">
            <a:extLst>
              <a:ext uri="{FF2B5EF4-FFF2-40B4-BE49-F238E27FC236}">
                <a16:creationId xmlns:a16="http://schemas.microsoft.com/office/drawing/2014/main" id="{3C13A46E-F797-1C4C-30CB-A1D1CF1DE3B6}"/>
              </a:ext>
            </a:extLst>
          </p:cNvPr>
          <p:cNvSpPr>
            <a:spLocks noGrp="1"/>
          </p:cNvSpPr>
          <p:nvPr>
            <p:ph sz="quarter" idx="14"/>
          </p:nvPr>
        </p:nvSpPr>
        <p:spPr>
          <a:xfrm>
            <a:off x="5087669" y="2149812"/>
            <a:ext cx="6241267"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5087669" y="831919"/>
            <a:ext cx="6241267"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007DB0D8-36F3-541C-5D5B-BE7F00E8492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6" name="Footer Placeholder 3">
            <a:extLst>
              <a:ext uri="{FF2B5EF4-FFF2-40B4-BE49-F238E27FC236}">
                <a16:creationId xmlns:a16="http://schemas.microsoft.com/office/drawing/2014/main" id="{329D90C1-EB79-260E-06B5-66A03CAE41D8}"/>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D2A9EC63-48AA-37EC-23B0-6B17D3236C1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F4D911F7-7994-03E9-8128-10F10F99F5D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1B32CED-CF03-686F-9EA0-80AD67E6EBA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35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DA9BE4-08A4-4088-DC5B-3F23F0E302F9}"/>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1F93313-9B95-1A0F-3166-8AA3A63DF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300452" y="831918"/>
            <a:ext cx="4047548" cy="5194161"/>
          </a:xfrm>
        </p:spPr>
        <p:txBody>
          <a:bodyPr/>
          <a:lstStyle/>
          <a:p>
            <a:endParaRPr lang="en-US"/>
          </a:p>
        </p:txBody>
      </p:sp>
      <p:sp>
        <p:nvSpPr>
          <p:cNvPr id="5" name="Content Placeholder 14">
            <a:extLst>
              <a:ext uri="{FF2B5EF4-FFF2-40B4-BE49-F238E27FC236}">
                <a16:creationId xmlns:a16="http://schemas.microsoft.com/office/drawing/2014/main" id="{9B6ED53D-AC89-453B-A25B-CC64DA3F2155}"/>
              </a:ext>
            </a:extLst>
          </p:cNvPr>
          <p:cNvSpPr>
            <a:spLocks noGrp="1"/>
          </p:cNvSpPr>
          <p:nvPr>
            <p:ph sz="quarter" idx="14"/>
          </p:nvPr>
        </p:nvSpPr>
        <p:spPr>
          <a:xfrm>
            <a:off x="877880" y="2149812"/>
            <a:ext cx="6135624"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7879" y="831919"/>
            <a:ext cx="6135624"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AA8B19BB-10BD-EE0C-B647-96D5DC23860C}"/>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6" name="Footer Placeholder 3">
            <a:extLst>
              <a:ext uri="{FF2B5EF4-FFF2-40B4-BE49-F238E27FC236}">
                <a16:creationId xmlns:a16="http://schemas.microsoft.com/office/drawing/2014/main" id="{194587B9-3271-1DBD-D567-666B86C3F58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514ABFF7-DC89-EED7-524C-B586DAD1EF37}"/>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5241CE73-4958-1726-C9B4-B1B2394278C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7F202D8C-E98F-7728-52D1-B44C8EB257E1}"/>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07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C20976-8E96-EA29-B265-5660CEC8E2C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01513C9-9EF0-A484-2C49-5EE294C4817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4490000" y="825622"/>
            <a:ext cx="6858000" cy="932688"/>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374039" cy="5194161"/>
          </a:xfrm>
        </p:spPr>
        <p:txBody>
          <a:bodyPr/>
          <a:lstStyle/>
          <a:p>
            <a:endParaRPr lang="en-US"/>
          </a:p>
        </p:txBody>
      </p:sp>
      <p:sp>
        <p:nvSpPr>
          <p:cNvPr id="3" name="Content Placeholder 14">
            <a:extLst>
              <a:ext uri="{FF2B5EF4-FFF2-40B4-BE49-F238E27FC236}">
                <a16:creationId xmlns:a16="http://schemas.microsoft.com/office/drawing/2014/main" id="{2F6F66EE-0D34-BF84-840D-5515C61DE457}"/>
              </a:ext>
            </a:extLst>
          </p:cNvPr>
          <p:cNvSpPr>
            <a:spLocks noGrp="1"/>
          </p:cNvSpPr>
          <p:nvPr>
            <p:ph sz="quarter" idx="14"/>
          </p:nvPr>
        </p:nvSpPr>
        <p:spPr>
          <a:xfrm>
            <a:off x="4490001" y="1974715"/>
            <a:ext cx="6838936" cy="405136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20C2E4E4-F31A-5808-A175-A469DDB1975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3" name="Footer Placeholder 3">
            <a:extLst>
              <a:ext uri="{FF2B5EF4-FFF2-40B4-BE49-F238E27FC236}">
                <a16:creationId xmlns:a16="http://schemas.microsoft.com/office/drawing/2014/main" id="{482603C5-7507-EB69-733F-4C701FC008E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7" name="Slide Number Placeholder 4">
            <a:extLst>
              <a:ext uri="{FF2B5EF4-FFF2-40B4-BE49-F238E27FC236}">
                <a16:creationId xmlns:a16="http://schemas.microsoft.com/office/drawing/2014/main" id="{A0D4AA14-0EE9-A172-CD3A-EBE8A6A7793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5" name="Oval 4">
            <a:extLst>
              <a:ext uri="{FF2B5EF4-FFF2-40B4-BE49-F238E27FC236}">
                <a16:creationId xmlns:a16="http://schemas.microsoft.com/office/drawing/2014/main" id="{92D8354F-0577-6A30-7505-8930D0CF8E8A}"/>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F6112CC8-70AC-3C75-6385-1A2C0FE2755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68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C58E5-8B31-563D-65CE-5CB78BABC5EE}"/>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34FC30D6-2036-A49D-2D87-79BB698CFE2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5C6104E6-797D-DE61-EBFD-7BF0502BCC04}"/>
              </a:ext>
            </a:extLst>
          </p:cNvPr>
          <p:cNvSpPr>
            <a:spLocks noGrp="1"/>
          </p:cNvSpPr>
          <p:nvPr>
            <p:ph type="title" hasCustomPrompt="1"/>
          </p:nvPr>
        </p:nvSpPr>
        <p:spPr>
          <a:xfrm>
            <a:off x="844000" y="825622"/>
            <a:ext cx="6858000" cy="932688"/>
          </a:xfrm>
        </p:spPr>
        <p:txBody>
          <a:bodyPr lIns="0" tIns="0" rIns="0" bIns="0" anchor="b">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70DCF516-124A-7A64-68B6-4E53B51558A3}"/>
              </a:ext>
            </a:extLst>
          </p:cNvPr>
          <p:cNvSpPr>
            <a:spLocks noGrp="1"/>
          </p:cNvSpPr>
          <p:nvPr>
            <p:ph sz="quarter" idx="14"/>
          </p:nvPr>
        </p:nvSpPr>
        <p:spPr>
          <a:xfrm>
            <a:off x="844000" y="1964987"/>
            <a:ext cx="6858000" cy="406109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7973961" y="831919"/>
            <a:ext cx="3374039" cy="5194161"/>
          </a:xfrm>
        </p:spPr>
        <p:txBody>
          <a:bodyPr/>
          <a:lstStyle/>
          <a:p>
            <a:endParaRPr lang="en-US"/>
          </a:p>
        </p:txBody>
      </p:sp>
      <p:sp>
        <p:nvSpPr>
          <p:cNvPr id="14" name="Date Placeholder 2">
            <a:extLst>
              <a:ext uri="{FF2B5EF4-FFF2-40B4-BE49-F238E27FC236}">
                <a16:creationId xmlns:a16="http://schemas.microsoft.com/office/drawing/2014/main" id="{59F9DDC1-0F34-0AE1-3EEE-1E60892D85F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3" name="Footer Placeholder 3">
            <a:extLst>
              <a:ext uri="{FF2B5EF4-FFF2-40B4-BE49-F238E27FC236}">
                <a16:creationId xmlns:a16="http://schemas.microsoft.com/office/drawing/2014/main" id="{EBEBE2F7-AEE1-67CD-3C02-A67FE8863707}"/>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8" name="Slide Number Placeholder 4">
            <a:extLst>
              <a:ext uri="{FF2B5EF4-FFF2-40B4-BE49-F238E27FC236}">
                <a16:creationId xmlns:a16="http://schemas.microsoft.com/office/drawing/2014/main" id="{9C7317C0-3EE4-FD5D-3CC9-DB7DEBCFF60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2" name="Oval 1">
            <a:extLst>
              <a:ext uri="{FF2B5EF4-FFF2-40B4-BE49-F238E27FC236}">
                <a16:creationId xmlns:a16="http://schemas.microsoft.com/office/drawing/2014/main" id="{AD8B416C-0540-7EBC-ACDF-ABEFD1F3ECC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8A909623-94DE-B2B1-C6C6-D617C3FA2EA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6492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985613" y="1130300"/>
            <a:ext cx="4361688" cy="2095430"/>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1130300"/>
            <a:ext cx="5767509" cy="4895779"/>
          </a:xfrm>
          <a:noFill/>
        </p:spPr>
        <p:txBody>
          <a:bodyPr/>
          <a:lstStyle/>
          <a:p>
            <a:endParaRPr lang="en-US"/>
          </a:p>
        </p:txBody>
      </p:sp>
      <p:sp>
        <p:nvSpPr>
          <p:cNvPr id="3" name="Content Placeholder 14">
            <a:extLst>
              <a:ext uri="{FF2B5EF4-FFF2-40B4-BE49-F238E27FC236}">
                <a16:creationId xmlns:a16="http://schemas.microsoft.com/office/drawing/2014/main" id="{B165A762-BACD-319C-9EF5-5CF71AF9C8E3}"/>
              </a:ext>
            </a:extLst>
          </p:cNvPr>
          <p:cNvSpPr>
            <a:spLocks noGrp="1"/>
          </p:cNvSpPr>
          <p:nvPr>
            <p:ph sz="quarter" idx="14"/>
          </p:nvPr>
        </p:nvSpPr>
        <p:spPr>
          <a:xfrm>
            <a:off x="6985613" y="3429000"/>
            <a:ext cx="4343323" cy="2597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C13B293D-5FAC-ED41-C577-E331EA7BCB80}"/>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3" name="Footer Placeholder 3">
            <a:extLst>
              <a:ext uri="{FF2B5EF4-FFF2-40B4-BE49-F238E27FC236}">
                <a16:creationId xmlns:a16="http://schemas.microsoft.com/office/drawing/2014/main" id="{0661C5A1-EFBE-D83F-E3FA-9D4FE51AE10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20C21C12-B33B-D1AA-BF34-E06F98753E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15" name="Oval 13">
            <a:extLst>
              <a:ext uri="{FF2B5EF4-FFF2-40B4-BE49-F238E27FC236}">
                <a16:creationId xmlns:a16="http://schemas.microsoft.com/office/drawing/2014/main" id="{52F0003B-49B7-E647-B856-A28C13E88A37}"/>
              </a:ext>
              <a:ext uri="{C183D7F6-B498-43B3-948B-1728B52AA6E4}">
                <adec:decorative xmlns:adec="http://schemas.microsoft.com/office/drawing/2017/decorative" val="1"/>
              </a:ext>
            </a:extLst>
          </p:cNvPr>
          <p:cNvSpPr/>
          <p:nvPr userDrawn="1"/>
        </p:nvSpPr>
        <p:spPr>
          <a:xfrm>
            <a:off x="11348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4">
            <a:extLst>
              <a:ext uri="{FF2B5EF4-FFF2-40B4-BE49-F238E27FC236}">
                <a16:creationId xmlns:a16="http://schemas.microsoft.com/office/drawing/2014/main" id="{8B2F7E7F-68C6-DB69-BEB3-80DF0547A130}"/>
              </a:ext>
              <a:ext uri="{C183D7F6-B498-43B3-948B-1728B52AA6E4}">
                <adec:decorative xmlns:adec="http://schemas.microsoft.com/office/drawing/2017/decorative" val="1"/>
              </a:ext>
            </a:extLst>
          </p:cNvPr>
          <p:cNvSpPr/>
          <p:nvPr userDrawn="1"/>
        </p:nvSpPr>
        <p:spPr>
          <a:xfrm>
            <a:off x="10693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122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80E457-D284-8068-957F-D85B00F3FC8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7C48C225-FAD4-92C8-17A3-928B4B08943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a:extLst>
              <a:ext uri="{FF2B5EF4-FFF2-40B4-BE49-F238E27FC236}">
                <a16:creationId xmlns:a16="http://schemas.microsoft.com/office/drawing/2014/main" id="{B0E64AB3-51D9-9992-E51A-78ADA62E241F}"/>
              </a:ext>
            </a:extLst>
          </p:cNvPr>
          <p:cNvSpPr>
            <a:spLocks noGrp="1"/>
          </p:cNvSpPr>
          <p:nvPr>
            <p:ph type="title" hasCustomPrompt="1"/>
          </p:nvPr>
        </p:nvSpPr>
        <p:spPr>
          <a:xfrm>
            <a:off x="844063" y="831918"/>
            <a:ext cx="4361688" cy="1527048"/>
          </a:xfrm>
        </p:spPr>
        <p:txBody>
          <a:bodyPr lIns="0" tIns="0" rIns="0" bIns="0" anchor="b">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5C4894AA-FFFC-1F6C-8D9F-E941F8EBE6EB}"/>
              </a:ext>
            </a:extLst>
          </p:cNvPr>
          <p:cNvSpPr>
            <a:spLocks noGrp="1"/>
          </p:cNvSpPr>
          <p:nvPr>
            <p:ph sz="quarter" idx="14"/>
          </p:nvPr>
        </p:nvSpPr>
        <p:spPr>
          <a:xfrm>
            <a:off x="844000" y="2560901"/>
            <a:ext cx="4361689" cy="34651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Lst>
          </p:cNvPr>
          <p:cNvSpPr>
            <a:spLocks noGrp="1"/>
          </p:cNvSpPr>
          <p:nvPr>
            <p:ph type="pic" sz="quarter" idx="13"/>
          </p:nvPr>
        </p:nvSpPr>
        <p:spPr>
          <a:xfrm>
            <a:off x="5580428" y="831918"/>
            <a:ext cx="5767509" cy="5194161"/>
          </a:xfrm>
        </p:spPr>
        <p:txBody>
          <a:bodyPr/>
          <a:lstStyle/>
          <a:p>
            <a:endParaRPr lang="en-US"/>
          </a:p>
        </p:txBody>
      </p:sp>
      <p:sp>
        <p:nvSpPr>
          <p:cNvPr id="11" name="Date Placeholder 2">
            <a:extLst>
              <a:ext uri="{FF2B5EF4-FFF2-40B4-BE49-F238E27FC236}">
                <a16:creationId xmlns:a16="http://schemas.microsoft.com/office/drawing/2014/main" id="{767B0CE1-4683-787E-7E78-385D3963DD69}"/>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0" name="Footer Placeholder 3">
            <a:extLst>
              <a:ext uri="{FF2B5EF4-FFF2-40B4-BE49-F238E27FC236}">
                <a16:creationId xmlns:a16="http://schemas.microsoft.com/office/drawing/2014/main" id="{1FC3404C-1D8E-1568-8A3A-54E59FB1D2DF}"/>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4" name="Slide Number Placeholder 4">
            <a:extLst>
              <a:ext uri="{FF2B5EF4-FFF2-40B4-BE49-F238E27FC236}">
                <a16:creationId xmlns:a16="http://schemas.microsoft.com/office/drawing/2014/main" id="{3EB56144-4670-1B58-E7A7-D1422FD2B796}"/>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2" name="Oval 1">
            <a:extLst>
              <a:ext uri="{FF2B5EF4-FFF2-40B4-BE49-F238E27FC236}">
                <a16:creationId xmlns:a16="http://schemas.microsoft.com/office/drawing/2014/main" id="{D65FCF90-9957-3ECF-3797-C2D9FEE25C9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6CE1DC3D-3F35-8AEA-04FB-01F83E254A3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53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43B539-8924-C0B8-CCA7-34D998DFBE98}"/>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994CABF7-7146-2440-C062-A7A27E048FE7}"/>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5" name="Content Placeholder 14">
            <a:extLst>
              <a:ext uri="{FF2B5EF4-FFF2-40B4-BE49-F238E27FC236}">
                <a16:creationId xmlns:a16="http://schemas.microsoft.com/office/drawing/2014/main" id="{0D6E1E71-0B89-05C8-E774-C2A7B85E9410}"/>
              </a:ext>
            </a:extLst>
          </p:cNvPr>
          <p:cNvSpPr>
            <a:spLocks noGrp="1"/>
          </p:cNvSpPr>
          <p:nvPr>
            <p:ph sz="quarter" idx="14"/>
          </p:nvPr>
        </p:nvSpPr>
        <p:spPr>
          <a:xfrm>
            <a:off x="6825064" y="1926077"/>
            <a:ext cx="4503872" cy="410000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874D5977-75E4-C67F-7EED-E31BDE0F0AE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3" name="Footer Placeholder 3">
            <a:extLst>
              <a:ext uri="{FF2B5EF4-FFF2-40B4-BE49-F238E27FC236}">
                <a16:creationId xmlns:a16="http://schemas.microsoft.com/office/drawing/2014/main" id="{627033D7-64E7-A801-F814-EFB76960195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B84A8F00-1CC3-8925-1509-3B5E9754447A}"/>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3C7AEE2D-FC46-D9E4-9B50-387B4FD567F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2DD62481-A06C-5002-BF7F-77030C50D3B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1704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3C539E-0623-5929-BCEC-D78603191F72}"/>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E87B982-FFFC-A392-9770-4B6E1013F55E}"/>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454081"/>
          </a:xfrm>
        </p:spPr>
        <p:txBody>
          <a:bodyPr lIns="0" tIns="0" rIns="0" bIns="0" anchor="b">
            <a:no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12B2705C-C73D-683F-26BE-4A73BC9A33CE}"/>
              </a:ext>
            </a:extLst>
          </p:cNvPr>
          <p:cNvSpPr>
            <a:spLocks noGrp="1"/>
          </p:cNvSpPr>
          <p:nvPr>
            <p:ph sz="quarter" idx="14"/>
          </p:nvPr>
        </p:nvSpPr>
        <p:spPr>
          <a:xfrm>
            <a:off x="873491" y="2461098"/>
            <a:ext cx="4571999" cy="356498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4" name="Date Placeholder 2">
            <a:extLst>
              <a:ext uri="{FF2B5EF4-FFF2-40B4-BE49-F238E27FC236}">
                <a16:creationId xmlns:a16="http://schemas.microsoft.com/office/drawing/2014/main" id="{16AE17EA-5DE5-8855-1E1E-385F234BA0D4}"/>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3" name="Footer Placeholder 3">
            <a:extLst>
              <a:ext uri="{FF2B5EF4-FFF2-40B4-BE49-F238E27FC236}">
                <a16:creationId xmlns:a16="http://schemas.microsoft.com/office/drawing/2014/main" id="{E2416C41-9ADB-1026-364B-9B1691E4F526}"/>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188799B5-E673-DEC7-3C2D-136D84230D9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4E82FBAA-97D8-63A0-17D5-F9253ABE611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EA3DA902-FEB6-39F4-636D-7825E8E2A3D3}"/>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4343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DE35DD-8058-B253-9AE4-5343BE2B4D9E}"/>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4F09DCB7-1228-2DB6-BF64-0785F0FD444A}"/>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9" name="Content Placeholder 14">
            <a:extLst>
              <a:ext uri="{FF2B5EF4-FFF2-40B4-BE49-F238E27FC236}">
                <a16:creationId xmlns:a16="http://schemas.microsoft.com/office/drawing/2014/main" id="{51116429-AB70-C20D-68E5-16E754531566}"/>
              </a:ext>
            </a:extLst>
          </p:cNvPr>
          <p:cNvSpPr>
            <a:spLocks noGrp="1"/>
          </p:cNvSpPr>
          <p:nvPr>
            <p:ph sz="quarter" idx="14"/>
          </p:nvPr>
        </p:nvSpPr>
        <p:spPr>
          <a:xfrm>
            <a:off x="7946433"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3">
            <a:extLst>
              <a:ext uri="{FF2B5EF4-FFF2-40B4-BE49-F238E27FC236}">
                <a16:creationId xmlns:a16="http://schemas.microsoft.com/office/drawing/2014/main" id="{776FF1D7-D2E1-9D6F-EDE2-9D9DFF35FAA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6" name="Slide Number Placeholder 4">
            <a:extLst>
              <a:ext uri="{FF2B5EF4-FFF2-40B4-BE49-F238E27FC236}">
                <a16:creationId xmlns:a16="http://schemas.microsoft.com/office/drawing/2014/main" id="{1D41FB96-972B-0FA7-7C7C-A0ABD216CF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5AC8983F-239A-B6B7-795A-CCEFADE1EF24}"/>
              </a:ext>
              <a:ext uri="{C183D7F6-B498-43B3-948B-1728B52AA6E4}">
                <adec:decorative xmlns:adec="http://schemas.microsoft.com/office/drawing/2017/decorative" val="1"/>
              </a:ext>
            </a:extLst>
          </p:cNvPr>
          <p:cNvSpPr/>
          <p:nvPr userDrawn="1"/>
        </p:nvSpPr>
        <p:spPr>
          <a:xfrm>
            <a:off x="11348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A0F8957D-AAB0-DEFF-9EB9-87C630548EED}"/>
              </a:ext>
              <a:ext uri="{C183D7F6-B498-43B3-948B-1728B52AA6E4}">
                <adec:decorative xmlns:adec="http://schemas.microsoft.com/office/drawing/2017/decorative" val="1"/>
              </a:ext>
            </a:extLst>
          </p:cNvPr>
          <p:cNvSpPr/>
          <p:nvPr userDrawn="1"/>
        </p:nvSpPr>
        <p:spPr>
          <a:xfrm>
            <a:off x="10693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FA177F51-9761-F2F7-DF84-18F30B6C29AC}"/>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3755414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E35E2C-3084-0772-27D8-C1C214C8E9EC}"/>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33C75CE7-717C-9244-6F64-72711A69332C}"/>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lIns="0" tIns="0" rIns="0" bIns="0" anchor="b">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39F3FF2B-377F-34A8-9E2C-A1EC9335BC25}"/>
              </a:ext>
            </a:extLst>
          </p:cNvPr>
          <p:cNvSpPr>
            <a:spLocks noGrp="1"/>
          </p:cNvSpPr>
          <p:nvPr>
            <p:ph sz="quarter" idx="14"/>
          </p:nvPr>
        </p:nvSpPr>
        <p:spPr>
          <a:xfrm>
            <a:off x="844000"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4" name="Footer Placeholder 3">
            <a:extLst>
              <a:ext uri="{FF2B5EF4-FFF2-40B4-BE49-F238E27FC236}">
                <a16:creationId xmlns:a16="http://schemas.microsoft.com/office/drawing/2014/main" id="{AC25DD21-FB61-1472-2D64-DF184459F76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EC03000C-C6AF-7EB5-E3EE-24823248D9A2}"/>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14" name="Oval 13">
            <a:extLst>
              <a:ext uri="{FF2B5EF4-FFF2-40B4-BE49-F238E27FC236}">
                <a16:creationId xmlns:a16="http://schemas.microsoft.com/office/drawing/2014/main" id="{8204AC67-A154-C296-CA4A-49DCD172C8D6}"/>
              </a:ext>
              <a:ext uri="{C183D7F6-B498-43B3-948B-1728B52AA6E4}">
                <adec:decorative xmlns:adec="http://schemas.microsoft.com/office/drawing/2017/decorative" val="1"/>
              </a:ext>
            </a:extLst>
          </p:cNvPr>
          <p:cNvSpPr/>
          <p:nvPr userDrawn="1"/>
        </p:nvSpPr>
        <p:spPr>
          <a:xfrm>
            <a:off x="11348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79E96F2D-3C3D-A945-47E2-8DFBDDA59B15}"/>
              </a:ext>
              <a:ext uri="{C183D7F6-B498-43B3-948B-1728B52AA6E4}">
                <adec:decorative xmlns:adec="http://schemas.microsoft.com/office/drawing/2017/decorative" val="1"/>
              </a:ext>
            </a:extLst>
          </p:cNvPr>
          <p:cNvSpPr/>
          <p:nvPr userDrawn="1"/>
        </p:nvSpPr>
        <p:spPr>
          <a:xfrm>
            <a:off x="10693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CB6089DF-6C45-7412-2734-8B13677451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30714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9" name="Oval 13">
            <a:extLst>
              <a:ext uri="{FF2B5EF4-FFF2-40B4-BE49-F238E27FC236}">
                <a16:creationId xmlns:a16="http://schemas.microsoft.com/office/drawing/2014/main" id="{9A6F5649-82E9-4EB0-F4A3-CEB7F519803E}"/>
              </a:ext>
              <a:ext uri="{C183D7F6-B498-43B3-948B-1728B52AA6E4}">
                <adec:decorative xmlns:adec="http://schemas.microsoft.com/office/drawing/2017/decorative" val="1"/>
              </a:ext>
            </a:extLst>
          </p:cNvPr>
          <p:cNvSpPr/>
          <p:nvPr userDrawn="1"/>
        </p:nvSpPr>
        <p:spPr>
          <a:xfrm flipH="1">
            <a:off x="10122846" y="478884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0">
            <a:extLst>
              <a:ext uri="{FF2B5EF4-FFF2-40B4-BE49-F238E27FC236}">
                <a16:creationId xmlns:a16="http://schemas.microsoft.com/office/drawing/2014/main" id="{13732C8E-A89F-3C9F-4630-F690E7E98F17}"/>
              </a:ext>
              <a:ext uri="{C183D7F6-B498-43B3-948B-1728B52AA6E4}">
                <adec:decorative xmlns:adec="http://schemas.microsoft.com/office/drawing/2017/decorative" val="1"/>
              </a:ext>
            </a:extLst>
          </p:cNvPr>
          <p:cNvSpPr/>
          <p:nvPr userDrawn="1"/>
        </p:nvSpPr>
        <p:spPr>
          <a:xfrm>
            <a:off x="-5631" y="3949841"/>
            <a:ext cx="1805555"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799924" y="1318302"/>
            <a:ext cx="8592152" cy="2621154"/>
          </a:xfrm>
        </p:spPr>
        <p:txBody>
          <a:bodyPr lIns="0" tIns="0" rIns="0" bIns="0"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01923" y="4039647"/>
            <a:ext cx="7588155" cy="1414091"/>
          </a:xfrm>
        </p:spPr>
        <p:txBody>
          <a:bodyPr lIns="0" tIns="0" rIns="0" bIns="0">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Slide Number Placeholder 5">
            <a:extLst>
              <a:ext uri="{FF2B5EF4-FFF2-40B4-BE49-F238E27FC236}">
                <a16:creationId xmlns:a16="http://schemas.microsoft.com/office/drawing/2014/main" id="{C9A64E4D-5F8D-89DE-6750-9DB3E892889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5" name="Footer Placeholder 4">
            <a:extLst>
              <a:ext uri="{FF2B5EF4-FFF2-40B4-BE49-F238E27FC236}">
                <a16:creationId xmlns:a16="http://schemas.microsoft.com/office/drawing/2014/main" id="{1AF7A5D5-9D2E-55B0-B6EC-4B52019A09A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6" name="Date Placeholder 3">
            <a:extLst>
              <a:ext uri="{FF2B5EF4-FFF2-40B4-BE49-F238E27FC236}">
                <a16:creationId xmlns:a16="http://schemas.microsoft.com/office/drawing/2014/main" id="{0C486168-ACCE-2B30-5AA9-299E5A437B44}"/>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7" name="Freeform: Shape 3">
            <a:extLst>
              <a:ext uri="{FF2B5EF4-FFF2-40B4-BE49-F238E27FC236}">
                <a16:creationId xmlns:a16="http://schemas.microsoft.com/office/drawing/2014/main" id="{E4CDDEFC-E3FC-1135-8E92-3A076889EE4D}"/>
              </a:ext>
              <a:ext uri="{C183D7F6-B498-43B3-948B-1728B52AA6E4}">
                <adec:decorative xmlns:adec="http://schemas.microsoft.com/office/drawing/2017/decorative" val="1"/>
              </a:ext>
            </a:extLst>
          </p:cNvPr>
          <p:cNvSpPr/>
          <p:nvPr userDrawn="1"/>
        </p:nvSpPr>
        <p:spPr>
          <a:xfrm>
            <a:off x="10222717" y="0"/>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ectangle 10">
            <a:extLst>
              <a:ext uri="{FF2B5EF4-FFF2-40B4-BE49-F238E27FC236}">
                <a16:creationId xmlns:a16="http://schemas.microsoft.com/office/drawing/2014/main" id="{CB53BEE4-B0F1-21AC-C432-CD02ED97775B}"/>
              </a:ext>
              <a:ext uri="{C183D7F6-B498-43B3-948B-1728B52AA6E4}">
                <adec:decorative xmlns:adec="http://schemas.microsoft.com/office/drawing/2017/decorative" val="1"/>
              </a:ext>
            </a:extLst>
          </p:cNvPr>
          <p:cNvSpPr/>
          <p:nvPr userDrawn="1"/>
        </p:nvSpPr>
        <p:spPr>
          <a:xfrm>
            <a:off x="1799924" y="5630779"/>
            <a:ext cx="1969280" cy="12343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7F6DD921-0CB1-DD3B-05FF-590B8632B8B9}"/>
              </a:ext>
            </a:extLst>
          </p:cNvPr>
          <p:cNvSpPr>
            <a:spLocks noGrp="1"/>
          </p:cNvSpPr>
          <p:nvPr>
            <p:ph type="body" sz="quarter" idx="15" hasCustomPrompt="1"/>
          </p:nvPr>
        </p:nvSpPr>
        <p:spPr>
          <a:xfrm>
            <a:off x="4863082" y="5504202"/>
            <a:ext cx="2465836" cy="314757"/>
          </a:xfrm>
        </p:spPr>
        <p:txBody>
          <a:bodyPr>
            <a:normAutofit/>
          </a:bodyPr>
          <a:lstStyle>
            <a:lvl1pPr algn="ct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40843574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C22D34A-FBBF-9CE0-34C0-3280F9BBA5C8}"/>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C4F763C5-31DF-45A8-C0B5-6A919573FAC3}"/>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6" name="Content Placeholder 14">
            <a:extLst>
              <a:ext uri="{FF2B5EF4-FFF2-40B4-BE49-F238E27FC236}">
                <a16:creationId xmlns:a16="http://schemas.microsoft.com/office/drawing/2014/main" id="{BF4B9AE9-B78A-6D7F-20C0-F283C1653FD5}"/>
              </a:ext>
            </a:extLst>
          </p:cNvPr>
          <p:cNvSpPr>
            <a:spLocks noGrp="1"/>
          </p:cNvSpPr>
          <p:nvPr>
            <p:ph sz="quarter" idx="14"/>
          </p:nvPr>
        </p:nvSpPr>
        <p:spPr>
          <a:xfrm>
            <a:off x="8073453" y="3048000"/>
            <a:ext cx="3274547" cy="2978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D5E2451-9812-34C5-3C33-856233B63B8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F7BEE80C-92D1-4F33-B7E5-AE68C008D29F}"/>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14" name="Oval 13">
            <a:extLst>
              <a:ext uri="{FF2B5EF4-FFF2-40B4-BE49-F238E27FC236}">
                <a16:creationId xmlns:a16="http://schemas.microsoft.com/office/drawing/2014/main" id="{B5F4499B-9AF3-3A1A-12B9-F6C1E6E90957}"/>
              </a:ext>
              <a:ext uri="{C183D7F6-B498-43B3-948B-1728B52AA6E4}">
                <adec:decorative xmlns:adec="http://schemas.microsoft.com/office/drawing/2017/decorative" val="1"/>
              </a:ext>
            </a:extLst>
          </p:cNvPr>
          <p:cNvSpPr/>
          <p:nvPr userDrawn="1"/>
        </p:nvSpPr>
        <p:spPr>
          <a:xfrm>
            <a:off x="11348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3A65BF30-A776-10EB-762C-FBB4D91FD5D9}"/>
              </a:ext>
              <a:ext uri="{C183D7F6-B498-43B3-948B-1728B52AA6E4}">
                <adec:decorative xmlns:adec="http://schemas.microsoft.com/office/drawing/2017/decorative" val="1"/>
              </a:ext>
            </a:extLst>
          </p:cNvPr>
          <p:cNvSpPr/>
          <p:nvPr userDrawn="1"/>
        </p:nvSpPr>
        <p:spPr>
          <a:xfrm>
            <a:off x="10693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53CF56CB-74FD-C1FE-4BAA-59AD65AFB25D}"/>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3221524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lIns="0" tIns="0" rIns="0" bIns="0" anchor="t">
            <a:normAutofit/>
          </a:bodyPr>
          <a:lstStyle>
            <a:lvl1pPr>
              <a:defRPr sz="3600"/>
            </a:lvl1pPr>
          </a:lstStyle>
          <a:p>
            <a:r>
              <a:rPr lang="en-US"/>
              <a:t>Click to edit Master title style</a:t>
            </a:r>
          </a:p>
        </p:txBody>
      </p:sp>
      <p:sp>
        <p:nvSpPr>
          <p:cNvPr id="9" name="Content Placeholder 14">
            <a:extLst>
              <a:ext uri="{FF2B5EF4-FFF2-40B4-BE49-F238E27FC236}">
                <a16:creationId xmlns:a16="http://schemas.microsoft.com/office/drawing/2014/main" id="{B2CDF48D-CCCD-B99E-F3E4-CBE0FAF00AA7}"/>
              </a:ext>
            </a:extLst>
          </p:cNvPr>
          <p:cNvSpPr>
            <a:spLocks noGrp="1"/>
          </p:cNvSpPr>
          <p:nvPr>
            <p:ph sz="quarter" idx="14"/>
          </p:nvPr>
        </p:nvSpPr>
        <p:spPr>
          <a:xfrm>
            <a:off x="5628640" y="4509558"/>
            <a:ext cx="5719361" cy="151652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ADC8C146-0A20-4029-98D5-9A42EEDF8B24}" type="datetime1">
              <a:rPr lang="en-US" smtClean="0"/>
              <a:t>7/5/2025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2" name="Rectangle 11">
            <a:extLst>
              <a:ext uri="{FF2B5EF4-FFF2-40B4-BE49-F238E27FC236}">
                <a16:creationId xmlns:a16="http://schemas.microsoft.com/office/drawing/2014/main" id="{099BF16D-597E-71C6-2E3F-617E81AC1DE8}"/>
              </a:ext>
              <a:ext uri="{C183D7F6-B498-43B3-948B-1728B52AA6E4}">
                <adec:decorative xmlns:adec="http://schemas.microsoft.com/office/drawing/2017/decorative" val="1"/>
              </a:ext>
            </a:extLst>
          </p:cNvPr>
          <p:cNvSpPr/>
          <p:nvPr userDrawn="1"/>
        </p:nvSpPr>
        <p:spPr>
          <a:xfrm flipH="1">
            <a:off x="11348000" y="177401"/>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BFFD748-48BA-022F-3C3B-8ECFF6991C04}"/>
              </a:ext>
              <a:ext uri="{C183D7F6-B498-43B3-948B-1728B52AA6E4}">
                <adec:decorative xmlns:adec="http://schemas.microsoft.com/office/drawing/2017/decorative" val="1"/>
              </a:ext>
            </a:extLst>
          </p:cNvPr>
          <p:cNvSpPr/>
          <p:nvPr userDrawn="1"/>
        </p:nvSpPr>
        <p:spPr>
          <a:xfrm flipH="1">
            <a:off x="10693482" y="177402"/>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471A5897-3B1D-D50B-2427-DE31939A858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43312E9A-BE86-243D-20DB-F00178EEA38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8794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lIns="0" tIns="0" rIns="0" bIns="0" anchor="t">
            <a:no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0E7AD882-6D78-F3F8-8E45-92D9E2011FF8}"/>
              </a:ext>
            </a:extLst>
          </p:cNvPr>
          <p:cNvSpPr>
            <a:spLocks noGrp="1"/>
          </p:cNvSpPr>
          <p:nvPr>
            <p:ph sz="quarter" idx="14"/>
          </p:nvPr>
        </p:nvSpPr>
        <p:spPr>
          <a:xfrm>
            <a:off x="4023360" y="3785800"/>
            <a:ext cx="7324641" cy="2240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87C12A2F-57DF-45DA-A7E9-678FD33267B9}" type="datetime1">
              <a:rPr lang="en-US" smtClean="0"/>
              <a:t>7/5/2025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7" name="Rectangle 16">
            <a:extLst>
              <a:ext uri="{FF2B5EF4-FFF2-40B4-BE49-F238E27FC236}">
                <a16:creationId xmlns:a16="http://schemas.microsoft.com/office/drawing/2014/main" id="{5110FEAA-9CDF-DFFD-DBD8-08095A039FE9}"/>
              </a:ext>
              <a:ext uri="{C183D7F6-B498-43B3-948B-1728B52AA6E4}">
                <adec:decorative xmlns:adec="http://schemas.microsoft.com/office/drawing/2017/decorative" val="1"/>
              </a:ext>
            </a:extLst>
          </p:cNvPr>
          <p:cNvSpPr/>
          <p:nvPr userDrawn="1"/>
        </p:nvSpPr>
        <p:spPr>
          <a:xfrm flipH="1">
            <a:off x="11348000" y="177401"/>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BA1CFA0B-85DB-50C1-2DCE-43E1EDBBD5A4}"/>
              </a:ext>
              <a:ext uri="{C183D7F6-B498-43B3-948B-1728B52AA6E4}">
                <adec:decorative xmlns:adec="http://schemas.microsoft.com/office/drawing/2017/decorative" val="1"/>
              </a:ext>
            </a:extLst>
          </p:cNvPr>
          <p:cNvSpPr/>
          <p:nvPr userDrawn="1"/>
        </p:nvSpPr>
        <p:spPr>
          <a:xfrm flipH="1">
            <a:off x="10693482" y="177402"/>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B5C54F2B-C639-D1C8-E104-CE340FCBE383}"/>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B6D35091-8023-DE48-73F1-9D869CF9CD9A}"/>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396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FB787F-F856-83D9-31F8-50BF0D4FA83B}"/>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A02657CF-AF2D-4A8E-63B2-8CCAB197AC09}"/>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3809E7E7-B740-A6CE-1420-F217E7F4A6BC}"/>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D589654F-122C-B489-BF0E-A6BAA5D165B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lIns="0" tIns="0" rIns="0" bIns="0" anchor="t">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A11349E4-C41F-EF8C-5B32-8D12705832F0}"/>
              </a:ext>
            </a:extLst>
          </p:cNvPr>
          <p:cNvSpPr>
            <a:spLocks noGrp="1"/>
          </p:cNvSpPr>
          <p:nvPr>
            <p:ph sz="quarter" idx="14"/>
          </p:nvPr>
        </p:nvSpPr>
        <p:spPr>
          <a:xfrm>
            <a:off x="4033520" y="831918"/>
            <a:ext cx="7314480" cy="22402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13" name="Footer Placeholder 3">
            <a:extLst>
              <a:ext uri="{FF2B5EF4-FFF2-40B4-BE49-F238E27FC236}">
                <a16:creationId xmlns:a16="http://schemas.microsoft.com/office/drawing/2014/main" id="{D6D9177A-278B-20CD-FE5E-6F66195139E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D941CF86-87E6-8948-A328-3A114B74DC33}"/>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5" name="Date Placeholder 3">
            <a:extLst>
              <a:ext uri="{FF2B5EF4-FFF2-40B4-BE49-F238E27FC236}">
                <a16:creationId xmlns:a16="http://schemas.microsoft.com/office/drawing/2014/main" id="{40918809-FD32-F4A8-916A-8C76FA0B58E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149977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lIns="0" tIns="0" rIns="0" bIns="0"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3" name="Content Placeholder 14">
            <a:extLst>
              <a:ext uri="{FF2B5EF4-FFF2-40B4-BE49-F238E27FC236}">
                <a16:creationId xmlns:a16="http://schemas.microsoft.com/office/drawing/2014/main" id="{F73A54CA-FA08-6D99-1B77-AB0DB1F1F791}"/>
              </a:ext>
            </a:extLst>
          </p:cNvPr>
          <p:cNvSpPr>
            <a:spLocks noGrp="1"/>
          </p:cNvSpPr>
          <p:nvPr>
            <p:ph sz="quarter" idx="14"/>
          </p:nvPr>
        </p:nvSpPr>
        <p:spPr>
          <a:xfrm>
            <a:off x="7244080" y="2081048"/>
            <a:ext cx="4133883" cy="394503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4766791B-F730-470C-BD5E-FFF8D449589F}" type="datetime1">
              <a:rPr lang="en-US" smtClean="0"/>
              <a:t>7/5/2025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8" name="Rectangle 17">
            <a:extLst>
              <a:ext uri="{FF2B5EF4-FFF2-40B4-BE49-F238E27FC236}">
                <a16:creationId xmlns:a16="http://schemas.microsoft.com/office/drawing/2014/main" id="{3D2BD5C2-C97A-C70B-4A03-5569FBDD129A}"/>
              </a:ext>
              <a:ext uri="{C183D7F6-B498-43B3-948B-1728B52AA6E4}">
                <adec:decorative xmlns:adec="http://schemas.microsoft.com/office/drawing/2017/decorative" val="1"/>
              </a:ext>
            </a:extLst>
          </p:cNvPr>
          <p:cNvSpPr/>
          <p:nvPr userDrawn="1"/>
        </p:nvSpPr>
        <p:spPr>
          <a:xfrm flipH="1">
            <a:off x="11348000" y="177401"/>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451B1B7C-F3EB-F411-B2F9-1447EABB0CA7}"/>
              </a:ext>
              <a:ext uri="{C183D7F6-B498-43B3-948B-1728B52AA6E4}">
                <adec:decorative xmlns:adec="http://schemas.microsoft.com/office/drawing/2017/decorative" val="1"/>
              </a:ext>
            </a:extLst>
          </p:cNvPr>
          <p:cNvSpPr/>
          <p:nvPr userDrawn="1"/>
        </p:nvSpPr>
        <p:spPr>
          <a:xfrm flipH="1">
            <a:off x="10693482" y="177402"/>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52B7F775-C47A-0C90-3F41-F05671F1F11C}"/>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F01DFAFE-D783-B15F-D030-6FAC8A72D01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984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95BEAC7-7B0C-C67F-01EC-0D5C31CD35E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0398174-5A2A-0232-7084-BDB432D18CD4}"/>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lIns="0" tIns="0" rIns="0" bIns="0">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6" name="Content Placeholder 14">
            <a:extLst>
              <a:ext uri="{FF2B5EF4-FFF2-40B4-BE49-F238E27FC236}">
                <a16:creationId xmlns:a16="http://schemas.microsoft.com/office/drawing/2014/main" id="{4715548A-198D-A2A2-D9C7-3779F8215ACA}"/>
              </a:ext>
            </a:extLst>
          </p:cNvPr>
          <p:cNvSpPr>
            <a:spLocks noGrp="1"/>
          </p:cNvSpPr>
          <p:nvPr>
            <p:ph sz="quarter" idx="14"/>
          </p:nvPr>
        </p:nvSpPr>
        <p:spPr>
          <a:xfrm>
            <a:off x="5720080" y="831918"/>
            <a:ext cx="5627921" cy="519416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D06C25B-BA04-6374-65A0-76BDFB99CD4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F1172CCB-6D6C-0A38-3222-0CAD79CB32F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2DDE88A6-D60B-5097-2962-CB861AC16AB3}"/>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B0A4DDF-9BA3-BD54-C7E8-4ED5D6B42776}"/>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F54A775-89E7-5952-D197-FE7A9446211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367069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55CD5E4D-B21F-98DF-71BB-3A8188C85DB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3D01567-22D1-D593-7AB7-C9C8909D5838}"/>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lIns="0" tIns="0" rIns="0" bIns="0"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6" name="Content Placeholder 14">
            <a:extLst>
              <a:ext uri="{FF2B5EF4-FFF2-40B4-BE49-F238E27FC236}">
                <a16:creationId xmlns:a16="http://schemas.microsoft.com/office/drawing/2014/main" id="{75509B30-B5BA-035C-9545-B2FADE9F1D7C}"/>
              </a:ext>
            </a:extLst>
          </p:cNvPr>
          <p:cNvSpPr>
            <a:spLocks noGrp="1"/>
          </p:cNvSpPr>
          <p:nvPr>
            <p:ph sz="quarter" idx="14"/>
          </p:nvPr>
        </p:nvSpPr>
        <p:spPr>
          <a:xfrm>
            <a:off x="4724400" y="873725"/>
            <a:ext cx="6623601" cy="515235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B6D1E27-668D-3A81-ECA7-E859B09D88D1}"/>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C839268F-45AE-773B-CA70-8DA32DFFF5FA}"/>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9C09008C-348E-CAC8-F695-08D4D59DB3D0}"/>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392DB71-11A1-8B7E-EAA4-FDA88B6D586C}"/>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05589EF-8DD8-AEE5-B805-F35A554E7F98}"/>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3473583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lIns="0" tIns="0" rIns="0" bIns="0"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lIns="0" tIns="0" rIns="0" bIns="0" anchor="t">
            <a:noAutofit/>
          </a:bodyPr>
          <a:lstStyle>
            <a:lvl1pPr marL="0" indent="0" algn="l">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E5AD3D17-73C9-402C-91E7-BA73E6829C50}" type="datetime1">
              <a:rPr lang="en-US" smtClean="0"/>
              <a:t>7/5/2025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7">
            <a:extLst>
              <a:ext uri="{FF2B5EF4-FFF2-40B4-BE49-F238E27FC236}">
                <a16:creationId xmlns:a16="http://schemas.microsoft.com/office/drawing/2014/main" id="{7EEDAD85-F38A-F8E4-0FB2-B9C16147E49D}"/>
              </a:ext>
              <a:ext uri="{C183D7F6-B498-43B3-948B-1728B52AA6E4}">
                <adec:decorative xmlns:adec="http://schemas.microsoft.com/office/drawing/2017/decorative" val="1"/>
              </a:ext>
            </a:extLst>
          </p:cNvPr>
          <p:cNvSpPr/>
          <p:nvPr userDrawn="1"/>
        </p:nvSpPr>
        <p:spPr>
          <a:xfrm>
            <a:off x="10416411"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DBE5E6DC-1581-347B-6E68-84FDD567E2E3}"/>
              </a:ext>
              <a:ext uri="{C183D7F6-B498-43B3-948B-1728B52AA6E4}">
                <adec:decorative xmlns:adec="http://schemas.microsoft.com/office/drawing/2017/decorative" val="1"/>
              </a:ext>
            </a:extLst>
          </p:cNvPr>
          <p:cNvSpPr/>
          <p:nvPr userDrawn="1"/>
        </p:nvSpPr>
        <p:spPr>
          <a:xfrm>
            <a:off x="9466829"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296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C77A7CDD-9512-40CC-9351-FC0DE186CFBD}" type="datetime1">
              <a:rPr lang="en-US" smtClean="0"/>
              <a:t>7/5/2025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7">
            <a:extLst>
              <a:ext uri="{FF2B5EF4-FFF2-40B4-BE49-F238E27FC236}">
                <a16:creationId xmlns:a16="http://schemas.microsoft.com/office/drawing/2014/main" id="{602E5CEB-4489-D4CC-65B7-9A1B72D0901A}"/>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6A78B4C5-7BDE-ECA1-1582-30036FE31631}"/>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460921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Date Placeholder 4">
            <a:extLst>
              <a:ext uri="{FF2B5EF4-FFF2-40B4-BE49-F238E27FC236}">
                <a16:creationId xmlns:a16="http://schemas.microsoft.com/office/drawing/2014/main" id="{4D81316D-7AD5-22E6-6806-2F3D201FB53E}"/>
              </a:ext>
            </a:extLst>
          </p:cNvPr>
          <p:cNvSpPr>
            <a:spLocks noGrp="1"/>
          </p:cNvSpPr>
          <p:nvPr>
            <p:ph type="dt" sz="half" idx="10"/>
          </p:nvPr>
        </p:nvSpPr>
        <p:spPr>
          <a:xfrm>
            <a:off x="657225" y="6400800"/>
            <a:ext cx="2743200" cy="266700"/>
          </a:xfrm>
        </p:spPr>
        <p:txBody>
          <a:bodyPr/>
          <a:lstStyle/>
          <a:p>
            <a:r>
              <a:rPr lang="en-US" altLang="zh-CN"/>
              <a:t>03/10/2025</a:t>
            </a:r>
            <a:fld id="{12DB3EA1-DD0C-4B8D-8364-52024B4530F1}" type="datetime1">
              <a:rPr lang="en-US" smtClean="0"/>
              <a:t>7/5/2025</a:t>
            </a:fld>
            <a:endParaRPr lang="en-US"/>
          </a:p>
        </p:txBody>
      </p:sp>
      <p:sp>
        <p:nvSpPr>
          <p:cNvPr id="14" name="Footer Placeholder 5">
            <a:extLst>
              <a:ext uri="{FF2B5EF4-FFF2-40B4-BE49-F238E27FC236}">
                <a16:creationId xmlns:a16="http://schemas.microsoft.com/office/drawing/2014/main" id="{545E312D-C246-214A-8F58-D9F6BAB62C0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3" name="Slide Number Placeholder 6">
            <a:extLst>
              <a:ext uri="{FF2B5EF4-FFF2-40B4-BE49-F238E27FC236}">
                <a16:creationId xmlns:a16="http://schemas.microsoft.com/office/drawing/2014/main" id="{5DB604A8-7D54-9DD8-8A5E-316C302EDBE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2" name="Oval 1">
            <a:extLst>
              <a:ext uri="{FF2B5EF4-FFF2-40B4-BE49-F238E27FC236}">
                <a16:creationId xmlns:a16="http://schemas.microsoft.com/office/drawing/2014/main" id="{8C7A0F15-0EC8-3130-B9B5-66D39962587E}"/>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5D7BB827-F847-836C-072E-C2C3984CE54D}"/>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42708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8E620CC0-DC30-91C7-8486-4145213E00C0}"/>
              </a:ext>
            </a:extLst>
          </p:cNvPr>
          <p:cNvSpPr>
            <a:spLocks noGrp="1"/>
          </p:cNvSpPr>
          <p:nvPr>
            <p:ph type="title" hasCustomPrompt="1"/>
          </p:nvPr>
        </p:nvSpPr>
        <p:spPr>
          <a:xfrm>
            <a:off x="265615" y="3538558"/>
            <a:ext cx="11418925" cy="1514990"/>
          </a:xfrm>
        </p:spPr>
        <p:txBody>
          <a:bodyPr lIns="0" tIns="0" rIns="0" bIns="0">
            <a:noAutofit/>
          </a:bodyPr>
          <a:lstStyle>
            <a:lvl1pPr>
              <a:lnSpc>
                <a:spcPct val="100000"/>
              </a:lnSpc>
              <a:defRPr sz="5400"/>
            </a:lvl1pPr>
          </a:lstStyle>
          <a:p>
            <a:r>
              <a:rPr lang="en-US"/>
              <a:t>Click to edit Master title style</a:t>
            </a:r>
            <a:endParaRPr lang="en-CN"/>
          </a:p>
        </p:txBody>
      </p:sp>
      <p:sp>
        <p:nvSpPr>
          <p:cNvPr id="17" name="Subtitle 8">
            <a:extLst>
              <a:ext uri="{FF2B5EF4-FFF2-40B4-BE49-F238E27FC236}">
                <a16:creationId xmlns:a16="http://schemas.microsoft.com/office/drawing/2014/main" id="{DD16B2CF-CBE4-0CAA-4D1A-87BA8323347E}"/>
              </a:ext>
            </a:extLst>
          </p:cNvPr>
          <p:cNvSpPr>
            <a:spLocks noGrp="1"/>
          </p:cNvSpPr>
          <p:nvPr userDrawn="1">
            <p:ph type="body" sz="quarter" idx="18" hasCustomPrompt="1"/>
          </p:nvPr>
        </p:nvSpPr>
        <p:spPr>
          <a:xfrm>
            <a:off x="265616" y="5136147"/>
            <a:ext cx="11418926" cy="993191"/>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9" name="Picture Placeholder 20" descr="A hand holding a pen is writing on an open blank notebook.">
            <a:extLst>
              <a:ext uri="{FF2B5EF4-FFF2-40B4-BE49-F238E27FC236}">
                <a16:creationId xmlns:a16="http://schemas.microsoft.com/office/drawing/2014/main" id="{DEC0C38B-6B43-AD26-4095-760B8B70DC16}"/>
              </a:ext>
              <a:ext uri="{C183D7F6-B498-43B3-948B-1728B52AA6E4}">
                <adec:decorative xmlns:adec="http://schemas.microsoft.com/office/drawing/2017/decorative" val="0"/>
              </a:ext>
            </a:extLst>
          </p:cNvPr>
          <p:cNvSpPr>
            <a:spLocks noGrp="1"/>
          </p:cNvSpPr>
          <p:nvPr>
            <p:ph type="pic" sz="quarter" idx="23"/>
          </p:nvPr>
        </p:nvSpPr>
        <p:spPr>
          <a:xfrm>
            <a:off x="-1" y="1912129"/>
            <a:ext cx="1925575" cy="1530062"/>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8" name="Picture Placeholder 24" descr="A modern, multi-story glass office building with a clear blue sky in the background.">
            <a:extLst>
              <a:ext uri="{FF2B5EF4-FFF2-40B4-BE49-F238E27FC236}">
                <a16:creationId xmlns:a16="http://schemas.microsoft.com/office/drawing/2014/main" id="{1BB82094-7EB6-EC6F-84DC-9D44135FA43B}"/>
              </a:ext>
              <a:ext uri="{C183D7F6-B498-43B3-948B-1728B52AA6E4}">
                <adec:decorative xmlns:adec="http://schemas.microsoft.com/office/drawing/2017/decorative" val="0"/>
              </a:ext>
            </a:extLst>
          </p:cNvPr>
          <p:cNvSpPr>
            <a:spLocks noGrp="1"/>
          </p:cNvSpPr>
          <p:nvPr>
            <p:ph type="pic" sz="quarter" idx="22"/>
          </p:nvPr>
        </p:nvSpPr>
        <p:spPr>
          <a:xfrm>
            <a:off x="9944486" y="-4"/>
            <a:ext cx="2247514" cy="1925578"/>
          </a:xfrm>
          <a:noFill/>
        </p:spPr>
        <p:txBody>
          <a:bodyPr/>
          <a:lstStyle/>
          <a:p>
            <a:endParaRPr lang="zh-CN" altLang="en-US"/>
          </a:p>
        </p:txBody>
      </p:sp>
      <p:sp>
        <p:nvSpPr>
          <p:cNvPr id="7" name="Date Placeholder 3">
            <a:extLst>
              <a:ext uri="{FF2B5EF4-FFF2-40B4-BE49-F238E27FC236}">
                <a16:creationId xmlns:a16="http://schemas.microsoft.com/office/drawing/2014/main" id="{1D6268BB-B547-A20C-3B9E-187F14FE0C14}"/>
              </a:ext>
            </a:extLst>
          </p:cNvPr>
          <p:cNvSpPr>
            <a:spLocks noGrp="1"/>
          </p:cNvSpPr>
          <p:nvPr>
            <p:ph type="dt" sz="half" idx="21"/>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3" name="Footer Placeholder 4">
            <a:extLst>
              <a:ext uri="{FF2B5EF4-FFF2-40B4-BE49-F238E27FC236}">
                <a16:creationId xmlns:a16="http://schemas.microsoft.com/office/drawing/2014/main" id="{C9EC6F98-8B99-D984-46BE-AB3745B39CF9}"/>
              </a:ext>
            </a:extLst>
          </p:cNvPr>
          <p:cNvSpPr>
            <a:spLocks noGrp="1"/>
          </p:cNvSpPr>
          <p:nvPr>
            <p:ph type="ftr" sz="quarter" idx="20"/>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BC6EC5DF-3303-F1EE-3D99-530E70BC2EE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5" name="Freeform: Shape 3">
            <a:extLst>
              <a:ext uri="{FF2B5EF4-FFF2-40B4-BE49-F238E27FC236}">
                <a16:creationId xmlns:a16="http://schemas.microsoft.com/office/drawing/2014/main" id="{AAFE7D64-F404-CB16-B1A6-2632D9817AB1}"/>
              </a:ext>
              <a:ext uri="{C183D7F6-B498-43B3-948B-1728B52AA6E4}">
                <adec:decorative xmlns:adec="http://schemas.microsoft.com/office/drawing/2017/decorative" val="1"/>
              </a:ext>
            </a:extLst>
          </p:cNvPr>
          <p:cNvSpPr/>
          <p:nvPr userDrawn="1"/>
        </p:nvSpPr>
        <p:spPr>
          <a:xfrm flipV="1">
            <a:off x="10716025" y="1925895"/>
            <a:ext cx="1496841" cy="1543709"/>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Oval 13">
            <a:extLst>
              <a:ext uri="{FF2B5EF4-FFF2-40B4-BE49-F238E27FC236}">
                <a16:creationId xmlns:a16="http://schemas.microsoft.com/office/drawing/2014/main" id="{00AEDDFB-A768-7BB7-5203-76DF807E10F5}"/>
              </a:ext>
              <a:ext uri="{C183D7F6-B498-43B3-948B-1728B52AA6E4}">
                <adec:decorative xmlns:adec="http://schemas.microsoft.com/office/drawing/2017/decorative" val="1"/>
              </a:ext>
            </a:extLst>
          </p:cNvPr>
          <p:cNvSpPr/>
          <p:nvPr userDrawn="1"/>
        </p:nvSpPr>
        <p:spPr>
          <a:xfrm flipV="1">
            <a:off x="0" y="-1"/>
            <a:ext cx="1925576" cy="19255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2B22C943-07E1-D41A-22B9-A7C40FF5C3F7}"/>
              </a:ext>
              <a:ext uri="{C183D7F6-B498-43B3-948B-1728B52AA6E4}">
                <adec:decorative xmlns:adec="http://schemas.microsoft.com/office/drawing/2017/decorative" val="1"/>
              </a:ext>
            </a:extLst>
          </p:cNvPr>
          <p:cNvSpPr/>
          <p:nvPr userDrawn="1"/>
        </p:nvSpPr>
        <p:spPr>
          <a:xfrm flipH="1">
            <a:off x="1925574" y="0"/>
            <a:ext cx="2041601" cy="189392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Text Placeholder 10">
            <a:extLst>
              <a:ext uri="{FF2B5EF4-FFF2-40B4-BE49-F238E27FC236}">
                <a16:creationId xmlns:a16="http://schemas.microsoft.com/office/drawing/2014/main" id="{A3AD1606-3704-1AD8-6FD1-CC0ED99642EC}"/>
              </a:ext>
            </a:extLst>
          </p:cNvPr>
          <p:cNvSpPr>
            <a:spLocks noGrp="1"/>
          </p:cNvSpPr>
          <p:nvPr>
            <p:ph type="body" sz="quarter" idx="15" hasCustomPrompt="1"/>
          </p:nvPr>
        </p:nvSpPr>
        <p:spPr>
          <a:xfrm>
            <a:off x="2111053" y="3127434"/>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14728287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1CA164D-7C6B-06BE-16C2-75C3BBB09D50}"/>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F564D697-3A15-958B-0687-86B35554E5C9}"/>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2">
            <a:extLst>
              <a:ext uri="{FF2B5EF4-FFF2-40B4-BE49-F238E27FC236}">
                <a16:creationId xmlns:a16="http://schemas.microsoft.com/office/drawing/2014/main" id="{7BE9796F-7CAB-A7AD-BB1B-EF86F280A998}"/>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0" name="Footer Placeholder 3">
            <a:extLst>
              <a:ext uri="{FF2B5EF4-FFF2-40B4-BE49-F238E27FC236}">
                <a16:creationId xmlns:a16="http://schemas.microsoft.com/office/drawing/2014/main" id="{FB9F2B7A-26D1-C74D-5C9C-6D7D978F5EB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E8025FD8-B45A-B3C3-084D-724FB4DFB4A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8" name="Oval 9">
            <a:extLst>
              <a:ext uri="{FF2B5EF4-FFF2-40B4-BE49-F238E27FC236}">
                <a16:creationId xmlns:a16="http://schemas.microsoft.com/office/drawing/2014/main" id="{B71AB10C-8E59-AE2D-86E6-6D9A67FE36C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4695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BD9B3D-FB5A-6D3F-EF35-F7B4FBF0ECC5}"/>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84CA7AA3-D510-AE6D-77CB-24E1A93D2183}"/>
              </a:ext>
            </a:extLst>
          </p:cNvPr>
          <p:cNvSpPr>
            <a:spLocks noGrp="1"/>
          </p:cNvSpPr>
          <p:nvPr>
            <p:ph sz="quarter" idx="13" hasCustomPrompt="1"/>
          </p:nvPr>
        </p:nvSpPr>
        <p:spPr>
          <a:xfrm>
            <a:off x="612648" y="1968500"/>
            <a:ext cx="8266176" cy="4267708"/>
          </a:xfrm>
        </p:spPr>
        <p:txBody>
          <a:bodyPr anchor="b">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A16EFAA2-E99D-F827-DFFE-D71EBB1C997B}"/>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0" name="Footer Placeholder 4">
            <a:extLst>
              <a:ext uri="{FF2B5EF4-FFF2-40B4-BE49-F238E27FC236}">
                <a16:creationId xmlns:a16="http://schemas.microsoft.com/office/drawing/2014/main" id="{4D80EBC9-29E7-4715-E05F-F2D325C93622}"/>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5C54C63-BED0-0452-B6A1-95AD18F28E9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9">
            <a:extLst>
              <a:ext uri="{FF2B5EF4-FFF2-40B4-BE49-F238E27FC236}">
                <a16:creationId xmlns:a16="http://schemas.microsoft.com/office/drawing/2014/main" id="{FE1ABDF3-0063-4A1D-10BB-DA224E36DC12}"/>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3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812D861-AAF6-629C-C60E-0B5C35159274}"/>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EC92FC1E-596F-194E-3F60-0A378404860D}"/>
              </a:ext>
            </a:extLst>
          </p:cNvPr>
          <p:cNvSpPr>
            <a:spLocks noGrp="1"/>
          </p:cNvSpPr>
          <p:nvPr>
            <p:ph sz="quarter" idx="13" hasCustomPrompt="1"/>
          </p:nvPr>
        </p:nvSpPr>
        <p:spPr>
          <a:xfrm>
            <a:off x="612648" y="1968500"/>
            <a:ext cx="8266176" cy="4267708"/>
          </a:xfrm>
        </p:spPr>
        <p:txBody>
          <a:bodyPr anchor="t">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312B60F2-F319-70A6-2EBE-ED2F93E6BBC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0" name="Footer Placeholder 4">
            <a:extLst>
              <a:ext uri="{FF2B5EF4-FFF2-40B4-BE49-F238E27FC236}">
                <a16:creationId xmlns:a16="http://schemas.microsoft.com/office/drawing/2014/main" id="{578C9B71-D747-9AA5-01A4-6AEFAECC7CE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8264EEDC-4B25-0FE5-4420-D6FB69DD9D2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9">
            <a:extLst>
              <a:ext uri="{FF2B5EF4-FFF2-40B4-BE49-F238E27FC236}">
                <a16:creationId xmlns:a16="http://schemas.microsoft.com/office/drawing/2014/main" id="{3B5B8FFC-1EB4-655C-F3FA-BF2976D1E3A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0382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9FF5536-3C53-3CA1-4017-2BED4FDC7EEF}"/>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6625D4C4-9EA2-CAEC-F708-C848BBE20BF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lIns="0" tIns="0" rIns="0" bIns="0" anchor="ctr">
            <a:noAutofit/>
          </a:bodyPr>
          <a:lstStyle>
            <a:lvl1pPr algn="l">
              <a:lnSpc>
                <a:spcPct val="100000"/>
              </a:lnSpc>
              <a:defRPr sz="36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Autofit/>
          </a:bodyPr>
          <a:lstStyle>
            <a:lvl1pPr marL="0" indent="0" algn="l">
              <a:buNone/>
              <a:defRPr sz="16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8" name="Rectangle 7">
            <a:extLst>
              <a:ext uri="{FF2B5EF4-FFF2-40B4-BE49-F238E27FC236}">
                <a16:creationId xmlns:a16="http://schemas.microsoft.com/office/drawing/2014/main" id="{F4252319-ED8D-9D07-4FEA-E6109633B3A9}"/>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C40B9B11-0EB4-232B-6E49-55998E9B4485}"/>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D00D97EF-1B79-4BC4-8D86-085A169C46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
        <p:nvSpPr>
          <p:cNvPr id="12" name="Footer Placeholder 4">
            <a:extLst>
              <a:ext uri="{FF2B5EF4-FFF2-40B4-BE49-F238E27FC236}">
                <a16:creationId xmlns:a16="http://schemas.microsoft.com/office/drawing/2014/main" id="{9366B58F-A813-A563-E14F-6008832E2D5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B11857CB-6DBB-09F8-F69F-B30D94B6FE3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473953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271E2D2-F4D4-4D2D-E293-39C0966AB6B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074C01C-C082-4D6C-8432-D7AC79BB0B7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lIns="0" tIns="0" rIns="0" bIns="0"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23" name="Date Placeholder 3">
            <a:extLst>
              <a:ext uri="{FF2B5EF4-FFF2-40B4-BE49-F238E27FC236}">
                <a16:creationId xmlns:a16="http://schemas.microsoft.com/office/drawing/2014/main" id="{A746ACEE-4843-63D2-082A-91EBA0C6768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
        <p:nvSpPr>
          <p:cNvPr id="22" name="Footer Placeholder 4">
            <a:extLst>
              <a:ext uri="{FF2B5EF4-FFF2-40B4-BE49-F238E27FC236}">
                <a16:creationId xmlns:a16="http://schemas.microsoft.com/office/drawing/2014/main" id="{1754E216-025A-D125-2442-AB40AB49AFE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1" name="Slide Number Placeholder 5">
            <a:extLst>
              <a:ext uri="{FF2B5EF4-FFF2-40B4-BE49-F238E27FC236}">
                <a16:creationId xmlns:a16="http://schemas.microsoft.com/office/drawing/2014/main" id="{BD6C5C0B-4D2F-09C8-E6DB-1C790F4FD2A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630AD6E7-539D-18AB-31B8-4BBCBC5943D9}"/>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C988C6-6A58-97A9-A978-3E644B32762A}"/>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1679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196DB63-381C-8C7D-BB65-082688206FFB}"/>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lIns="0" tIns="0" rIns="0" bIns="0"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1" name="Date Placeholder 3">
            <a:extLst>
              <a:ext uri="{FF2B5EF4-FFF2-40B4-BE49-F238E27FC236}">
                <a16:creationId xmlns:a16="http://schemas.microsoft.com/office/drawing/2014/main" id="{4CE5E81E-1879-046D-890F-67265A4F6A0C}"/>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8" name="Footer Placeholder 4">
            <a:extLst>
              <a:ext uri="{FF2B5EF4-FFF2-40B4-BE49-F238E27FC236}">
                <a16:creationId xmlns:a16="http://schemas.microsoft.com/office/drawing/2014/main" id="{E6EC2FBA-56C5-75AA-CB73-6FEF3DAE0E00}"/>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6DCD230-2FA8-A6FB-624C-AE600C46623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0" name="Oval 9">
            <a:extLst>
              <a:ext uri="{FF2B5EF4-FFF2-40B4-BE49-F238E27FC236}">
                <a16:creationId xmlns:a16="http://schemas.microsoft.com/office/drawing/2014/main" id="{62280E6F-66E0-FF74-CDC9-9E8D2921FEF4}"/>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28005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D6CD142-9810-6E9E-811F-FBF95DAB136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20410E30-A3EF-7BFE-43CC-85D8B7FDC4C2}"/>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lIns="0" tIns="0" rIns="0" bIns="0">
            <a:noAutofit/>
          </a:bodyPr>
          <a:lstStyle>
            <a:lvl1pPr>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60A18B9-CFE5-6D5D-5C30-04F0B337762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
        <p:nvSpPr>
          <p:cNvPr id="13" name="Footer Placeholder 4">
            <a:extLst>
              <a:ext uri="{FF2B5EF4-FFF2-40B4-BE49-F238E27FC236}">
                <a16:creationId xmlns:a16="http://schemas.microsoft.com/office/drawing/2014/main" id="{23869561-2D2D-9996-FFE8-388DC6E9963D}"/>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5">
            <a:extLst>
              <a:ext uri="{FF2B5EF4-FFF2-40B4-BE49-F238E27FC236}">
                <a16:creationId xmlns:a16="http://schemas.microsoft.com/office/drawing/2014/main" id="{18998549-C638-4A98-30C9-24AEA641517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4" name="Rectangle 3">
            <a:extLst>
              <a:ext uri="{FF2B5EF4-FFF2-40B4-BE49-F238E27FC236}">
                <a16:creationId xmlns:a16="http://schemas.microsoft.com/office/drawing/2014/main" id="{F7999891-11D4-E429-CDE9-3DF80CE2015A}"/>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DB733A1D-510F-48B2-3D98-68215649F5AF}"/>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7093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6BD940F-D20B-0BF8-988B-5F547E82603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D74561AA-EE8E-A34D-D1B7-BCB6A39A792C}"/>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lIns="0" tIns="0" rIns="0" bIns="0">
            <a:no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3">
            <a:extLst>
              <a:ext uri="{FF2B5EF4-FFF2-40B4-BE49-F238E27FC236}">
                <a16:creationId xmlns:a16="http://schemas.microsoft.com/office/drawing/2014/main" id="{B593D132-537B-9DD5-6B41-6F24C843C53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BE6E8398-5863-5CDD-8A1A-FAF35E8D3A5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6" name="Rectangle 5">
            <a:extLst>
              <a:ext uri="{FF2B5EF4-FFF2-40B4-BE49-F238E27FC236}">
                <a16:creationId xmlns:a16="http://schemas.microsoft.com/office/drawing/2014/main" id="{69187B6F-DAFE-6F4E-C600-61C125681F39}"/>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DE069CF5-8226-D57D-93F5-CB79F89435E5}"/>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a:extLst>
              <a:ext uri="{FF2B5EF4-FFF2-40B4-BE49-F238E27FC236}">
                <a16:creationId xmlns:a16="http://schemas.microsoft.com/office/drawing/2014/main" id="{2275FBC0-CDAF-8728-57DD-F90BC45BAA1B}"/>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Tree>
    <p:extLst>
      <p:ext uri="{BB962C8B-B14F-4D97-AF65-F5344CB8AC3E}">
        <p14:creationId xmlns:p14="http://schemas.microsoft.com/office/powerpoint/2010/main" val="4294660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1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item Lists">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93482" y="17740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348000" y="1774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3">
            <a:extLst>
              <a:ext uri="{FF2B5EF4-FFF2-40B4-BE49-F238E27FC236}">
                <a16:creationId xmlns:a16="http://schemas.microsoft.com/office/drawing/2014/main" id="{13D9D504-F065-099D-DFC5-03AAFA58A1DE}"/>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4">
            <a:extLst>
              <a:ext uri="{FF2B5EF4-FFF2-40B4-BE49-F238E27FC236}">
                <a16:creationId xmlns:a16="http://schemas.microsoft.com/office/drawing/2014/main" id="{6DFB1812-ACA6-4DC3-03F0-C2E6122DF093}"/>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03BC5B12-08AC-2BFA-4EDD-13EA2E2980AD}"/>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A93A9BBB-A674-5564-A878-E3CA286CAE71}"/>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3" name="Text Placeholder 2">
            <a:extLst>
              <a:ext uri="{FF2B5EF4-FFF2-40B4-BE49-F238E27FC236}">
                <a16:creationId xmlns:a16="http://schemas.microsoft.com/office/drawing/2014/main" id="{27F44296-638D-5B08-2F89-F8907F3138E9}"/>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0">
            <a:extLst>
              <a:ext uri="{FF2B5EF4-FFF2-40B4-BE49-F238E27FC236}">
                <a16:creationId xmlns:a16="http://schemas.microsoft.com/office/drawing/2014/main" id="{25EBA686-575C-E191-F98A-C0EBBA4F530E}"/>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7" name="Text Placeholder 2">
            <a:extLst>
              <a:ext uri="{FF2B5EF4-FFF2-40B4-BE49-F238E27FC236}">
                <a16:creationId xmlns:a16="http://schemas.microsoft.com/office/drawing/2014/main" id="{147DF147-0973-9BC0-59E9-EA9637F0FE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BC0FA2C4-2DCC-57D2-A4A8-C0E7A91A23BF}"/>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22" name="Picture Placeholder 21">
            <a:extLst>
              <a:ext uri="{FF2B5EF4-FFF2-40B4-BE49-F238E27FC236}">
                <a16:creationId xmlns:a16="http://schemas.microsoft.com/office/drawing/2014/main" id="{26F9B4D9-EE44-B302-2788-6E680765993D}"/>
              </a:ext>
            </a:extLst>
          </p:cNvPr>
          <p:cNvSpPr>
            <a:spLocks noGrp="1"/>
          </p:cNvSpPr>
          <p:nvPr>
            <p:ph type="pic" sz="quarter" idx="20"/>
          </p:nvPr>
        </p:nvSpPr>
        <p:spPr>
          <a:xfrm>
            <a:off x="5063067" y="2691208"/>
            <a:ext cx="6196604" cy="3331705"/>
          </a:xfrm>
          <a:custGeom>
            <a:avLst/>
            <a:gdLst>
              <a:gd name="connsiteX0" fmla="*/ 0 w 6196604"/>
              <a:gd name="connsiteY0" fmla="*/ 0 h 3331705"/>
              <a:gd name="connsiteX1" fmla="*/ 6196604 w 6196604"/>
              <a:gd name="connsiteY1" fmla="*/ 0 h 3331705"/>
              <a:gd name="connsiteX2" fmla="*/ 6196604 w 6196604"/>
              <a:gd name="connsiteY2" fmla="*/ 3331705 h 3331705"/>
              <a:gd name="connsiteX3" fmla="*/ 0 w 6196604"/>
              <a:gd name="connsiteY3" fmla="*/ 3331705 h 3331705"/>
            </a:gdLst>
            <a:ahLst/>
            <a:cxnLst>
              <a:cxn ang="0">
                <a:pos x="connsiteX0" y="connsiteY0"/>
              </a:cxn>
              <a:cxn ang="0">
                <a:pos x="connsiteX1" y="connsiteY1"/>
              </a:cxn>
              <a:cxn ang="0">
                <a:pos x="connsiteX2" y="connsiteY2"/>
              </a:cxn>
              <a:cxn ang="0">
                <a:pos x="connsiteX3" y="connsiteY3"/>
              </a:cxn>
            </a:cxnLst>
            <a:rect l="l" t="t" r="r" b="b"/>
            <a:pathLst>
              <a:path w="6196604" h="3331705">
                <a:moveTo>
                  <a:pt x="0" y="0"/>
                </a:moveTo>
                <a:lnTo>
                  <a:pt x="6196604" y="0"/>
                </a:lnTo>
                <a:lnTo>
                  <a:pt x="6196604" y="3331705"/>
                </a:lnTo>
                <a:lnTo>
                  <a:pt x="0" y="3331705"/>
                </a:lnTo>
                <a:close/>
              </a:path>
            </a:pathLst>
          </a:custGeom>
        </p:spPr>
        <p:txBody>
          <a:bodyPr wrap="square">
            <a:noAutofit/>
          </a:bodyPr>
          <a:lstStyle/>
          <a:p>
            <a:endParaRPr lang="zh-CN" altLang="en-US"/>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60354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3" name="Freeform: Shape 3">
            <a:extLst>
              <a:ext uri="{FF2B5EF4-FFF2-40B4-BE49-F238E27FC236}">
                <a16:creationId xmlns:a16="http://schemas.microsoft.com/office/drawing/2014/main" id="{35B62877-1ECE-C895-2628-D7024147423A}"/>
              </a:ext>
              <a:ext uri="{C183D7F6-B498-43B3-948B-1728B52AA6E4}">
                <adec:decorative xmlns:adec="http://schemas.microsoft.com/office/drawing/2017/decorative" val="1"/>
              </a:ext>
            </a:extLst>
          </p:cNvPr>
          <p:cNvSpPr/>
          <p:nvPr userDrawn="1"/>
        </p:nvSpPr>
        <p:spPr>
          <a:xfrm flipV="1">
            <a:off x="2" y="4575872"/>
            <a:ext cx="2281484" cy="228212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2">
            <a:extLst>
              <a:ext uri="{FF2B5EF4-FFF2-40B4-BE49-F238E27FC236}">
                <a16:creationId xmlns:a16="http://schemas.microsoft.com/office/drawing/2014/main" id="{52BE707F-C731-EA4B-19D9-D329BD4A154E}"/>
              </a:ext>
            </a:extLst>
          </p:cNvPr>
          <p:cNvSpPr>
            <a:spLocks noGrp="1"/>
          </p:cNvSpPr>
          <p:nvPr userDrawn="1">
            <p:ph type="title" hasCustomPrompt="1"/>
          </p:nvPr>
        </p:nvSpPr>
        <p:spPr>
          <a:xfrm>
            <a:off x="2601743" y="1379047"/>
            <a:ext cx="8913982" cy="2508792"/>
          </a:xfrm>
        </p:spPr>
        <p:txBody>
          <a:bodyPr lIns="0" tIns="0" rIns="0" bIns="0">
            <a:noAutofit/>
          </a:bodyPr>
          <a:lstStyle>
            <a:lvl1pPr>
              <a:lnSpc>
                <a:spcPct val="100000"/>
              </a:lnSpc>
              <a:defRPr sz="5400"/>
            </a:lvl1pPr>
          </a:lstStyle>
          <a:p>
            <a:r>
              <a:rPr lang="en-US"/>
              <a:t>Click to edit Master title style</a:t>
            </a:r>
            <a:endParaRPr lang="en-CN"/>
          </a:p>
        </p:txBody>
      </p:sp>
      <p:sp>
        <p:nvSpPr>
          <p:cNvPr id="11" name="Subtitle 8">
            <a:extLst>
              <a:ext uri="{FF2B5EF4-FFF2-40B4-BE49-F238E27FC236}">
                <a16:creationId xmlns:a16="http://schemas.microsoft.com/office/drawing/2014/main" id="{630C0ABC-2179-00DC-A363-2C8C30649466}"/>
              </a:ext>
            </a:extLst>
          </p:cNvPr>
          <p:cNvSpPr>
            <a:spLocks noGrp="1"/>
          </p:cNvSpPr>
          <p:nvPr userDrawn="1">
            <p:ph type="body" sz="quarter" idx="14" hasCustomPrompt="1"/>
          </p:nvPr>
        </p:nvSpPr>
        <p:spPr>
          <a:xfrm>
            <a:off x="2601743" y="4136267"/>
            <a:ext cx="8913982" cy="439606"/>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A1D21C21-739A-A82A-8977-42F691559CD9}"/>
              </a:ext>
            </a:extLst>
          </p:cNvPr>
          <p:cNvSpPr>
            <a:spLocks noGrp="1"/>
          </p:cNvSpPr>
          <p:nvPr>
            <p:ph type="body" sz="quarter" idx="15" hasCustomPrompt="1"/>
          </p:nvPr>
        </p:nvSpPr>
        <p:spPr>
          <a:xfrm>
            <a:off x="2601743" y="5635721"/>
            <a:ext cx="2005584" cy="314757"/>
          </a:xfrm>
        </p:spPr>
        <p:txBody>
          <a:bodyPr>
            <a:normAutofit/>
          </a:bodyPr>
          <a:lstStyle>
            <a:lvl1pPr>
              <a:defRPr sz="1600"/>
            </a:lvl1pPr>
          </a:lstStyle>
          <a:p>
            <a:pPr lvl="0"/>
            <a:r>
              <a:rPr lang="en-US" altLang="zh-CN" sz="1600"/>
              <a:t>Presenter Name</a:t>
            </a:r>
            <a:endParaRPr lang="zh-CN" altLang="en-US"/>
          </a:p>
        </p:txBody>
      </p:sp>
      <p:sp>
        <p:nvSpPr>
          <p:cNvPr id="2" name="Picture Placeholder 20">
            <a:extLst>
              <a:ext uri="{FF2B5EF4-FFF2-40B4-BE49-F238E27FC236}">
                <a16:creationId xmlns:a16="http://schemas.microsoft.com/office/drawing/2014/main" id="{E7DFF57B-01B8-7AE5-59D6-1EA01068C2ED}"/>
              </a:ext>
              <a:ext uri="{C183D7F6-B498-43B3-948B-1728B52AA6E4}">
                <adec:decorative xmlns:adec="http://schemas.microsoft.com/office/drawing/2017/decorative" val="0"/>
              </a:ext>
            </a:extLst>
          </p:cNvPr>
          <p:cNvSpPr>
            <a:spLocks noGrp="1"/>
          </p:cNvSpPr>
          <p:nvPr>
            <p:ph type="pic" sz="quarter" idx="17"/>
          </p:nvPr>
        </p:nvSpPr>
        <p:spPr>
          <a:xfrm>
            <a:off x="0" y="2281486"/>
            <a:ext cx="2281484" cy="2294867"/>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13" name="Picture Placeholder 24">
            <a:extLst>
              <a:ext uri="{FF2B5EF4-FFF2-40B4-BE49-F238E27FC236}">
                <a16:creationId xmlns:a16="http://schemas.microsoft.com/office/drawing/2014/main" id="{60987CD7-1E61-07D2-B179-5524B68E1EE9}"/>
              </a:ext>
              <a:ext uri="{C183D7F6-B498-43B3-948B-1728B52AA6E4}">
                <adec:decorative xmlns:adec="http://schemas.microsoft.com/office/drawing/2017/decorative" val="0"/>
              </a:ext>
            </a:extLst>
          </p:cNvPr>
          <p:cNvSpPr>
            <a:spLocks noGrp="1"/>
          </p:cNvSpPr>
          <p:nvPr userDrawn="1">
            <p:ph type="pic" sz="quarter" idx="18"/>
          </p:nvPr>
        </p:nvSpPr>
        <p:spPr>
          <a:xfrm>
            <a:off x="9528326" y="4575873"/>
            <a:ext cx="2663674" cy="2282127"/>
          </a:xfrm>
          <a:noFill/>
        </p:spPr>
        <p:txBody>
          <a:bodyPr/>
          <a:lstStyle/>
          <a:p>
            <a:endParaRPr lang="zh-CN" altLang="en-US"/>
          </a:p>
        </p:txBody>
      </p:sp>
      <p:sp>
        <p:nvSpPr>
          <p:cNvPr id="16" name="Slide Number Placeholder 5">
            <a:extLst>
              <a:ext uri="{FF2B5EF4-FFF2-40B4-BE49-F238E27FC236}">
                <a16:creationId xmlns:a16="http://schemas.microsoft.com/office/drawing/2014/main" id="{9E3EDE68-DC03-72CA-8812-032BBE8CDA37}"/>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7" name="Footer Placeholder 4">
            <a:extLst>
              <a:ext uri="{FF2B5EF4-FFF2-40B4-BE49-F238E27FC236}">
                <a16:creationId xmlns:a16="http://schemas.microsoft.com/office/drawing/2014/main" id="{592B5A2C-FD03-F122-C8E4-B6CB4EC4861B}"/>
              </a:ext>
            </a:extLst>
          </p:cNvPr>
          <p:cNvSpPr>
            <a:spLocks noGrp="1"/>
          </p:cNvSpPr>
          <p:nvPr userDrawn="1">
            <p:ph type="ftr" sz="quarter" idx="19"/>
          </p:nvPr>
        </p:nvSpPr>
        <p:spPr>
          <a:xfrm>
            <a:off x="3800475" y="6400800"/>
            <a:ext cx="3657600" cy="266700"/>
          </a:xfrm>
        </p:spPr>
        <p:txBody>
          <a:bodyPr/>
          <a:lstStyle/>
          <a:p>
            <a:r>
              <a:rPr lang="en-US"/>
              <a:t>Sample Footer Text</a:t>
            </a:r>
          </a:p>
        </p:txBody>
      </p:sp>
      <p:sp>
        <p:nvSpPr>
          <p:cNvPr id="18" name="Date Placeholder 3">
            <a:extLst>
              <a:ext uri="{FF2B5EF4-FFF2-40B4-BE49-F238E27FC236}">
                <a16:creationId xmlns:a16="http://schemas.microsoft.com/office/drawing/2014/main" id="{46414389-5BC5-00A3-92BE-5E87E7C9E3BF}"/>
              </a:ext>
            </a:extLst>
          </p:cNvPr>
          <p:cNvSpPr>
            <a:spLocks noGrp="1"/>
          </p:cNvSpPr>
          <p:nvPr userDrawn="1">
            <p:ph type="dt" sz="half" idx="2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5" name="Oval 13">
            <a:extLst>
              <a:ext uri="{FF2B5EF4-FFF2-40B4-BE49-F238E27FC236}">
                <a16:creationId xmlns:a16="http://schemas.microsoft.com/office/drawing/2014/main" id="{B492ADB2-587E-B1A9-AEBC-1F6E07F2E63B}"/>
              </a:ext>
              <a:ext uri="{C183D7F6-B498-43B3-948B-1728B52AA6E4}">
                <adec:decorative xmlns:adec="http://schemas.microsoft.com/office/drawing/2017/decorative" val="1"/>
              </a:ext>
            </a:extLst>
          </p:cNvPr>
          <p:cNvSpPr/>
          <p:nvPr userDrawn="1"/>
        </p:nvSpPr>
        <p:spPr>
          <a:xfrm flipV="1">
            <a:off x="0" y="0"/>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3">
            <a:extLst>
              <a:ext uri="{FF2B5EF4-FFF2-40B4-BE49-F238E27FC236}">
                <a16:creationId xmlns:a16="http://schemas.microsoft.com/office/drawing/2014/main" id="{92E441E4-4327-1C3A-4D55-41FD3ECB9B62}"/>
              </a:ext>
              <a:ext uri="{C183D7F6-B498-43B3-948B-1728B52AA6E4}">
                <adec:decorative xmlns:adec="http://schemas.microsoft.com/office/drawing/2017/decorative" val="1"/>
              </a:ext>
            </a:extLst>
          </p:cNvPr>
          <p:cNvSpPr/>
          <p:nvPr userDrawn="1"/>
        </p:nvSpPr>
        <p:spPr>
          <a:xfrm flipH="1">
            <a:off x="2281484" y="0"/>
            <a:ext cx="2281484" cy="229486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5047039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Straight Connector 3">
            <a:extLst>
              <a:ext uri="{FF2B5EF4-FFF2-40B4-BE49-F238E27FC236}">
                <a16:creationId xmlns:a16="http://schemas.microsoft.com/office/drawing/2014/main" id="{F86D542F-38EC-61DB-7AD9-6453D6F0E4A4}"/>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4">
            <a:extLst>
              <a:ext uri="{FF2B5EF4-FFF2-40B4-BE49-F238E27FC236}">
                <a16:creationId xmlns:a16="http://schemas.microsoft.com/office/drawing/2014/main" id="{D17BECAB-B66B-0943-7AF6-21611173DC3E}"/>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D6161399-D3CD-2B6A-7B5A-A173236E9A97}"/>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90822DB5-2A32-BB84-BE71-30DA82316A46}"/>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456CED7D-93B5-34BD-84D6-825AD84C449A}"/>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12B87474-83B0-2583-6BEB-DBB264CC1B39}"/>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55BFE79B-8E6A-D9C7-8A98-4A21A96FDC4B}"/>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F5A556EA-CC4F-1770-022A-C73BB2B9835F}"/>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2" name="Straight Connector 3">
            <a:extLst>
              <a:ext uri="{FF2B5EF4-FFF2-40B4-BE49-F238E27FC236}">
                <a16:creationId xmlns:a16="http://schemas.microsoft.com/office/drawing/2014/main" id="{664CF928-1384-68A8-D1B4-8DEB8E0FF213}"/>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4">
            <a:extLst>
              <a:ext uri="{FF2B5EF4-FFF2-40B4-BE49-F238E27FC236}">
                <a16:creationId xmlns:a16="http://schemas.microsoft.com/office/drawing/2014/main" id="{82427830-33ED-2D71-F1A1-A803CC6A334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A01FC06B-A087-E474-D4A7-336F08F727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5" name="Text Placeholder 10">
            <a:extLst>
              <a:ext uri="{FF2B5EF4-FFF2-40B4-BE49-F238E27FC236}">
                <a16:creationId xmlns:a16="http://schemas.microsoft.com/office/drawing/2014/main" id="{E6AD28EF-5FD9-495F-E6E5-08E2C0E0B52C}"/>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94AEDC53-C272-2AB2-5E5D-F72DAB0DD2C8}"/>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055C88A9-A0AC-5C27-5E5E-84D680EBD2FD}"/>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335D000D-A853-BF2A-796C-5BB4089FE151}"/>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B774CFC3-0318-B4D5-3562-72284B097DF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411541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93482" y="17740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348000" y="1774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4" name="Picture Placeholder 13">
            <a:extLst>
              <a:ext uri="{FF2B5EF4-FFF2-40B4-BE49-F238E27FC236}">
                <a16:creationId xmlns:a16="http://schemas.microsoft.com/office/drawing/2014/main" id="{E3235B6E-0BC4-E35C-A63D-8431B00F0646}"/>
              </a:ext>
            </a:extLst>
          </p:cNvPr>
          <p:cNvSpPr>
            <a:spLocks noGrp="1"/>
          </p:cNvSpPr>
          <p:nvPr>
            <p:ph type="pic" sz="quarter" idx="24"/>
          </p:nvPr>
        </p:nvSpPr>
        <p:spPr>
          <a:xfrm>
            <a:off x="1107422" y="2714114"/>
            <a:ext cx="3286779" cy="3144803"/>
          </a:xfrm>
          <a:custGeom>
            <a:avLst/>
            <a:gdLst>
              <a:gd name="connsiteX0" fmla="*/ 0 w 3286779"/>
              <a:gd name="connsiteY0" fmla="*/ 0 h 3144803"/>
              <a:gd name="connsiteX1" fmla="*/ 3286779 w 3286779"/>
              <a:gd name="connsiteY1" fmla="*/ 0 h 3144803"/>
              <a:gd name="connsiteX2" fmla="*/ 3286779 w 3286779"/>
              <a:gd name="connsiteY2" fmla="*/ 3144803 h 3144803"/>
              <a:gd name="connsiteX3" fmla="*/ 0 w 3286779"/>
              <a:gd name="connsiteY3" fmla="*/ 3144803 h 3144803"/>
            </a:gdLst>
            <a:ahLst/>
            <a:cxnLst>
              <a:cxn ang="0">
                <a:pos x="connsiteX0" y="connsiteY0"/>
              </a:cxn>
              <a:cxn ang="0">
                <a:pos x="connsiteX1" y="connsiteY1"/>
              </a:cxn>
              <a:cxn ang="0">
                <a:pos x="connsiteX2" y="connsiteY2"/>
              </a:cxn>
              <a:cxn ang="0">
                <a:pos x="connsiteX3" y="connsiteY3"/>
              </a:cxn>
            </a:cxnLst>
            <a:rect l="l" t="t" r="r" b="b"/>
            <a:pathLst>
              <a:path w="3286779" h="3144803">
                <a:moveTo>
                  <a:pt x="0" y="0"/>
                </a:moveTo>
                <a:lnTo>
                  <a:pt x="3286779" y="0"/>
                </a:lnTo>
                <a:lnTo>
                  <a:pt x="3286779" y="3144803"/>
                </a:lnTo>
                <a:lnTo>
                  <a:pt x="0" y="3144803"/>
                </a:lnTo>
                <a:close/>
              </a:path>
            </a:pathLst>
          </a:custGeom>
        </p:spPr>
        <p:txBody>
          <a:bodyPr wrap="square">
            <a:noAutofit/>
          </a:bodyPr>
          <a:lstStyle/>
          <a:p>
            <a:endParaRPr lang="zh-CN" altLang="en-US"/>
          </a:p>
        </p:txBody>
      </p:sp>
      <p:cxnSp>
        <p:nvCxnSpPr>
          <p:cNvPr id="19" name="Straight Connector 3">
            <a:extLst>
              <a:ext uri="{FF2B5EF4-FFF2-40B4-BE49-F238E27FC236}">
                <a16:creationId xmlns:a16="http://schemas.microsoft.com/office/drawing/2014/main" id="{917DECF4-2610-D056-1F1B-0A01B2308F3C}"/>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2C28AB49-3DB1-E52D-1AB4-B1709BC0AB85}"/>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0FAA266-7A2C-303C-37A9-D9096061EB68}"/>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30CEB8D7-8819-9032-A32B-1E36953A03F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23" name="Straight Connector 3">
            <a:extLst>
              <a:ext uri="{FF2B5EF4-FFF2-40B4-BE49-F238E27FC236}">
                <a16:creationId xmlns:a16="http://schemas.microsoft.com/office/drawing/2014/main" id="{A273CF89-AB4A-0304-626F-BFDCFC1E20C6}"/>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4">
            <a:extLst>
              <a:ext uri="{FF2B5EF4-FFF2-40B4-BE49-F238E27FC236}">
                <a16:creationId xmlns:a16="http://schemas.microsoft.com/office/drawing/2014/main" id="{5A619983-7048-CFFA-2B3F-E567DA8E3A19}"/>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60DD2985-D841-921A-2CA5-FA93C316ACBF}"/>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A1B32814-1E10-4360-C81E-F89CCF857006}"/>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E3DDDE90-D898-8159-4120-69CD5B67197A}"/>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911865EF-2FFC-ABE3-A83C-6F770125D1C6}"/>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6F566BA2-1186-85A4-6ED7-A0446CC42128}"/>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802D8DCD-6AEF-BCCC-41E1-218BC4F8CBCC}"/>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6EF6E5FB-696E-E4DA-376C-C6E58622653B}"/>
              </a:ext>
              <a:ext uri="{C183D7F6-B498-43B3-948B-1728B52AA6E4}">
                <adec:decorative xmlns:adec="http://schemas.microsoft.com/office/drawing/2017/decorative" val="1"/>
              </a:ext>
            </a:extLst>
          </p:cNvPr>
          <p:cNvCxnSpPr>
            <a:cxnSpLocks/>
          </p:cNvCxnSpPr>
          <p:nvPr userDrawn="1"/>
        </p:nvCxnSpPr>
        <p:spPr>
          <a:xfrm>
            <a:off x="85480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45179F2C-623F-1831-DD39-ED9E7ED59319}"/>
              </a:ext>
              <a:ext uri="{C183D7F6-B498-43B3-948B-1728B52AA6E4}">
                <adec:decorative xmlns:adec="http://schemas.microsoft.com/office/drawing/2017/decorative" val="1"/>
              </a:ext>
            </a:extLst>
          </p:cNvPr>
          <p:cNvCxnSpPr>
            <a:cxnSpLocks/>
          </p:cNvCxnSpPr>
          <p:nvPr userDrawn="1"/>
        </p:nvCxnSpPr>
        <p:spPr>
          <a:xfrm>
            <a:off x="85480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A0830792-F096-74D1-6CB2-FE2D1864B418}"/>
              </a:ext>
            </a:extLst>
          </p:cNvPr>
          <p:cNvSpPr>
            <a:spLocks noGrp="1"/>
          </p:cNvSpPr>
          <p:nvPr>
            <p:ph type="body" idx="22" hasCustomPrompt="1"/>
          </p:nvPr>
        </p:nvSpPr>
        <p:spPr>
          <a:xfrm>
            <a:off x="85480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29642387-6B33-1DBB-00B8-EDF68B532CA8}"/>
              </a:ext>
            </a:extLst>
          </p:cNvPr>
          <p:cNvSpPr>
            <a:spLocks noGrp="1"/>
          </p:cNvSpPr>
          <p:nvPr>
            <p:ph type="body" sz="quarter" idx="23" hasCustomPrompt="1"/>
          </p:nvPr>
        </p:nvSpPr>
        <p:spPr>
          <a:xfrm>
            <a:off x="85480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991622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Oval 9">
            <a:extLst>
              <a:ext uri="{FF2B5EF4-FFF2-40B4-BE49-F238E27FC236}">
                <a16:creationId xmlns:a16="http://schemas.microsoft.com/office/drawing/2014/main" id="{311682DF-43EC-0F07-A7C5-BBE34873ED0C}"/>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4">
            <a:extLst>
              <a:ext uri="{FF2B5EF4-FFF2-40B4-BE49-F238E27FC236}">
                <a16:creationId xmlns:a16="http://schemas.microsoft.com/office/drawing/2014/main" id="{B119537C-2409-953B-BDE2-AB2521C105F8}"/>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Rectangle 11">
            <a:extLst>
              <a:ext uri="{FF2B5EF4-FFF2-40B4-BE49-F238E27FC236}">
                <a16:creationId xmlns:a16="http://schemas.microsoft.com/office/drawing/2014/main" id="{2C9829E9-8D63-ED15-7AEF-A81415DAB918}"/>
              </a:ext>
              <a:ext uri="{C183D7F6-B498-43B3-948B-1728B52AA6E4}">
                <adec:decorative xmlns:adec="http://schemas.microsoft.com/office/drawing/2017/decorative" val="1"/>
              </a:ext>
            </a:extLst>
          </p:cNvPr>
          <p:cNvSpPr/>
          <p:nvPr userDrawn="1"/>
        </p:nvSpPr>
        <p:spPr>
          <a:xfrm rot="5400000" flipH="1" flipV="1">
            <a:off x="6007099" y="-6007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
            <a:extLst>
              <a:ext uri="{FF2B5EF4-FFF2-40B4-BE49-F238E27FC236}">
                <a16:creationId xmlns:a16="http://schemas.microsoft.com/office/drawing/2014/main" id="{DEC63B33-D13D-FB4A-B537-E8E2BF41C9A0}"/>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
            <a:extLst>
              <a:ext uri="{FF2B5EF4-FFF2-40B4-BE49-F238E27FC236}">
                <a16:creationId xmlns:a16="http://schemas.microsoft.com/office/drawing/2014/main" id="{1675F45C-B671-B1FE-B78E-D2B5C3F5266D}"/>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cxnSp>
        <p:nvCxnSpPr>
          <p:cNvPr id="27" name="Straight Connector 3">
            <a:extLst>
              <a:ext uri="{FF2B5EF4-FFF2-40B4-BE49-F238E27FC236}">
                <a16:creationId xmlns:a16="http://schemas.microsoft.com/office/drawing/2014/main" id="{5B0A7F60-BB82-1523-6016-4DF3F9BC8C03}"/>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4">
            <a:extLst>
              <a:ext uri="{FF2B5EF4-FFF2-40B4-BE49-F238E27FC236}">
                <a16:creationId xmlns:a16="http://schemas.microsoft.com/office/drawing/2014/main" id="{5A38B25D-1A75-AA11-EC1B-2E9B3683409A}"/>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4642B5E4-0B50-2725-EDDE-D1EE88D56608}"/>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980C401A-242B-5E39-BC68-857C9037DF28}"/>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 name="Straight Connector 3">
            <a:extLst>
              <a:ext uri="{FF2B5EF4-FFF2-40B4-BE49-F238E27FC236}">
                <a16:creationId xmlns:a16="http://schemas.microsoft.com/office/drawing/2014/main" id="{18953D7A-BF5D-1E06-0B40-6C6C99CA6C5F}"/>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4">
            <a:extLst>
              <a:ext uri="{FF2B5EF4-FFF2-40B4-BE49-F238E27FC236}">
                <a16:creationId xmlns:a16="http://schemas.microsoft.com/office/drawing/2014/main" id="{B5C700DF-62E4-E111-6F97-6A25629A204F}"/>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5733C667-C70E-68FC-D4E2-53C774281FE2}"/>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9966CDD4-764A-2B92-8BDB-D68F8B398B8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19" name="Straight Connector 3">
            <a:extLst>
              <a:ext uri="{FF2B5EF4-FFF2-40B4-BE49-F238E27FC236}">
                <a16:creationId xmlns:a16="http://schemas.microsoft.com/office/drawing/2014/main" id="{71FAFBF0-0542-A120-2960-1DA55B51554C}"/>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B9F19829-BFF7-0CE8-D758-D75C4AF3B929}"/>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89BEA94E-612C-BF3C-77F0-88A31565B162}"/>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22B4BED3-847C-3754-D9D8-AD3FC960BC06}"/>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31" name="Straight Connector 3">
            <a:extLst>
              <a:ext uri="{FF2B5EF4-FFF2-40B4-BE49-F238E27FC236}">
                <a16:creationId xmlns:a16="http://schemas.microsoft.com/office/drawing/2014/main" id="{0E7ABFBF-7319-2463-5753-0C61371AFE79}"/>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4">
            <a:extLst>
              <a:ext uri="{FF2B5EF4-FFF2-40B4-BE49-F238E27FC236}">
                <a16:creationId xmlns:a16="http://schemas.microsoft.com/office/drawing/2014/main" id="{D7158F56-5CD8-DF28-9ADF-24526A86539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B6AE9EDE-852E-94EA-FA9B-12CF69E7964B}"/>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ADCB3C5B-24BB-7C80-0DA9-35FFCEEF0AED}"/>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9" name="Straight Connector 3">
            <a:extLst>
              <a:ext uri="{FF2B5EF4-FFF2-40B4-BE49-F238E27FC236}">
                <a16:creationId xmlns:a16="http://schemas.microsoft.com/office/drawing/2014/main" id="{4E3A12E4-9002-7558-ED02-4F510DA9C8E4}"/>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4">
            <a:extLst>
              <a:ext uri="{FF2B5EF4-FFF2-40B4-BE49-F238E27FC236}">
                <a16:creationId xmlns:a16="http://schemas.microsoft.com/office/drawing/2014/main" id="{134F7B0C-B157-5B9C-AB6F-3C0383644EE0}"/>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21B4FC6E-B4F0-50B5-5D3C-EAD01FD41E33}"/>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2E12CB3F-C82F-19E0-434B-60E17BD2D76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7/5/2025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4148075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57225" y="6400800"/>
            <a:ext cx="2743200" cy="266700"/>
          </a:xfrm>
        </p:spPr>
        <p:txBody>
          <a:bodyPr/>
          <a:lstStyle/>
          <a:p>
            <a:r>
              <a:rPr lang="en-US" altLang="zh-CN"/>
              <a:t>03/10/2025</a:t>
            </a:r>
            <a:fld id="{87CFF128-BAC7-4E0D-8F77-28A571D93B6F}" type="datetime1">
              <a:rPr lang="en-US" smtClean="0"/>
              <a:t>7/5/2025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05480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607E11C-4CFD-0917-7CE5-5FD047FF471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09039689-5195-17C0-4FE6-F7675B1A393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lIns="0" tIns="0" rIns="0" bIns="0" anchor="t">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5213A67-B154-5478-844F-57C8F6A8D8FA}"/>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
        <p:nvSpPr>
          <p:cNvPr id="13" name="Footer Placeholder 5">
            <a:extLst>
              <a:ext uri="{FF2B5EF4-FFF2-40B4-BE49-F238E27FC236}">
                <a16:creationId xmlns:a16="http://schemas.microsoft.com/office/drawing/2014/main" id="{EBCD9679-8789-3C46-2C01-1A70F83BD9D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0" name="Slide Number Placeholder 6">
            <a:extLst>
              <a:ext uri="{FF2B5EF4-FFF2-40B4-BE49-F238E27FC236}">
                <a16:creationId xmlns:a16="http://schemas.microsoft.com/office/drawing/2014/main" id="{2D71F9D7-53CC-2688-5FE1-813728ECF18C}"/>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7DDAAFA8-C82C-ACA2-4E69-EB7E3BD0DC0A}"/>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92A204AA-E1F0-B3EE-A344-C3874ECEA490}"/>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461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0068B2F-8642-20C6-2DC8-D05334DB3E6E}"/>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FD08106B-58A5-8614-7D42-8ACA85436A06}"/>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lIns="0" tIns="0" rIns="0" bIns="0"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lIns="0" tIns="0" rIns="0" bIns="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Date Placeholder 3">
            <a:extLst>
              <a:ext uri="{FF2B5EF4-FFF2-40B4-BE49-F238E27FC236}">
                <a16:creationId xmlns:a16="http://schemas.microsoft.com/office/drawing/2014/main" id="{B7CA2E7D-147E-2BB9-7A9B-568E367697A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D74D5EF1-8756-9CD5-58BC-20BC31467CCD}"/>
              </a:ext>
              <a:ext uri="{C183D7F6-B498-43B3-948B-1728B52AA6E4}">
                <adec:decorative xmlns:adec="http://schemas.microsoft.com/office/drawing/2017/decorative" val="1"/>
              </a:ext>
            </a:extLst>
          </p:cNvPr>
          <p:cNvSpPr/>
          <p:nvPr userDrawn="1"/>
        </p:nvSpPr>
        <p:spPr>
          <a:xfrm flipH="1">
            <a:off x="11348000"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F09B8D7D-2466-9642-26D7-DFF380C458A0}"/>
              </a:ext>
              <a:ext uri="{C183D7F6-B498-43B3-948B-1728B52AA6E4}">
                <adec:decorative xmlns:adec="http://schemas.microsoft.com/office/drawing/2017/decorative" val="1"/>
              </a:ext>
            </a:extLst>
          </p:cNvPr>
          <p:cNvSpPr/>
          <p:nvPr userDrawn="1"/>
        </p:nvSpPr>
        <p:spPr>
          <a:xfrm flipH="1">
            <a:off x="10693482"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620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7175" y="831919"/>
            <a:ext cx="7342307" cy="1791217"/>
          </a:xfrm>
        </p:spPr>
        <p:txBody>
          <a:bodyPr lIns="0" tIns="0" rIns="0" bIns="0"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hasCustomPrompt="1"/>
          </p:nvPr>
        </p:nvSpPr>
        <p:spPr>
          <a:xfrm>
            <a:off x="860427" y="3280496"/>
            <a:ext cx="10504000" cy="2743200"/>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157987AA-E4E6-4FC1-BAD8-09A952212C58}" type="datetime1">
              <a:rPr lang="en-US" smtClean="0"/>
              <a:t>7/5/2025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Oval 6">
            <a:extLst>
              <a:ext uri="{FF2B5EF4-FFF2-40B4-BE49-F238E27FC236}">
                <a16:creationId xmlns:a16="http://schemas.microsoft.com/office/drawing/2014/main" id="{976288D7-F050-E1E7-DC78-67369A1148C2}"/>
              </a:ext>
              <a:ext uri="{C183D7F6-B498-43B3-948B-1728B52AA6E4}">
                <adec:decorative xmlns:adec="http://schemas.microsoft.com/office/drawing/2017/decorative" val="1"/>
              </a:ext>
            </a:extLst>
          </p:cNvPr>
          <p:cNvSpPr/>
          <p:nvPr userDrawn="1"/>
        </p:nvSpPr>
        <p:spPr>
          <a:xfrm>
            <a:off x="10533346" y="831920"/>
            <a:ext cx="831082" cy="8310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5394A36-B784-7244-4CF7-3B5208E8D701}"/>
              </a:ext>
              <a:ext uri="{C183D7F6-B498-43B3-948B-1728B52AA6E4}">
                <adec:decorative xmlns:adec="http://schemas.microsoft.com/office/drawing/2017/decorative" val="1"/>
              </a:ext>
            </a:extLst>
          </p:cNvPr>
          <p:cNvSpPr/>
          <p:nvPr userDrawn="1"/>
        </p:nvSpPr>
        <p:spPr>
          <a:xfrm>
            <a:off x="9702264" y="831920"/>
            <a:ext cx="831082" cy="8310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817624"/>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3">
    <p:bg>
      <p:bgPr>
        <a:solidFill>
          <a:schemeClr val="accent1">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278D60-FC64-3BFB-1E09-A1791F9154DB}"/>
              </a:ext>
              <a:ext uri="{C183D7F6-B498-43B3-948B-1728B52AA6E4}">
                <adec:decorative xmlns:adec="http://schemas.microsoft.com/office/drawing/2017/decorative" val="1"/>
              </a:ext>
            </a:extLst>
          </p:cNvPr>
          <p:cNvSpPr/>
          <p:nvPr userDrawn="1"/>
        </p:nvSpPr>
        <p:spPr>
          <a:xfrm flipH="1">
            <a:off x="9592226" y="4576512"/>
            <a:ext cx="2281488" cy="228148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627318"/>
            <a:ext cx="8430767" cy="1842020"/>
          </a:xfrm>
        </p:spPr>
        <p:txBody>
          <a:bodyPr lIns="0" tIns="0" rIns="0" bIns="0" anchor="b">
            <a:no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hasCustomPrompt="1"/>
          </p:nvPr>
        </p:nvSpPr>
        <p:spPr>
          <a:xfrm>
            <a:off x="844128" y="3622674"/>
            <a:ext cx="8430639" cy="1279615"/>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F0CDBB60-E0E0-833E-F84B-9BEC60B79C6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1" name="Footer Placeholder 4">
            <a:extLst>
              <a:ext uri="{FF2B5EF4-FFF2-40B4-BE49-F238E27FC236}">
                <a16:creationId xmlns:a16="http://schemas.microsoft.com/office/drawing/2014/main" id="{63CCC54A-AE1A-0789-DF90-5E087B8531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2507772A-AF63-4BA6-5E0F-6C909D0E040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0" name="Oval 9">
            <a:extLst>
              <a:ext uri="{FF2B5EF4-FFF2-40B4-BE49-F238E27FC236}">
                <a16:creationId xmlns:a16="http://schemas.microsoft.com/office/drawing/2014/main" id="{18BF7F53-1667-65E2-E3E8-2BDFBB430047}"/>
              </a:ext>
              <a:ext uri="{C183D7F6-B498-43B3-948B-1728B52AA6E4}">
                <adec:decorative xmlns:adec="http://schemas.microsoft.com/office/drawing/2017/decorative" val="1"/>
              </a:ext>
            </a:extLst>
          </p:cNvPr>
          <p:cNvSpPr/>
          <p:nvPr userDrawn="1"/>
        </p:nvSpPr>
        <p:spPr>
          <a:xfrm flipH="1">
            <a:off x="9592226"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369172"/>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E718A0D-D1A5-F3AB-2E4B-7E5B6D164A13}"/>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4">
            <a:extLst>
              <a:ext uri="{FF2B5EF4-FFF2-40B4-BE49-F238E27FC236}">
                <a16:creationId xmlns:a16="http://schemas.microsoft.com/office/drawing/2014/main" id="{7064545F-B4D6-7EA6-DF60-737E0CDF30CC}"/>
              </a:ext>
            </a:extLst>
          </p:cNvPr>
          <p:cNvSpPr>
            <a:spLocks noGrp="1"/>
          </p:cNvSpPr>
          <p:nvPr>
            <p:ph type="title"/>
          </p:nvPr>
        </p:nvSpPr>
        <p:spPr>
          <a:xfrm>
            <a:off x="7195126" y="430370"/>
            <a:ext cx="4323773" cy="3990831"/>
          </a:xfrm>
        </p:spPr>
        <p:txBody>
          <a:bodyPr anchor="ctr">
            <a:noAutofit/>
          </a:bodyPr>
          <a:lstStyle>
            <a:lvl1pPr algn="r">
              <a:defRPr sz="6000"/>
            </a:lvl1pPr>
          </a:lstStyle>
          <a:p>
            <a:r>
              <a:rPr lang="en-US"/>
              <a:t>Click to edit Master title style</a:t>
            </a:r>
          </a:p>
        </p:txBody>
      </p:sp>
      <p:sp>
        <p:nvSpPr>
          <p:cNvPr id="6" name="Picture Placeholder 5" descr="A man in a suit is looking at a smartphone.">
            <a:extLst>
              <a:ext uri="{FF2B5EF4-FFF2-40B4-BE49-F238E27FC236}">
                <a16:creationId xmlns:a16="http://schemas.microsoft.com/office/drawing/2014/main" id="{045934CC-3871-932C-71A1-C590767CEC14}"/>
              </a:ext>
            </a:extLst>
          </p:cNvPr>
          <p:cNvSpPr>
            <a:spLocks noGrp="1"/>
          </p:cNvSpPr>
          <p:nvPr>
            <p:ph type="pic" sz="quarter" idx="10"/>
          </p:nvPr>
        </p:nvSpPr>
        <p:spPr>
          <a:xfrm>
            <a:off x="0" y="0"/>
            <a:ext cx="9858625" cy="6858000"/>
          </a:xfrm>
          <a:custGeom>
            <a:avLst/>
            <a:gdLst>
              <a:gd name="connsiteX0" fmla="*/ 0 w 9858625"/>
              <a:gd name="connsiteY0" fmla="*/ 0 h 6858000"/>
              <a:gd name="connsiteX1" fmla="*/ 2961362 w 9858625"/>
              <a:gd name="connsiteY1" fmla="*/ 0 h 6858000"/>
              <a:gd name="connsiteX2" fmla="*/ 8737073 w 9858625"/>
              <a:gd name="connsiteY2" fmla="*/ 5742833 h 6858000"/>
              <a:gd name="connsiteX3" fmla="*/ 7615524 w 9858625"/>
              <a:gd name="connsiteY3" fmla="*/ 6857997 h 6858000"/>
              <a:gd name="connsiteX4" fmla="*/ 9858622 w 9858625"/>
              <a:gd name="connsiteY4" fmla="*/ 6857997 h 6858000"/>
              <a:gd name="connsiteX5" fmla="*/ 9858625 w 9858625"/>
              <a:gd name="connsiteY5" fmla="*/ 6858000 h 6858000"/>
              <a:gd name="connsiteX6" fmla="*/ 0 w 9858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8625" h="6858000">
                <a:moveTo>
                  <a:pt x="0" y="0"/>
                </a:moveTo>
                <a:lnTo>
                  <a:pt x="2961362" y="0"/>
                </a:lnTo>
                <a:lnTo>
                  <a:pt x="8737073" y="5742833"/>
                </a:lnTo>
                <a:lnTo>
                  <a:pt x="7615524" y="6857997"/>
                </a:lnTo>
                <a:lnTo>
                  <a:pt x="9858622" y="6857997"/>
                </a:lnTo>
                <a:lnTo>
                  <a:pt x="9858625" y="6858000"/>
                </a:lnTo>
                <a:lnTo>
                  <a:pt x="0" y="6858000"/>
                </a:lnTo>
                <a:close/>
              </a:path>
            </a:pathLst>
          </a:custGeom>
          <a:noFill/>
        </p:spPr>
        <p:txBody>
          <a:bodyPr wrap="square">
            <a:noAutofit/>
          </a:bodyPr>
          <a:lstStyle/>
          <a:p>
            <a:endParaRPr lang="zh-CN" altLang="en-US"/>
          </a:p>
        </p:txBody>
      </p:sp>
      <p:sp>
        <p:nvSpPr>
          <p:cNvPr id="4" name="Date Placeholder 3">
            <a:extLst>
              <a:ext uri="{FF2B5EF4-FFF2-40B4-BE49-F238E27FC236}">
                <a16:creationId xmlns:a16="http://schemas.microsoft.com/office/drawing/2014/main" id="{A01502E5-2DFC-DF77-C335-F8BB163D1B02}"/>
              </a:ext>
            </a:extLst>
          </p:cNvPr>
          <p:cNvSpPr>
            <a:spLocks noGrp="1"/>
          </p:cNvSpPr>
          <p:nvPr>
            <p:ph type="dt" sz="half" idx="13"/>
          </p:nvPr>
        </p:nvSpPr>
        <p:spPr>
          <a:xfrm>
            <a:off x="657225" y="6400800"/>
            <a:ext cx="2743200" cy="266700"/>
          </a:xfrm>
        </p:spPr>
        <p:txBody>
          <a:bodyPr/>
          <a:lstStyle>
            <a:lvl1pPr>
              <a:defRPr>
                <a:solidFill>
                  <a:schemeClr val="bg1"/>
                </a:solidFill>
              </a:defRPr>
            </a:lvl1pPr>
          </a:lstStyle>
          <a:p>
            <a:r>
              <a:rPr lang="en-US" altLang="zh-CN"/>
              <a:t>03/10/2025</a:t>
            </a:r>
            <a:fld id="{4D63035D-22A0-4334-A9AE-2457016C8B47}" type="datetime1">
              <a:rPr lang="en-US" smtClean="0"/>
              <a:pPr/>
              <a:t>7/5/2025</a:t>
            </a:fld>
            <a:endParaRPr lang="en-US"/>
          </a:p>
        </p:txBody>
      </p:sp>
      <p:sp>
        <p:nvSpPr>
          <p:cNvPr id="3" name="Footer Placeholder 4">
            <a:extLst>
              <a:ext uri="{FF2B5EF4-FFF2-40B4-BE49-F238E27FC236}">
                <a16:creationId xmlns:a16="http://schemas.microsoft.com/office/drawing/2014/main" id="{84F7829B-847B-82B9-DC04-43F2A9DA358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5C44EE9F-3C07-B885-75F7-2EF19AE632B8}"/>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Freeform: Shape 4">
            <a:extLst>
              <a:ext uri="{FF2B5EF4-FFF2-40B4-BE49-F238E27FC236}">
                <a16:creationId xmlns:a16="http://schemas.microsoft.com/office/drawing/2014/main" id="{8B7B7E86-F28E-485C-35D7-E051E0B872B2}"/>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83566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11" name="Freeform: Shape 3">
            <a:extLst>
              <a:ext uri="{FF2B5EF4-FFF2-40B4-BE49-F238E27FC236}">
                <a16:creationId xmlns:a16="http://schemas.microsoft.com/office/drawing/2014/main" id="{57C928DF-3B7B-6F49-CF7D-FDEF5C3A95BB}"/>
              </a:ext>
              <a:ext uri="{C183D7F6-B498-43B3-948B-1728B52AA6E4}">
                <adec:decorative xmlns:adec="http://schemas.microsoft.com/office/drawing/2017/decorative" val="1"/>
              </a:ext>
            </a:extLst>
          </p:cNvPr>
          <p:cNvSpPr/>
          <p:nvPr userDrawn="1"/>
        </p:nvSpPr>
        <p:spPr>
          <a:xfrm flipH="1" flipV="1">
            <a:off x="9910516" y="4588452"/>
            <a:ext cx="2281484" cy="226954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Title 2">
            <a:extLst>
              <a:ext uri="{FF2B5EF4-FFF2-40B4-BE49-F238E27FC236}">
                <a16:creationId xmlns:a16="http://schemas.microsoft.com/office/drawing/2014/main" id="{86E48CD5-347B-4324-FD33-02D324DDB571}"/>
              </a:ext>
            </a:extLst>
          </p:cNvPr>
          <p:cNvSpPr>
            <a:spLocks noGrp="1"/>
          </p:cNvSpPr>
          <p:nvPr userDrawn="1">
            <p:ph type="title" hasCustomPrompt="1"/>
          </p:nvPr>
        </p:nvSpPr>
        <p:spPr>
          <a:xfrm>
            <a:off x="667305" y="1379047"/>
            <a:ext cx="8913982" cy="2508792"/>
          </a:xfrm>
        </p:spPr>
        <p:txBody>
          <a:bodyPr lIns="0" tIns="0" rIns="0" bIns="0">
            <a:noAutofit/>
          </a:bodyPr>
          <a:lstStyle>
            <a:lvl1pPr algn="r">
              <a:lnSpc>
                <a:spcPct val="100000"/>
              </a:lnSpc>
              <a:defRPr sz="5400"/>
            </a:lvl1pPr>
          </a:lstStyle>
          <a:p>
            <a:r>
              <a:rPr lang="en-US"/>
              <a:t>Click to edit Master title style</a:t>
            </a:r>
            <a:endParaRPr lang="en-CN"/>
          </a:p>
        </p:txBody>
      </p:sp>
      <p:sp>
        <p:nvSpPr>
          <p:cNvPr id="14" name="Subtitle 8">
            <a:extLst>
              <a:ext uri="{FF2B5EF4-FFF2-40B4-BE49-F238E27FC236}">
                <a16:creationId xmlns:a16="http://schemas.microsoft.com/office/drawing/2014/main" id="{5153DC17-0242-8E4C-6962-ED318C76B7A4}"/>
              </a:ext>
            </a:extLst>
          </p:cNvPr>
          <p:cNvSpPr>
            <a:spLocks noGrp="1"/>
          </p:cNvSpPr>
          <p:nvPr userDrawn="1">
            <p:ph type="body" sz="quarter" idx="14" hasCustomPrompt="1"/>
          </p:nvPr>
        </p:nvSpPr>
        <p:spPr>
          <a:xfrm>
            <a:off x="667305" y="4136267"/>
            <a:ext cx="8913982" cy="439606"/>
          </a:xfrm>
        </p:spPr>
        <p:txBody>
          <a:bodyPr lIns="0" tIns="0" rIns="0" bIns="0">
            <a:noAutofit/>
          </a:bodyPr>
          <a:lstStyle>
            <a:lvl1pPr marL="0" indent="0" algn="r">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9DED0A95-69FB-B981-619F-C8F0BD1FF7D6}"/>
              </a:ext>
            </a:extLst>
          </p:cNvPr>
          <p:cNvSpPr>
            <a:spLocks noGrp="1"/>
          </p:cNvSpPr>
          <p:nvPr>
            <p:ph type="body" sz="quarter" idx="15" hasCustomPrompt="1"/>
          </p:nvPr>
        </p:nvSpPr>
        <p:spPr>
          <a:xfrm>
            <a:off x="7575703" y="5712286"/>
            <a:ext cx="2005584" cy="314757"/>
          </a:xfrm>
        </p:spPr>
        <p:txBody>
          <a:bodyPr>
            <a:normAutofit/>
          </a:bodyPr>
          <a:lstStyle>
            <a:lvl1pPr algn="r">
              <a:defRPr sz="1600"/>
            </a:lvl1pPr>
          </a:lstStyle>
          <a:p>
            <a:pPr lvl="0"/>
            <a:r>
              <a:rPr lang="en-US" altLang="zh-CN" sz="1600"/>
              <a:t>Presenter Name</a:t>
            </a:r>
            <a:endParaRPr lang="zh-CN" altLang="en-US"/>
          </a:p>
        </p:txBody>
      </p:sp>
      <p:sp>
        <p:nvSpPr>
          <p:cNvPr id="15" name="Picture Placeholder 24" descr="A modern, multi-story glass office building with a clear blue sky in the background.">
            <a:extLst>
              <a:ext uri="{FF2B5EF4-FFF2-40B4-BE49-F238E27FC236}">
                <a16:creationId xmlns:a16="http://schemas.microsoft.com/office/drawing/2014/main" id="{CEF89FC2-74BC-6AFF-62E2-5E5247C9456F}"/>
              </a:ext>
              <a:ext uri="{C183D7F6-B498-43B3-948B-1728B52AA6E4}">
                <adec:decorative xmlns:adec="http://schemas.microsoft.com/office/drawing/2017/decorative" val="0"/>
              </a:ext>
            </a:extLst>
          </p:cNvPr>
          <p:cNvSpPr>
            <a:spLocks noGrp="1"/>
          </p:cNvSpPr>
          <p:nvPr>
            <p:ph type="pic" sz="quarter" idx="18"/>
          </p:nvPr>
        </p:nvSpPr>
        <p:spPr>
          <a:xfrm>
            <a:off x="0" y="4575873"/>
            <a:ext cx="2663674" cy="2282127"/>
          </a:xfrm>
          <a:noFill/>
        </p:spPr>
        <p:txBody>
          <a:bodyPr/>
          <a:lstStyle/>
          <a:p>
            <a:endParaRPr lang="zh-CN" altLang="en-US"/>
          </a:p>
        </p:txBody>
      </p:sp>
      <p:sp>
        <p:nvSpPr>
          <p:cNvPr id="20" name="Picture Placeholder 20" descr="A hand holding a pen is writing on an open blank notebook.">
            <a:extLst>
              <a:ext uri="{FF2B5EF4-FFF2-40B4-BE49-F238E27FC236}">
                <a16:creationId xmlns:a16="http://schemas.microsoft.com/office/drawing/2014/main" id="{DF4643A0-B24C-4527-7AF0-464401E07B68}"/>
              </a:ext>
              <a:ext uri="{C183D7F6-B498-43B3-948B-1728B52AA6E4}">
                <adec:decorative xmlns:adec="http://schemas.microsoft.com/office/drawing/2017/decorative" val="0"/>
              </a:ext>
            </a:extLst>
          </p:cNvPr>
          <p:cNvSpPr>
            <a:spLocks noGrp="1"/>
          </p:cNvSpPr>
          <p:nvPr>
            <p:ph type="pic" sz="quarter" idx="17"/>
          </p:nvPr>
        </p:nvSpPr>
        <p:spPr>
          <a:xfrm>
            <a:off x="9910516" y="2294226"/>
            <a:ext cx="2281484" cy="2282127"/>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7" name="Date Placeholder 3">
            <a:extLst>
              <a:ext uri="{FF2B5EF4-FFF2-40B4-BE49-F238E27FC236}">
                <a16:creationId xmlns:a16="http://schemas.microsoft.com/office/drawing/2014/main" id="{D3B675A4-D9B6-583C-33B5-791287E060B8}"/>
              </a:ext>
            </a:extLst>
          </p:cNvPr>
          <p:cNvSpPr>
            <a:spLocks noGrp="1"/>
          </p:cNvSpPr>
          <p:nvPr>
            <p:ph type="dt" sz="half" idx="2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3" name="Footer Placeholder 4">
            <a:extLst>
              <a:ext uri="{FF2B5EF4-FFF2-40B4-BE49-F238E27FC236}">
                <a16:creationId xmlns:a16="http://schemas.microsoft.com/office/drawing/2014/main" id="{3C062E25-7E66-344C-A3E5-A5CE410A7459}"/>
              </a:ext>
            </a:extLst>
          </p:cNvPr>
          <p:cNvSpPr>
            <a:spLocks noGrp="1"/>
          </p:cNvSpPr>
          <p:nvPr>
            <p:ph type="ftr" sz="quarter" idx="19"/>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40A8CDE8-23F5-5E35-E043-E2792B37198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Oval 13">
            <a:extLst>
              <a:ext uri="{FF2B5EF4-FFF2-40B4-BE49-F238E27FC236}">
                <a16:creationId xmlns:a16="http://schemas.microsoft.com/office/drawing/2014/main" id="{13F359CB-6E7F-AB72-12C6-FE1FA423F3CE}"/>
              </a:ext>
              <a:ext uri="{C183D7F6-B498-43B3-948B-1728B52AA6E4}">
                <adec:decorative xmlns:adec="http://schemas.microsoft.com/office/drawing/2017/decorative" val="1"/>
              </a:ext>
            </a:extLst>
          </p:cNvPr>
          <p:cNvSpPr/>
          <p:nvPr userDrawn="1"/>
        </p:nvSpPr>
        <p:spPr>
          <a:xfrm flipV="1">
            <a:off x="9910514" y="0"/>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6F10E236-0BF6-76AD-46AB-3DCC71CA33EA}"/>
              </a:ext>
              <a:ext uri="{C183D7F6-B498-43B3-948B-1728B52AA6E4}">
                <adec:decorative xmlns:adec="http://schemas.microsoft.com/office/drawing/2017/decorative" val="1"/>
              </a:ext>
            </a:extLst>
          </p:cNvPr>
          <p:cNvSpPr/>
          <p:nvPr userDrawn="1"/>
        </p:nvSpPr>
        <p:spPr>
          <a:xfrm>
            <a:off x="7627425" y="640"/>
            <a:ext cx="2281484" cy="228148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79608214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05CB43-6584-B990-A6AF-D56EDAC943B8}"/>
              </a:ext>
              <a:ext uri="{C183D7F6-B498-43B3-948B-1728B52AA6E4}">
                <adec:decorative xmlns:adec="http://schemas.microsoft.com/office/drawing/2017/decorative" val="1"/>
              </a:ext>
            </a:extLst>
          </p:cNvPr>
          <p:cNvSpPr/>
          <p:nvPr userDrawn="1"/>
        </p:nvSpPr>
        <p:spPr>
          <a:xfrm>
            <a:off x="0" y="4576513"/>
            <a:ext cx="2281488" cy="228148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a:extLst>
              <a:ext uri="{FF2B5EF4-FFF2-40B4-BE49-F238E27FC236}">
                <a16:creationId xmlns:a16="http://schemas.microsoft.com/office/drawing/2014/main" id="{7F36D05A-80E9-C912-631C-020FB6C7B76D}"/>
              </a:ext>
            </a:extLst>
          </p:cNvPr>
          <p:cNvSpPr>
            <a:spLocks noGrp="1"/>
          </p:cNvSpPr>
          <p:nvPr>
            <p:ph type="title" hasCustomPrompt="1"/>
          </p:nvPr>
        </p:nvSpPr>
        <p:spPr>
          <a:xfrm>
            <a:off x="3314065" y="355600"/>
            <a:ext cx="8201660" cy="2837603"/>
          </a:xfrm>
        </p:spPr>
        <p:txBody>
          <a:bodyPr lIns="0" tIns="0" rIns="0" bIns="0">
            <a:noAutofit/>
          </a:bodyPr>
          <a:lstStyle>
            <a:lvl1pPr algn="r">
              <a:defRPr sz="5400"/>
            </a:lvl1pPr>
          </a:lstStyle>
          <a:p>
            <a:r>
              <a:rPr lang="en-US"/>
              <a:t>Click to edit Master title style</a:t>
            </a:r>
            <a:endParaRPr lang="en-CN"/>
          </a:p>
        </p:txBody>
      </p:sp>
      <p:sp>
        <p:nvSpPr>
          <p:cNvPr id="10" name="Subtitle 9">
            <a:extLst>
              <a:ext uri="{FF2B5EF4-FFF2-40B4-BE49-F238E27FC236}">
                <a16:creationId xmlns:a16="http://schemas.microsoft.com/office/drawing/2014/main" id="{431E9181-3767-0683-848A-A04AD81103B4}"/>
              </a:ext>
            </a:extLst>
          </p:cNvPr>
          <p:cNvSpPr>
            <a:spLocks noGrp="1"/>
          </p:cNvSpPr>
          <p:nvPr>
            <p:ph type="body" sz="quarter" idx="14" hasCustomPrompt="1"/>
          </p:nvPr>
        </p:nvSpPr>
        <p:spPr>
          <a:xfrm>
            <a:off x="4533265" y="3429000"/>
            <a:ext cx="6982460" cy="1100727"/>
          </a:xfrm>
        </p:spPr>
        <p:txBody>
          <a:bodyPr lIns="0" tIns="0" rIns="0" bIns="0">
            <a:normAutofit/>
          </a:bodyPr>
          <a:lstStyle>
            <a:lvl1pPr marL="0" indent="0" algn="r">
              <a:lnSpc>
                <a:spcPct val="100000"/>
              </a:lnSpc>
              <a:spcBef>
                <a:spcPts val="0"/>
              </a:spcBef>
              <a:buNone/>
              <a:defRPr sz="2400"/>
            </a:lvl1pPr>
          </a:lstStyle>
          <a:p>
            <a:pPr lvl="0"/>
            <a:r>
              <a:rPr lang="en-CN"/>
              <a:t>Clikc to edit Master subtitle style</a:t>
            </a:r>
          </a:p>
        </p:txBody>
      </p:sp>
      <p:sp>
        <p:nvSpPr>
          <p:cNvPr id="8" name="Date Placeholder 3">
            <a:extLst>
              <a:ext uri="{FF2B5EF4-FFF2-40B4-BE49-F238E27FC236}">
                <a16:creationId xmlns:a16="http://schemas.microsoft.com/office/drawing/2014/main" id="{D5F2E121-23DB-EE92-5A6F-9C14E579B4B5}"/>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5" name="Footer Placeholder 4">
            <a:extLst>
              <a:ext uri="{FF2B5EF4-FFF2-40B4-BE49-F238E27FC236}">
                <a16:creationId xmlns:a16="http://schemas.microsoft.com/office/drawing/2014/main" id="{5991E89D-E6E4-4258-C5B2-951DE62994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5">
            <a:extLst>
              <a:ext uri="{FF2B5EF4-FFF2-40B4-BE49-F238E27FC236}">
                <a16:creationId xmlns:a16="http://schemas.microsoft.com/office/drawing/2014/main" id="{63B216FA-3264-2E8A-CB95-2A77936FB01F}"/>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Oval 6">
            <a:extLst>
              <a:ext uri="{FF2B5EF4-FFF2-40B4-BE49-F238E27FC236}">
                <a16:creationId xmlns:a16="http://schemas.microsoft.com/office/drawing/2014/main" id="{757C57ED-577F-5153-1162-EAF7FD333421}"/>
              </a:ext>
              <a:ext uri="{C183D7F6-B498-43B3-948B-1728B52AA6E4}">
                <adec:decorative xmlns:adec="http://schemas.microsoft.com/office/drawing/2017/decorative" val="1"/>
              </a:ext>
            </a:extLst>
          </p:cNvPr>
          <p:cNvSpPr/>
          <p:nvPr userDrawn="1"/>
        </p:nvSpPr>
        <p:spPr>
          <a:xfrm>
            <a:off x="0" y="0"/>
            <a:ext cx="2281486" cy="228148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Shape 1">
            <a:extLst>
              <a:ext uri="{FF2B5EF4-FFF2-40B4-BE49-F238E27FC236}">
                <a16:creationId xmlns:a16="http://schemas.microsoft.com/office/drawing/2014/main" id="{5ABEA6E9-B107-316F-C7B8-6EAC137922A4}"/>
              </a:ext>
              <a:ext uri="{C183D7F6-B498-43B3-948B-1728B52AA6E4}">
                <adec:decorative xmlns:adec="http://schemas.microsoft.com/office/drawing/2017/decorative" val="1"/>
              </a:ext>
            </a:extLst>
          </p:cNvPr>
          <p:cNvSpPr/>
          <p:nvPr userDrawn="1"/>
        </p:nvSpPr>
        <p:spPr>
          <a:xfrm rot="10800000" flipV="1">
            <a:off x="-1"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6945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37B8F7-E751-7CEB-6DD9-B42C2FD723C2}"/>
              </a:ext>
              <a:ext uri="{C183D7F6-B498-43B3-948B-1728B52AA6E4}">
                <adec:decorative xmlns:adec="http://schemas.microsoft.com/office/drawing/2017/decorative" val="1"/>
              </a:ext>
            </a:extLst>
          </p:cNvPr>
          <p:cNvSpPr/>
          <p:nvPr userDrawn="1"/>
        </p:nvSpPr>
        <p:spPr>
          <a:xfrm flipH="1">
            <a:off x="9910511" y="4576513"/>
            <a:ext cx="2281488" cy="228148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5">
            <a:extLst>
              <a:ext uri="{FF2B5EF4-FFF2-40B4-BE49-F238E27FC236}">
                <a16:creationId xmlns:a16="http://schemas.microsoft.com/office/drawing/2014/main" id="{F57799BE-E2E8-5386-4E50-78667C4C3B5E}"/>
              </a:ext>
            </a:extLst>
          </p:cNvPr>
          <p:cNvSpPr>
            <a:spLocks noGrp="1"/>
          </p:cNvSpPr>
          <p:nvPr>
            <p:ph type="title" hasCustomPrompt="1"/>
          </p:nvPr>
        </p:nvSpPr>
        <p:spPr>
          <a:xfrm>
            <a:off x="678085" y="355600"/>
            <a:ext cx="8201660" cy="2837603"/>
          </a:xfrm>
        </p:spPr>
        <p:txBody>
          <a:bodyPr lIns="0" tIns="0" rIns="0" bIns="0">
            <a:noAutofit/>
          </a:bodyPr>
          <a:lstStyle>
            <a:lvl1pPr algn="l">
              <a:defRPr sz="5400"/>
            </a:lvl1pPr>
          </a:lstStyle>
          <a:p>
            <a:r>
              <a:rPr lang="en-US"/>
              <a:t>Click to edit Master title style</a:t>
            </a:r>
            <a:endParaRPr lang="en-CN"/>
          </a:p>
        </p:txBody>
      </p:sp>
      <p:sp>
        <p:nvSpPr>
          <p:cNvPr id="9" name="Subtitle 9">
            <a:extLst>
              <a:ext uri="{FF2B5EF4-FFF2-40B4-BE49-F238E27FC236}">
                <a16:creationId xmlns:a16="http://schemas.microsoft.com/office/drawing/2014/main" id="{2C3C4BD9-EA24-4419-395F-2ED13A13051F}"/>
              </a:ext>
            </a:extLst>
          </p:cNvPr>
          <p:cNvSpPr>
            <a:spLocks noGrp="1"/>
          </p:cNvSpPr>
          <p:nvPr>
            <p:ph type="body" sz="quarter" idx="14" hasCustomPrompt="1"/>
          </p:nvPr>
        </p:nvSpPr>
        <p:spPr>
          <a:xfrm>
            <a:off x="678085" y="3465211"/>
            <a:ext cx="6982460" cy="1100727"/>
          </a:xfrm>
        </p:spPr>
        <p:txBody>
          <a:bodyPr lIns="0" tIns="0" rIns="0" bIns="0">
            <a:noAutofit/>
          </a:bodyPr>
          <a:lstStyle>
            <a:lvl1pPr marL="0" indent="0" algn="l">
              <a:lnSpc>
                <a:spcPct val="100000"/>
              </a:lnSpc>
              <a:spcBef>
                <a:spcPts val="0"/>
              </a:spcBef>
              <a:buNone/>
              <a:defRPr sz="2400"/>
            </a:lvl1pPr>
          </a:lstStyle>
          <a:p>
            <a:pPr lvl="0"/>
            <a:r>
              <a:rPr lang="en-CN"/>
              <a:t>Clikc to edit Master subtitle style</a:t>
            </a:r>
          </a:p>
        </p:txBody>
      </p:sp>
      <p:sp>
        <p:nvSpPr>
          <p:cNvPr id="13" name="Date Placeholder 3">
            <a:extLst>
              <a:ext uri="{FF2B5EF4-FFF2-40B4-BE49-F238E27FC236}">
                <a16:creationId xmlns:a16="http://schemas.microsoft.com/office/drawing/2014/main" id="{5B1E7BAB-714E-16DE-838B-DD3C9444479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2" name="Footer Placeholder 4">
            <a:extLst>
              <a:ext uri="{FF2B5EF4-FFF2-40B4-BE49-F238E27FC236}">
                <a16:creationId xmlns:a16="http://schemas.microsoft.com/office/drawing/2014/main" id="{0300E782-589F-8882-4679-6D4626FE09F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1" name="Slide Number Placeholder 5">
            <a:extLst>
              <a:ext uri="{FF2B5EF4-FFF2-40B4-BE49-F238E27FC236}">
                <a16:creationId xmlns:a16="http://schemas.microsoft.com/office/drawing/2014/main" id="{96AEB95B-6A8F-4EAD-1687-68BF0E2ADDB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Freeform: Shape 1">
            <a:extLst>
              <a:ext uri="{FF2B5EF4-FFF2-40B4-BE49-F238E27FC236}">
                <a16:creationId xmlns:a16="http://schemas.microsoft.com/office/drawing/2014/main" id="{76378701-6465-5DA7-D893-B28EDACEEB3C}"/>
              </a:ext>
              <a:ext uri="{C183D7F6-B498-43B3-948B-1728B52AA6E4}">
                <adec:decorative xmlns:adec="http://schemas.microsoft.com/office/drawing/2017/decorative" val="1"/>
              </a:ext>
            </a:extLst>
          </p:cNvPr>
          <p:cNvSpPr/>
          <p:nvPr userDrawn="1"/>
        </p:nvSpPr>
        <p:spPr>
          <a:xfrm rot="10800000" flipH="1" flipV="1">
            <a:off x="9910513"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Oval 6">
            <a:extLst>
              <a:ext uri="{FF2B5EF4-FFF2-40B4-BE49-F238E27FC236}">
                <a16:creationId xmlns:a16="http://schemas.microsoft.com/office/drawing/2014/main" id="{0A5B844E-3667-B2D2-8C28-BCDE9C01DC22}"/>
              </a:ext>
              <a:ext uri="{C183D7F6-B498-43B3-948B-1728B52AA6E4}">
                <adec:decorative xmlns:adec="http://schemas.microsoft.com/office/drawing/2017/decorative" val="1"/>
              </a:ext>
            </a:extLst>
          </p:cNvPr>
          <p:cNvSpPr/>
          <p:nvPr userDrawn="1"/>
        </p:nvSpPr>
        <p:spPr>
          <a:xfrm>
            <a:off x="9910514" y="0"/>
            <a:ext cx="2281486" cy="228148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87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5" name="Freeform: Shape 1">
            <a:extLst>
              <a:ext uri="{FF2B5EF4-FFF2-40B4-BE49-F238E27FC236}">
                <a16:creationId xmlns:a16="http://schemas.microsoft.com/office/drawing/2014/main" id="{C9D17E65-B7F6-BBA0-5C0A-13E21E39A360}"/>
              </a:ext>
              <a:ext uri="{C183D7F6-B498-43B3-948B-1728B52AA6E4}">
                <adec:decorative xmlns:adec="http://schemas.microsoft.com/office/drawing/2017/decorative" val="1"/>
              </a:ext>
            </a:extLst>
          </p:cNvPr>
          <p:cNvSpPr/>
          <p:nvPr userDrawn="1"/>
        </p:nvSpPr>
        <p:spPr>
          <a:xfrm flipV="1">
            <a:off x="7693132" y="2338938"/>
            <a:ext cx="4498868" cy="4519061"/>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ectangle 2">
            <a:extLst>
              <a:ext uri="{FF2B5EF4-FFF2-40B4-BE49-F238E27FC236}">
                <a16:creationId xmlns:a16="http://schemas.microsoft.com/office/drawing/2014/main" id="{ECA2531A-F5B4-E8B8-D412-65D3B1F33305}"/>
              </a:ext>
              <a:ext uri="{C183D7F6-B498-43B3-948B-1728B52AA6E4}">
                <adec:decorative xmlns:adec="http://schemas.microsoft.com/office/drawing/2017/decorative" val="1"/>
              </a:ext>
            </a:extLst>
          </p:cNvPr>
          <p:cNvSpPr/>
          <p:nvPr userDrawn="1"/>
        </p:nvSpPr>
        <p:spPr>
          <a:xfrm>
            <a:off x="0" y="4899756"/>
            <a:ext cx="1958243" cy="195824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5">
            <a:extLst>
              <a:ext uri="{FF2B5EF4-FFF2-40B4-BE49-F238E27FC236}">
                <a16:creationId xmlns:a16="http://schemas.microsoft.com/office/drawing/2014/main" id="{CE797FB8-5B85-3C23-4767-E540B7810CAB}"/>
              </a:ext>
            </a:extLst>
          </p:cNvPr>
          <p:cNvSpPr>
            <a:spLocks noGrp="1"/>
          </p:cNvSpPr>
          <p:nvPr>
            <p:ph type="title" hasCustomPrompt="1"/>
          </p:nvPr>
        </p:nvSpPr>
        <p:spPr>
          <a:xfrm>
            <a:off x="1995170" y="355600"/>
            <a:ext cx="8201660" cy="2837603"/>
          </a:xfrm>
        </p:spPr>
        <p:txBody>
          <a:bodyPr lIns="0" tIns="0" rIns="0" bIns="0">
            <a:noAutofit/>
          </a:bodyPr>
          <a:lstStyle>
            <a:lvl1pPr algn="ctr">
              <a:defRPr sz="5400"/>
            </a:lvl1pPr>
          </a:lstStyle>
          <a:p>
            <a:r>
              <a:rPr lang="en-US"/>
              <a:t>Click to edit Master title style</a:t>
            </a:r>
            <a:endParaRPr lang="en-CN"/>
          </a:p>
        </p:txBody>
      </p:sp>
      <p:sp>
        <p:nvSpPr>
          <p:cNvPr id="2" name="Subtitle 9">
            <a:extLst>
              <a:ext uri="{FF2B5EF4-FFF2-40B4-BE49-F238E27FC236}">
                <a16:creationId xmlns:a16="http://schemas.microsoft.com/office/drawing/2014/main" id="{D5D77306-9032-C768-9BC4-5AB9875D5F39}"/>
              </a:ext>
            </a:extLst>
          </p:cNvPr>
          <p:cNvSpPr>
            <a:spLocks noGrp="1"/>
          </p:cNvSpPr>
          <p:nvPr>
            <p:ph type="body" sz="quarter" idx="14" hasCustomPrompt="1"/>
          </p:nvPr>
        </p:nvSpPr>
        <p:spPr>
          <a:xfrm>
            <a:off x="2604770" y="3475786"/>
            <a:ext cx="6982460" cy="1100727"/>
          </a:xfrm>
        </p:spPr>
        <p:txBody>
          <a:bodyPr lIns="0" tIns="0" rIns="0" bIns="0">
            <a:noAutofit/>
          </a:bodyPr>
          <a:lstStyle>
            <a:lvl1pPr marL="0" indent="0" algn="ctr">
              <a:lnSpc>
                <a:spcPct val="100000"/>
              </a:lnSpc>
              <a:spcBef>
                <a:spcPts val="0"/>
              </a:spcBef>
              <a:buNone/>
              <a:defRPr sz="2400"/>
            </a:lvl1pPr>
          </a:lstStyle>
          <a:p>
            <a:pPr lvl="0"/>
            <a:r>
              <a:rPr lang="en-CN"/>
              <a:t>Clikc to edit Master subtitle style</a:t>
            </a:r>
          </a:p>
        </p:txBody>
      </p:sp>
      <p:sp>
        <p:nvSpPr>
          <p:cNvPr id="11" name="Date Placeholder 3">
            <a:extLst>
              <a:ext uri="{FF2B5EF4-FFF2-40B4-BE49-F238E27FC236}">
                <a16:creationId xmlns:a16="http://schemas.microsoft.com/office/drawing/2014/main" id="{BDE02714-7C27-8D41-51B3-A9C407DB9B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7/5/2025</a:t>
            </a:fld>
            <a:endParaRPr lang="en-US"/>
          </a:p>
        </p:txBody>
      </p:sp>
      <p:sp>
        <p:nvSpPr>
          <p:cNvPr id="10" name="Footer Placeholder 4">
            <a:extLst>
              <a:ext uri="{FF2B5EF4-FFF2-40B4-BE49-F238E27FC236}">
                <a16:creationId xmlns:a16="http://schemas.microsoft.com/office/drawing/2014/main" id="{CDA94B75-E618-5656-FC34-228692F1BC8F}"/>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7827BC14-D194-8A9A-DE2E-F8CA4D63521D}"/>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6" name="Oval 6">
            <a:extLst>
              <a:ext uri="{FF2B5EF4-FFF2-40B4-BE49-F238E27FC236}">
                <a16:creationId xmlns:a16="http://schemas.microsoft.com/office/drawing/2014/main" id="{86971F90-0FB8-A46A-78E4-2016819D6C67}"/>
              </a:ext>
              <a:ext uri="{C183D7F6-B498-43B3-948B-1728B52AA6E4}">
                <adec:decorative xmlns:adec="http://schemas.microsoft.com/office/drawing/2017/decorative" val="1"/>
              </a:ext>
            </a:extLst>
          </p:cNvPr>
          <p:cNvSpPr/>
          <p:nvPr userDrawn="1"/>
        </p:nvSpPr>
        <p:spPr>
          <a:xfrm>
            <a:off x="0" y="2935704"/>
            <a:ext cx="1958241" cy="195824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821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311"/>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311"/>
              <a:t>Click to edit Master text styles</a:t>
            </a:r>
            <a:endParaRPr lang="en-US"/>
          </a:p>
          <a:p>
            <a:pPr lvl="1"/>
            <a:r>
              <a:rPr lang="en-US" sz="1311"/>
              <a:t>Second level</a:t>
            </a:r>
          </a:p>
          <a:p>
            <a:pPr lvl="2"/>
            <a:r>
              <a:rPr lang="en-US" sz="1311"/>
              <a:t>Third level</a:t>
            </a:r>
          </a:p>
          <a:p>
            <a:pPr lvl="3"/>
            <a:r>
              <a:rPr lang="en-US" sz="1311"/>
              <a:t>Fourth level</a:t>
            </a:r>
          </a:p>
          <a:p>
            <a:pPr lvl="4"/>
            <a:r>
              <a:rPr lang="en-US" sz="1311"/>
              <a:t>Fifth level</a:t>
            </a:r>
          </a:p>
        </p:txBody>
      </p:sp>
      <p:sp>
        <p:nvSpPr>
          <p:cNvPr id="4" name="Slide Number Placeholder 6">
            <a:extLst>
              <a:ext uri="{FF2B5EF4-FFF2-40B4-BE49-F238E27FC236}">
                <a16:creationId xmlns:a16="http://schemas.microsoft.com/office/drawing/2014/main" id="{2D17ED90-CB91-6261-AB30-D74BC9BCE17E}"/>
              </a:ext>
            </a:extLst>
          </p:cNvPr>
          <p:cNvSpPr>
            <a:spLocks noGrp="1"/>
          </p:cNvSpPr>
          <p:nvPr>
            <p:ph type="sldNum" sz="quarter" idx="4"/>
          </p:nvPr>
        </p:nvSpPr>
        <p:spPr>
          <a:xfrm>
            <a:off x="7858125" y="6400800"/>
            <a:ext cx="3657600" cy="266700"/>
          </a:xfrm>
        </p:spPr>
        <p:txBody>
          <a:bodyPr/>
          <a:lstStyle>
            <a:lvl1pPr algn="r">
              <a:defRPr sz="1400"/>
            </a:lvl1pPr>
          </a:lstStyle>
          <a:p>
            <a:fld id="{CC057153-B650-4DEB-B370-79DDCFDCE934}" type="slidenum">
              <a:rPr lang="en-US" smtClean="0"/>
              <a:pPr/>
              <a:t>‹#›</a:t>
            </a:fld>
            <a:endParaRPr lang="en-US"/>
          </a:p>
        </p:txBody>
      </p:sp>
      <p:sp>
        <p:nvSpPr>
          <p:cNvPr id="5" name="Footer Placeholder 5">
            <a:extLst>
              <a:ext uri="{FF2B5EF4-FFF2-40B4-BE49-F238E27FC236}">
                <a16:creationId xmlns:a16="http://schemas.microsoft.com/office/drawing/2014/main" id="{142388CC-2E65-D68D-4447-8A8F96450C68}"/>
              </a:ext>
            </a:extLst>
          </p:cNvPr>
          <p:cNvSpPr>
            <a:spLocks noGrp="1"/>
          </p:cNvSpPr>
          <p:nvPr>
            <p:ph type="ftr" sz="quarter" idx="3"/>
          </p:nvPr>
        </p:nvSpPr>
        <p:spPr>
          <a:xfrm>
            <a:off x="3800475" y="6400800"/>
            <a:ext cx="3657600" cy="266700"/>
          </a:xfrm>
        </p:spPr>
        <p:txBody>
          <a:bodyPr/>
          <a:lstStyle>
            <a:lvl1pPr algn="ctr">
              <a:defRPr sz="1400"/>
            </a:lvl1pPr>
          </a:lstStyle>
          <a:p>
            <a:r>
              <a:rPr lang="en-US"/>
              <a:t>Sample Footer Text</a:t>
            </a:r>
          </a:p>
        </p:txBody>
      </p:sp>
      <p:sp>
        <p:nvSpPr>
          <p:cNvPr id="6" name="Date Placeholder 4">
            <a:extLst>
              <a:ext uri="{FF2B5EF4-FFF2-40B4-BE49-F238E27FC236}">
                <a16:creationId xmlns:a16="http://schemas.microsoft.com/office/drawing/2014/main" id="{694092E3-4CDD-E5DF-7DEB-51B0DF89861B}"/>
              </a:ext>
            </a:extLst>
          </p:cNvPr>
          <p:cNvSpPr>
            <a:spLocks noGrp="1"/>
          </p:cNvSpPr>
          <p:nvPr>
            <p:ph type="dt" sz="half" idx="2"/>
          </p:nvPr>
        </p:nvSpPr>
        <p:spPr>
          <a:xfrm>
            <a:off x="657225" y="6400800"/>
            <a:ext cx="2743200" cy="266700"/>
          </a:xfrm>
        </p:spPr>
        <p:txBody>
          <a:bodyPr/>
          <a:lstStyle>
            <a:lvl1pPr>
              <a:defRPr sz="1400"/>
            </a:lvl1pPr>
          </a:lstStyle>
          <a:p>
            <a:fld id="{12DB3EA1-DD0C-4B8D-8364-52024B4530F1}" type="datetime1">
              <a:rPr lang="en-US" smtClean="0"/>
              <a:pPr/>
              <a:t>7/5/2025</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650" r:id="rId5"/>
    <p:sldLayoutId id="2147483711" r:id="rId6"/>
    <p:sldLayoutId id="2147483654" r:id="rId7"/>
    <p:sldLayoutId id="2147483758" r:id="rId8"/>
    <p:sldLayoutId id="2147483759" r:id="rId9"/>
    <p:sldLayoutId id="2147483705" r:id="rId10"/>
    <p:sldLayoutId id="21474837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56" r:id="rId40"/>
    <p:sldLayoutId id="2147483757" r:id="rId41"/>
    <p:sldLayoutId id="2147483693" r:id="rId42"/>
    <p:sldLayoutId id="2147483694" r:id="rId43"/>
    <p:sldLayoutId id="2147483695" r:id="rId44"/>
    <p:sldLayoutId id="2147483696" r:id="rId45"/>
    <p:sldLayoutId id="2147483697" r:id="rId46"/>
    <p:sldLayoutId id="2147483698" r:id="rId47"/>
    <p:sldLayoutId id="2147483763" r:id="rId48"/>
    <p:sldLayoutId id="2147483760" r:id="rId49"/>
    <p:sldLayoutId id="2147483699" r:id="rId50"/>
    <p:sldLayoutId id="2147483762" r:id="rId51"/>
    <p:sldLayoutId id="2147483761" r:id="rId52"/>
    <p:sldLayoutId id="2147483700" r:id="rId53"/>
    <p:sldLayoutId id="2147483701" r:id="rId54"/>
    <p:sldLayoutId id="2147483702" r:id="rId55"/>
    <p:sldLayoutId id="2147483703" r:id="rId56"/>
    <p:sldLayoutId id="2147483704" r:id="rId57"/>
    <p:sldLayoutId id="2147483661" r:id="rId58"/>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svg"/><Relationship Id="rId2" Type="http://schemas.openxmlformats.org/officeDocument/2006/relationships/notesSlide" Target="../notesSlides/notesSlide8.xml"/><Relationship Id="rId16" Type="http://schemas.openxmlformats.org/officeDocument/2006/relationships/image" Target="../media/image23.png"/><Relationship Id="rId1" Type="http://schemas.openxmlformats.org/officeDocument/2006/relationships/slideLayout" Target="../slideLayouts/slideLayout46.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0.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7E1236-0C81-67AF-59CD-22F96D76BB28}"/>
              </a:ext>
            </a:extLst>
          </p:cNvPr>
          <p:cNvSpPr>
            <a:spLocks noGrp="1"/>
          </p:cNvSpPr>
          <p:nvPr>
            <p:ph type="title"/>
          </p:nvPr>
        </p:nvSpPr>
        <p:spPr>
          <a:xfrm>
            <a:off x="3314065" y="355600"/>
            <a:ext cx="8201660" cy="2837603"/>
          </a:xfrm>
        </p:spPr>
        <p:txBody>
          <a:bodyPr lIns="0" tIns="0" rIns="0" bIns="0"/>
          <a:lstStyle/>
          <a:p>
            <a:r>
              <a:rPr lang="en-US" altLang="zh-CN"/>
              <a:t>Project Overview</a:t>
            </a:r>
            <a:endParaRPr lang="en-CN"/>
          </a:p>
        </p:txBody>
      </p:sp>
      <p:sp>
        <p:nvSpPr>
          <p:cNvPr id="5" name="Text Placeholder 4">
            <a:extLst>
              <a:ext uri="{FF2B5EF4-FFF2-40B4-BE49-F238E27FC236}">
                <a16:creationId xmlns:a16="http://schemas.microsoft.com/office/drawing/2014/main" id="{A318020A-9337-DF6C-45E4-CF9D838B9316}"/>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84256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F97CA-BC82-5DC8-E126-25BE54A8FC50}"/>
              </a:ext>
            </a:extLst>
          </p:cNvPr>
          <p:cNvSpPr>
            <a:spLocks noGrp="1"/>
          </p:cNvSpPr>
          <p:nvPr>
            <p:ph type="title"/>
          </p:nvPr>
        </p:nvSpPr>
        <p:spPr>
          <a:xfrm>
            <a:off x="1554630" y="215470"/>
            <a:ext cx="10504000" cy="528186"/>
          </a:xfrm>
        </p:spPr>
        <p:txBody>
          <a:bodyPr/>
          <a:lstStyle/>
          <a:p>
            <a:r>
              <a:rPr lang="en-US"/>
              <a:t>Models</a:t>
            </a:r>
          </a:p>
        </p:txBody>
      </p:sp>
      <p:sp>
        <p:nvSpPr>
          <p:cNvPr id="3" name="Content Placeholder 2">
            <a:extLst>
              <a:ext uri="{FF2B5EF4-FFF2-40B4-BE49-F238E27FC236}">
                <a16:creationId xmlns:a16="http://schemas.microsoft.com/office/drawing/2014/main" id="{077D5EA6-2913-4C5D-EF52-19424D4EEF88}"/>
              </a:ext>
            </a:extLst>
          </p:cNvPr>
          <p:cNvSpPr>
            <a:spLocks noGrp="1"/>
          </p:cNvSpPr>
          <p:nvPr>
            <p:ph sz="quarter" idx="13"/>
          </p:nvPr>
        </p:nvSpPr>
        <p:spPr>
          <a:xfrm>
            <a:off x="843999" y="1032663"/>
            <a:ext cx="10504000" cy="4798182"/>
          </a:xfrm>
        </p:spPr>
        <p:txBody>
          <a:bodyPr vert="horz" lIns="0" tIns="0" rIns="0" bIns="0" rtlCol="0" anchor="t">
            <a:noAutofit/>
          </a:bodyPr>
          <a:lstStyle/>
          <a:p>
            <a:r>
              <a:rPr lang="en-US" sz="1600" b="1" dirty="0">
                <a:solidFill>
                  <a:schemeClr val="accent1">
                    <a:lumMod val="50000"/>
                  </a:schemeClr>
                </a:solidFill>
              </a:rPr>
              <a:t>A hybrid model that combines the strengths of:</a:t>
            </a:r>
          </a:p>
          <a:p>
            <a:pPr marL="285750" indent="-285750">
              <a:buChar char="•"/>
            </a:pPr>
            <a:r>
              <a:rPr lang="en-US" sz="1600" dirty="0"/>
              <a:t>ML models (many features, not afraid of sparse data, external signals are key)</a:t>
            </a:r>
          </a:p>
          <a:p>
            <a:pPr marL="285750" indent="-285750">
              <a:buChar char="•"/>
            </a:pPr>
            <a:r>
              <a:rPr lang="en-US" sz="1600" dirty="0"/>
              <a:t>Time series (lag features, trends, time-based structure)</a:t>
            </a:r>
          </a:p>
          <a:p>
            <a:endParaRPr lang="en-US" sz="1600" b="1" dirty="0"/>
          </a:p>
          <a:p>
            <a:endParaRPr lang="en-US" sz="1200" dirty="0"/>
          </a:p>
        </p:txBody>
      </p:sp>
      <p:sp>
        <p:nvSpPr>
          <p:cNvPr id="4" name="Arrow: Down 3">
            <a:extLst>
              <a:ext uri="{FF2B5EF4-FFF2-40B4-BE49-F238E27FC236}">
                <a16:creationId xmlns:a16="http://schemas.microsoft.com/office/drawing/2014/main" id="{8D52A8D5-C02F-F3D9-7717-727ABD559AD4}"/>
              </a:ext>
            </a:extLst>
          </p:cNvPr>
          <p:cNvSpPr/>
          <p:nvPr/>
        </p:nvSpPr>
        <p:spPr>
          <a:xfrm>
            <a:off x="1781503" y="2254469"/>
            <a:ext cx="559676" cy="652174"/>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42AEB49-2EF3-A415-3F03-88BE0D54C2F8}"/>
              </a:ext>
            </a:extLst>
          </p:cNvPr>
          <p:cNvSpPr txBox="1"/>
          <p:nvPr/>
        </p:nvSpPr>
        <p:spPr>
          <a:xfrm>
            <a:off x="7037182" y="4331250"/>
            <a:ext cx="4819097" cy="984885"/>
          </a:xfrm>
          <a:prstGeom prst="rect">
            <a:avLst/>
          </a:prstGeom>
          <a:noFill/>
        </p:spPr>
        <p:txBody>
          <a:bodyPr wrap="square" rtlCol="0">
            <a:spAutoFit/>
          </a:bodyPr>
          <a:lstStyle/>
          <a:p>
            <a:r>
              <a:rPr lang="en-US" sz="1600" b="1" dirty="0">
                <a:solidFill>
                  <a:schemeClr val="accent1">
                    <a:lumMod val="50000"/>
                  </a:schemeClr>
                </a:solidFill>
              </a:rPr>
              <a:t>Model Training:</a:t>
            </a:r>
          </a:p>
          <a:p>
            <a:pPr marL="285750" indent="-285750">
              <a:spcBef>
                <a:spcPts val="600"/>
              </a:spcBef>
              <a:buFont typeface="Arial" panose="020B0604020202020204" pitchFamily="34" charset="0"/>
              <a:buChar char="•"/>
            </a:pPr>
            <a:r>
              <a:rPr lang="en-US" sz="1600" dirty="0"/>
              <a:t>Cross-validation for parameters tuning</a:t>
            </a:r>
          </a:p>
          <a:p>
            <a:pPr marL="285750" indent="-285750">
              <a:spcBef>
                <a:spcPts val="600"/>
              </a:spcBef>
              <a:buFont typeface="Arial" panose="020B0604020202020204" pitchFamily="34" charset="0"/>
              <a:buChar char="•"/>
            </a:pPr>
            <a:r>
              <a:rPr lang="en-US" sz="1600" dirty="0"/>
              <a:t>Loss function is RMSE</a:t>
            </a:r>
          </a:p>
        </p:txBody>
      </p:sp>
      <p:sp>
        <p:nvSpPr>
          <p:cNvPr id="9" name="TextBox 8">
            <a:extLst>
              <a:ext uri="{FF2B5EF4-FFF2-40B4-BE49-F238E27FC236}">
                <a16:creationId xmlns:a16="http://schemas.microsoft.com/office/drawing/2014/main" id="{DF20D221-B95E-51E8-99B3-1CC6B3993C13}"/>
              </a:ext>
            </a:extLst>
          </p:cNvPr>
          <p:cNvSpPr txBox="1"/>
          <p:nvPr/>
        </p:nvSpPr>
        <p:spPr>
          <a:xfrm>
            <a:off x="996399" y="3059043"/>
            <a:ext cx="4819097" cy="3247043"/>
          </a:xfrm>
          <a:prstGeom prst="rect">
            <a:avLst/>
          </a:prstGeom>
          <a:noFill/>
        </p:spPr>
        <p:txBody>
          <a:bodyPr wrap="square" rtlCol="0">
            <a:spAutoFit/>
          </a:bodyPr>
          <a:lstStyle/>
          <a:p>
            <a:r>
              <a:rPr lang="en-US" sz="1600" b="1" dirty="0">
                <a:solidFill>
                  <a:schemeClr val="accent1">
                    <a:lumMod val="50000"/>
                  </a:schemeClr>
                </a:solidFill>
              </a:rPr>
              <a:t>Explicit model construction:</a:t>
            </a:r>
          </a:p>
          <a:p>
            <a:pPr marL="285750" indent="-285750">
              <a:spcBef>
                <a:spcPts val="600"/>
              </a:spcBef>
              <a:buFont typeface="Arial" panose="020B0604020202020204" pitchFamily="34" charset="0"/>
              <a:buChar char="•"/>
            </a:pPr>
            <a:r>
              <a:rPr lang="en-US" sz="1600" dirty="0"/>
              <a:t>Time-aware and calendar features</a:t>
            </a:r>
          </a:p>
          <a:p>
            <a:pPr marL="742950" lvl="1" indent="-285750">
              <a:spcBef>
                <a:spcPts val="600"/>
              </a:spcBef>
              <a:buFont typeface="Courier New" panose="02070309020205020404" pitchFamily="49" charset="0"/>
              <a:buChar char="o"/>
            </a:pPr>
            <a:r>
              <a:rPr lang="en-US" sz="1600" dirty="0"/>
              <a:t>Lags in units (last 1 year)</a:t>
            </a:r>
          </a:p>
          <a:p>
            <a:pPr marL="742950" lvl="1" indent="-285750">
              <a:spcBef>
                <a:spcPts val="600"/>
              </a:spcBef>
              <a:buFont typeface="Courier New" panose="02070309020205020404" pitchFamily="49" charset="0"/>
              <a:buChar char="o"/>
            </a:pPr>
            <a:r>
              <a:rPr lang="en-US" sz="1600" dirty="0"/>
              <a:t>Product age</a:t>
            </a:r>
          </a:p>
          <a:p>
            <a:pPr marL="285750" indent="-285750">
              <a:spcBef>
                <a:spcPts val="600"/>
              </a:spcBef>
              <a:buFont typeface="Arial" panose="020B0604020202020204" pitchFamily="34" charset="0"/>
              <a:buChar char="•"/>
            </a:pPr>
            <a:r>
              <a:rPr lang="en-US" sz="1600" dirty="0"/>
              <a:t>Domain features</a:t>
            </a:r>
          </a:p>
          <a:p>
            <a:pPr marL="742950" lvl="1" indent="-285750">
              <a:spcBef>
                <a:spcPts val="600"/>
              </a:spcBef>
              <a:buFont typeface="Courier New" panose="02070309020205020404" pitchFamily="49" charset="0"/>
              <a:buChar char="o"/>
            </a:pPr>
            <a:r>
              <a:rPr lang="en-US" sz="1600" dirty="0"/>
              <a:t>Product attributes</a:t>
            </a:r>
          </a:p>
          <a:p>
            <a:pPr marL="742950" lvl="1" indent="-285750">
              <a:spcBef>
                <a:spcPts val="600"/>
              </a:spcBef>
              <a:buFont typeface="Courier New" panose="02070309020205020404" pitchFamily="49" charset="0"/>
              <a:buChar char="o"/>
            </a:pPr>
            <a:r>
              <a:rPr lang="en-US" sz="1600" dirty="0"/>
              <a:t>Geographic context</a:t>
            </a:r>
          </a:p>
          <a:p>
            <a:pPr marL="285750" indent="-285750">
              <a:spcBef>
                <a:spcPts val="600"/>
              </a:spcBef>
              <a:buFont typeface="Arial" panose="020B0604020202020204" pitchFamily="34" charset="0"/>
              <a:buChar char="•"/>
            </a:pPr>
            <a:r>
              <a:rPr lang="en-US" sz="1600" dirty="0"/>
              <a:t>Tree-based Model (LGBM, </a:t>
            </a:r>
            <a:r>
              <a:rPr lang="en-US" sz="1600" dirty="0" err="1"/>
              <a:t>XGBoost</a:t>
            </a:r>
            <a:r>
              <a:rPr lang="en-US" sz="1600" dirty="0"/>
              <a:t> etc.)</a:t>
            </a:r>
          </a:p>
          <a:p>
            <a:pPr marL="742950" lvl="1" indent="-285750">
              <a:spcBef>
                <a:spcPts val="600"/>
              </a:spcBef>
              <a:buFont typeface="Courier New" panose="02070309020205020404" pitchFamily="49" charset="0"/>
              <a:buChar char="o"/>
            </a:pPr>
            <a:r>
              <a:rPr lang="en-US" sz="1600" dirty="0"/>
              <a:t>Handle non-linear interactions</a:t>
            </a:r>
          </a:p>
          <a:p>
            <a:pPr marL="742950" lvl="1" indent="-285750">
              <a:spcBef>
                <a:spcPts val="600"/>
              </a:spcBef>
              <a:buFont typeface="Courier New" panose="02070309020205020404" pitchFamily="49" charset="0"/>
              <a:buChar char="o"/>
            </a:pPr>
            <a:r>
              <a:rPr lang="en-US" sz="1600" dirty="0"/>
              <a:t>Handle missing data</a:t>
            </a:r>
          </a:p>
        </p:txBody>
      </p:sp>
      <p:sp>
        <p:nvSpPr>
          <p:cNvPr id="10" name="Arrow: Down 9">
            <a:extLst>
              <a:ext uri="{FF2B5EF4-FFF2-40B4-BE49-F238E27FC236}">
                <a16:creationId xmlns:a16="http://schemas.microsoft.com/office/drawing/2014/main" id="{D028F85F-16C8-BA93-B45C-157A5F9CF4E6}"/>
              </a:ext>
            </a:extLst>
          </p:cNvPr>
          <p:cNvSpPr/>
          <p:nvPr/>
        </p:nvSpPr>
        <p:spPr>
          <a:xfrm rot="16200000">
            <a:off x="5816161" y="4496209"/>
            <a:ext cx="559676" cy="802538"/>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04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8" grpId="0"/>
      <p:bldP spid="9" grpId="0" build="p"/>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937E-A634-BF65-AEC7-C58E48FB54EE}"/>
              </a:ext>
            </a:extLst>
          </p:cNvPr>
          <p:cNvSpPr>
            <a:spLocks noGrp="1"/>
          </p:cNvSpPr>
          <p:nvPr>
            <p:ph type="title"/>
          </p:nvPr>
        </p:nvSpPr>
        <p:spPr>
          <a:xfrm>
            <a:off x="1688000" y="272007"/>
            <a:ext cx="10504000" cy="528186"/>
          </a:xfrm>
        </p:spPr>
        <p:txBody>
          <a:bodyPr/>
          <a:lstStyle/>
          <a:p>
            <a:r>
              <a:rPr lang="en-US" dirty="0"/>
              <a:t>Trained Model's Performance</a:t>
            </a:r>
          </a:p>
        </p:txBody>
      </p:sp>
      <p:sp>
        <p:nvSpPr>
          <p:cNvPr id="3" name="Content Placeholder 2">
            <a:extLst>
              <a:ext uri="{FF2B5EF4-FFF2-40B4-BE49-F238E27FC236}">
                <a16:creationId xmlns:a16="http://schemas.microsoft.com/office/drawing/2014/main" id="{D201BB9A-2E76-D3D0-691F-782E92E46364}"/>
              </a:ext>
            </a:extLst>
          </p:cNvPr>
          <p:cNvSpPr>
            <a:spLocks noGrp="1"/>
          </p:cNvSpPr>
          <p:nvPr>
            <p:ph sz="quarter" idx="13"/>
          </p:nvPr>
        </p:nvSpPr>
        <p:spPr>
          <a:xfrm>
            <a:off x="844001" y="1137051"/>
            <a:ext cx="10504000" cy="4378654"/>
          </a:xfrm>
        </p:spPr>
        <p:txBody>
          <a:bodyPr>
            <a:normAutofit/>
          </a:bodyPr>
          <a:lstStyle/>
          <a:p>
            <a:pPr marL="285750" indent="-285750">
              <a:buFont typeface="Arial" panose="020B0604020202020204" pitchFamily="34" charset="0"/>
              <a:buChar char="•"/>
            </a:pPr>
            <a:r>
              <a:rPr lang="en-US" sz="1800" b="1" dirty="0"/>
              <a:t>Mean Absolute Error (MAE) =  3.39</a:t>
            </a:r>
          </a:p>
          <a:p>
            <a:pPr marL="742950" lvl="1" indent="-285750">
              <a:buFont typeface="Courier New" panose="02070309020205020404" pitchFamily="49" charset="0"/>
              <a:buChar char="o"/>
            </a:pPr>
            <a:r>
              <a:rPr lang="en-US" sz="1600" dirty="0"/>
              <a:t>Meaning the average absolute deviation from the true sold values in test data</a:t>
            </a:r>
          </a:p>
          <a:p>
            <a:pPr marL="742950" lvl="1" indent="-285750">
              <a:buFont typeface="Courier New" panose="02070309020205020404" pitchFamily="49" charset="0"/>
              <a:buChar char="o"/>
            </a:pPr>
            <a:r>
              <a:rPr lang="en-US" sz="1600" dirty="0"/>
              <a:t>State-wise MAE </a:t>
            </a:r>
          </a:p>
          <a:p>
            <a:pPr marL="285750" indent="-285750">
              <a:buFont typeface="Arial" panose="020B0604020202020204" pitchFamily="34" charset="0"/>
              <a:buChar char="•"/>
            </a:pPr>
            <a:r>
              <a:rPr lang="en-US" sz="1800" b="1" dirty="0"/>
              <a:t>R2 = 0.65</a:t>
            </a:r>
          </a:p>
          <a:p>
            <a:pPr marL="742950" lvl="1" indent="-285750">
              <a:buFont typeface="Courier New" panose="02070309020205020404" pitchFamily="49" charset="0"/>
              <a:buChar char="o"/>
            </a:pPr>
            <a:r>
              <a:rPr lang="en-US" sz="1600" dirty="0"/>
              <a:t>Meaning how much variance the model explains</a:t>
            </a:r>
          </a:p>
          <a:p>
            <a:pPr marL="285750" indent="-285750">
              <a:buFont typeface="Arial" panose="020B0604020202020204" pitchFamily="34" charset="0"/>
              <a:buChar char="•"/>
            </a:pPr>
            <a:r>
              <a:rPr lang="en-US" sz="1800" b="1" dirty="0"/>
              <a:t>Hit Rate</a:t>
            </a:r>
          </a:p>
          <a:p>
            <a:pPr marL="742950" lvl="1" indent="-285750">
              <a:buFont typeface="Courier New" panose="02070309020205020404" pitchFamily="49" charset="0"/>
              <a:buChar char="o"/>
            </a:pPr>
            <a:r>
              <a:rPr lang="en-US" sz="1600" dirty="0"/>
              <a:t>Because around 70% of the data has targets &lt;= 5, the hit rate for overall test data is not good.</a:t>
            </a:r>
          </a:p>
          <a:p>
            <a:pPr marL="742950" lvl="1" indent="-285750">
              <a:buFont typeface="Courier New" panose="02070309020205020404" pitchFamily="49" charset="0"/>
              <a:buChar char="o"/>
            </a:pPr>
            <a:r>
              <a:rPr lang="en-US" sz="1600" dirty="0"/>
              <a:t>However, what we can show is that by bucketizing our test data, the hit rate is much higher in the bucket with higher targets.</a:t>
            </a:r>
          </a:p>
          <a:p>
            <a:pPr marL="1200150" lvl="2" indent="-285750">
              <a:buFont typeface="Wingdings" panose="05000000000000000000" pitchFamily="2" charset="2"/>
              <a:buChar char="v"/>
            </a:pPr>
            <a:r>
              <a:rPr lang="en-US" sz="1500" dirty="0"/>
              <a:t>For example, I bucketized the test data into 3 groups: target &lt;= 10, [11 – 20], &gt;= 20</a:t>
            </a:r>
          </a:p>
          <a:p>
            <a:pPr marL="1200150" lvl="2" indent="-285750">
              <a:buFont typeface="Wingdings" panose="05000000000000000000" pitchFamily="2" charset="2"/>
              <a:buChar char="v"/>
            </a:pPr>
            <a:r>
              <a:rPr lang="en-US" sz="1500" dirty="0"/>
              <a:t> </a:t>
            </a:r>
            <a:endParaRPr lang="en-US" sz="1600" dirty="0"/>
          </a:p>
        </p:txBody>
      </p:sp>
      <p:graphicFrame>
        <p:nvGraphicFramePr>
          <p:cNvPr id="6" name="Table 5">
            <a:extLst>
              <a:ext uri="{FF2B5EF4-FFF2-40B4-BE49-F238E27FC236}">
                <a16:creationId xmlns:a16="http://schemas.microsoft.com/office/drawing/2014/main" id="{E0453291-8EA3-FAFA-6E6D-74DBDC7D2D12}"/>
              </a:ext>
            </a:extLst>
          </p:cNvPr>
          <p:cNvGraphicFramePr>
            <a:graphicFrameLocks noGrp="1"/>
          </p:cNvGraphicFramePr>
          <p:nvPr>
            <p:extLst>
              <p:ext uri="{D42A27DB-BD31-4B8C-83A1-F6EECF244321}">
                <p14:modId xmlns:p14="http://schemas.microsoft.com/office/powerpoint/2010/main" val="3290488142"/>
              </p:ext>
            </p:extLst>
          </p:nvPr>
        </p:nvGraphicFramePr>
        <p:xfrm>
          <a:off x="2026951" y="4900937"/>
          <a:ext cx="5024575" cy="1229535"/>
        </p:xfrm>
        <a:graphic>
          <a:graphicData uri="http://schemas.openxmlformats.org/drawingml/2006/table">
            <a:tbl>
              <a:tblPr firstRow="1" bandRow="1">
                <a:tableStyleId>{5C22544A-7EE6-4342-B048-85BDC9FD1C3A}</a:tableStyleId>
              </a:tblPr>
              <a:tblGrid>
                <a:gridCol w="1138375">
                  <a:extLst>
                    <a:ext uri="{9D8B030D-6E8A-4147-A177-3AD203B41FA5}">
                      <a16:colId xmlns:a16="http://schemas.microsoft.com/office/drawing/2014/main" val="2122105689"/>
                    </a:ext>
                  </a:extLst>
                </a:gridCol>
                <a:gridCol w="914400">
                  <a:extLst>
                    <a:ext uri="{9D8B030D-6E8A-4147-A177-3AD203B41FA5}">
                      <a16:colId xmlns:a16="http://schemas.microsoft.com/office/drawing/2014/main" val="2442595689"/>
                    </a:ext>
                  </a:extLst>
                </a:gridCol>
                <a:gridCol w="1757855">
                  <a:extLst>
                    <a:ext uri="{9D8B030D-6E8A-4147-A177-3AD203B41FA5}">
                      <a16:colId xmlns:a16="http://schemas.microsoft.com/office/drawing/2014/main" val="348927508"/>
                    </a:ext>
                  </a:extLst>
                </a:gridCol>
                <a:gridCol w="1213945">
                  <a:extLst>
                    <a:ext uri="{9D8B030D-6E8A-4147-A177-3AD203B41FA5}">
                      <a16:colId xmlns:a16="http://schemas.microsoft.com/office/drawing/2014/main" val="2553269908"/>
                    </a:ext>
                  </a:extLst>
                </a:gridCol>
              </a:tblGrid>
              <a:tr h="273093">
                <a:tc>
                  <a:txBody>
                    <a:bodyPr/>
                    <a:lstStyle/>
                    <a:p>
                      <a:r>
                        <a:rPr lang="de-DE" sz="1400" b="0" i="0" kern="1200" dirty="0">
                          <a:solidFill>
                            <a:schemeClr val="lt1"/>
                          </a:solidFill>
                          <a:effectLst/>
                          <a:latin typeface="+mn-lt"/>
                          <a:ea typeface="+mn-ea"/>
                          <a:cs typeface="+mn-cs"/>
                        </a:rPr>
                        <a:t>Bin</a:t>
                      </a:r>
                      <a:endParaRPr lang="en-US" sz="1400" dirty="0"/>
                    </a:p>
                  </a:txBody>
                  <a:tcPr/>
                </a:tc>
                <a:tc>
                  <a:txBody>
                    <a:bodyPr/>
                    <a:lstStyle/>
                    <a:p>
                      <a:r>
                        <a:rPr lang="en-US" sz="1400" dirty="0"/>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0" i="0" kern="1200" dirty="0">
                          <a:solidFill>
                            <a:schemeClr val="lt1"/>
                          </a:solidFill>
                          <a:effectLst/>
                          <a:latin typeface="+mn-lt"/>
                          <a:ea typeface="+mn-ea"/>
                          <a:cs typeface="+mn-cs"/>
                        </a:rPr>
                        <a:t>HitRate@30% </a:t>
                      </a:r>
                      <a:endParaRPr lang="en-US" sz="1400" dirty="0"/>
                    </a:p>
                  </a:txBody>
                  <a:tcPr/>
                </a:tc>
                <a:tc>
                  <a:txBody>
                    <a:bodyPr/>
                    <a:lstStyle/>
                    <a:p>
                      <a:r>
                        <a:rPr lang="de-DE" sz="1400" b="0" i="0" kern="1200" dirty="0">
                          <a:solidFill>
                            <a:schemeClr val="lt1"/>
                          </a:solidFill>
                          <a:effectLst/>
                          <a:latin typeface="+mn-lt"/>
                          <a:ea typeface="+mn-ea"/>
                          <a:cs typeface="+mn-cs"/>
                        </a:rPr>
                        <a:t>MAE</a:t>
                      </a:r>
                      <a:endParaRPr lang="en-US" sz="1400" dirty="0"/>
                    </a:p>
                  </a:txBody>
                  <a:tcPr/>
                </a:tc>
                <a:extLst>
                  <a:ext uri="{0D108BD9-81ED-4DB2-BD59-A6C34878D82A}">
                    <a16:rowId xmlns:a16="http://schemas.microsoft.com/office/drawing/2014/main" val="749985493"/>
                  </a:ext>
                </a:extLst>
              </a:tr>
              <a:tr h="315135">
                <a:tc>
                  <a:txBody>
                    <a:bodyPr/>
                    <a:lstStyle/>
                    <a:p>
                      <a:r>
                        <a:rPr lang="en-US" sz="1400" b="0" i="0" kern="1200" dirty="0">
                          <a:solidFill>
                            <a:schemeClr val="dk1"/>
                          </a:solidFill>
                          <a:effectLst/>
                          <a:latin typeface="+mn-lt"/>
                          <a:ea typeface="+mn-ea"/>
                          <a:cs typeface="+mn-cs"/>
                        </a:rPr>
                        <a:t>≤10</a:t>
                      </a:r>
                      <a:endParaRPr lang="en-US" sz="1400" dirty="0"/>
                    </a:p>
                  </a:txBody>
                  <a:tcPr/>
                </a:tc>
                <a:tc>
                  <a:txBody>
                    <a:bodyPr/>
                    <a:lstStyle/>
                    <a:p>
                      <a:r>
                        <a:rPr lang="en-US" sz="1400" b="0" i="0" kern="1200" dirty="0">
                          <a:solidFill>
                            <a:schemeClr val="dk1"/>
                          </a:solidFill>
                          <a:effectLst/>
                          <a:latin typeface="+mn-lt"/>
                          <a:ea typeface="+mn-ea"/>
                          <a:cs typeface="+mn-cs"/>
                        </a:rPr>
                        <a:t>223</a:t>
                      </a:r>
                      <a:endParaRPr lang="en-US" sz="1400" dirty="0"/>
                    </a:p>
                  </a:txBody>
                  <a:tcPr/>
                </a:tc>
                <a:tc>
                  <a:txBody>
                    <a:bodyPr/>
                    <a:lstStyle/>
                    <a:p>
                      <a:r>
                        <a:rPr lang="en-US" sz="1400" b="0" i="0" kern="1200" dirty="0">
                          <a:solidFill>
                            <a:schemeClr val="dk1"/>
                          </a:solidFill>
                          <a:effectLst/>
                          <a:latin typeface="+mn-lt"/>
                          <a:ea typeface="+mn-ea"/>
                          <a:cs typeface="+mn-cs"/>
                        </a:rPr>
                        <a:t>17.65% </a:t>
                      </a:r>
                      <a:endParaRPr lang="en-US" sz="1400" dirty="0"/>
                    </a:p>
                  </a:txBody>
                  <a:tcPr/>
                </a:tc>
                <a:tc>
                  <a:txBody>
                    <a:bodyPr/>
                    <a:lstStyle/>
                    <a:p>
                      <a:r>
                        <a:rPr lang="en-US" sz="1400" b="0" i="0" kern="1200" dirty="0">
                          <a:solidFill>
                            <a:schemeClr val="dk1"/>
                          </a:solidFill>
                          <a:effectLst/>
                          <a:latin typeface="+mn-lt"/>
                          <a:ea typeface="+mn-ea"/>
                          <a:cs typeface="+mn-cs"/>
                        </a:rPr>
                        <a:t>1.83</a:t>
                      </a:r>
                      <a:endParaRPr lang="en-US" sz="1400" dirty="0"/>
                    </a:p>
                  </a:txBody>
                  <a:tcPr/>
                </a:tc>
                <a:extLst>
                  <a:ext uri="{0D108BD9-81ED-4DB2-BD59-A6C34878D82A}">
                    <a16:rowId xmlns:a16="http://schemas.microsoft.com/office/drawing/2014/main" val="2243818969"/>
                  </a:ext>
                </a:extLst>
              </a:tr>
              <a:tr h="299544">
                <a:tc>
                  <a:txBody>
                    <a:bodyPr/>
                    <a:lstStyle/>
                    <a:p>
                      <a:r>
                        <a:rPr lang="en-US" sz="1400" b="0" i="0" kern="1200" dirty="0">
                          <a:solidFill>
                            <a:schemeClr val="dk1"/>
                          </a:solidFill>
                          <a:effectLst/>
                          <a:latin typeface="+mn-lt"/>
                          <a:ea typeface="+mn-ea"/>
                          <a:cs typeface="+mn-cs"/>
                        </a:rPr>
                        <a:t>11–20</a:t>
                      </a:r>
                      <a:endParaRPr lang="en-US" sz="1400" dirty="0"/>
                    </a:p>
                  </a:txBody>
                  <a:tcPr/>
                </a:tc>
                <a:tc>
                  <a:txBody>
                    <a:bodyPr/>
                    <a:lstStyle/>
                    <a:p>
                      <a:r>
                        <a:rPr lang="en-US" sz="1400" b="0" i="0" kern="1200" dirty="0">
                          <a:solidFill>
                            <a:schemeClr val="dk1"/>
                          </a:solidFill>
                          <a:effectLst/>
                          <a:latin typeface="+mn-lt"/>
                          <a:ea typeface="+mn-ea"/>
                          <a:cs typeface="+mn-cs"/>
                        </a:rPr>
                        <a:t>20</a:t>
                      </a:r>
                      <a:endParaRPr lang="en-US" sz="1400" dirty="0"/>
                    </a:p>
                  </a:txBody>
                  <a:tcPr/>
                </a:tc>
                <a:tc>
                  <a:txBody>
                    <a:bodyPr/>
                    <a:lstStyle/>
                    <a:p>
                      <a:r>
                        <a:rPr lang="en-US" sz="1400" b="0" i="0" kern="1200" dirty="0">
                          <a:solidFill>
                            <a:schemeClr val="dk1"/>
                          </a:solidFill>
                          <a:effectLst/>
                          <a:latin typeface="+mn-lt"/>
                          <a:ea typeface="+mn-ea"/>
                          <a:cs typeface="+mn-cs"/>
                        </a:rPr>
                        <a:t>35%</a:t>
                      </a:r>
                      <a:endParaRPr lang="en-US" sz="1400" dirty="0"/>
                    </a:p>
                  </a:txBody>
                  <a:tcPr/>
                </a:tc>
                <a:tc>
                  <a:txBody>
                    <a:bodyPr/>
                    <a:lstStyle/>
                    <a:p>
                      <a:r>
                        <a:rPr lang="en-US" sz="1400" b="0" i="0" kern="1200" dirty="0">
                          <a:solidFill>
                            <a:schemeClr val="dk1"/>
                          </a:solidFill>
                          <a:effectLst/>
                          <a:latin typeface="+mn-lt"/>
                          <a:ea typeface="+mn-ea"/>
                          <a:cs typeface="+mn-cs"/>
                        </a:rPr>
                        <a:t>8.1</a:t>
                      </a:r>
                      <a:endParaRPr lang="en-US" sz="1400" dirty="0"/>
                    </a:p>
                  </a:txBody>
                  <a:tcPr/>
                </a:tc>
                <a:extLst>
                  <a:ext uri="{0D108BD9-81ED-4DB2-BD59-A6C34878D82A}">
                    <a16:rowId xmlns:a16="http://schemas.microsoft.com/office/drawing/2014/main" val="3114645096"/>
                  </a:ext>
                </a:extLst>
              </a:tr>
              <a:tr h="246993">
                <a:tc>
                  <a:txBody>
                    <a:bodyPr/>
                    <a:lstStyle/>
                    <a:p>
                      <a:r>
                        <a:rPr lang="en-US" sz="1400" b="0" i="0" kern="1200" dirty="0">
                          <a:solidFill>
                            <a:schemeClr val="dk1"/>
                          </a:solidFill>
                          <a:effectLst/>
                          <a:latin typeface="+mn-lt"/>
                          <a:ea typeface="+mn-ea"/>
                          <a:cs typeface="+mn-cs"/>
                        </a:rPr>
                        <a:t>&gt;20</a:t>
                      </a:r>
                      <a:endParaRPr lang="en-US" sz="1400" dirty="0"/>
                    </a:p>
                  </a:txBody>
                  <a:tcPr/>
                </a:tc>
                <a:tc>
                  <a:txBody>
                    <a:bodyPr/>
                    <a:lstStyle/>
                    <a:p>
                      <a:r>
                        <a:rPr lang="en-US" sz="1400" b="0" i="0" kern="1200" dirty="0">
                          <a:solidFill>
                            <a:schemeClr val="dk1"/>
                          </a:solidFill>
                          <a:effectLst/>
                          <a:latin typeface="+mn-lt"/>
                          <a:ea typeface="+mn-ea"/>
                          <a:cs typeface="+mn-cs"/>
                        </a:rPr>
                        <a:t>15</a:t>
                      </a:r>
                      <a:endParaRPr lang="en-US" sz="1400" dirty="0"/>
                    </a:p>
                  </a:txBody>
                  <a:tcPr/>
                </a:tc>
                <a:tc>
                  <a:txBody>
                    <a:bodyPr/>
                    <a:lstStyle/>
                    <a:p>
                      <a:r>
                        <a:rPr lang="en-US" sz="1400" b="0" i="0" kern="1200" dirty="0">
                          <a:solidFill>
                            <a:schemeClr val="dk1"/>
                          </a:solidFill>
                          <a:effectLst/>
                          <a:latin typeface="+mn-lt"/>
                          <a:ea typeface="+mn-ea"/>
                          <a:cs typeface="+mn-cs"/>
                        </a:rPr>
                        <a:t>46.67%</a:t>
                      </a:r>
                      <a:endParaRPr lang="en-US" sz="1400" dirty="0"/>
                    </a:p>
                  </a:txBody>
                  <a:tcPr/>
                </a:tc>
                <a:tc>
                  <a:txBody>
                    <a:bodyPr/>
                    <a:lstStyle/>
                    <a:p>
                      <a:r>
                        <a:rPr lang="en-US" sz="1400" dirty="0"/>
                        <a:t>20.35</a:t>
                      </a:r>
                    </a:p>
                  </a:txBody>
                  <a:tcPr/>
                </a:tc>
                <a:extLst>
                  <a:ext uri="{0D108BD9-81ED-4DB2-BD59-A6C34878D82A}">
                    <a16:rowId xmlns:a16="http://schemas.microsoft.com/office/drawing/2014/main" val="2131093752"/>
                  </a:ext>
                </a:extLst>
              </a:tr>
            </a:tbl>
          </a:graphicData>
        </a:graphic>
      </p:graphicFrame>
      <p:grpSp>
        <p:nvGrpSpPr>
          <p:cNvPr id="11" name="Group 10">
            <a:extLst>
              <a:ext uri="{FF2B5EF4-FFF2-40B4-BE49-F238E27FC236}">
                <a16:creationId xmlns:a16="http://schemas.microsoft.com/office/drawing/2014/main" id="{18886F01-E025-440F-99B4-DA2116D4BAA0}"/>
              </a:ext>
            </a:extLst>
          </p:cNvPr>
          <p:cNvGrpSpPr/>
          <p:nvPr/>
        </p:nvGrpSpPr>
        <p:grpSpPr>
          <a:xfrm>
            <a:off x="3267790" y="6227378"/>
            <a:ext cx="4078942" cy="671277"/>
            <a:chOff x="3259907" y="6089044"/>
            <a:chExt cx="4078942" cy="671277"/>
          </a:xfrm>
        </p:grpSpPr>
        <p:sp>
          <p:nvSpPr>
            <p:cNvPr id="7" name="TextBox 6">
              <a:extLst>
                <a:ext uri="{FF2B5EF4-FFF2-40B4-BE49-F238E27FC236}">
                  <a16:creationId xmlns:a16="http://schemas.microsoft.com/office/drawing/2014/main" id="{07E9136A-F9A9-E3C4-53C2-3AF6E4825E99}"/>
                </a:ext>
              </a:extLst>
            </p:cNvPr>
            <p:cNvSpPr txBox="1"/>
            <p:nvPr/>
          </p:nvSpPr>
          <p:spPr>
            <a:xfrm>
              <a:off x="4028091" y="6262993"/>
              <a:ext cx="3310758" cy="369332"/>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Potential Questions &amp; Concerns</a:t>
              </a:r>
            </a:p>
          </p:txBody>
        </p:sp>
        <p:pic>
          <p:nvPicPr>
            <p:cNvPr id="9" name="Graphic 8" descr="Questions outline">
              <a:extLst>
                <a:ext uri="{FF2B5EF4-FFF2-40B4-BE49-F238E27FC236}">
                  <a16:creationId xmlns:a16="http://schemas.microsoft.com/office/drawing/2014/main" id="{BA581554-EF9F-0DCF-DB6D-E4C7C32220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9907" y="6089044"/>
              <a:ext cx="671277" cy="671277"/>
            </a:xfrm>
            <a:prstGeom prst="rect">
              <a:avLst/>
            </a:prstGeom>
          </p:spPr>
        </p:pic>
      </p:grpSp>
      <p:graphicFrame>
        <p:nvGraphicFramePr>
          <p:cNvPr id="10" name="Table 9">
            <a:extLst>
              <a:ext uri="{FF2B5EF4-FFF2-40B4-BE49-F238E27FC236}">
                <a16:creationId xmlns:a16="http://schemas.microsoft.com/office/drawing/2014/main" id="{E6FF24E0-7D87-CFB9-CBC7-723DB9CB3A95}"/>
              </a:ext>
            </a:extLst>
          </p:cNvPr>
          <p:cNvGraphicFramePr>
            <a:graphicFrameLocks noGrp="1"/>
          </p:cNvGraphicFramePr>
          <p:nvPr>
            <p:extLst>
              <p:ext uri="{D42A27DB-BD31-4B8C-83A1-F6EECF244321}">
                <p14:modId xmlns:p14="http://schemas.microsoft.com/office/powerpoint/2010/main" val="512725822"/>
              </p:ext>
            </p:extLst>
          </p:nvPr>
        </p:nvGraphicFramePr>
        <p:xfrm>
          <a:off x="8469040" y="800193"/>
          <a:ext cx="2421759" cy="2044272"/>
        </p:xfrm>
        <a:graphic>
          <a:graphicData uri="http://schemas.openxmlformats.org/drawingml/2006/table">
            <a:tbl>
              <a:tblPr firstRow="1" bandRow="1">
                <a:tableStyleId>{5C22544A-7EE6-4342-B048-85BDC9FD1C3A}</a:tableStyleId>
              </a:tblPr>
              <a:tblGrid>
                <a:gridCol w="807253">
                  <a:extLst>
                    <a:ext uri="{9D8B030D-6E8A-4147-A177-3AD203B41FA5}">
                      <a16:colId xmlns:a16="http://schemas.microsoft.com/office/drawing/2014/main" val="1895323304"/>
                    </a:ext>
                  </a:extLst>
                </a:gridCol>
                <a:gridCol w="807253">
                  <a:extLst>
                    <a:ext uri="{9D8B030D-6E8A-4147-A177-3AD203B41FA5}">
                      <a16:colId xmlns:a16="http://schemas.microsoft.com/office/drawing/2014/main" val="1066669043"/>
                    </a:ext>
                  </a:extLst>
                </a:gridCol>
                <a:gridCol w="807253">
                  <a:extLst>
                    <a:ext uri="{9D8B030D-6E8A-4147-A177-3AD203B41FA5}">
                      <a16:colId xmlns:a16="http://schemas.microsoft.com/office/drawing/2014/main" val="3296118358"/>
                    </a:ext>
                  </a:extLst>
                </a:gridCol>
              </a:tblGrid>
              <a:tr h="340712">
                <a:tc>
                  <a:txBody>
                    <a:bodyPr/>
                    <a:lstStyle/>
                    <a:p>
                      <a:r>
                        <a:rPr lang="en-US" sz="1200" dirty="0"/>
                        <a:t>State</a:t>
                      </a:r>
                    </a:p>
                  </a:txBody>
                  <a:tcPr/>
                </a:tc>
                <a:tc>
                  <a:txBody>
                    <a:bodyPr/>
                    <a:lstStyle/>
                    <a:p>
                      <a:r>
                        <a:rPr lang="en-US" sz="1200" dirty="0"/>
                        <a:t>N</a:t>
                      </a:r>
                    </a:p>
                  </a:txBody>
                  <a:tcPr/>
                </a:tc>
                <a:tc>
                  <a:txBody>
                    <a:bodyPr/>
                    <a:lstStyle/>
                    <a:p>
                      <a:r>
                        <a:rPr lang="en-US" sz="1200" dirty="0"/>
                        <a:t>MAE</a:t>
                      </a:r>
                    </a:p>
                  </a:txBody>
                  <a:tcPr/>
                </a:tc>
                <a:extLst>
                  <a:ext uri="{0D108BD9-81ED-4DB2-BD59-A6C34878D82A}">
                    <a16:rowId xmlns:a16="http://schemas.microsoft.com/office/drawing/2014/main" val="323843580"/>
                  </a:ext>
                </a:extLst>
              </a:tr>
              <a:tr h="340712">
                <a:tc>
                  <a:txBody>
                    <a:bodyPr/>
                    <a:lstStyle/>
                    <a:p>
                      <a:r>
                        <a:rPr lang="en-US" sz="1200" dirty="0"/>
                        <a:t>California</a:t>
                      </a:r>
                    </a:p>
                  </a:txBody>
                  <a:tcPr/>
                </a:tc>
                <a:tc>
                  <a:txBody>
                    <a:bodyPr/>
                    <a:lstStyle/>
                    <a:p>
                      <a:r>
                        <a:rPr lang="en-US" sz="1200" dirty="0"/>
                        <a:t>82</a:t>
                      </a:r>
                    </a:p>
                  </a:txBody>
                  <a:tcPr/>
                </a:tc>
                <a:tc>
                  <a:txBody>
                    <a:bodyPr/>
                    <a:lstStyle/>
                    <a:p>
                      <a:r>
                        <a:rPr lang="en-US" sz="1200" dirty="0"/>
                        <a:t>1.96</a:t>
                      </a:r>
                    </a:p>
                  </a:txBody>
                  <a:tcPr/>
                </a:tc>
                <a:extLst>
                  <a:ext uri="{0D108BD9-81ED-4DB2-BD59-A6C34878D82A}">
                    <a16:rowId xmlns:a16="http://schemas.microsoft.com/office/drawing/2014/main" val="1921238934"/>
                  </a:ext>
                </a:extLst>
              </a:tr>
              <a:tr h="340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NewYork</a:t>
                      </a:r>
                      <a:endParaRPr lang="en-US" sz="1200" dirty="0"/>
                    </a:p>
                  </a:txBody>
                  <a:tcPr/>
                </a:tc>
                <a:tc>
                  <a:txBody>
                    <a:bodyPr/>
                    <a:lstStyle/>
                    <a:p>
                      <a:r>
                        <a:rPr lang="en-US" sz="1200" dirty="0"/>
                        <a:t>57</a:t>
                      </a:r>
                    </a:p>
                  </a:txBody>
                  <a:tcPr/>
                </a:tc>
                <a:tc>
                  <a:txBody>
                    <a:bodyPr/>
                    <a:lstStyle/>
                    <a:p>
                      <a:r>
                        <a:rPr lang="en-US" sz="1200" dirty="0"/>
                        <a:t>1.13</a:t>
                      </a:r>
                    </a:p>
                  </a:txBody>
                  <a:tcPr/>
                </a:tc>
                <a:extLst>
                  <a:ext uri="{0D108BD9-81ED-4DB2-BD59-A6C34878D82A}">
                    <a16:rowId xmlns:a16="http://schemas.microsoft.com/office/drawing/2014/main" val="3616479271"/>
                  </a:ext>
                </a:extLst>
              </a:tr>
              <a:tr h="340712">
                <a:tc>
                  <a:txBody>
                    <a:bodyPr/>
                    <a:lstStyle/>
                    <a:p>
                      <a:r>
                        <a:rPr lang="en-US" sz="1200" dirty="0"/>
                        <a:t>Illinois</a:t>
                      </a:r>
                    </a:p>
                  </a:txBody>
                  <a:tcPr/>
                </a:tc>
                <a:tc>
                  <a:txBody>
                    <a:bodyPr/>
                    <a:lstStyle/>
                    <a:p>
                      <a:r>
                        <a:rPr lang="en-US" sz="1200" dirty="0"/>
                        <a:t>34</a:t>
                      </a:r>
                    </a:p>
                  </a:txBody>
                  <a:tcPr/>
                </a:tc>
                <a:tc>
                  <a:txBody>
                    <a:bodyPr/>
                    <a:lstStyle/>
                    <a:p>
                      <a:r>
                        <a:rPr lang="en-US" sz="1200" dirty="0"/>
                        <a:t>5.54</a:t>
                      </a:r>
                    </a:p>
                  </a:txBody>
                  <a:tcPr/>
                </a:tc>
                <a:extLst>
                  <a:ext uri="{0D108BD9-81ED-4DB2-BD59-A6C34878D82A}">
                    <a16:rowId xmlns:a16="http://schemas.microsoft.com/office/drawing/2014/main" val="3466990941"/>
                  </a:ext>
                </a:extLst>
              </a:tr>
              <a:tr h="340712">
                <a:tc>
                  <a:txBody>
                    <a:bodyPr/>
                    <a:lstStyle/>
                    <a:p>
                      <a:r>
                        <a:rPr lang="en-US" sz="1200" dirty="0"/>
                        <a:t>Iowa</a:t>
                      </a:r>
                    </a:p>
                  </a:txBody>
                  <a:tcPr/>
                </a:tc>
                <a:tc>
                  <a:txBody>
                    <a:bodyPr/>
                    <a:lstStyle/>
                    <a:p>
                      <a:r>
                        <a:rPr lang="en-US" sz="1200" dirty="0"/>
                        <a:t>62</a:t>
                      </a:r>
                    </a:p>
                  </a:txBody>
                  <a:tcPr/>
                </a:tc>
                <a:tc>
                  <a:txBody>
                    <a:bodyPr/>
                    <a:lstStyle/>
                    <a:p>
                      <a:r>
                        <a:rPr lang="en-US" sz="1200" dirty="0"/>
                        <a:t>5.96</a:t>
                      </a:r>
                    </a:p>
                  </a:txBody>
                  <a:tcPr/>
                </a:tc>
                <a:extLst>
                  <a:ext uri="{0D108BD9-81ED-4DB2-BD59-A6C34878D82A}">
                    <a16:rowId xmlns:a16="http://schemas.microsoft.com/office/drawing/2014/main" val="1687161227"/>
                  </a:ext>
                </a:extLst>
              </a:tr>
              <a:tr h="340712">
                <a:tc>
                  <a:txBody>
                    <a:bodyPr/>
                    <a:lstStyle/>
                    <a:p>
                      <a:r>
                        <a:rPr lang="en-US" sz="1200" dirty="0"/>
                        <a:t>Texas</a:t>
                      </a:r>
                    </a:p>
                  </a:txBody>
                  <a:tcPr/>
                </a:tc>
                <a:tc>
                  <a:txBody>
                    <a:bodyPr/>
                    <a:lstStyle/>
                    <a:p>
                      <a:r>
                        <a:rPr lang="en-US" sz="1200" dirty="0"/>
                        <a:t>23</a:t>
                      </a:r>
                    </a:p>
                  </a:txBody>
                  <a:tcPr/>
                </a:tc>
                <a:tc>
                  <a:txBody>
                    <a:bodyPr/>
                    <a:lstStyle/>
                    <a:p>
                      <a:r>
                        <a:rPr lang="en-US" sz="1200" dirty="0"/>
                        <a:t>3.98</a:t>
                      </a:r>
                    </a:p>
                  </a:txBody>
                  <a:tcPr/>
                </a:tc>
                <a:extLst>
                  <a:ext uri="{0D108BD9-81ED-4DB2-BD59-A6C34878D82A}">
                    <a16:rowId xmlns:a16="http://schemas.microsoft.com/office/drawing/2014/main" val="2581098212"/>
                  </a:ext>
                </a:extLst>
              </a:tr>
            </a:tbl>
          </a:graphicData>
        </a:graphic>
      </p:graphicFrame>
      <p:pic>
        <p:nvPicPr>
          <p:cNvPr id="15" name="Picture 14">
            <a:extLst>
              <a:ext uri="{FF2B5EF4-FFF2-40B4-BE49-F238E27FC236}">
                <a16:creationId xmlns:a16="http://schemas.microsoft.com/office/drawing/2014/main" id="{A7038D6B-6C17-A389-91AB-71E2AE1EEDFD}"/>
              </a:ext>
            </a:extLst>
          </p:cNvPr>
          <p:cNvPicPr>
            <a:picLocks noChangeAspect="1"/>
          </p:cNvPicPr>
          <p:nvPr/>
        </p:nvPicPr>
        <p:blipFill>
          <a:blip r:embed="rId5"/>
          <a:stretch>
            <a:fillRect/>
          </a:stretch>
        </p:blipFill>
        <p:spPr>
          <a:xfrm>
            <a:off x="9465284" y="3326378"/>
            <a:ext cx="1970616" cy="405506"/>
          </a:xfrm>
          <a:prstGeom prst="rect">
            <a:avLst/>
          </a:prstGeom>
        </p:spPr>
      </p:pic>
    </p:spTree>
    <p:extLst>
      <p:ext uri="{BB962C8B-B14F-4D97-AF65-F5344CB8AC3E}">
        <p14:creationId xmlns:p14="http://schemas.microsoft.com/office/powerpoint/2010/main" val="20641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694B-BAB7-FAB4-62EE-E3DA87463434}"/>
              </a:ext>
            </a:extLst>
          </p:cNvPr>
          <p:cNvSpPr>
            <a:spLocks noGrp="1"/>
          </p:cNvSpPr>
          <p:nvPr>
            <p:ph type="title"/>
          </p:nvPr>
        </p:nvSpPr>
        <p:spPr>
          <a:xfrm>
            <a:off x="397971" y="184368"/>
            <a:ext cx="8510403" cy="1142367"/>
          </a:xfrm>
        </p:spPr>
        <p:txBody>
          <a:bodyPr/>
          <a:lstStyle/>
          <a:p>
            <a:r>
              <a:rPr lang="en-US" dirty="0"/>
              <a:t>Business Questions &amp; Concerns</a:t>
            </a:r>
          </a:p>
        </p:txBody>
      </p:sp>
      <p:pic>
        <p:nvPicPr>
          <p:cNvPr id="3" name="Graphic 2" descr="Questions outline">
            <a:extLst>
              <a:ext uri="{FF2B5EF4-FFF2-40B4-BE49-F238E27FC236}">
                <a16:creationId xmlns:a16="http://schemas.microsoft.com/office/drawing/2014/main" id="{7605E35E-8CB4-E50A-2EB3-CA07C8BAC2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4885" y="558551"/>
            <a:ext cx="768184" cy="768184"/>
          </a:xfrm>
          <a:prstGeom prst="rect">
            <a:avLst/>
          </a:prstGeom>
        </p:spPr>
      </p:pic>
      <p:sp>
        <p:nvSpPr>
          <p:cNvPr id="4" name="TextBox 3">
            <a:extLst>
              <a:ext uri="{FF2B5EF4-FFF2-40B4-BE49-F238E27FC236}">
                <a16:creationId xmlns:a16="http://schemas.microsoft.com/office/drawing/2014/main" id="{E8C5CD12-3944-1ED7-D378-8E0B4270A34A}"/>
              </a:ext>
            </a:extLst>
          </p:cNvPr>
          <p:cNvSpPr txBox="1"/>
          <p:nvPr/>
        </p:nvSpPr>
        <p:spPr>
          <a:xfrm>
            <a:off x="1253359" y="2002221"/>
            <a:ext cx="8828689" cy="1754326"/>
          </a:xfrm>
          <a:prstGeom prst="rect">
            <a:avLst/>
          </a:prstGeom>
          <a:noFill/>
        </p:spPr>
        <p:txBody>
          <a:bodyPr wrap="square" rtlCol="0">
            <a:spAutoFit/>
          </a:bodyPr>
          <a:lstStyle/>
          <a:p>
            <a:pPr marL="342900" indent="-342900">
              <a:buFont typeface="+mj-lt"/>
              <a:buAutoNum type="arabicPeriod"/>
            </a:pPr>
            <a:r>
              <a:rPr lang="en-US" dirty="0"/>
              <a:t>What if business stakeholders are unsure about low-selling SKUs model performance?</a:t>
            </a:r>
          </a:p>
          <a:p>
            <a:pPr marL="800100" lvl="1" indent="-342900">
              <a:buFont typeface="Wingdings" panose="05000000000000000000" pitchFamily="2" charset="2"/>
              <a:buChar char="Ø"/>
            </a:pPr>
            <a:r>
              <a:rPr lang="en-US" dirty="0"/>
              <a:t>We can improve by segmented modeling</a:t>
            </a:r>
          </a:p>
          <a:p>
            <a:pPr marL="800100" lvl="1" indent="-342900">
              <a:buFont typeface="Wingdings" panose="05000000000000000000" pitchFamily="2" charset="2"/>
              <a:buChar char="Ø"/>
            </a:pPr>
            <a:r>
              <a:rPr lang="en-US" dirty="0"/>
              <a:t>Penalize more on small targets in model training</a:t>
            </a:r>
          </a:p>
          <a:p>
            <a:pPr marL="800100" lvl="1" indent="-342900">
              <a:buFont typeface="Wingdings" panose="05000000000000000000" pitchFamily="2" charset="2"/>
              <a:buChar char="Ø"/>
            </a:pPr>
            <a:r>
              <a:rPr lang="en-US" dirty="0"/>
              <a:t>Add business rules / hard rules for edge cases</a:t>
            </a:r>
          </a:p>
          <a:p>
            <a:pPr marL="342900" indent="-342900">
              <a:buFont typeface="+mj-lt"/>
              <a:buAutoNum type="arabicPeriod"/>
            </a:pPr>
            <a:r>
              <a:rPr lang="en-US" dirty="0"/>
              <a:t>How does this model make predictions?</a:t>
            </a:r>
          </a:p>
          <a:p>
            <a:pPr marL="800100" lvl="1" indent="-342900">
              <a:buFont typeface="Wingdings" panose="05000000000000000000" pitchFamily="2" charset="2"/>
              <a:buChar char="Ø"/>
            </a:pPr>
            <a:r>
              <a:rPr lang="en-US" dirty="0"/>
              <a:t>Driving features using model’s feature importance or SHAP</a:t>
            </a:r>
          </a:p>
        </p:txBody>
      </p:sp>
      <p:grpSp>
        <p:nvGrpSpPr>
          <p:cNvPr id="16" name="Group 15">
            <a:extLst>
              <a:ext uri="{FF2B5EF4-FFF2-40B4-BE49-F238E27FC236}">
                <a16:creationId xmlns:a16="http://schemas.microsoft.com/office/drawing/2014/main" id="{12F18E44-8064-13C9-D196-4E38F8010A25}"/>
              </a:ext>
            </a:extLst>
          </p:cNvPr>
          <p:cNvGrpSpPr/>
          <p:nvPr/>
        </p:nvGrpSpPr>
        <p:grpSpPr>
          <a:xfrm>
            <a:off x="1031265" y="3756547"/>
            <a:ext cx="3706611" cy="3015494"/>
            <a:chOff x="1031265" y="3756547"/>
            <a:chExt cx="3706611" cy="3015494"/>
          </a:xfrm>
        </p:grpSpPr>
        <p:sp>
          <p:nvSpPr>
            <p:cNvPr id="11" name="TextBox 10">
              <a:extLst>
                <a:ext uri="{FF2B5EF4-FFF2-40B4-BE49-F238E27FC236}">
                  <a16:creationId xmlns:a16="http://schemas.microsoft.com/office/drawing/2014/main" id="{4B627916-7402-B4E5-395C-7B7FE7E0A56B}"/>
                </a:ext>
              </a:extLst>
            </p:cNvPr>
            <p:cNvSpPr txBox="1"/>
            <p:nvPr/>
          </p:nvSpPr>
          <p:spPr>
            <a:xfrm>
              <a:off x="1031265" y="6054226"/>
              <a:ext cx="1265030" cy="461665"/>
            </a:xfrm>
            <a:prstGeom prst="rect">
              <a:avLst/>
            </a:prstGeom>
            <a:noFill/>
          </p:spPr>
          <p:txBody>
            <a:bodyPr wrap="square" rtlCol="0">
              <a:spAutoFit/>
            </a:bodyPr>
            <a:lstStyle/>
            <a:p>
              <a:r>
                <a:rPr lang="en-US" sz="1200" dirty="0"/>
                <a:t>Global interpretation</a:t>
              </a:r>
              <a:endParaRPr lang="en-US" dirty="0"/>
            </a:p>
          </p:txBody>
        </p:sp>
        <p:pic>
          <p:nvPicPr>
            <p:cNvPr id="13" name="Picture 12">
              <a:extLst>
                <a:ext uri="{FF2B5EF4-FFF2-40B4-BE49-F238E27FC236}">
                  <a16:creationId xmlns:a16="http://schemas.microsoft.com/office/drawing/2014/main" id="{6CB0A444-3B3A-9A1D-F9A5-D42B66747EC8}"/>
                </a:ext>
              </a:extLst>
            </p:cNvPr>
            <p:cNvPicPr>
              <a:picLocks noChangeAspect="1"/>
            </p:cNvPicPr>
            <p:nvPr/>
          </p:nvPicPr>
          <p:blipFill>
            <a:blip r:embed="rId5"/>
            <a:stretch>
              <a:fillRect/>
            </a:stretch>
          </p:blipFill>
          <p:spPr>
            <a:xfrm>
              <a:off x="2217530" y="3756547"/>
              <a:ext cx="2520346" cy="3015494"/>
            </a:xfrm>
            <a:prstGeom prst="rect">
              <a:avLst/>
            </a:prstGeom>
          </p:spPr>
        </p:pic>
      </p:grpSp>
      <p:grpSp>
        <p:nvGrpSpPr>
          <p:cNvPr id="17" name="Group 16">
            <a:extLst>
              <a:ext uri="{FF2B5EF4-FFF2-40B4-BE49-F238E27FC236}">
                <a16:creationId xmlns:a16="http://schemas.microsoft.com/office/drawing/2014/main" id="{EC273E59-802F-AEAC-8956-B3A1F9990689}"/>
              </a:ext>
            </a:extLst>
          </p:cNvPr>
          <p:cNvGrpSpPr/>
          <p:nvPr/>
        </p:nvGrpSpPr>
        <p:grpSpPr>
          <a:xfrm>
            <a:off x="5467569" y="3953231"/>
            <a:ext cx="4614479" cy="2818810"/>
            <a:chOff x="5467569" y="3953231"/>
            <a:chExt cx="4614479" cy="2818810"/>
          </a:xfrm>
        </p:grpSpPr>
        <p:pic>
          <p:nvPicPr>
            <p:cNvPr id="14" name="Picture 13">
              <a:extLst>
                <a:ext uri="{FF2B5EF4-FFF2-40B4-BE49-F238E27FC236}">
                  <a16:creationId xmlns:a16="http://schemas.microsoft.com/office/drawing/2014/main" id="{E27C0338-85BB-F61F-EA7A-35AA7ACD2168}"/>
                </a:ext>
              </a:extLst>
            </p:cNvPr>
            <p:cNvPicPr>
              <a:picLocks noChangeAspect="1"/>
            </p:cNvPicPr>
            <p:nvPr/>
          </p:nvPicPr>
          <p:blipFill>
            <a:blip r:embed="rId6"/>
            <a:stretch>
              <a:fillRect/>
            </a:stretch>
          </p:blipFill>
          <p:spPr>
            <a:xfrm>
              <a:off x="5467569" y="3953231"/>
              <a:ext cx="3574832" cy="2818810"/>
            </a:xfrm>
            <a:prstGeom prst="rect">
              <a:avLst/>
            </a:prstGeom>
          </p:spPr>
        </p:pic>
        <p:sp>
          <p:nvSpPr>
            <p:cNvPr id="15" name="TextBox 14">
              <a:extLst>
                <a:ext uri="{FF2B5EF4-FFF2-40B4-BE49-F238E27FC236}">
                  <a16:creationId xmlns:a16="http://schemas.microsoft.com/office/drawing/2014/main" id="{40A4D8CA-75E8-96D5-3E70-8817353735BB}"/>
                </a:ext>
              </a:extLst>
            </p:cNvPr>
            <p:cNvSpPr txBox="1"/>
            <p:nvPr/>
          </p:nvSpPr>
          <p:spPr>
            <a:xfrm>
              <a:off x="8817018" y="6091773"/>
              <a:ext cx="1265030" cy="461665"/>
            </a:xfrm>
            <a:prstGeom prst="rect">
              <a:avLst/>
            </a:prstGeom>
            <a:noFill/>
          </p:spPr>
          <p:txBody>
            <a:bodyPr wrap="square" rtlCol="0">
              <a:spAutoFit/>
            </a:bodyPr>
            <a:lstStyle/>
            <a:p>
              <a:r>
                <a:rPr lang="en-US" sz="1200" dirty="0"/>
                <a:t>Local interpretation</a:t>
              </a:r>
              <a:endParaRPr lang="en-US" dirty="0"/>
            </a:p>
          </p:txBody>
        </p:sp>
      </p:grpSp>
    </p:spTree>
    <p:extLst>
      <p:ext uri="{BB962C8B-B14F-4D97-AF65-F5344CB8AC3E}">
        <p14:creationId xmlns:p14="http://schemas.microsoft.com/office/powerpoint/2010/main" val="295382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43111-1417-3930-812C-8E1378EE781E}"/>
              </a:ext>
            </a:extLst>
          </p:cNvPr>
          <p:cNvSpPr>
            <a:spLocks noGrp="1"/>
          </p:cNvSpPr>
          <p:nvPr>
            <p:ph type="title"/>
          </p:nvPr>
        </p:nvSpPr>
        <p:spPr>
          <a:xfrm>
            <a:off x="3314065" y="355600"/>
            <a:ext cx="8201660" cy="2837603"/>
          </a:xfrm>
        </p:spPr>
        <p:txBody>
          <a:bodyPr/>
          <a:lstStyle/>
          <a:p>
            <a:r>
              <a:rPr lang="en-US" altLang="zh-CN"/>
              <a:t>Solution Delivery</a:t>
            </a:r>
          </a:p>
        </p:txBody>
      </p:sp>
      <p:sp>
        <p:nvSpPr>
          <p:cNvPr id="2" name="Text Placeholder 3">
            <a:extLst>
              <a:ext uri="{FF2B5EF4-FFF2-40B4-BE49-F238E27FC236}">
                <a16:creationId xmlns:a16="http://schemas.microsoft.com/office/drawing/2014/main" id="{594A1305-15D6-3DB3-46BD-53303F83A0F2}"/>
              </a:ext>
            </a:extLst>
          </p:cNvPr>
          <p:cNvSpPr>
            <a:spLocks noGrp="1"/>
          </p:cNvSpPr>
          <p:nvPr>
            <p:ph type="body" sz="quarter" idx="14"/>
          </p:nvPr>
        </p:nvSpPr>
        <p:spPr>
          <a:xfrm>
            <a:off x="4533265" y="3429000"/>
            <a:ext cx="6982460" cy="1100727"/>
          </a:xfrm>
        </p:spPr>
        <p:txBody>
          <a:bodyPr vert="horz" lIns="0" tIns="0" rIns="0" bIns="0" rtlCol="0" anchor="t">
            <a:normAutofit/>
          </a:bodyPr>
          <a:lstStyle/>
          <a:p>
            <a:endParaRPr lang="en-US" altLang="zh-CN"/>
          </a:p>
        </p:txBody>
      </p:sp>
    </p:spTree>
    <p:extLst>
      <p:ext uri="{BB962C8B-B14F-4D97-AF65-F5344CB8AC3E}">
        <p14:creationId xmlns:p14="http://schemas.microsoft.com/office/powerpoint/2010/main" val="3604394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9715-3D66-5841-11B6-E5CF103FF83F}"/>
              </a:ext>
            </a:extLst>
          </p:cNvPr>
          <p:cNvSpPr>
            <a:spLocks noGrp="1"/>
          </p:cNvSpPr>
          <p:nvPr>
            <p:ph type="title"/>
          </p:nvPr>
        </p:nvSpPr>
        <p:spPr>
          <a:xfrm>
            <a:off x="761144" y="164099"/>
            <a:ext cx="10515600" cy="1132258"/>
          </a:xfrm>
        </p:spPr>
        <p:txBody>
          <a:bodyPr/>
          <a:lstStyle/>
          <a:p>
            <a:r>
              <a:rPr lang="en-US" dirty="0"/>
              <a:t>Architecture (Using Azure Cloud Service)</a:t>
            </a:r>
            <a:endParaRPr lang="en-US" b="0" dirty="0"/>
          </a:p>
          <a:p>
            <a:endParaRPr lang="en-US" dirty="0"/>
          </a:p>
        </p:txBody>
      </p:sp>
      <p:sp>
        <p:nvSpPr>
          <p:cNvPr id="3" name="Text Placeholder 2">
            <a:extLst>
              <a:ext uri="{FF2B5EF4-FFF2-40B4-BE49-F238E27FC236}">
                <a16:creationId xmlns:a16="http://schemas.microsoft.com/office/drawing/2014/main" id="{CCB0E599-B995-E9F3-42E6-B3BEBF6BEAC9}"/>
              </a:ext>
            </a:extLst>
          </p:cNvPr>
          <p:cNvSpPr>
            <a:spLocks noGrp="1"/>
          </p:cNvSpPr>
          <p:nvPr>
            <p:ph type="body" sz="quarter" idx="13"/>
          </p:nvPr>
        </p:nvSpPr>
        <p:spPr>
          <a:xfrm>
            <a:off x="251531" y="1732081"/>
            <a:ext cx="5181600" cy="3878625"/>
          </a:xfrm>
        </p:spPr>
        <p:txBody>
          <a:bodyPr vert="horz" lIns="0" tIns="0" rIns="0" bIns="0" rtlCol="0" anchor="t">
            <a:noAutofit/>
          </a:bodyPr>
          <a:lstStyle/>
          <a:p>
            <a:r>
              <a:rPr lang="en-US" sz="1800" b="1" dirty="0"/>
              <a:t>ML Inference </a:t>
            </a:r>
          </a:p>
          <a:p>
            <a:pPr marL="342900" indent="-342900">
              <a:buAutoNum type="arabicPeriod"/>
            </a:pPr>
            <a:r>
              <a:rPr lang="en-US" sz="1800" b="1" dirty="0"/>
              <a:t>Deployment</a:t>
            </a:r>
          </a:p>
          <a:p>
            <a:pPr marL="742950" lvl="1" indent="-285750">
              <a:buChar char="•"/>
            </a:pPr>
            <a:r>
              <a:rPr lang="en-US" sz="1400" dirty="0"/>
              <a:t>Git</a:t>
            </a:r>
          </a:p>
          <a:p>
            <a:pPr marL="742950" lvl="1" indent="-285750">
              <a:buFont typeface="Arial"/>
              <a:buChar char="•"/>
            </a:pPr>
            <a:r>
              <a:rPr lang="en-US" sz="1400" dirty="0"/>
              <a:t>Containerized using Docker</a:t>
            </a:r>
          </a:p>
          <a:p>
            <a:pPr marL="742950" lvl="1" indent="-285750">
              <a:buFont typeface="Arial"/>
              <a:buChar char="•"/>
            </a:pPr>
            <a:r>
              <a:rPr lang="en-US" sz="1400" dirty="0"/>
              <a:t>Pushed to Azure Container Registry</a:t>
            </a:r>
          </a:p>
          <a:p>
            <a:pPr marL="742950" lvl="1" indent="-285750">
              <a:buFont typeface="Arial"/>
              <a:buChar char="•"/>
            </a:pPr>
            <a:r>
              <a:rPr lang="en-US" sz="1400" dirty="0"/>
              <a:t>Hosted on Azure Web Apps</a:t>
            </a:r>
          </a:p>
          <a:p>
            <a:pPr marL="285750" indent="-285750">
              <a:buAutoNum type="arabicPeriod"/>
            </a:pPr>
            <a:r>
              <a:rPr lang="en-US" sz="1600" b="1" dirty="0"/>
              <a:t>Maintenance:</a:t>
            </a:r>
          </a:p>
          <a:p>
            <a:pPr marL="742950" lvl="1" indent="-285750">
              <a:buChar char="•"/>
            </a:pPr>
            <a:r>
              <a:rPr lang="en-US" sz="1400" dirty="0"/>
              <a:t>Azure DEVOPs for CI/CD if used</a:t>
            </a:r>
          </a:p>
          <a:p>
            <a:pPr marL="742950" lvl="1" indent="-285750">
              <a:buChar char="•"/>
            </a:pPr>
            <a:r>
              <a:rPr lang="en-US" sz="1400" dirty="0"/>
              <a:t>Periodic retraining, monitoring, and improving</a:t>
            </a:r>
          </a:p>
          <a:p>
            <a:pPr marL="742950" lvl="1" indent="-285750">
              <a:buChar char="•"/>
            </a:pPr>
            <a:r>
              <a:rPr lang="en-US" sz="1400" dirty="0"/>
              <a:t>Regular communication with stakeholders</a:t>
            </a:r>
          </a:p>
        </p:txBody>
      </p:sp>
      <p:grpSp>
        <p:nvGrpSpPr>
          <p:cNvPr id="9" name="Group 8">
            <a:extLst>
              <a:ext uri="{FF2B5EF4-FFF2-40B4-BE49-F238E27FC236}">
                <a16:creationId xmlns:a16="http://schemas.microsoft.com/office/drawing/2014/main" id="{2B29DD34-87AC-F1C1-ECF1-8D5796A7B6B3}"/>
              </a:ext>
            </a:extLst>
          </p:cNvPr>
          <p:cNvGrpSpPr/>
          <p:nvPr/>
        </p:nvGrpSpPr>
        <p:grpSpPr>
          <a:xfrm>
            <a:off x="2089425" y="890651"/>
            <a:ext cx="9709426" cy="707886"/>
            <a:chOff x="569843" y="1031238"/>
            <a:chExt cx="9709426" cy="707886"/>
          </a:xfrm>
        </p:grpSpPr>
        <p:sp>
          <p:nvSpPr>
            <p:cNvPr id="8" name="Rectangle: Rounded Corners 7">
              <a:extLst>
                <a:ext uri="{FF2B5EF4-FFF2-40B4-BE49-F238E27FC236}">
                  <a16:creationId xmlns:a16="http://schemas.microsoft.com/office/drawing/2014/main" id="{FDA219E7-57BB-027A-C92A-84E805D70AED}"/>
                </a:ext>
              </a:extLst>
            </p:cNvPr>
            <p:cNvSpPr/>
            <p:nvPr/>
          </p:nvSpPr>
          <p:spPr>
            <a:xfrm>
              <a:off x="569843" y="1082656"/>
              <a:ext cx="6961809" cy="60436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18FA11-3BC4-F8CB-BA54-65BF0DB56B25}"/>
                </a:ext>
              </a:extLst>
            </p:cNvPr>
            <p:cNvSpPr txBox="1"/>
            <p:nvPr/>
          </p:nvSpPr>
          <p:spPr>
            <a:xfrm>
              <a:off x="626413" y="1031238"/>
              <a:ext cx="9652856" cy="707886"/>
            </a:xfrm>
            <a:prstGeom prst="rect">
              <a:avLst/>
            </a:prstGeom>
            <a:noFill/>
            <a:ln>
              <a:noFill/>
            </a:ln>
          </p:spPr>
          <p:txBody>
            <a:bodyPr wrap="square" rtlCol="0">
              <a:spAutoFit/>
            </a:bodyPr>
            <a:lstStyle/>
            <a:p>
              <a:r>
                <a:rPr lang="en-US" sz="2000" dirty="0"/>
                <a:t>Question: Do we need batch prediction, or real-time prediction?</a:t>
              </a:r>
            </a:p>
            <a:p>
              <a:r>
                <a:rPr lang="en-US" sz="2000" dirty="0"/>
                <a:t>Here I am assuming using the architecture of online deployment.</a:t>
              </a:r>
            </a:p>
          </p:txBody>
        </p:sp>
      </p:grpSp>
      <p:grpSp>
        <p:nvGrpSpPr>
          <p:cNvPr id="68" name="Group 67">
            <a:extLst>
              <a:ext uri="{FF2B5EF4-FFF2-40B4-BE49-F238E27FC236}">
                <a16:creationId xmlns:a16="http://schemas.microsoft.com/office/drawing/2014/main" id="{E9BD1D07-09C3-7240-1478-0088145738FE}"/>
              </a:ext>
            </a:extLst>
          </p:cNvPr>
          <p:cNvGrpSpPr/>
          <p:nvPr/>
        </p:nvGrpSpPr>
        <p:grpSpPr>
          <a:xfrm>
            <a:off x="3892760" y="2022909"/>
            <a:ext cx="7945439" cy="4172703"/>
            <a:chOff x="3892760" y="2022909"/>
            <a:chExt cx="7945439" cy="4172703"/>
          </a:xfrm>
        </p:grpSpPr>
        <p:grpSp>
          <p:nvGrpSpPr>
            <p:cNvPr id="19" name="Group 18">
              <a:extLst>
                <a:ext uri="{FF2B5EF4-FFF2-40B4-BE49-F238E27FC236}">
                  <a16:creationId xmlns:a16="http://schemas.microsoft.com/office/drawing/2014/main" id="{6B441CDD-8BC7-36ED-2803-33D4D7D02D29}"/>
                </a:ext>
              </a:extLst>
            </p:cNvPr>
            <p:cNvGrpSpPr/>
            <p:nvPr/>
          </p:nvGrpSpPr>
          <p:grpSpPr>
            <a:xfrm>
              <a:off x="3892760" y="2022909"/>
              <a:ext cx="7945439" cy="4172703"/>
              <a:chOff x="207834" y="478547"/>
              <a:chExt cx="11777787" cy="6014619"/>
            </a:xfrm>
          </p:grpSpPr>
          <p:sp>
            <p:nvSpPr>
              <p:cNvPr id="20" name="Rectangle 19">
                <a:extLst>
                  <a:ext uri="{FF2B5EF4-FFF2-40B4-BE49-F238E27FC236}">
                    <a16:creationId xmlns:a16="http://schemas.microsoft.com/office/drawing/2014/main" id="{12138D43-A3F1-EBEE-F1D3-7CEF0E3DD016}"/>
                  </a:ext>
                </a:extLst>
              </p:cNvPr>
              <p:cNvSpPr/>
              <p:nvPr/>
            </p:nvSpPr>
            <p:spPr>
              <a:xfrm>
                <a:off x="4240924" y="496614"/>
                <a:ext cx="6345620" cy="5281445"/>
              </a:xfrm>
              <a:prstGeom prst="rect">
                <a:avLst/>
              </a:prstGeom>
              <a:solidFill>
                <a:srgbClr val="F2F6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52C2392-CDA2-9A36-FD5A-4F4D33F28E65}"/>
                  </a:ext>
                </a:extLst>
              </p:cNvPr>
              <p:cNvGrpSpPr/>
              <p:nvPr/>
            </p:nvGrpSpPr>
            <p:grpSpPr>
              <a:xfrm>
                <a:off x="207834" y="478547"/>
                <a:ext cx="10456613" cy="5325093"/>
                <a:chOff x="357606" y="525844"/>
                <a:chExt cx="10456613" cy="5325093"/>
              </a:xfrm>
            </p:grpSpPr>
            <p:grpSp>
              <p:nvGrpSpPr>
                <p:cNvPr id="26" name="Group 25">
                  <a:extLst>
                    <a:ext uri="{FF2B5EF4-FFF2-40B4-BE49-F238E27FC236}">
                      <a16:creationId xmlns:a16="http://schemas.microsoft.com/office/drawing/2014/main" id="{7AFF2937-D314-6AFB-FE54-E3ADF038BAC2}"/>
                    </a:ext>
                  </a:extLst>
                </p:cNvPr>
                <p:cNvGrpSpPr/>
                <p:nvPr/>
              </p:nvGrpSpPr>
              <p:grpSpPr>
                <a:xfrm>
                  <a:off x="4566136" y="525844"/>
                  <a:ext cx="2825287" cy="900635"/>
                  <a:chOff x="5039581" y="3398369"/>
                  <a:chExt cx="2825287" cy="900635"/>
                </a:xfrm>
              </p:grpSpPr>
              <p:pic>
                <p:nvPicPr>
                  <p:cNvPr id="65" name="Graphic 64">
                    <a:extLst>
                      <a:ext uri="{FF2B5EF4-FFF2-40B4-BE49-F238E27FC236}">
                        <a16:creationId xmlns:a16="http://schemas.microsoft.com/office/drawing/2014/main" id="{E02B3ED1-3217-8BCA-640F-75287B6370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58999" y="3398369"/>
                    <a:ext cx="589309" cy="589309"/>
                  </a:xfrm>
                  <a:prstGeom prst="rect">
                    <a:avLst/>
                  </a:prstGeom>
                </p:spPr>
              </p:pic>
              <p:sp>
                <p:nvSpPr>
                  <p:cNvPr id="66" name="TextBox 65">
                    <a:extLst>
                      <a:ext uri="{FF2B5EF4-FFF2-40B4-BE49-F238E27FC236}">
                        <a16:creationId xmlns:a16="http://schemas.microsoft.com/office/drawing/2014/main" id="{74CC2223-E635-F1D1-34F0-28D2A0C75058}"/>
                      </a:ext>
                    </a:extLst>
                  </p:cNvPr>
                  <p:cNvSpPr txBox="1"/>
                  <p:nvPr/>
                </p:nvSpPr>
                <p:spPr>
                  <a:xfrm>
                    <a:off x="5039581" y="3855368"/>
                    <a:ext cx="2825287" cy="443636"/>
                  </a:xfrm>
                  <a:prstGeom prst="rect">
                    <a:avLst/>
                  </a:prstGeom>
                  <a:noFill/>
                </p:spPr>
                <p:txBody>
                  <a:bodyPr wrap="square" rtlCol="0">
                    <a:spAutoFit/>
                  </a:bodyPr>
                  <a:lstStyle/>
                  <a:p>
                    <a:r>
                      <a:rPr lang="en-US" sz="1400" dirty="0"/>
                      <a:t>Azure DEVOPs Pipeline</a:t>
                    </a:r>
                  </a:p>
                </p:txBody>
              </p:sp>
            </p:grpSp>
            <p:grpSp>
              <p:nvGrpSpPr>
                <p:cNvPr id="27" name="Group 26">
                  <a:extLst>
                    <a:ext uri="{FF2B5EF4-FFF2-40B4-BE49-F238E27FC236}">
                      <a16:creationId xmlns:a16="http://schemas.microsoft.com/office/drawing/2014/main" id="{4F3F7A1E-2342-A33B-89D9-B5A2589B459A}"/>
                    </a:ext>
                  </a:extLst>
                </p:cNvPr>
                <p:cNvGrpSpPr/>
                <p:nvPr/>
              </p:nvGrpSpPr>
              <p:grpSpPr>
                <a:xfrm>
                  <a:off x="357606" y="950563"/>
                  <a:ext cx="4083556" cy="1484710"/>
                  <a:chOff x="629013" y="2506296"/>
                  <a:chExt cx="4083556" cy="1484710"/>
                </a:xfrm>
              </p:grpSpPr>
              <p:grpSp>
                <p:nvGrpSpPr>
                  <p:cNvPr id="52" name="Group 51">
                    <a:extLst>
                      <a:ext uri="{FF2B5EF4-FFF2-40B4-BE49-F238E27FC236}">
                        <a16:creationId xmlns:a16="http://schemas.microsoft.com/office/drawing/2014/main" id="{C80B29C7-29B3-FE91-3288-317466E0A495}"/>
                      </a:ext>
                    </a:extLst>
                  </p:cNvPr>
                  <p:cNvGrpSpPr/>
                  <p:nvPr/>
                </p:nvGrpSpPr>
                <p:grpSpPr>
                  <a:xfrm>
                    <a:off x="629013" y="2576019"/>
                    <a:ext cx="3628527" cy="1414987"/>
                    <a:chOff x="629013" y="2576019"/>
                    <a:chExt cx="3628527" cy="1414987"/>
                  </a:xfrm>
                </p:grpSpPr>
                <p:grpSp>
                  <p:nvGrpSpPr>
                    <p:cNvPr id="56" name="Group 55">
                      <a:extLst>
                        <a:ext uri="{FF2B5EF4-FFF2-40B4-BE49-F238E27FC236}">
                          <a16:creationId xmlns:a16="http://schemas.microsoft.com/office/drawing/2014/main" id="{450223A0-8FC6-3CE7-04DB-9D70E13A2892}"/>
                        </a:ext>
                      </a:extLst>
                    </p:cNvPr>
                    <p:cNvGrpSpPr/>
                    <p:nvPr/>
                  </p:nvGrpSpPr>
                  <p:grpSpPr>
                    <a:xfrm>
                      <a:off x="629013" y="2652751"/>
                      <a:ext cx="1518853" cy="1027711"/>
                      <a:chOff x="2935013" y="3284903"/>
                      <a:chExt cx="1518853" cy="1027711"/>
                    </a:xfrm>
                  </p:grpSpPr>
                  <p:pic>
                    <p:nvPicPr>
                      <p:cNvPr id="63" name="Graphic 62" descr="Head with gears outline">
                        <a:extLst>
                          <a:ext uri="{FF2B5EF4-FFF2-40B4-BE49-F238E27FC236}">
                            <a16:creationId xmlns:a16="http://schemas.microsoft.com/office/drawing/2014/main" id="{621CF53C-6C78-4C64-84BF-864FAA860C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79731" y="3284903"/>
                        <a:ext cx="614709" cy="614709"/>
                      </a:xfrm>
                      <a:prstGeom prst="rect">
                        <a:avLst/>
                      </a:prstGeom>
                    </p:spPr>
                  </p:pic>
                  <p:sp>
                    <p:nvSpPr>
                      <p:cNvPr id="64" name="TextBox 63">
                        <a:extLst>
                          <a:ext uri="{FF2B5EF4-FFF2-40B4-BE49-F238E27FC236}">
                            <a16:creationId xmlns:a16="http://schemas.microsoft.com/office/drawing/2014/main" id="{D4EAAF7A-4333-D7DF-3C7C-A01F52DB4997}"/>
                          </a:ext>
                        </a:extLst>
                      </p:cNvPr>
                      <p:cNvSpPr txBox="1"/>
                      <p:nvPr/>
                    </p:nvSpPr>
                    <p:spPr>
                      <a:xfrm>
                        <a:off x="2935013" y="3868978"/>
                        <a:ext cx="1518853" cy="443636"/>
                      </a:xfrm>
                      <a:prstGeom prst="rect">
                        <a:avLst/>
                      </a:prstGeom>
                      <a:noFill/>
                    </p:spPr>
                    <p:txBody>
                      <a:bodyPr wrap="square" rtlCol="0">
                        <a:spAutoFit/>
                      </a:bodyPr>
                      <a:lstStyle/>
                      <a:p>
                        <a:r>
                          <a:rPr lang="en-US" sz="1400" dirty="0"/>
                          <a:t>Develop</a:t>
                        </a:r>
                      </a:p>
                    </p:txBody>
                  </p:sp>
                </p:grpSp>
                <p:grpSp>
                  <p:nvGrpSpPr>
                    <p:cNvPr id="57" name="Group 56">
                      <a:extLst>
                        <a:ext uri="{FF2B5EF4-FFF2-40B4-BE49-F238E27FC236}">
                          <a16:creationId xmlns:a16="http://schemas.microsoft.com/office/drawing/2014/main" id="{EFD7B18C-C8A2-4FE1-2C41-3D7E8B33DA8D}"/>
                        </a:ext>
                      </a:extLst>
                    </p:cNvPr>
                    <p:cNvGrpSpPr/>
                    <p:nvPr/>
                  </p:nvGrpSpPr>
                  <p:grpSpPr>
                    <a:xfrm>
                      <a:off x="1582279" y="2576019"/>
                      <a:ext cx="1244994" cy="754181"/>
                      <a:chOff x="1788310" y="2875564"/>
                      <a:chExt cx="1244994" cy="754181"/>
                    </a:xfrm>
                  </p:grpSpPr>
                  <p:cxnSp>
                    <p:nvCxnSpPr>
                      <p:cNvPr id="61" name="Straight Arrow Connector 60">
                        <a:extLst>
                          <a:ext uri="{FF2B5EF4-FFF2-40B4-BE49-F238E27FC236}">
                            <a16:creationId xmlns:a16="http://schemas.microsoft.com/office/drawing/2014/main" id="{C48A7633-D128-F019-379F-506DB6E7B869}"/>
                          </a:ext>
                        </a:extLst>
                      </p:cNvPr>
                      <p:cNvCxnSpPr>
                        <a:cxnSpLocks/>
                      </p:cNvCxnSpPr>
                      <p:nvPr/>
                    </p:nvCxnSpPr>
                    <p:spPr>
                      <a:xfrm>
                        <a:off x="1836683" y="3271345"/>
                        <a:ext cx="82768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806CC817-CD64-AE41-3D63-6837A838FC3B}"/>
                          </a:ext>
                        </a:extLst>
                      </p:cNvPr>
                      <p:cNvSpPr txBox="1"/>
                      <p:nvPr/>
                    </p:nvSpPr>
                    <p:spPr>
                      <a:xfrm>
                        <a:off x="1788310" y="2875564"/>
                        <a:ext cx="1244994" cy="754181"/>
                      </a:xfrm>
                      <a:prstGeom prst="rect">
                        <a:avLst/>
                      </a:prstGeom>
                      <a:noFill/>
                    </p:spPr>
                    <p:txBody>
                      <a:bodyPr wrap="square" rtlCol="0">
                        <a:spAutoFit/>
                      </a:bodyPr>
                      <a:lstStyle/>
                      <a:p>
                        <a:r>
                          <a:rPr lang="en-US" sz="1400" dirty="0"/>
                          <a:t>Push code</a:t>
                        </a:r>
                      </a:p>
                    </p:txBody>
                  </p:sp>
                </p:grpSp>
                <p:grpSp>
                  <p:nvGrpSpPr>
                    <p:cNvPr id="58" name="Group 57">
                      <a:extLst>
                        <a:ext uri="{FF2B5EF4-FFF2-40B4-BE49-F238E27FC236}">
                          <a16:creationId xmlns:a16="http://schemas.microsoft.com/office/drawing/2014/main" id="{6EC7912A-B628-E7B3-70E4-6E5F511552DE}"/>
                        </a:ext>
                      </a:extLst>
                    </p:cNvPr>
                    <p:cNvGrpSpPr/>
                    <p:nvPr/>
                  </p:nvGrpSpPr>
                  <p:grpSpPr>
                    <a:xfrm>
                      <a:off x="2427246" y="2622118"/>
                      <a:ext cx="1830294" cy="1368888"/>
                      <a:chOff x="2633277" y="2921663"/>
                      <a:chExt cx="1830294" cy="1368888"/>
                    </a:xfrm>
                  </p:grpSpPr>
                  <p:pic>
                    <p:nvPicPr>
                      <p:cNvPr id="59" name="Graphic 58" descr="Box outline">
                        <a:extLst>
                          <a:ext uri="{FF2B5EF4-FFF2-40B4-BE49-F238E27FC236}">
                            <a16:creationId xmlns:a16="http://schemas.microsoft.com/office/drawing/2014/main" id="{F10E6D3E-BC92-10A9-DF3F-1376EFA007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07375" y="2921663"/>
                        <a:ext cx="614709" cy="614709"/>
                      </a:xfrm>
                      <a:prstGeom prst="rect">
                        <a:avLst/>
                      </a:prstGeom>
                    </p:spPr>
                  </p:pic>
                  <p:sp>
                    <p:nvSpPr>
                      <p:cNvPr id="60" name="TextBox 59">
                        <a:extLst>
                          <a:ext uri="{FF2B5EF4-FFF2-40B4-BE49-F238E27FC236}">
                            <a16:creationId xmlns:a16="http://schemas.microsoft.com/office/drawing/2014/main" id="{983F78ED-900F-2CED-277A-BCF5AD8749A1}"/>
                          </a:ext>
                        </a:extLst>
                      </p:cNvPr>
                      <p:cNvSpPr txBox="1"/>
                      <p:nvPr/>
                    </p:nvSpPr>
                    <p:spPr>
                      <a:xfrm>
                        <a:off x="2633277" y="3536371"/>
                        <a:ext cx="1830294" cy="754180"/>
                      </a:xfrm>
                      <a:prstGeom prst="rect">
                        <a:avLst/>
                      </a:prstGeom>
                      <a:noFill/>
                    </p:spPr>
                    <p:txBody>
                      <a:bodyPr wrap="square" rtlCol="0">
                        <a:spAutoFit/>
                      </a:bodyPr>
                      <a:lstStyle/>
                      <a:p>
                        <a:r>
                          <a:rPr lang="en-US" sz="1400" dirty="0"/>
                          <a:t>Azure Repos / GitHub</a:t>
                        </a:r>
                      </a:p>
                    </p:txBody>
                  </p:sp>
                </p:grpSp>
              </p:grpSp>
              <p:grpSp>
                <p:nvGrpSpPr>
                  <p:cNvPr id="53" name="Group 52">
                    <a:extLst>
                      <a:ext uri="{FF2B5EF4-FFF2-40B4-BE49-F238E27FC236}">
                        <a16:creationId xmlns:a16="http://schemas.microsoft.com/office/drawing/2014/main" id="{50A645EE-CCFB-5214-B40A-9E7144A7DF8F}"/>
                      </a:ext>
                    </a:extLst>
                  </p:cNvPr>
                  <p:cNvGrpSpPr/>
                  <p:nvPr/>
                </p:nvGrpSpPr>
                <p:grpSpPr>
                  <a:xfrm>
                    <a:off x="3467575" y="2506296"/>
                    <a:ext cx="1244994" cy="465504"/>
                    <a:chOff x="1698967" y="2805841"/>
                    <a:chExt cx="1244994" cy="465504"/>
                  </a:xfrm>
                </p:grpSpPr>
                <p:cxnSp>
                  <p:nvCxnSpPr>
                    <p:cNvPr id="54" name="Straight Arrow Connector 53">
                      <a:extLst>
                        <a:ext uri="{FF2B5EF4-FFF2-40B4-BE49-F238E27FC236}">
                          <a16:creationId xmlns:a16="http://schemas.microsoft.com/office/drawing/2014/main" id="{98F3EE84-D1F8-7801-463A-081A96CB65B7}"/>
                        </a:ext>
                      </a:extLst>
                    </p:cNvPr>
                    <p:cNvCxnSpPr>
                      <a:cxnSpLocks/>
                    </p:cNvCxnSpPr>
                    <p:nvPr/>
                  </p:nvCxnSpPr>
                  <p:spPr>
                    <a:xfrm>
                      <a:off x="1836683" y="3271345"/>
                      <a:ext cx="82768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D2CDBF30-4718-F89D-9A7D-DFCD50883200}"/>
                        </a:ext>
                      </a:extLst>
                    </p:cNvPr>
                    <p:cNvSpPr txBox="1"/>
                    <p:nvPr/>
                  </p:nvSpPr>
                  <p:spPr>
                    <a:xfrm>
                      <a:off x="1698967" y="2805841"/>
                      <a:ext cx="1244994" cy="443636"/>
                    </a:xfrm>
                    <a:prstGeom prst="rect">
                      <a:avLst/>
                    </a:prstGeom>
                    <a:noFill/>
                  </p:spPr>
                  <p:txBody>
                    <a:bodyPr wrap="square" rtlCol="0">
                      <a:spAutoFit/>
                    </a:bodyPr>
                    <a:lstStyle/>
                    <a:p>
                      <a:r>
                        <a:rPr lang="en-US" sz="1400" dirty="0"/>
                        <a:t>Trigger</a:t>
                      </a:r>
                      <a:endParaRPr lang="en-US" sz="1600" dirty="0"/>
                    </a:p>
                  </p:txBody>
                </p:sp>
              </p:grpSp>
            </p:grpSp>
            <p:grpSp>
              <p:nvGrpSpPr>
                <p:cNvPr id="28" name="Group 27">
                  <a:extLst>
                    <a:ext uri="{FF2B5EF4-FFF2-40B4-BE49-F238E27FC236}">
                      <a16:creationId xmlns:a16="http://schemas.microsoft.com/office/drawing/2014/main" id="{7D7291E6-079F-A34A-E123-39F449388F96}"/>
                    </a:ext>
                  </a:extLst>
                </p:cNvPr>
                <p:cNvGrpSpPr/>
                <p:nvPr/>
              </p:nvGrpSpPr>
              <p:grpSpPr>
                <a:xfrm>
                  <a:off x="4566137" y="2532015"/>
                  <a:ext cx="6248082" cy="3318922"/>
                  <a:chOff x="4978647" y="2665071"/>
                  <a:chExt cx="6248082" cy="3318922"/>
                </a:xfrm>
              </p:grpSpPr>
              <p:grpSp>
                <p:nvGrpSpPr>
                  <p:cNvPr id="31" name="Group 30">
                    <a:extLst>
                      <a:ext uri="{FF2B5EF4-FFF2-40B4-BE49-F238E27FC236}">
                        <a16:creationId xmlns:a16="http://schemas.microsoft.com/office/drawing/2014/main" id="{C48B4FDB-041F-F04C-D88B-243AA29F5480}"/>
                      </a:ext>
                    </a:extLst>
                  </p:cNvPr>
                  <p:cNvGrpSpPr/>
                  <p:nvPr/>
                </p:nvGrpSpPr>
                <p:grpSpPr>
                  <a:xfrm>
                    <a:off x="9103725" y="2696028"/>
                    <a:ext cx="1621183" cy="948545"/>
                    <a:chOff x="3146945" y="2596735"/>
                    <a:chExt cx="1621183" cy="948545"/>
                  </a:xfrm>
                </p:grpSpPr>
                <p:pic>
                  <p:nvPicPr>
                    <p:cNvPr id="50" name="Graphic 49">
                      <a:extLst>
                        <a:ext uri="{FF2B5EF4-FFF2-40B4-BE49-F238E27FC236}">
                          <a16:creationId xmlns:a16="http://schemas.microsoft.com/office/drawing/2014/main" id="{80F6D850-F6D2-3169-6F21-65DB561135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32117" y="2596735"/>
                      <a:ext cx="614709" cy="614709"/>
                    </a:xfrm>
                    <a:prstGeom prst="rect">
                      <a:avLst/>
                    </a:prstGeom>
                  </p:spPr>
                </p:pic>
                <p:sp>
                  <p:nvSpPr>
                    <p:cNvPr id="51" name="TextBox 50">
                      <a:extLst>
                        <a:ext uri="{FF2B5EF4-FFF2-40B4-BE49-F238E27FC236}">
                          <a16:creationId xmlns:a16="http://schemas.microsoft.com/office/drawing/2014/main" id="{41AE8E12-809E-7D9C-549C-334C1BE3B506}"/>
                        </a:ext>
                      </a:extLst>
                    </p:cNvPr>
                    <p:cNvSpPr txBox="1"/>
                    <p:nvPr/>
                  </p:nvSpPr>
                  <p:spPr>
                    <a:xfrm>
                      <a:off x="3146945" y="3237502"/>
                      <a:ext cx="1621183" cy="307778"/>
                    </a:xfrm>
                    <a:prstGeom prst="rect">
                      <a:avLst/>
                    </a:prstGeom>
                    <a:noFill/>
                  </p:spPr>
                  <p:txBody>
                    <a:bodyPr wrap="square" rtlCol="0">
                      <a:spAutoFit/>
                    </a:bodyPr>
                    <a:lstStyle/>
                    <a:p>
                      <a:r>
                        <a:rPr lang="en-US" sz="1400" dirty="0"/>
                        <a:t>Azure Web Apps</a:t>
                      </a:r>
                    </a:p>
                  </p:txBody>
                </p:sp>
              </p:grpSp>
              <p:grpSp>
                <p:nvGrpSpPr>
                  <p:cNvPr id="32" name="Group 31">
                    <a:extLst>
                      <a:ext uri="{FF2B5EF4-FFF2-40B4-BE49-F238E27FC236}">
                        <a16:creationId xmlns:a16="http://schemas.microsoft.com/office/drawing/2014/main" id="{899D1B72-FA89-A442-9133-81ECBE89E452}"/>
                      </a:ext>
                    </a:extLst>
                  </p:cNvPr>
                  <p:cNvGrpSpPr/>
                  <p:nvPr/>
                </p:nvGrpSpPr>
                <p:grpSpPr>
                  <a:xfrm>
                    <a:off x="6594476" y="2752350"/>
                    <a:ext cx="2557669" cy="897086"/>
                    <a:chOff x="4691270" y="2627657"/>
                    <a:chExt cx="2557669" cy="897086"/>
                  </a:xfrm>
                </p:grpSpPr>
                <p:pic>
                  <p:nvPicPr>
                    <p:cNvPr id="48" name="Graphic 47">
                      <a:extLst>
                        <a:ext uri="{FF2B5EF4-FFF2-40B4-BE49-F238E27FC236}">
                          <a16:creationId xmlns:a16="http://schemas.microsoft.com/office/drawing/2014/main" id="{214DECD4-0712-6D7E-B996-D2BD65019B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54553" y="2627657"/>
                      <a:ext cx="614709" cy="614709"/>
                    </a:xfrm>
                    <a:prstGeom prst="rect">
                      <a:avLst/>
                    </a:prstGeom>
                  </p:spPr>
                </p:pic>
                <p:sp>
                  <p:nvSpPr>
                    <p:cNvPr id="49" name="TextBox 48">
                      <a:extLst>
                        <a:ext uri="{FF2B5EF4-FFF2-40B4-BE49-F238E27FC236}">
                          <a16:creationId xmlns:a16="http://schemas.microsoft.com/office/drawing/2014/main" id="{4E5BBEA9-2206-E3DC-38FE-D8A67EB104A0}"/>
                        </a:ext>
                      </a:extLst>
                    </p:cNvPr>
                    <p:cNvSpPr txBox="1"/>
                    <p:nvPr/>
                  </p:nvSpPr>
                  <p:spPr>
                    <a:xfrm>
                      <a:off x="4691270" y="3216966"/>
                      <a:ext cx="2557669" cy="307777"/>
                    </a:xfrm>
                    <a:prstGeom prst="rect">
                      <a:avLst/>
                    </a:prstGeom>
                    <a:noFill/>
                  </p:spPr>
                  <p:txBody>
                    <a:bodyPr wrap="square" rtlCol="0">
                      <a:spAutoFit/>
                    </a:bodyPr>
                    <a:lstStyle/>
                    <a:p>
                      <a:r>
                        <a:rPr lang="en-US" sz="1400" dirty="0"/>
                        <a:t>Azure Container Registry</a:t>
                      </a:r>
                    </a:p>
                  </p:txBody>
                </p:sp>
              </p:grpSp>
              <p:grpSp>
                <p:nvGrpSpPr>
                  <p:cNvPr id="33" name="Group 32">
                    <a:extLst>
                      <a:ext uri="{FF2B5EF4-FFF2-40B4-BE49-F238E27FC236}">
                        <a16:creationId xmlns:a16="http://schemas.microsoft.com/office/drawing/2014/main" id="{4E9D2C13-E3C2-C42A-35BB-BABEB037C0C0}"/>
                      </a:ext>
                    </a:extLst>
                  </p:cNvPr>
                  <p:cNvGrpSpPr/>
                  <p:nvPr/>
                </p:nvGrpSpPr>
                <p:grpSpPr>
                  <a:xfrm>
                    <a:off x="9190311" y="4615104"/>
                    <a:ext cx="2036418" cy="1368889"/>
                    <a:chOff x="7337288" y="2486758"/>
                    <a:chExt cx="2036418" cy="1368889"/>
                  </a:xfrm>
                </p:grpSpPr>
                <p:pic>
                  <p:nvPicPr>
                    <p:cNvPr id="46" name="Graphic 45">
                      <a:extLst>
                        <a:ext uri="{FF2B5EF4-FFF2-40B4-BE49-F238E27FC236}">
                          <a16:creationId xmlns:a16="http://schemas.microsoft.com/office/drawing/2014/main" id="{69BACE10-70BD-0DAD-F6BE-269618FE1BF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36859" y="2486758"/>
                      <a:ext cx="614710" cy="614709"/>
                    </a:xfrm>
                    <a:prstGeom prst="rect">
                      <a:avLst/>
                    </a:prstGeom>
                  </p:spPr>
                </p:pic>
                <p:sp>
                  <p:nvSpPr>
                    <p:cNvPr id="47" name="TextBox 46">
                      <a:extLst>
                        <a:ext uri="{FF2B5EF4-FFF2-40B4-BE49-F238E27FC236}">
                          <a16:creationId xmlns:a16="http://schemas.microsoft.com/office/drawing/2014/main" id="{2FC31E43-BDFE-74F1-D93B-71BAEFEA1BC6}"/>
                        </a:ext>
                      </a:extLst>
                    </p:cNvPr>
                    <p:cNvSpPr txBox="1"/>
                    <p:nvPr/>
                  </p:nvSpPr>
                  <p:spPr>
                    <a:xfrm>
                      <a:off x="7337288" y="3101467"/>
                      <a:ext cx="2036418" cy="754180"/>
                    </a:xfrm>
                    <a:prstGeom prst="rect">
                      <a:avLst/>
                    </a:prstGeom>
                    <a:noFill/>
                  </p:spPr>
                  <p:txBody>
                    <a:bodyPr wrap="square" rtlCol="0">
                      <a:spAutoFit/>
                    </a:bodyPr>
                    <a:lstStyle/>
                    <a:p>
                      <a:r>
                        <a:rPr lang="en-US" sz="1400" dirty="0"/>
                        <a:t>Azure Blob Storage</a:t>
                      </a:r>
                    </a:p>
                  </p:txBody>
                </p:sp>
              </p:grpSp>
              <p:grpSp>
                <p:nvGrpSpPr>
                  <p:cNvPr id="34" name="Group 33">
                    <a:extLst>
                      <a:ext uri="{FF2B5EF4-FFF2-40B4-BE49-F238E27FC236}">
                        <a16:creationId xmlns:a16="http://schemas.microsoft.com/office/drawing/2014/main" id="{B76CC472-340E-6395-EABE-55BFD83119D7}"/>
                      </a:ext>
                    </a:extLst>
                  </p:cNvPr>
                  <p:cNvGrpSpPr/>
                  <p:nvPr/>
                </p:nvGrpSpPr>
                <p:grpSpPr>
                  <a:xfrm>
                    <a:off x="8176762" y="2727262"/>
                    <a:ext cx="1244994" cy="754179"/>
                    <a:chOff x="1769542" y="2867136"/>
                    <a:chExt cx="1244994" cy="754179"/>
                  </a:xfrm>
                </p:grpSpPr>
                <p:cxnSp>
                  <p:nvCxnSpPr>
                    <p:cNvPr id="44" name="Straight Arrow Connector 43">
                      <a:extLst>
                        <a:ext uri="{FF2B5EF4-FFF2-40B4-BE49-F238E27FC236}">
                          <a16:creationId xmlns:a16="http://schemas.microsoft.com/office/drawing/2014/main" id="{5764B7E3-9005-7A02-F1A4-4F6736A34D84}"/>
                        </a:ext>
                      </a:extLst>
                    </p:cNvPr>
                    <p:cNvCxnSpPr>
                      <a:cxnSpLocks/>
                    </p:cNvCxnSpPr>
                    <p:nvPr/>
                  </p:nvCxnSpPr>
                  <p:spPr>
                    <a:xfrm>
                      <a:off x="1836683" y="3271345"/>
                      <a:ext cx="82768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D5E8006-B021-B07C-9528-5CB9BCE27934}"/>
                        </a:ext>
                      </a:extLst>
                    </p:cNvPr>
                    <p:cNvSpPr txBox="1"/>
                    <p:nvPr/>
                  </p:nvSpPr>
                  <p:spPr>
                    <a:xfrm>
                      <a:off x="1769542" y="2867136"/>
                      <a:ext cx="1244994" cy="754179"/>
                    </a:xfrm>
                    <a:prstGeom prst="rect">
                      <a:avLst/>
                    </a:prstGeom>
                    <a:noFill/>
                  </p:spPr>
                  <p:txBody>
                    <a:bodyPr wrap="square" rtlCol="0">
                      <a:spAutoFit/>
                    </a:bodyPr>
                    <a:lstStyle/>
                    <a:p>
                      <a:r>
                        <a:rPr lang="en-US" sz="1400" dirty="0"/>
                        <a:t>Deploy image</a:t>
                      </a:r>
                    </a:p>
                  </p:txBody>
                </p:sp>
              </p:grpSp>
              <p:grpSp>
                <p:nvGrpSpPr>
                  <p:cNvPr id="35" name="Group 34">
                    <a:extLst>
                      <a:ext uri="{FF2B5EF4-FFF2-40B4-BE49-F238E27FC236}">
                        <a16:creationId xmlns:a16="http://schemas.microsoft.com/office/drawing/2014/main" id="{040AED0E-4276-B4E6-4043-82F317B7E39A}"/>
                      </a:ext>
                    </a:extLst>
                  </p:cNvPr>
                  <p:cNvGrpSpPr/>
                  <p:nvPr/>
                </p:nvGrpSpPr>
                <p:grpSpPr>
                  <a:xfrm>
                    <a:off x="4978647" y="2665071"/>
                    <a:ext cx="1209334" cy="1118927"/>
                    <a:chOff x="4978647" y="2665071"/>
                    <a:chExt cx="1209334" cy="1118927"/>
                  </a:xfrm>
                </p:grpSpPr>
                <p:pic>
                  <p:nvPicPr>
                    <p:cNvPr id="42" name="Picture 41">
                      <a:extLst>
                        <a:ext uri="{FF2B5EF4-FFF2-40B4-BE49-F238E27FC236}">
                          <a16:creationId xmlns:a16="http://schemas.microsoft.com/office/drawing/2014/main" id="{0D29D66C-C598-F2E7-0FB9-08083F696D34}"/>
                        </a:ext>
                      </a:extLst>
                    </p:cNvPr>
                    <p:cNvPicPr>
                      <a:picLocks noChangeAspect="1"/>
                    </p:cNvPicPr>
                    <p:nvPr/>
                  </p:nvPicPr>
                  <p:blipFill>
                    <a:blip r:embed="rId15"/>
                    <a:stretch>
                      <a:fillRect/>
                    </a:stretch>
                  </p:blipFill>
                  <p:spPr>
                    <a:xfrm>
                      <a:off x="5133072" y="2665071"/>
                      <a:ext cx="870949" cy="735549"/>
                    </a:xfrm>
                    <a:prstGeom prst="rect">
                      <a:avLst/>
                    </a:prstGeom>
                  </p:spPr>
                </p:pic>
                <p:sp>
                  <p:nvSpPr>
                    <p:cNvPr id="43" name="TextBox 42">
                      <a:extLst>
                        <a:ext uri="{FF2B5EF4-FFF2-40B4-BE49-F238E27FC236}">
                          <a16:creationId xmlns:a16="http://schemas.microsoft.com/office/drawing/2014/main" id="{E1439EAA-4FB3-2273-7919-9B423D307DEA}"/>
                        </a:ext>
                      </a:extLst>
                    </p:cNvPr>
                    <p:cNvSpPr txBox="1"/>
                    <p:nvPr/>
                  </p:nvSpPr>
                  <p:spPr>
                    <a:xfrm>
                      <a:off x="4978647" y="3340362"/>
                      <a:ext cx="1209334" cy="443636"/>
                    </a:xfrm>
                    <a:prstGeom prst="rect">
                      <a:avLst/>
                    </a:prstGeom>
                    <a:noFill/>
                  </p:spPr>
                  <p:txBody>
                    <a:bodyPr wrap="square" rtlCol="0">
                      <a:spAutoFit/>
                    </a:bodyPr>
                    <a:lstStyle/>
                    <a:p>
                      <a:r>
                        <a:rPr lang="en-US" sz="1400" dirty="0"/>
                        <a:t>Docker</a:t>
                      </a:r>
                    </a:p>
                  </p:txBody>
                </p:sp>
              </p:grpSp>
              <p:grpSp>
                <p:nvGrpSpPr>
                  <p:cNvPr id="36" name="Group 35">
                    <a:extLst>
                      <a:ext uri="{FF2B5EF4-FFF2-40B4-BE49-F238E27FC236}">
                        <a16:creationId xmlns:a16="http://schemas.microsoft.com/office/drawing/2014/main" id="{F465AE89-542B-857F-0ECE-8C9841761016}"/>
                      </a:ext>
                    </a:extLst>
                  </p:cNvPr>
                  <p:cNvGrpSpPr/>
                  <p:nvPr/>
                </p:nvGrpSpPr>
                <p:grpSpPr>
                  <a:xfrm>
                    <a:off x="5950020" y="2727263"/>
                    <a:ext cx="1244994" cy="754181"/>
                    <a:chOff x="1678426" y="2882618"/>
                    <a:chExt cx="1244994" cy="754181"/>
                  </a:xfrm>
                </p:grpSpPr>
                <p:cxnSp>
                  <p:nvCxnSpPr>
                    <p:cNvPr id="40" name="Straight Arrow Connector 39">
                      <a:extLst>
                        <a:ext uri="{FF2B5EF4-FFF2-40B4-BE49-F238E27FC236}">
                          <a16:creationId xmlns:a16="http://schemas.microsoft.com/office/drawing/2014/main" id="{EDDA667C-084E-33FE-1360-A439CDA05729}"/>
                        </a:ext>
                      </a:extLst>
                    </p:cNvPr>
                    <p:cNvCxnSpPr>
                      <a:cxnSpLocks/>
                    </p:cNvCxnSpPr>
                    <p:nvPr/>
                  </p:nvCxnSpPr>
                  <p:spPr>
                    <a:xfrm>
                      <a:off x="1836683" y="3271345"/>
                      <a:ext cx="82768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9CD2D50-534D-FE26-4EE0-68B2EC86645F}"/>
                        </a:ext>
                      </a:extLst>
                    </p:cNvPr>
                    <p:cNvSpPr txBox="1"/>
                    <p:nvPr/>
                  </p:nvSpPr>
                  <p:spPr>
                    <a:xfrm>
                      <a:off x="1678426" y="2882618"/>
                      <a:ext cx="1244994" cy="754181"/>
                    </a:xfrm>
                    <a:prstGeom prst="rect">
                      <a:avLst/>
                    </a:prstGeom>
                    <a:noFill/>
                  </p:spPr>
                  <p:txBody>
                    <a:bodyPr wrap="square" rtlCol="0">
                      <a:spAutoFit/>
                    </a:bodyPr>
                    <a:lstStyle/>
                    <a:p>
                      <a:r>
                        <a:rPr lang="en-US" sz="1400" dirty="0"/>
                        <a:t>Push image</a:t>
                      </a:r>
                    </a:p>
                  </p:txBody>
                </p:sp>
              </p:grpSp>
              <p:grpSp>
                <p:nvGrpSpPr>
                  <p:cNvPr id="37" name="Group 36">
                    <a:extLst>
                      <a:ext uri="{FF2B5EF4-FFF2-40B4-BE49-F238E27FC236}">
                        <a16:creationId xmlns:a16="http://schemas.microsoft.com/office/drawing/2014/main" id="{6623FB70-B9F9-878A-09AD-E571000DF954}"/>
                      </a:ext>
                    </a:extLst>
                  </p:cNvPr>
                  <p:cNvGrpSpPr/>
                  <p:nvPr/>
                </p:nvGrpSpPr>
                <p:grpSpPr>
                  <a:xfrm>
                    <a:off x="9850991" y="3918475"/>
                    <a:ext cx="960503" cy="520262"/>
                    <a:chOff x="9850991" y="3918475"/>
                    <a:chExt cx="960503" cy="520262"/>
                  </a:xfrm>
                </p:grpSpPr>
                <p:cxnSp>
                  <p:nvCxnSpPr>
                    <p:cNvPr id="38" name="Straight Arrow Connector 37">
                      <a:extLst>
                        <a:ext uri="{FF2B5EF4-FFF2-40B4-BE49-F238E27FC236}">
                          <a16:creationId xmlns:a16="http://schemas.microsoft.com/office/drawing/2014/main" id="{D89CFA7A-4094-DBA5-B08A-C2199B83FDFD}"/>
                        </a:ext>
                      </a:extLst>
                    </p:cNvPr>
                    <p:cNvCxnSpPr>
                      <a:cxnSpLocks/>
                    </p:cNvCxnSpPr>
                    <p:nvPr/>
                  </p:nvCxnSpPr>
                  <p:spPr>
                    <a:xfrm flipV="1">
                      <a:off x="9850991" y="3918475"/>
                      <a:ext cx="0" cy="52026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8B7BAC9-6ED5-EB9A-845A-D9D21545463B}"/>
                        </a:ext>
                      </a:extLst>
                    </p:cNvPr>
                    <p:cNvSpPr txBox="1"/>
                    <p:nvPr/>
                  </p:nvSpPr>
                  <p:spPr>
                    <a:xfrm>
                      <a:off x="9918652" y="4130961"/>
                      <a:ext cx="892842" cy="307776"/>
                    </a:xfrm>
                    <a:prstGeom prst="rect">
                      <a:avLst/>
                    </a:prstGeom>
                    <a:noFill/>
                  </p:spPr>
                  <p:txBody>
                    <a:bodyPr wrap="square" rtlCol="0">
                      <a:spAutoFit/>
                    </a:bodyPr>
                    <a:lstStyle/>
                    <a:p>
                      <a:r>
                        <a:rPr lang="en-US" sz="1400" dirty="0"/>
                        <a:t>Read</a:t>
                      </a:r>
                    </a:p>
                  </p:txBody>
                </p:sp>
              </p:grpSp>
            </p:grpSp>
            <p:sp>
              <p:nvSpPr>
                <p:cNvPr id="29" name="Rectangle 28">
                  <a:extLst>
                    <a:ext uri="{FF2B5EF4-FFF2-40B4-BE49-F238E27FC236}">
                      <a16:creationId xmlns:a16="http://schemas.microsoft.com/office/drawing/2014/main" id="{72902104-6186-3EF0-AFAF-D2B3CC2C53D6}"/>
                    </a:ext>
                  </a:extLst>
                </p:cNvPr>
                <p:cNvSpPr/>
                <p:nvPr/>
              </p:nvSpPr>
              <p:spPr>
                <a:xfrm>
                  <a:off x="4568971" y="543911"/>
                  <a:ext cx="5892942" cy="3472146"/>
                </a:xfrm>
                <a:prstGeom prst="rect">
                  <a:avLst/>
                </a:prstGeom>
                <a:noFill/>
                <a:ln w="28575">
                  <a:solidFill>
                    <a:srgbClr val="FFC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6834E79-8873-B7AC-A886-C2F943830409}"/>
                    </a:ext>
                  </a:extLst>
                </p:cNvPr>
                <p:cNvSpPr txBox="1"/>
                <p:nvPr/>
              </p:nvSpPr>
              <p:spPr>
                <a:xfrm>
                  <a:off x="4532790" y="1998869"/>
                  <a:ext cx="2249713" cy="443636"/>
                </a:xfrm>
                <a:prstGeom prst="rect">
                  <a:avLst/>
                </a:prstGeom>
                <a:noFill/>
              </p:spPr>
              <p:txBody>
                <a:bodyPr wrap="square" rtlCol="0">
                  <a:spAutoFit/>
                </a:bodyPr>
                <a:lstStyle/>
                <a:p>
                  <a:r>
                    <a:rPr lang="en-US" sz="1400" dirty="0"/>
                    <a:t>Create image</a:t>
                  </a:r>
                </a:p>
              </p:txBody>
            </p:sp>
          </p:grpSp>
          <p:grpSp>
            <p:nvGrpSpPr>
              <p:cNvPr id="22" name="Group 21">
                <a:extLst>
                  <a:ext uri="{FF2B5EF4-FFF2-40B4-BE49-F238E27FC236}">
                    <a16:creationId xmlns:a16="http://schemas.microsoft.com/office/drawing/2014/main" id="{2F9A2CD3-2F9C-5CCE-64BE-542B1C6F5D89}"/>
                  </a:ext>
                </a:extLst>
              </p:cNvPr>
              <p:cNvGrpSpPr/>
              <p:nvPr/>
            </p:nvGrpSpPr>
            <p:grpSpPr>
              <a:xfrm>
                <a:off x="11079104" y="2381956"/>
                <a:ext cx="906517" cy="1099873"/>
                <a:chOff x="11123021" y="2474293"/>
                <a:chExt cx="906517" cy="1099873"/>
              </a:xfrm>
            </p:grpSpPr>
            <p:pic>
              <p:nvPicPr>
                <p:cNvPr id="24" name="Graphic 23" descr="Users outline">
                  <a:extLst>
                    <a:ext uri="{FF2B5EF4-FFF2-40B4-BE49-F238E27FC236}">
                      <a16:creationId xmlns:a16="http://schemas.microsoft.com/office/drawing/2014/main" id="{EF6EC0E3-F0BE-A455-ECBB-D60CE057B56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23021" y="2474293"/>
                  <a:ext cx="685716" cy="685716"/>
                </a:xfrm>
                <a:prstGeom prst="rect">
                  <a:avLst/>
                </a:prstGeom>
              </p:spPr>
            </p:pic>
            <p:sp>
              <p:nvSpPr>
                <p:cNvPr id="25" name="TextBox 24">
                  <a:extLst>
                    <a:ext uri="{FF2B5EF4-FFF2-40B4-BE49-F238E27FC236}">
                      <a16:creationId xmlns:a16="http://schemas.microsoft.com/office/drawing/2014/main" id="{40E3D5A1-AD20-68D3-04F9-15369B40EE8A}"/>
                    </a:ext>
                  </a:extLst>
                </p:cNvPr>
                <p:cNvSpPr txBox="1"/>
                <p:nvPr/>
              </p:nvSpPr>
              <p:spPr>
                <a:xfrm>
                  <a:off x="11123021" y="3130530"/>
                  <a:ext cx="906517" cy="443636"/>
                </a:xfrm>
                <a:prstGeom prst="rect">
                  <a:avLst/>
                </a:prstGeom>
                <a:noFill/>
              </p:spPr>
              <p:txBody>
                <a:bodyPr wrap="square" rtlCol="0">
                  <a:spAutoFit/>
                </a:bodyPr>
                <a:lstStyle/>
                <a:p>
                  <a:r>
                    <a:rPr lang="en-US" sz="1400" dirty="0"/>
                    <a:t>Users</a:t>
                  </a:r>
                  <a:endParaRPr lang="en-US" sz="1600" dirty="0"/>
                </a:p>
              </p:txBody>
            </p:sp>
          </p:grpSp>
          <p:sp>
            <p:nvSpPr>
              <p:cNvPr id="23" name="TextBox 22">
                <a:extLst>
                  <a:ext uri="{FF2B5EF4-FFF2-40B4-BE49-F238E27FC236}">
                    <a16:creationId xmlns:a16="http://schemas.microsoft.com/office/drawing/2014/main" id="{8DD83852-BD1A-30C5-218E-C1AE6EDF13F7}"/>
                  </a:ext>
                </a:extLst>
              </p:cNvPr>
              <p:cNvSpPr txBox="1"/>
              <p:nvPr/>
            </p:nvSpPr>
            <p:spPr>
              <a:xfrm>
                <a:off x="6366305" y="6049530"/>
                <a:ext cx="2913329" cy="443636"/>
              </a:xfrm>
              <a:prstGeom prst="rect">
                <a:avLst/>
              </a:prstGeom>
              <a:solidFill>
                <a:srgbClr val="F2F6F7"/>
              </a:solidFill>
            </p:spPr>
            <p:txBody>
              <a:bodyPr wrap="square" rtlCol="0">
                <a:spAutoFit/>
              </a:bodyPr>
              <a:lstStyle/>
              <a:p>
                <a:r>
                  <a:rPr lang="en-US" sz="1400" dirty="0"/>
                  <a:t>Protected by VNET</a:t>
                </a:r>
              </a:p>
            </p:txBody>
          </p:sp>
        </p:grpSp>
        <p:sp>
          <p:nvSpPr>
            <p:cNvPr id="67" name="Arrow: Right 66">
              <a:extLst>
                <a:ext uri="{FF2B5EF4-FFF2-40B4-BE49-F238E27FC236}">
                  <a16:creationId xmlns:a16="http://schemas.microsoft.com/office/drawing/2014/main" id="{3DDA9E41-CD7A-E157-5D01-87A3D3D0866E}"/>
                </a:ext>
              </a:extLst>
            </p:cNvPr>
            <p:cNvSpPr/>
            <p:nvPr/>
          </p:nvSpPr>
          <p:spPr>
            <a:xfrm>
              <a:off x="10384572" y="3491233"/>
              <a:ext cx="704675" cy="342080"/>
            </a:xfrm>
            <a:prstGeom prst="right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0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59161-71B7-C620-4B04-027170EEF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5922B-3FE4-54A5-71C9-1F0BCB1C2F06}"/>
              </a:ext>
            </a:extLst>
          </p:cNvPr>
          <p:cNvSpPr>
            <a:spLocks noGrp="1"/>
          </p:cNvSpPr>
          <p:nvPr>
            <p:ph type="title"/>
          </p:nvPr>
        </p:nvSpPr>
        <p:spPr>
          <a:xfrm>
            <a:off x="761144" y="164099"/>
            <a:ext cx="10515600" cy="1132258"/>
          </a:xfrm>
        </p:spPr>
        <p:txBody>
          <a:bodyPr/>
          <a:lstStyle/>
          <a:p>
            <a:r>
              <a:rPr lang="en-US" dirty="0"/>
              <a:t>User Interface</a:t>
            </a:r>
            <a:endParaRPr lang="en-US" b="0" dirty="0"/>
          </a:p>
          <a:p>
            <a:endParaRPr lang="en-US" dirty="0"/>
          </a:p>
        </p:txBody>
      </p:sp>
      <p:sp>
        <p:nvSpPr>
          <p:cNvPr id="4" name="Text Placeholder 3">
            <a:extLst>
              <a:ext uri="{FF2B5EF4-FFF2-40B4-BE49-F238E27FC236}">
                <a16:creationId xmlns:a16="http://schemas.microsoft.com/office/drawing/2014/main" id="{38057120-D4D8-45D1-43BC-22565040C91C}"/>
              </a:ext>
            </a:extLst>
          </p:cNvPr>
          <p:cNvSpPr>
            <a:spLocks noGrp="1"/>
          </p:cNvSpPr>
          <p:nvPr>
            <p:ph type="body" sz="quarter" idx="14"/>
          </p:nvPr>
        </p:nvSpPr>
        <p:spPr>
          <a:xfrm>
            <a:off x="2097406" y="1489687"/>
            <a:ext cx="8212786" cy="3878625"/>
          </a:xfrm>
        </p:spPr>
        <p:txBody>
          <a:bodyPr vert="horz" lIns="0" tIns="0" rIns="0" bIns="0" rtlCol="0" anchor="t">
            <a:noAutofit/>
          </a:bodyPr>
          <a:lstStyle/>
          <a:p>
            <a:r>
              <a:rPr lang="en-US" sz="1800" b="1" dirty="0"/>
              <a:t>Frontend: Interactive UI</a:t>
            </a:r>
          </a:p>
          <a:p>
            <a:pPr marL="342900" indent="-342900">
              <a:buAutoNum type="arabicPeriod"/>
            </a:pPr>
            <a:r>
              <a:rPr lang="en-US" sz="1800" b="1" dirty="0"/>
              <a:t>Features</a:t>
            </a:r>
          </a:p>
          <a:p>
            <a:pPr marL="742950" lvl="1" indent="-285750">
              <a:buChar char="•"/>
            </a:pPr>
            <a:r>
              <a:rPr lang="en-US" sz="1400" dirty="0"/>
              <a:t>Inputs</a:t>
            </a:r>
            <a:r>
              <a:rPr lang="en-US" sz="1400" b="1" dirty="0"/>
              <a:t>: </a:t>
            </a:r>
            <a:r>
              <a:rPr lang="en-US" sz="1400" dirty="0"/>
              <a:t>product, state, sales year -&gt; Predictions</a:t>
            </a:r>
          </a:p>
          <a:p>
            <a:pPr marL="742950" lvl="1" indent="-285750">
              <a:buChar char="•"/>
            </a:pPr>
            <a:r>
              <a:rPr lang="en-US" sz="1400" dirty="0"/>
              <a:t>Support bulk upload</a:t>
            </a:r>
          </a:p>
          <a:p>
            <a:pPr marL="742950" lvl="1" indent="-285750">
              <a:buChar char="•"/>
            </a:pPr>
            <a:r>
              <a:rPr lang="en-US" sz="1400" dirty="0"/>
              <a:t>Visuals: predictions results across states, historical trends; optional: add chat box using LLM for quick customized visualizations</a:t>
            </a:r>
          </a:p>
          <a:p>
            <a:pPr marL="285750" indent="-285750">
              <a:buAutoNum type="arabicPeriod"/>
            </a:pPr>
            <a:r>
              <a:rPr lang="en-US" sz="1800" b="1" dirty="0"/>
              <a:t>User Access:</a:t>
            </a:r>
          </a:p>
          <a:p>
            <a:pPr marL="742950" lvl="1" indent="-285750">
              <a:buChar char="•"/>
            </a:pPr>
            <a:r>
              <a:rPr lang="en-US" sz="1400" dirty="0"/>
              <a:t>Adding VNET</a:t>
            </a:r>
          </a:p>
          <a:p>
            <a:pPr marL="742950" lvl="1" indent="-285750">
              <a:buChar char="•"/>
            </a:pPr>
            <a:r>
              <a:rPr lang="en-US" sz="1400" dirty="0"/>
              <a:t>SSO sign in</a:t>
            </a:r>
          </a:p>
        </p:txBody>
      </p:sp>
      <p:sp>
        <p:nvSpPr>
          <p:cNvPr id="6" name="TextBox 5">
            <a:extLst>
              <a:ext uri="{FF2B5EF4-FFF2-40B4-BE49-F238E27FC236}">
                <a16:creationId xmlns:a16="http://schemas.microsoft.com/office/drawing/2014/main" id="{BE1E0613-7116-3C97-CB27-2993B6C247C7}"/>
              </a:ext>
            </a:extLst>
          </p:cNvPr>
          <p:cNvSpPr txBox="1"/>
          <p:nvPr/>
        </p:nvSpPr>
        <p:spPr>
          <a:xfrm>
            <a:off x="4528870" y="5368312"/>
            <a:ext cx="1604043" cy="707886"/>
          </a:xfrm>
          <a:prstGeom prst="rect">
            <a:avLst/>
          </a:prstGeom>
          <a:solidFill>
            <a:schemeClr val="accent1">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solidFill>
                  <a:schemeClr val="accent3">
                    <a:lumMod val="49000"/>
                  </a:schemeClr>
                </a:solidFill>
              </a:rPr>
              <a:t>Demo</a:t>
            </a:r>
          </a:p>
        </p:txBody>
      </p:sp>
    </p:spTree>
    <p:extLst>
      <p:ext uri="{BB962C8B-B14F-4D97-AF65-F5344CB8AC3E}">
        <p14:creationId xmlns:p14="http://schemas.microsoft.com/office/powerpoint/2010/main" val="2341321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74745-6D8D-2568-2C79-C58A37C52016}"/>
              </a:ext>
            </a:extLst>
          </p:cNvPr>
          <p:cNvSpPr>
            <a:spLocks noGrp="1"/>
          </p:cNvSpPr>
          <p:nvPr>
            <p:ph type="title"/>
          </p:nvPr>
        </p:nvSpPr>
        <p:spPr>
          <a:xfrm>
            <a:off x="2097359" y="-120309"/>
            <a:ext cx="6858000" cy="932688"/>
          </a:xfrm>
        </p:spPr>
        <p:txBody>
          <a:bodyPr anchor="b">
            <a:normAutofit/>
          </a:bodyPr>
          <a:lstStyle/>
          <a:p>
            <a:r>
              <a:rPr lang="en-US" dirty="0"/>
              <a:t>Future Improvements</a:t>
            </a:r>
          </a:p>
        </p:txBody>
      </p:sp>
      <p:sp>
        <p:nvSpPr>
          <p:cNvPr id="3" name="Content Placeholder 2">
            <a:extLst>
              <a:ext uri="{FF2B5EF4-FFF2-40B4-BE49-F238E27FC236}">
                <a16:creationId xmlns:a16="http://schemas.microsoft.com/office/drawing/2014/main" id="{E87AAFF5-8CAA-46D6-837C-75BC4A90C58D}"/>
              </a:ext>
            </a:extLst>
          </p:cNvPr>
          <p:cNvSpPr>
            <a:spLocks noGrp="1"/>
          </p:cNvSpPr>
          <p:nvPr>
            <p:ph sz="quarter" idx="14"/>
          </p:nvPr>
        </p:nvSpPr>
        <p:spPr>
          <a:xfrm>
            <a:off x="276441" y="1306724"/>
            <a:ext cx="6858000" cy="4061093"/>
          </a:xfrm>
        </p:spPr>
        <p:txBody>
          <a:bodyPr vert="horz" lIns="0" tIns="0" rIns="0" bIns="0" rtlCol="0" anchor="t">
            <a:normAutofit fontScale="92500" lnSpcReduction="10000"/>
          </a:bodyPr>
          <a:lstStyle/>
          <a:p>
            <a:pPr marL="285750" indent="-285750">
              <a:lnSpc>
                <a:spcPct val="110000"/>
              </a:lnSpc>
              <a:buChar char="•"/>
            </a:pPr>
            <a:r>
              <a:rPr lang="en-US" dirty="0"/>
              <a:t>Fallback Model for first year product</a:t>
            </a:r>
          </a:p>
          <a:p>
            <a:pPr marL="742950" lvl="1" indent="-285750">
              <a:lnSpc>
                <a:spcPct val="110000"/>
              </a:lnSpc>
              <a:buFont typeface="Courier New" panose="020B0604020202020204" pitchFamily="34" charset="0"/>
              <a:buChar char="o"/>
            </a:pPr>
            <a:r>
              <a:rPr lang="en-US" sz="1400" dirty="0"/>
              <a:t>Train a second model without lag features</a:t>
            </a:r>
          </a:p>
          <a:p>
            <a:pPr marL="742950" lvl="1" indent="-285750">
              <a:lnSpc>
                <a:spcPct val="110000"/>
              </a:lnSpc>
              <a:buFont typeface="Courier New" panose="020B0604020202020204" pitchFamily="34" charset="0"/>
              <a:buChar char="o"/>
            </a:pPr>
            <a:r>
              <a:rPr lang="en-US" sz="1400" dirty="0"/>
              <a:t>Switch logic in prediction based on whether lag is Null</a:t>
            </a:r>
          </a:p>
          <a:p>
            <a:pPr marL="285750" indent="-285750">
              <a:lnSpc>
                <a:spcPct val="110000"/>
              </a:lnSpc>
              <a:buFont typeface="Arial" panose="020B0604020202020204" pitchFamily="34" charset="0"/>
              <a:buChar char="•"/>
            </a:pPr>
            <a:r>
              <a:rPr lang="en-US" dirty="0"/>
              <a:t>Adding chatbot to UI</a:t>
            </a:r>
          </a:p>
          <a:p>
            <a:pPr marL="742950" lvl="1" indent="-285750">
              <a:lnSpc>
                <a:spcPct val="110000"/>
              </a:lnSpc>
              <a:buFont typeface="Courier New" panose="02070309020205020404" pitchFamily="49" charset="0"/>
              <a:buChar char="o"/>
            </a:pPr>
            <a:r>
              <a:rPr lang="en-US" sz="1400" dirty="0"/>
              <a:t>LLM has access to data source, model’s pipelines</a:t>
            </a:r>
          </a:p>
          <a:p>
            <a:pPr marL="742950" lvl="1" indent="-285750">
              <a:lnSpc>
                <a:spcPct val="110000"/>
              </a:lnSpc>
              <a:buFont typeface="Courier New" panose="02070309020205020404" pitchFamily="49" charset="0"/>
              <a:buChar char="o"/>
            </a:pPr>
            <a:r>
              <a:rPr lang="en-US" sz="1400" dirty="0"/>
              <a:t>Functionality: questions about data, make predictions, analyzing and making visualizations of data</a:t>
            </a:r>
          </a:p>
          <a:p>
            <a:pPr marL="285750" indent="-285750">
              <a:lnSpc>
                <a:spcPct val="110000"/>
              </a:lnSpc>
              <a:buFont typeface="Arial" panose="020B0604020202020204" pitchFamily="34" charset="0"/>
              <a:buChar char="•"/>
            </a:pPr>
            <a:r>
              <a:rPr lang="en-US" dirty="0"/>
              <a:t>Log transform target</a:t>
            </a:r>
          </a:p>
          <a:p>
            <a:pPr marL="742950" lvl="1" indent="-285750">
              <a:lnSpc>
                <a:spcPct val="110000"/>
              </a:lnSpc>
              <a:buFont typeface="Arial" panose="020B0604020202020204" pitchFamily="34" charset="0"/>
              <a:buChar char="•"/>
            </a:pPr>
            <a:r>
              <a:rPr lang="en-US" sz="1400" dirty="0"/>
              <a:t>Right skewed -&gt; log transformation</a:t>
            </a:r>
          </a:p>
          <a:p>
            <a:pPr marL="285750" indent="-285750">
              <a:lnSpc>
                <a:spcPct val="110000"/>
              </a:lnSpc>
              <a:buFont typeface="Arial" panose="020B0604020202020204" pitchFamily="34" charset="0"/>
              <a:buChar char="•"/>
            </a:pPr>
            <a:r>
              <a:rPr lang="en-US" dirty="0"/>
              <a:t>Neural Network</a:t>
            </a:r>
          </a:p>
          <a:p>
            <a:pPr marL="742950" lvl="1" indent="-285750">
              <a:lnSpc>
                <a:spcPct val="110000"/>
              </a:lnSpc>
              <a:buFont typeface="Arial" panose="020B0604020202020204" pitchFamily="34" charset="0"/>
              <a:buChar char="•"/>
            </a:pPr>
            <a:r>
              <a:rPr lang="en-US" sz="1400" dirty="0"/>
              <a:t>NN embedding layer</a:t>
            </a:r>
          </a:p>
          <a:p>
            <a:pPr marL="742950" lvl="1" indent="-285750">
              <a:lnSpc>
                <a:spcPct val="110000"/>
              </a:lnSpc>
              <a:buFont typeface="Arial" panose="020B0604020202020204" pitchFamily="34" charset="0"/>
              <a:buChar char="•"/>
            </a:pPr>
            <a:r>
              <a:rPr lang="en-US" sz="1400" dirty="0"/>
              <a:t>When we link more data and have multiple years ( &gt; 5) of data, we can potentially use deep neural network. In this setup, we can use embedding layer to learn the embedding of plant id, instead of using one hot encoding which makes it very sparse. </a:t>
            </a:r>
          </a:p>
          <a:p>
            <a:pPr marL="742950" lvl="1" indent="-285750">
              <a:lnSpc>
                <a:spcPct val="110000"/>
              </a:lnSpc>
              <a:buFont typeface="Arial" panose="020B0604020202020204" pitchFamily="34" charset="0"/>
              <a:buChar char="•"/>
            </a:pPr>
            <a:r>
              <a:rPr lang="en-US" sz="1400" dirty="0"/>
              <a:t>Can user more years of lags</a:t>
            </a:r>
          </a:p>
          <a:p>
            <a:pPr marL="742950" lvl="1" indent="-285750">
              <a:lnSpc>
                <a:spcPct val="110000"/>
              </a:lnSpc>
              <a:buFont typeface="Arial" panose="020B0604020202020204" pitchFamily="34" charset="0"/>
              <a:buChar char="•"/>
            </a:pPr>
            <a:endParaRPr lang="en-US" dirty="0"/>
          </a:p>
        </p:txBody>
      </p:sp>
      <p:grpSp>
        <p:nvGrpSpPr>
          <p:cNvPr id="9" name="Group 8">
            <a:extLst>
              <a:ext uri="{FF2B5EF4-FFF2-40B4-BE49-F238E27FC236}">
                <a16:creationId xmlns:a16="http://schemas.microsoft.com/office/drawing/2014/main" id="{AF5894E3-CB5F-04CA-474C-A06BA296D0B0}"/>
              </a:ext>
            </a:extLst>
          </p:cNvPr>
          <p:cNvGrpSpPr/>
          <p:nvPr/>
        </p:nvGrpSpPr>
        <p:grpSpPr>
          <a:xfrm>
            <a:off x="7407555" y="1826645"/>
            <a:ext cx="4659437" cy="3818171"/>
            <a:chOff x="7407555" y="1826645"/>
            <a:chExt cx="4659437" cy="3818171"/>
          </a:xfrm>
        </p:grpSpPr>
        <p:pic>
          <p:nvPicPr>
            <p:cNvPr id="2052" name="Picture 4">
              <a:extLst>
                <a:ext uri="{FF2B5EF4-FFF2-40B4-BE49-F238E27FC236}">
                  <a16:creationId xmlns:a16="http://schemas.microsoft.com/office/drawing/2014/main" id="{932826BC-F45A-E55A-7BF9-860D3663A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555" y="1826645"/>
              <a:ext cx="4659437" cy="35411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2DC0A50-5D4F-B0DF-79FB-DE2DA3F56C0C}"/>
                </a:ext>
              </a:extLst>
            </p:cNvPr>
            <p:cNvSpPr txBox="1"/>
            <p:nvPr/>
          </p:nvSpPr>
          <p:spPr>
            <a:xfrm>
              <a:off x="9244237" y="5367817"/>
              <a:ext cx="1547804" cy="276999"/>
            </a:xfrm>
            <a:prstGeom prst="rect">
              <a:avLst/>
            </a:prstGeom>
            <a:noFill/>
          </p:spPr>
          <p:txBody>
            <a:bodyPr wrap="square" rtlCol="0">
              <a:spAutoFit/>
            </a:bodyPr>
            <a:lstStyle/>
            <a:p>
              <a:r>
                <a:rPr lang="en-US" sz="1200" dirty="0"/>
                <a:t>NN structure</a:t>
              </a:r>
            </a:p>
          </p:txBody>
        </p:sp>
      </p:grpSp>
    </p:spTree>
    <p:extLst>
      <p:ext uri="{BB962C8B-B14F-4D97-AF65-F5344CB8AC3E}">
        <p14:creationId xmlns:p14="http://schemas.microsoft.com/office/powerpoint/2010/main" val="23440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878D-E60C-1D18-B649-55DAC4EF034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22103281-9821-CA83-0F04-78741EE7FA84}"/>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879273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C2A2E-0921-C845-CABE-82CF278793B3}"/>
              </a:ext>
            </a:extLst>
          </p:cNvPr>
          <p:cNvSpPr>
            <a:spLocks noGrp="1"/>
          </p:cNvSpPr>
          <p:nvPr>
            <p:ph type="title"/>
          </p:nvPr>
        </p:nvSpPr>
        <p:spPr>
          <a:xfrm>
            <a:off x="1145622" y="914399"/>
            <a:ext cx="9900753" cy="1358269"/>
          </a:xfrm>
        </p:spPr>
        <p:txBody>
          <a:bodyPr/>
          <a:lstStyle/>
          <a:p>
            <a:r>
              <a:rPr lang="en-US" altLang="zh-CN" noProof="0"/>
              <a:t>Project </a:t>
            </a:r>
            <a:r>
              <a:rPr lang="en-US" altLang="zh-CN"/>
              <a:t>Overview </a:t>
            </a:r>
            <a:endParaRPr lang="zh-CN" altLang="en-US"/>
          </a:p>
        </p:txBody>
      </p:sp>
      <p:sp>
        <p:nvSpPr>
          <p:cNvPr id="2" name="Content Placeholder 1">
            <a:extLst>
              <a:ext uri="{FF2B5EF4-FFF2-40B4-BE49-F238E27FC236}">
                <a16:creationId xmlns:a16="http://schemas.microsoft.com/office/drawing/2014/main" id="{3F6A7F26-CA51-C1F8-6CBB-8A05CC8E0C73}"/>
              </a:ext>
            </a:extLst>
          </p:cNvPr>
          <p:cNvSpPr>
            <a:spLocks noGrp="1"/>
          </p:cNvSpPr>
          <p:nvPr>
            <p:ph sz="quarter" idx="13"/>
          </p:nvPr>
        </p:nvSpPr>
        <p:spPr>
          <a:xfrm>
            <a:off x="1060003" y="2645085"/>
            <a:ext cx="9900753" cy="2257257"/>
          </a:xfrm>
        </p:spPr>
        <p:txBody>
          <a:bodyPr vert="horz" lIns="0" tIns="0" rIns="0" bIns="0" rtlCol="0" anchor="t">
            <a:normAutofit/>
          </a:bodyPr>
          <a:lstStyle/>
          <a:p>
            <a:r>
              <a:rPr lang="en-US" sz="1600" dirty="0">
                <a:ea typeface="+mn-lt"/>
                <a:cs typeface="+mn-lt"/>
              </a:rPr>
              <a:t>Develop a predictive solution to forecast product-level seed demand across U.S. states to support Corteva's sales, inventory, and supply chain planning.</a:t>
            </a:r>
            <a:endParaRPr lang="en-US" dirty="0"/>
          </a:p>
          <a:p>
            <a:r>
              <a:rPr lang="en-US" sz="1600" dirty="0"/>
              <a:t>Problem Context:</a:t>
            </a:r>
          </a:p>
          <a:p>
            <a:pPr marL="285750" indent="-285750">
              <a:buChar char="•"/>
            </a:pPr>
            <a:r>
              <a:rPr lang="en-US" sz="1600" dirty="0">
                <a:ea typeface="+mn-lt"/>
                <a:cs typeface="+mn-lt"/>
              </a:rPr>
              <a:t>Corteva offers diverse seed products with unique traits </a:t>
            </a:r>
            <a:endParaRPr lang="en-US" sz="1600" dirty="0"/>
          </a:p>
          <a:p>
            <a:pPr marL="285750" indent="-285750">
              <a:buChar char="•"/>
            </a:pPr>
            <a:r>
              <a:rPr lang="en-US" sz="1600" dirty="0">
                <a:ea typeface="+mn-lt"/>
                <a:cs typeface="+mn-lt"/>
              </a:rPr>
              <a:t>Demand varies by </a:t>
            </a:r>
            <a:r>
              <a:rPr lang="en-US" sz="1600" b="1" dirty="0">
                <a:ea typeface="+mn-lt"/>
                <a:cs typeface="+mn-lt"/>
              </a:rPr>
              <a:t>state</a:t>
            </a:r>
            <a:r>
              <a:rPr lang="en-US" sz="1600" dirty="0">
                <a:ea typeface="+mn-lt"/>
                <a:cs typeface="+mn-lt"/>
              </a:rPr>
              <a:t>, </a:t>
            </a:r>
            <a:r>
              <a:rPr lang="en-US" sz="1600" b="1" dirty="0">
                <a:ea typeface="+mn-lt"/>
                <a:cs typeface="+mn-lt"/>
              </a:rPr>
              <a:t>product</a:t>
            </a:r>
            <a:r>
              <a:rPr lang="en-US" sz="1600" dirty="0">
                <a:ea typeface="+mn-lt"/>
                <a:cs typeface="+mn-lt"/>
              </a:rPr>
              <a:t>, and </a:t>
            </a:r>
            <a:r>
              <a:rPr lang="en-US" sz="1600" b="1" dirty="0">
                <a:ea typeface="+mn-lt"/>
                <a:cs typeface="+mn-lt"/>
              </a:rPr>
              <a:t>sales year</a:t>
            </a:r>
            <a:endParaRPr lang="en-US" sz="1600" dirty="0"/>
          </a:p>
          <a:p>
            <a:pPr marL="285750" indent="-285750">
              <a:buChar char="•"/>
            </a:pPr>
            <a:r>
              <a:rPr lang="en-US" altLang="zh-CN" sz="1600" dirty="0">
                <a:ea typeface="+mn-lt"/>
                <a:cs typeface="+mn-lt"/>
              </a:rPr>
              <a:t>Accurate forecasting is critical to avoid stockouts, reduce surplus, and optimize distribution</a:t>
            </a:r>
          </a:p>
        </p:txBody>
      </p:sp>
    </p:spTree>
    <p:extLst>
      <p:ext uri="{BB962C8B-B14F-4D97-AF65-F5344CB8AC3E}">
        <p14:creationId xmlns:p14="http://schemas.microsoft.com/office/powerpoint/2010/main" val="398140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DA04B5-5D7E-54EF-E802-11A9944ABC7B}"/>
              </a:ext>
            </a:extLst>
          </p:cNvPr>
          <p:cNvSpPr/>
          <p:nvPr/>
        </p:nvSpPr>
        <p:spPr>
          <a:xfrm>
            <a:off x="4715954" y="4484802"/>
            <a:ext cx="4018352" cy="173315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7B16F-932C-9603-7D17-0B6C13E55EEF}"/>
              </a:ext>
            </a:extLst>
          </p:cNvPr>
          <p:cNvSpPr>
            <a:spLocks noGrp="1"/>
          </p:cNvSpPr>
          <p:nvPr>
            <p:ph type="title"/>
          </p:nvPr>
        </p:nvSpPr>
        <p:spPr>
          <a:xfrm>
            <a:off x="1107420" y="1130299"/>
            <a:ext cx="8510403" cy="1142367"/>
          </a:xfrm>
        </p:spPr>
        <p:txBody>
          <a:bodyPr/>
          <a:lstStyle/>
          <a:p>
            <a:r>
              <a:rPr lang="en-US" altLang="zh-CN"/>
              <a:t>Project Impact</a:t>
            </a:r>
            <a:endParaRPr lang="en-US"/>
          </a:p>
        </p:txBody>
      </p:sp>
      <p:sp>
        <p:nvSpPr>
          <p:cNvPr id="3" name="Text Placeholder 2">
            <a:extLst>
              <a:ext uri="{FF2B5EF4-FFF2-40B4-BE49-F238E27FC236}">
                <a16:creationId xmlns:a16="http://schemas.microsoft.com/office/drawing/2014/main" id="{44545257-1E31-1C21-84F9-F299E80C7650}"/>
              </a:ext>
            </a:extLst>
          </p:cNvPr>
          <p:cNvSpPr>
            <a:spLocks noGrp="1"/>
          </p:cNvSpPr>
          <p:nvPr>
            <p:ph type="body" idx="1"/>
          </p:nvPr>
        </p:nvSpPr>
        <p:spPr>
          <a:xfrm>
            <a:off x="1107421" y="2782957"/>
            <a:ext cx="2970894" cy="320850"/>
          </a:xfrm>
        </p:spPr>
        <p:txBody>
          <a:bodyPr/>
          <a:lstStyle/>
          <a:p>
            <a:r>
              <a:rPr lang="en-US" altLang="zh-CN" dirty="0"/>
              <a:t>Optimize Inventory</a:t>
            </a:r>
          </a:p>
        </p:txBody>
      </p:sp>
      <p:sp>
        <p:nvSpPr>
          <p:cNvPr id="4" name="Text Placeholder 3">
            <a:extLst>
              <a:ext uri="{FF2B5EF4-FFF2-40B4-BE49-F238E27FC236}">
                <a16:creationId xmlns:a16="http://schemas.microsoft.com/office/drawing/2014/main" id="{913CD7D7-CF46-569F-FBAE-20559860A16D}"/>
              </a:ext>
            </a:extLst>
          </p:cNvPr>
          <p:cNvSpPr>
            <a:spLocks noGrp="1"/>
          </p:cNvSpPr>
          <p:nvPr>
            <p:ph type="body" sz="quarter" idx="13"/>
          </p:nvPr>
        </p:nvSpPr>
        <p:spPr>
          <a:xfrm>
            <a:off x="1107420" y="3300177"/>
            <a:ext cx="2970895" cy="918497"/>
          </a:xfrm>
        </p:spPr>
        <p:txBody>
          <a:bodyPr vert="horz" lIns="0" tIns="0" rIns="0" bIns="0" rtlCol="0" anchor="t">
            <a:noAutofit/>
          </a:bodyPr>
          <a:lstStyle/>
          <a:p>
            <a:pPr marL="285750" indent="-285750">
              <a:buChar char="•"/>
            </a:pPr>
            <a:r>
              <a:rPr lang="en-US" altLang="zh-CN" dirty="0"/>
              <a:t>Reduce overstock or understock</a:t>
            </a:r>
            <a:endParaRPr lang="en-US" dirty="0"/>
          </a:p>
        </p:txBody>
      </p:sp>
      <p:sp>
        <p:nvSpPr>
          <p:cNvPr id="5" name="Text Placeholder 4">
            <a:extLst>
              <a:ext uri="{FF2B5EF4-FFF2-40B4-BE49-F238E27FC236}">
                <a16:creationId xmlns:a16="http://schemas.microsoft.com/office/drawing/2014/main" id="{32E611B3-B764-AE72-BA59-58BB24B00CC5}"/>
              </a:ext>
            </a:extLst>
          </p:cNvPr>
          <p:cNvSpPr>
            <a:spLocks noGrp="1"/>
          </p:cNvSpPr>
          <p:nvPr>
            <p:ph type="body" idx="14"/>
          </p:nvPr>
        </p:nvSpPr>
        <p:spPr>
          <a:xfrm>
            <a:off x="4802106" y="2782957"/>
            <a:ext cx="3373298" cy="312289"/>
          </a:xfrm>
        </p:spPr>
        <p:txBody>
          <a:bodyPr/>
          <a:lstStyle/>
          <a:p>
            <a:r>
              <a:rPr lang="en-US" altLang="zh-CN" dirty="0"/>
              <a:t>Increase Sales &amp; Reduce Waste</a:t>
            </a:r>
          </a:p>
        </p:txBody>
      </p:sp>
      <p:sp>
        <p:nvSpPr>
          <p:cNvPr id="6" name="Text Placeholder 5">
            <a:extLst>
              <a:ext uri="{FF2B5EF4-FFF2-40B4-BE49-F238E27FC236}">
                <a16:creationId xmlns:a16="http://schemas.microsoft.com/office/drawing/2014/main" id="{769555F4-2F9B-FD12-7F0B-B94D8062E77E}"/>
              </a:ext>
            </a:extLst>
          </p:cNvPr>
          <p:cNvSpPr>
            <a:spLocks noGrp="1"/>
          </p:cNvSpPr>
          <p:nvPr>
            <p:ph type="body" sz="quarter" idx="15"/>
          </p:nvPr>
        </p:nvSpPr>
        <p:spPr>
          <a:xfrm>
            <a:off x="4802105" y="3300177"/>
            <a:ext cx="3844198" cy="918497"/>
          </a:xfrm>
        </p:spPr>
        <p:txBody>
          <a:bodyPr vert="horz" lIns="0" tIns="0" rIns="0" bIns="0" rtlCol="0" anchor="t">
            <a:noAutofit/>
          </a:bodyPr>
          <a:lstStyle/>
          <a:p>
            <a:pPr marL="285750" indent="-285750">
              <a:buChar char="•"/>
            </a:pPr>
            <a:r>
              <a:rPr lang="en-US" altLang="zh-CN" dirty="0"/>
              <a:t>Reduce lost sales due to stockouts</a:t>
            </a:r>
          </a:p>
          <a:p>
            <a:pPr marL="285750" indent="-285750">
              <a:buChar char="•"/>
            </a:pPr>
            <a:r>
              <a:rPr lang="en-US" altLang="zh-CN" dirty="0"/>
              <a:t>Increase upsell opportunities</a:t>
            </a:r>
          </a:p>
          <a:p>
            <a:pPr marL="285750" indent="-285750">
              <a:buChar char="•"/>
            </a:pPr>
            <a:r>
              <a:rPr lang="en-US" altLang="zh-CN" dirty="0"/>
              <a:t>Minimize excess inventory and storage costs</a:t>
            </a:r>
          </a:p>
        </p:txBody>
      </p:sp>
      <p:sp>
        <p:nvSpPr>
          <p:cNvPr id="7" name="Text Placeholder 6">
            <a:extLst>
              <a:ext uri="{FF2B5EF4-FFF2-40B4-BE49-F238E27FC236}">
                <a16:creationId xmlns:a16="http://schemas.microsoft.com/office/drawing/2014/main" id="{4570D9AB-0EFF-84ED-F638-2293B2A17CF8}"/>
              </a:ext>
            </a:extLst>
          </p:cNvPr>
          <p:cNvSpPr>
            <a:spLocks noGrp="1"/>
          </p:cNvSpPr>
          <p:nvPr>
            <p:ph type="body" idx="18"/>
          </p:nvPr>
        </p:nvSpPr>
        <p:spPr>
          <a:xfrm>
            <a:off x="1107421" y="4646559"/>
            <a:ext cx="3835635" cy="320850"/>
          </a:xfrm>
        </p:spPr>
        <p:txBody>
          <a:bodyPr/>
          <a:lstStyle/>
          <a:p>
            <a:r>
              <a:rPr lang="en-US" altLang="zh-CN" dirty="0"/>
              <a:t>Strategic Insights for Decision Making</a:t>
            </a:r>
            <a:endParaRPr lang="en-US" dirty="0"/>
          </a:p>
        </p:txBody>
      </p:sp>
      <p:sp>
        <p:nvSpPr>
          <p:cNvPr id="8" name="Text Placeholder 7">
            <a:extLst>
              <a:ext uri="{FF2B5EF4-FFF2-40B4-BE49-F238E27FC236}">
                <a16:creationId xmlns:a16="http://schemas.microsoft.com/office/drawing/2014/main" id="{5FD4B8CF-B5B4-C5FC-01CB-054C517CFDC8}"/>
              </a:ext>
            </a:extLst>
          </p:cNvPr>
          <p:cNvSpPr>
            <a:spLocks noGrp="1"/>
          </p:cNvSpPr>
          <p:nvPr>
            <p:ph type="body" sz="quarter" idx="19"/>
          </p:nvPr>
        </p:nvSpPr>
        <p:spPr>
          <a:xfrm>
            <a:off x="1107420" y="5163779"/>
            <a:ext cx="7405906" cy="918497"/>
          </a:xfrm>
        </p:spPr>
        <p:txBody>
          <a:bodyPr vert="horz" lIns="0" tIns="0" rIns="0" bIns="0" rtlCol="0" anchor="t">
            <a:normAutofit fontScale="92500" lnSpcReduction="10000"/>
          </a:bodyPr>
          <a:lstStyle/>
          <a:p>
            <a:pPr marL="285750" indent="-285750">
              <a:buChar char="•"/>
            </a:pPr>
            <a:r>
              <a:rPr lang="en-US" altLang="zh-CN" dirty="0"/>
              <a:t>Help identify products declining in demand and may need to be phased out, or vice versa</a:t>
            </a:r>
          </a:p>
          <a:p>
            <a:pPr marL="285750" indent="-285750">
              <a:buChar char="•"/>
            </a:pPr>
            <a:r>
              <a:rPr lang="en-US" altLang="zh-CN" dirty="0"/>
              <a:t>Enable analyzing which product traits drive sales in specific state</a:t>
            </a:r>
          </a:p>
          <a:p>
            <a:pPr marL="285750" indent="-285750">
              <a:buChar char="•"/>
            </a:pPr>
            <a:r>
              <a:rPr lang="en-US" altLang="zh-CN" dirty="0"/>
              <a:t>Enable "what if" scenario planning</a:t>
            </a:r>
          </a:p>
        </p:txBody>
      </p:sp>
    </p:spTree>
    <p:extLst>
      <p:ext uri="{BB962C8B-B14F-4D97-AF65-F5344CB8AC3E}">
        <p14:creationId xmlns:p14="http://schemas.microsoft.com/office/powerpoint/2010/main" val="64990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uiExpand="1"/>
      <p:bldP spid="7" grpId="0" build="p"/>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904B6-C2B2-92B0-2147-EB7B069A2D6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13AEEC4-9604-88BD-9A49-BBC9996E4577}"/>
              </a:ext>
            </a:extLst>
          </p:cNvPr>
          <p:cNvSpPr/>
          <p:nvPr/>
        </p:nvSpPr>
        <p:spPr>
          <a:xfrm>
            <a:off x="720216" y="1079937"/>
            <a:ext cx="10583659" cy="4840015"/>
          </a:xfrm>
          <a:prstGeom prst="roundRect">
            <a:avLst/>
          </a:prstGeom>
          <a:solidFill>
            <a:schemeClr val="accent1">
              <a:lumMod val="40000"/>
              <a:lumOff val="6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4A2911-5078-98C6-BA7C-7760D47A870C}"/>
              </a:ext>
            </a:extLst>
          </p:cNvPr>
          <p:cNvSpPr>
            <a:spLocks noGrp="1"/>
          </p:cNvSpPr>
          <p:nvPr>
            <p:ph type="title"/>
          </p:nvPr>
        </p:nvSpPr>
        <p:spPr>
          <a:xfrm>
            <a:off x="392987" y="-221182"/>
            <a:ext cx="10515600" cy="1132258"/>
          </a:xfrm>
        </p:spPr>
        <p:txBody>
          <a:bodyPr/>
          <a:lstStyle/>
          <a:p>
            <a:r>
              <a:rPr lang="en-US" dirty="0"/>
              <a:t>Business Metrics</a:t>
            </a:r>
          </a:p>
        </p:txBody>
      </p:sp>
      <p:sp>
        <p:nvSpPr>
          <p:cNvPr id="4" name="Text Placeholder 3">
            <a:extLst>
              <a:ext uri="{FF2B5EF4-FFF2-40B4-BE49-F238E27FC236}">
                <a16:creationId xmlns:a16="http://schemas.microsoft.com/office/drawing/2014/main" id="{EA14BAD7-6D05-D0C3-917F-A3821229BF42}"/>
              </a:ext>
            </a:extLst>
          </p:cNvPr>
          <p:cNvSpPr>
            <a:spLocks noGrp="1"/>
          </p:cNvSpPr>
          <p:nvPr>
            <p:ph type="body" sz="quarter" idx="14"/>
          </p:nvPr>
        </p:nvSpPr>
        <p:spPr>
          <a:xfrm>
            <a:off x="1168984" y="1402672"/>
            <a:ext cx="9677691" cy="3878625"/>
          </a:xfrm>
        </p:spPr>
        <p:txBody>
          <a:bodyPr vert="horz" lIns="0" tIns="0" rIns="0" bIns="0" rtlCol="0" anchor="t">
            <a:noAutofit/>
          </a:bodyPr>
          <a:lstStyle/>
          <a:p>
            <a:r>
              <a:rPr lang="en-US" sz="1800" b="1" dirty="0"/>
              <a:t>Business-driven Metrics for Value Capturing:</a:t>
            </a:r>
          </a:p>
          <a:p>
            <a:pPr marL="285750" indent="-285750">
              <a:buChar char="•"/>
            </a:pPr>
            <a:r>
              <a:rPr lang="en-US" sz="1800" dirty="0"/>
              <a:t>Inventory optimization: # units overstock or understock </a:t>
            </a:r>
          </a:p>
          <a:p>
            <a:pPr marL="742950" lvl="1" indent="-285750">
              <a:buChar char="•"/>
            </a:pPr>
            <a:r>
              <a:rPr lang="en-US" sz="1600" dirty="0"/>
              <a:t>State wise calculation</a:t>
            </a:r>
          </a:p>
          <a:p>
            <a:pPr marL="285750" indent="-285750">
              <a:buChar char="•"/>
            </a:pPr>
            <a:r>
              <a:rPr lang="en-US" sz="1800" dirty="0"/>
              <a:t>Demand under fulfillment rate: % true demand under-captured by predictions (aka. 1 – fulfillment rate)</a:t>
            </a:r>
          </a:p>
          <a:p>
            <a:pPr marL="742950" lvl="1" indent="-285750">
              <a:buChar char="•"/>
            </a:pPr>
            <a:r>
              <a:rPr lang="en-US" sz="1600" dirty="0"/>
              <a:t>Customers loss</a:t>
            </a:r>
          </a:p>
          <a:p>
            <a:pPr marL="742950" lvl="1" indent="-285750">
              <a:buChar char="•"/>
            </a:pPr>
            <a:r>
              <a:rPr lang="en-US" sz="1600" dirty="0"/>
              <a:t>Money loss for potential sale</a:t>
            </a:r>
          </a:p>
          <a:p>
            <a:pPr marL="285750" indent="-285750">
              <a:buChar char="•"/>
            </a:pPr>
            <a:r>
              <a:rPr lang="en-US" sz="1800" dirty="0"/>
              <a:t>Demand over fulfillment rate: % true demand over predicted</a:t>
            </a:r>
          </a:p>
          <a:p>
            <a:pPr marL="742950" lvl="1" indent="-285750">
              <a:buChar char="•"/>
            </a:pPr>
            <a:r>
              <a:rPr lang="en-US" sz="1600" dirty="0"/>
              <a:t>Storage extra fee</a:t>
            </a:r>
          </a:p>
          <a:p>
            <a:pPr marL="742950" lvl="1" indent="-285750">
              <a:buChar char="•"/>
            </a:pPr>
            <a:r>
              <a:rPr lang="en-US" sz="1600" dirty="0"/>
              <a:t>Seeds waste</a:t>
            </a:r>
          </a:p>
          <a:p>
            <a:pPr marL="285750" indent="-285750">
              <a:buChar char="•"/>
            </a:pPr>
            <a:r>
              <a:rPr lang="en-US" sz="1800" dirty="0"/>
              <a:t>Improvement over baseline forecast</a:t>
            </a:r>
          </a:p>
        </p:txBody>
      </p:sp>
    </p:spTree>
    <p:extLst>
      <p:ext uri="{BB962C8B-B14F-4D97-AF65-F5344CB8AC3E}">
        <p14:creationId xmlns:p14="http://schemas.microsoft.com/office/powerpoint/2010/main" val="361388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2FE89-65A5-F314-4B7A-F875458689C9}"/>
              </a:ext>
            </a:extLst>
          </p:cNvPr>
          <p:cNvSpPr>
            <a:spLocks noGrp="1"/>
          </p:cNvSpPr>
          <p:nvPr>
            <p:ph type="title"/>
          </p:nvPr>
        </p:nvSpPr>
        <p:spPr>
          <a:xfrm>
            <a:off x="678085" y="355600"/>
            <a:ext cx="8201660" cy="2837603"/>
          </a:xfrm>
        </p:spPr>
        <p:txBody>
          <a:bodyPr/>
          <a:lstStyle/>
          <a:p>
            <a:r>
              <a:rPr lang="en-US" altLang="zh-CN"/>
              <a:t>Data Exploration and Modeling</a:t>
            </a:r>
          </a:p>
        </p:txBody>
      </p:sp>
      <p:sp>
        <p:nvSpPr>
          <p:cNvPr id="2" name="Text Placeholder 3">
            <a:extLst>
              <a:ext uri="{FF2B5EF4-FFF2-40B4-BE49-F238E27FC236}">
                <a16:creationId xmlns:a16="http://schemas.microsoft.com/office/drawing/2014/main" id="{1441A72C-4CD4-1B85-2F2C-9519DFBA483A}"/>
              </a:ext>
            </a:extLst>
          </p:cNvPr>
          <p:cNvSpPr>
            <a:spLocks noGrp="1"/>
          </p:cNvSpPr>
          <p:nvPr>
            <p:ph type="body" sz="quarter" idx="14"/>
          </p:nvPr>
        </p:nvSpPr>
        <p:spPr>
          <a:xfrm>
            <a:off x="678085" y="3465211"/>
            <a:ext cx="6982460" cy="1100727"/>
          </a:xfrm>
        </p:spPr>
        <p:txBody>
          <a:bodyPr vert="horz" lIns="0" tIns="0" rIns="0" bIns="0" rtlCol="0" anchor="t">
            <a:noAutofit/>
          </a:bodyPr>
          <a:lstStyle/>
          <a:p>
            <a:endParaRPr lang="en-US" altLang="zh-CN"/>
          </a:p>
        </p:txBody>
      </p:sp>
    </p:spTree>
    <p:extLst>
      <p:ext uri="{BB962C8B-B14F-4D97-AF65-F5344CB8AC3E}">
        <p14:creationId xmlns:p14="http://schemas.microsoft.com/office/powerpoint/2010/main" val="321309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4635-0B39-C3D7-1E49-A9A93AF86F19}"/>
              </a:ext>
            </a:extLst>
          </p:cNvPr>
          <p:cNvSpPr>
            <a:spLocks noGrp="1"/>
          </p:cNvSpPr>
          <p:nvPr>
            <p:ph type="title"/>
          </p:nvPr>
        </p:nvSpPr>
        <p:spPr>
          <a:xfrm>
            <a:off x="122813" y="-393701"/>
            <a:ext cx="8510403" cy="1142367"/>
          </a:xfrm>
        </p:spPr>
        <p:txBody>
          <a:bodyPr/>
          <a:lstStyle/>
          <a:p>
            <a:r>
              <a:rPr lang="en-US"/>
              <a:t>EDA &amp; Visualization</a:t>
            </a:r>
          </a:p>
        </p:txBody>
      </p:sp>
      <p:sp>
        <p:nvSpPr>
          <p:cNvPr id="3" name="Text Placeholder 2">
            <a:extLst>
              <a:ext uri="{FF2B5EF4-FFF2-40B4-BE49-F238E27FC236}">
                <a16:creationId xmlns:a16="http://schemas.microsoft.com/office/drawing/2014/main" id="{5BAF9544-1FDA-F867-E38A-C467EC24BFB0}"/>
              </a:ext>
            </a:extLst>
          </p:cNvPr>
          <p:cNvSpPr>
            <a:spLocks noGrp="1"/>
          </p:cNvSpPr>
          <p:nvPr>
            <p:ph type="body" idx="1"/>
          </p:nvPr>
        </p:nvSpPr>
        <p:spPr>
          <a:xfrm>
            <a:off x="1544072" y="728125"/>
            <a:ext cx="2970894" cy="320850"/>
          </a:xfrm>
        </p:spPr>
        <p:txBody>
          <a:bodyPr/>
          <a:lstStyle/>
          <a:p>
            <a:r>
              <a:rPr lang="en-US" dirty="0"/>
              <a:t>Target Distribution</a:t>
            </a:r>
          </a:p>
        </p:txBody>
      </p:sp>
      <p:sp>
        <p:nvSpPr>
          <p:cNvPr id="5" name="Text Placeholder 4">
            <a:extLst>
              <a:ext uri="{FF2B5EF4-FFF2-40B4-BE49-F238E27FC236}">
                <a16:creationId xmlns:a16="http://schemas.microsoft.com/office/drawing/2014/main" id="{98C969A9-9357-6410-0CE3-BDEC73E6C7B5}"/>
              </a:ext>
            </a:extLst>
          </p:cNvPr>
          <p:cNvSpPr>
            <a:spLocks noGrp="1"/>
          </p:cNvSpPr>
          <p:nvPr>
            <p:ph type="body" idx="14"/>
          </p:nvPr>
        </p:nvSpPr>
        <p:spPr>
          <a:xfrm>
            <a:off x="4846570" y="745250"/>
            <a:ext cx="5363410" cy="345430"/>
          </a:xfrm>
        </p:spPr>
        <p:txBody>
          <a:bodyPr/>
          <a:lstStyle/>
          <a:p>
            <a:r>
              <a:rPr lang="en-US" dirty="0"/>
              <a:t>Ordinal Features vs Target (Product Attributes)</a:t>
            </a:r>
          </a:p>
        </p:txBody>
      </p:sp>
      <p:sp>
        <p:nvSpPr>
          <p:cNvPr id="7" name="Text Placeholder 6">
            <a:extLst>
              <a:ext uri="{FF2B5EF4-FFF2-40B4-BE49-F238E27FC236}">
                <a16:creationId xmlns:a16="http://schemas.microsoft.com/office/drawing/2014/main" id="{0E3DAB7B-47FB-5FBC-4139-D27584D8FCDD}"/>
              </a:ext>
            </a:extLst>
          </p:cNvPr>
          <p:cNvSpPr>
            <a:spLocks noGrp="1"/>
          </p:cNvSpPr>
          <p:nvPr>
            <p:ph type="body" idx="18"/>
          </p:nvPr>
        </p:nvSpPr>
        <p:spPr>
          <a:xfrm>
            <a:off x="1389959" y="3542086"/>
            <a:ext cx="2970894" cy="320850"/>
          </a:xfrm>
        </p:spPr>
        <p:txBody>
          <a:bodyPr/>
          <a:lstStyle/>
          <a:p>
            <a:r>
              <a:rPr lang="en-US" dirty="0"/>
              <a:t>Categorical Feature Impact (State, Product, Lifecycle)</a:t>
            </a:r>
          </a:p>
        </p:txBody>
      </p:sp>
      <p:sp>
        <p:nvSpPr>
          <p:cNvPr id="9" name="Text Placeholder 8">
            <a:extLst>
              <a:ext uri="{FF2B5EF4-FFF2-40B4-BE49-F238E27FC236}">
                <a16:creationId xmlns:a16="http://schemas.microsoft.com/office/drawing/2014/main" id="{C5A48719-CB82-1655-B03A-690FC8474D06}"/>
              </a:ext>
            </a:extLst>
          </p:cNvPr>
          <p:cNvSpPr>
            <a:spLocks noGrp="1"/>
          </p:cNvSpPr>
          <p:nvPr>
            <p:ph type="body" idx="16"/>
          </p:nvPr>
        </p:nvSpPr>
        <p:spPr>
          <a:xfrm>
            <a:off x="6454625" y="3405098"/>
            <a:ext cx="2970894" cy="320850"/>
          </a:xfrm>
        </p:spPr>
        <p:txBody>
          <a:bodyPr/>
          <a:lstStyle/>
          <a:p>
            <a:r>
              <a:rPr lang="en-US" dirty="0"/>
              <a:t>Temporal Trend</a:t>
            </a:r>
          </a:p>
        </p:txBody>
      </p:sp>
      <p:pic>
        <p:nvPicPr>
          <p:cNvPr id="11" name="Picture 10">
            <a:extLst>
              <a:ext uri="{FF2B5EF4-FFF2-40B4-BE49-F238E27FC236}">
                <a16:creationId xmlns:a16="http://schemas.microsoft.com/office/drawing/2014/main" id="{B328B50F-B2DE-3B3E-5C95-DCBFF8BD0138}"/>
              </a:ext>
            </a:extLst>
          </p:cNvPr>
          <p:cNvPicPr>
            <a:picLocks noChangeAspect="1"/>
          </p:cNvPicPr>
          <p:nvPr/>
        </p:nvPicPr>
        <p:blipFill>
          <a:blip r:embed="rId2"/>
          <a:stretch>
            <a:fillRect/>
          </a:stretch>
        </p:blipFill>
        <p:spPr>
          <a:xfrm>
            <a:off x="1226745" y="1103296"/>
            <a:ext cx="2949005" cy="2108556"/>
          </a:xfrm>
          <a:prstGeom prst="rect">
            <a:avLst/>
          </a:prstGeom>
        </p:spPr>
      </p:pic>
      <p:pic>
        <p:nvPicPr>
          <p:cNvPr id="12" name="Picture 11" descr="A graph with blue squares and black lines&#10;&#10;AI-generated content may be incorrect.">
            <a:extLst>
              <a:ext uri="{FF2B5EF4-FFF2-40B4-BE49-F238E27FC236}">
                <a16:creationId xmlns:a16="http://schemas.microsoft.com/office/drawing/2014/main" id="{C5217997-D2D2-6D8F-3A84-8B8D9129ECEE}"/>
              </a:ext>
            </a:extLst>
          </p:cNvPr>
          <p:cNvPicPr>
            <a:picLocks noChangeAspect="1"/>
          </p:cNvPicPr>
          <p:nvPr/>
        </p:nvPicPr>
        <p:blipFill>
          <a:blip r:embed="rId3"/>
          <a:stretch>
            <a:fillRect/>
          </a:stretch>
        </p:blipFill>
        <p:spPr>
          <a:xfrm>
            <a:off x="5086992" y="1119455"/>
            <a:ext cx="3208107" cy="2110485"/>
          </a:xfrm>
          <a:prstGeom prst="rect">
            <a:avLst/>
          </a:prstGeom>
        </p:spPr>
      </p:pic>
      <p:sp>
        <p:nvSpPr>
          <p:cNvPr id="13" name="Rectangle 12">
            <a:extLst>
              <a:ext uri="{FF2B5EF4-FFF2-40B4-BE49-F238E27FC236}">
                <a16:creationId xmlns:a16="http://schemas.microsoft.com/office/drawing/2014/main" id="{9CE9557F-9AC7-EE4A-119B-6CDD288A7FBC}"/>
              </a:ext>
            </a:extLst>
          </p:cNvPr>
          <p:cNvSpPr/>
          <p:nvPr/>
        </p:nvSpPr>
        <p:spPr>
          <a:xfrm>
            <a:off x="4680410" y="4746965"/>
            <a:ext cx="2983456" cy="7702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97547F1-0864-5647-7353-A8A6828C75A4}"/>
              </a:ext>
            </a:extLst>
          </p:cNvPr>
          <p:cNvPicPr>
            <a:picLocks noChangeAspect="1"/>
          </p:cNvPicPr>
          <p:nvPr/>
        </p:nvPicPr>
        <p:blipFill>
          <a:blip r:embed="rId4"/>
          <a:stretch>
            <a:fillRect/>
          </a:stretch>
        </p:blipFill>
        <p:spPr>
          <a:xfrm>
            <a:off x="646494" y="4161134"/>
            <a:ext cx="4209026" cy="2131961"/>
          </a:xfrm>
          <a:prstGeom prst="rect">
            <a:avLst/>
          </a:prstGeom>
        </p:spPr>
      </p:pic>
      <p:pic>
        <p:nvPicPr>
          <p:cNvPr id="10" name="Picture 9">
            <a:extLst>
              <a:ext uri="{FF2B5EF4-FFF2-40B4-BE49-F238E27FC236}">
                <a16:creationId xmlns:a16="http://schemas.microsoft.com/office/drawing/2014/main" id="{2FB0A011-6BED-4428-CC9B-A2DB2C36B029}"/>
              </a:ext>
            </a:extLst>
          </p:cNvPr>
          <p:cNvPicPr>
            <a:picLocks noChangeAspect="1"/>
          </p:cNvPicPr>
          <p:nvPr/>
        </p:nvPicPr>
        <p:blipFill>
          <a:blip r:embed="rId5"/>
          <a:stretch>
            <a:fillRect/>
          </a:stretch>
        </p:blipFill>
        <p:spPr>
          <a:xfrm>
            <a:off x="5212786" y="3798364"/>
            <a:ext cx="3676650" cy="2857500"/>
          </a:xfrm>
          <a:prstGeom prst="rect">
            <a:avLst/>
          </a:prstGeom>
        </p:spPr>
      </p:pic>
    </p:spTree>
    <p:extLst>
      <p:ext uri="{BB962C8B-B14F-4D97-AF65-F5344CB8AC3E}">
        <p14:creationId xmlns:p14="http://schemas.microsoft.com/office/powerpoint/2010/main" val="14855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7" grpId="0" build="p"/>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6D669-68D7-4853-7316-288E684E8403}"/>
              </a:ext>
            </a:extLst>
          </p:cNvPr>
          <p:cNvSpPr>
            <a:spLocks noGrp="1"/>
          </p:cNvSpPr>
          <p:nvPr>
            <p:ph type="title"/>
          </p:nvPr>
        </p:nvSpPr>
        <p:spPr>
          <a:xfrm>
            <a:off x="174184" y="142"/>
            <a:ext cx="8510403" cy="1142367"/>
          </a:xfrm>
        </p:spPr>
        <p:txBody>
          <a:bodyPr/>
          <a:lstStyle/>
          <a:p>
            <a:r>
              <a:rPr lang="en-US" dirty="0"/>
              <a:t>Data Enrichment</a:t>
            </a:r>
          </a:p>
        </p:txBody>
      </p:sp>
      <p:sp>
        <p:nvSpPr>
          <p:cNvPr id="14" name="Rectangle 13">
            <a:extLst>
              <a:ext uri="{FF2B5EF4-FFF2-40B4-BE49-F238E27FC236}">
                <a16:creationId xmlns:a16="http://schemas.microsoft.com/office/drawing/2014/main" id="{16AD8F7C-7593-104E-3E04-2EF47B8477C6}"/>
              </a:ext>
            </a:extLst>
          </p:cNvPr>
          <p:cNvSpPr/>
          <p:nvPr/>
        </p:nvSpPr>
        <p:spPr>
          <a:xfrm>
            <a:off x="8360275" y="2837156"/>
            <a:ext cx="3272339" cy="12491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FF5068-7E8F-3085-C8AB-A0A2D8B293C9}"/>
              </a:ext>
            </a:extLst>
          </p:cNvPr>
          <p:cNvSpPr/>
          <p:nvPr/>
        </p:nvSpPr>
        <p:spPr>
          <a:xfrm>
            <a:off x="1099871" y="3051202"/>
            <a:ext cx="7253575" cy="24906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3EABC402-5BE3-4E4F-54CE-3E024AF1A321}"/>
              </a:ext>
            </a:extLst>
          </p:cNvPr>
          <p:cNvSpPr>
            <a:spLocks noGrp="1"/>
          </p:cNvSpPr>
          <p:nvPr>
            <p:ph type="body" sz="quarter" idx="21"/>
          </p:nvPr>
        </p:nvSpPr>
        <p:spPr>
          <a:xfrm>
            <a:off x="8556567" y="2401188"/>
            <a:ext cx="2970895" cy="918497"/>
          </a:xfrm>
        </p:spPr>
        <p:txBody>
          <a:bodyPr vert="horz" lIns="0" tIns="0" rIns="0" bIns="0" rtlCol="0" anchor="t">
            <a:noAutofit/>
          </a:bodyPr>
          <a:lstStyle/>
          <a:p>
            <a:pPr marL="285750" indent="-285750">
              <a:spcBef>
                <a:spcPts val="600"/>
              </a:spcBef>
              <a:buChar char="•"/>
            </a:pPr>
            <a:r>
              <a:rPr lang="en-US" sz="1600" dirty="0"/>
              <a:t>Loyalty</a:t>
            </a:r>
          </a:p>
          <a:p>
            <a:pPr marL="285750" indent="-285750">
              <a:spcBef>
                <a:spcPts val="600"/>
              </a:spcBef>
              <a:buFont typeface="Arial" panose="020B0604020202020204" pitchFamily="34" charset="0"/>
              <a:buChar char="•"/>
            </a:pPr>
            <a:r>
              <a:rPr lang="en-US" sz="1600" dirty="0"/>
              <a:t>Average field size per state</a:t>
            </a:r>
          </a:p>
          <a:p>
            <a:pPr marL="285750" indent="-285750">
              <a:buChar char="•"/>
            </a:pPr>
            <a:endParaRPr lang="en-US" sz="1600" dirty="0"/>
          </a:p>
        </p:txBody>
      </p:sp>
      <p:sp>
        <p:nvSpPr>
          <p:cNvPr id="3" name="Text Placeholder 2">
            <a:extLst>
              <a:ext uri="{FF2B5EF4-FFF2-40B4-BE49-F238E27FC236}">
                <a16:creationId xmlns:a16="http://schemas.microsoft.com/office/drawing/2014/main" id="{5FBBE66D-AEB3-A41B-3A22-0887D27904B1}"/>
              </a:ext>
            </a:extLst>
          </p:cNvPr>
          <p:cNvSpPr>
            <a:spLocks noGrp="1"/>
          </p:cNvSpPr>
          <p:nvPr>
            <p:ph type="body" idx="1"/>
          </p:nvPr>
        </p:nvSpPr>
        <p:spPr>
          <a:xfrm>
            <a:off x="1107422" y="1883968"/>
            <a:ext cx="3998308" cy="312289"/>
          </a:xfrm>
        </p:spPr>
        <p:txBody>
          <a:bodyPr/>
          <a:lstStyle/>
          <a:p>
            <a:r>
              <a:rPr lang="en-US" sz="2000" dirty="0"/>
              <a:t>Environment (External source)</a:t>
            </a:r>
          </a:p>
        </p:txBody>
      </p:sp>
      <p:sp>
        <p:nvSpPr>
          <p:cNvPr id="4" name="Text Placeholder 3">
            <a:extLst>
              <a:ext uri="{FF2B5EF4-FFF2-40B4-BE49-F238E27FC236}">
                <a16:creationId xmlns:a16="http://schemas.microsoft.com/office/drawing/2014/main" id="{5E3AC4D2-B303-9CCE-F726-1BFD1F29B546}"/>
              </a:ext>
            </a:extLst>
          </p:cNvPr>
          <p:cNvSpPr>
            <a:spLocks noGrp="1"/>
          </p:cNvSpPr>
          <p:nvPr>
            <p:ph type="body" sz="quarter" idx="13"/>
          </p:nvPr>
        </p:nvSpPr>
        <p:spPr>
          <a:xfrm>
            <a:off x="1115982" y="2401188"/>
            <a:ext cx="2970895" cy="918497"/>
          </a:xfrm>
        </p:spPr>
        <p:txBody>
          <a:bodyPr vert="horz" lIns="0" tIns="0" rIns="0" bIns="0" rtlCol="0" anchor="t">
            <a:noAutofit/>
          </a:bodyPr>
          <a:lstStyle/>
          <a:p>
            <a:pPr marL="285750" indent="-285750">
              <a:spcBef>
                <a:spcPts val="600"/>
              </a:spcBef>
              <a:buChar char="•"/>
            </a:pPr>
            <a:r>
              <a:rPr lang="en-US" sz="1600" dirty="0"/>
              <a:t>Weather</a:t>
            </a:r>
          </a:p>
          <a:p>
            <a:pPr marL="285750" indent="-285750">
              <a:spcBef>
                <a:spcPts val="600"/>
              </a:spcBef>
              <a:buChar char="•"/>
            </a:pPr>
            <a:r>
              <a:rPr lang="en-US" sz="1600" dirty="0"/>
              <a:t>Drought index</a:t>
            </a:r>
          </a:p>
          <a:p>
            <a:pPr marL="285750" indent="-285750">
              <a:spcBef>
                <a:spcPts val="600"/>
              </a:spcBef>
              <a:buChar char="•"/>
            </a:pPr>
            <a:r>
              <a:rPr lang="en-US" sz="1600" dirty="0"/>
              <a:t>Soil quality</a:t>
            </a:r>
          </a:p>
          <a:p>
            <a:pPr marL="285750" indent="-285750">
              <a:spcBef>
                <a:spcPts val="600"/>
              </a:spcBef>
              <a:buChar char="•"/>
            </a:pPr>
            <a:r>
              <a:rPr lang="en-US" sz="1600" dirty="0"/>
              <a:t>Pest &amp; disease reports</a:t>
            </a:r>
          </a:p>
        </p:txBody>
      </p:sp>
      <p:sp>
        <p:nvSpPr>
          <p:cNvPr id="5" name="Text Placeholder 4">
            <a:extLst>
              <a:ext uri="{FF2B5EF4-FFF2-40B4-BE49-F238E27FC236}">
                <a16:creationId xmlns:a16="http://schemas.microsoft.com/office/drawing/2014/main" id="{DF903D0C-7AE2-6528-B454-A530A8D42F77}"/>
              </a:ext>
            </a:extLst>
          </p:cNvPr>
          <p:cNvSpPr>
            <a:spLocks noGrp="1"/>
          </p:cNvSpPr>
          <p:nvPr>
            <p:ph type="body" idx="14"/>
          </p:nvPr>
        </p:nvSpPr>
        <p:spPr>
          <a:xfrm>
            <a:off x="5016151" y="1883968"/>
            <a:ext cx="2970894" cy="320850"/>
          </a:xfrm>
        </p:spPr>
        <p:txBody>
          <a:bodyPr/>
          <a:lstStyle/>
          <a:p>
            <a:r>
              <a:rPr lang="en-US" sz="2000" dirty="0"/>
              <a:t>Market (Internal source)</a:t>
            </a:r>
          </a:p>
        </p:txBody>
      </p:sp>
      <p:sp>
        <p:nvSpPr>
          <p:cNvPr id="6" name="Text Placeholder 5">
            <a:extLst>
              <a:ext uri="{FF2B5EF4-FFF2-40B4-BE49-F238E27FC236}">
                <a16:creationId xmlns:a16="http://schemas.microsoft.com/office/drawing/2014/main" id="{52F941FB-4B59-B96D-0B3D-8FF41F14A244}"/>
              </a:ext>
            </a:extLst>
          </p:cNvPr>
          <p:cNvSpPr>
            <a:spLocks noGrp="1"/>
          </p:cNvSpPr>
          <p:nvPr>
            <p:ph type="body" sz="quarter" idx="15"/>
          </p:nvPr>
        </p:nvSpPr>
        <p:spPr>
          <a:xfrm>
            <a:off x="5016150" y="2401188"/>
            <a:ext cx="2970895" cy="918497"/>
          </a:xfrm>
        </p:spPr>
        <p:txBody>
          <a:bodyPr vert="horz" lIns="0" tIns="0" rIns="0" bIns="0" rtlCol="0" anchor="t">
            <a:noAutofit/>
          </a:bodyPr>
          <a:lstStyle/>
          <a:p>
            <a:pPr marL="285750" indent="-285750">
              <a:spcBef>
                <a:spcPts val="600"/>
              </a:spcBef>
              <a:buChar char="•"/>
            </a:pPr>
            <a:r>
              <a:rPr lang="en-US" sz="1600" dirty="0"/>
              <a:t>Promotions</a:t>
            </a:r>
          </a:p>
          <a:p>
            <a:pPr marL="285750" indent="-285750">
              <a:spcBef>
                <a:spcPts val="600"/>
              </a:spcBef>
              <a:buChar char="•"/>
            </a:pPr>
            <a:r>
              <a:rPr lang="en-US" sz="1600" dirty="0"/>
              <a:t>Competitors, market share</a:t>
            </a:r>
          </a:p>
        </p:txBody>
      </p:sp>
      <p:sp>
        <p:nvSpPr>
          <p:cNvPr id="7" name="Text Placeholder 6">
            <a:extLst>
              <a:ext uri="{FF2B5EF4-FFF2-40B4-BE49-F238E27FC236}">
                <a16:creationId xmlns:a16="http://schemas.microsoft.com/office/drawing/2014/main" id="{4F497BEC-94BA-8C1B-C331-1DB87C03A473}"/>
              </a:ext>
            </a:extLst>
          </p:cNvPr>
          <p:cNvSpPr>
            <a:spLocks noGrp="1"/>
          </p:cNvSpPr>
          <p:nvPr>
            <p:ph type="body" idx="20"/>
          </p:nvPr>
        </p:nvSpPr>
        <p:spPr>
          <a:xfrm>
            <a:off x="8556568" y="1883968"/>
            <a:ext cx="3450354" cy="320850"/>
          </a:xfrm>
        </p:spPr>
        <p:txBody>
          <a:bodyPr/>
          <a:lstStyle/>
          <a:p>
            <a:r>
              <a:rPr lang="en-US" sz="2000" dirty="0"/>
              <a:t>Customer (Internal source)</a:t>
            </a:r>
          </a:p>
        </p:txBody>
      </p:sp>
      <p:grpSp>
        <p:nvGrpSpPr>
          <p:cNvPr id="16" name="Group 15">
            <a:extLst>
              <a:ext uri="{FF2B5EF4-FFF2-40B4-BE49-F238E27FC236}">
                <a16:creationId xmlns:a16="http://schemas.microsoft.com/office/drawing/2014/main" id="{709EAEE3-761F-36AA-0C2D-32998EB4CE85}"/>
              </a:ext>
            </a:extLst>
          </p:cNvPr>
          <p:cNvGrpSpPr/>
          <p:nvPr/>
        </p:nvGrpSpPr>
        <p:grpSpPr>
          <a:xfrm>
            <a:off x="1115982" y="4024035"/>
            <a:ext cx="6491844" cy="996459"/>
            <a:chOff x="1107422" y="4265667"/>
            <a:chExt cx="6491844" cy="996459"/>
          </a:xfrm>
        </p:grpSpPr>
        <p:sp>
          <p:nvSpPr>
            <p:cNvPr id="15" name="TextBox 14">
              <a:extLst>
                <a:ext uri="{FF2B5EF4-FFF2-40B4-BE49-F238E27FC236}">
                  <a16:creationId xmlns:a16="http://schemas.microsoft.com/office/drawing/2014/main" id="{E240BB36-03B6-B7B7-19AD-CCCB77382798}"/>
                </a:ext>
              </a:extLst>
            </p:cNvPr>
            <p:cNvSpPr txBox="1"/>
            <p:nvPr/>
          </p:nvSpPr>
          <p:spPr>
            <a:xfrm>
              <a:off x="1115982" y="4615795"/>
              <a:ext cx="64832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Acquiring Real Data</a:t>
              </a:r>
            </a:p>
            <a:p>
              <a:pPr marL="285750" indent="-285750">
                <a:buFont typeface="Arial"/>
                <a:buChar char="•"/>
              </a:pPr>
              <a:r>
                <a:rPr lang="en-US" dirty="0"/>
                <a:t>Simulating Fake Data (statistical distribution, </a:t>
              </a:r>
              <a:r>
                <a:rPr lang="en-US" dirty="0" err="1"/>
                <a:t>genAI</a:t>
              </a:r>
              <a:r>
                <a:rPr lang="en-US" dirty="0"/>
                <a:t> etc.)</a:t>
              </a:r>
            </a:p>
          </p:txBody>
        </p:sp>
        <p:sp>
          <p:nvSpPr>
            <p:cNvPr id="17" name="Text Placeholder 2">
              <a:extLst>
                <a:ext uri="{FF2B5EF4-FFF2-40B4-BE49-F238E27FC236}">
                  <a16:creationId xmlns:a16="http://schemas.microsoft.com/office/drawing/2014/main" id="{1852F548-612E-7C6A-0433-F3AD8E2CD17B}"/>
                </a:ext>
              </a:extLst>
            </p:cNvPr>
            <p:cNvSpPr txBox="1">
              <a:spLocks/>
            </p:cNvSpPr>
            <p:nvPr/>
          </p:nvSpPr>
          <p:spPr>
            <a:xfrm>
              <a:off x="1107422" y="4265667"/>
              <a:ext cx="3998308" cy="312289"/>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cap="none" baseline="0">
                  <a:solidFill>
                    <a:schemeClr val="tx1"/>
                  </a:solidFill>
                  <a:latin typeface="+mj-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Methods:</a:t>
              </a:r>
              <a:endParaRPr lang="en-US" dirty="0"/>
            </a:p>
          </p:txBody>
        </p:sp>
      </p:grpSp>
      <p:sp>
        <p:nvSpPr>
          <p:cNvPr id="18" name="Arrow: Right 17">
            <a:extLst>
              <a:ext uri="{FF2B5EF4-FFF2-40B4-BE49-F238E27FC236}">
                <a16:creationId xmlns:a16="http://schemas.microsoft.com/office/drawing/2014/main" id="{2B311857-EE48-7DF4-666C-932E52B6B6F6}"/>
              </a:ext>
            </a:extLst>
          </p:cNvPr>
          <p:cNvSpPr/>
          <p:nvPr/>
        </p:nvSpPr>
        <p:spPr>
          <a:xfrm>
            <a:off x="441710" y="4693755"/>
            <a:ext cx="500662" cy="235309"/>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9918E52-F023-AB03-E357-008F51FD0BC6}"/>
              </a:ext>
            </a:extLst>
          </p:cNvPr>
          <p:cNvSpPr txBox="1"/>
          <p:nvPr/>
        </p:nvSpPr>
        <p:spPr>
          <a:xfrm>
            <a:off x="71709" y="1331266"/>
            <a:ext cx="1741326" cy="461665"/>
          </a:xfrm>
          <a:prstGeom prst="rect">
            <a:avLst/>
          </a:prstGeom>
          <a:solidFill>
            <a:schemeClr val="accent6">
              <a:lumMod val="20000"/>
              <a:lumOff val="80000"/>
            </a:schemeClr>
          </a:solidFill>
        </p:spPr>
        <p:txBody>
          <a:bodyPr wrap="square" rtlCol="0">
            <a:spAutoFit/>
          </a:bodyPr>
          <a:lstStyle/>
          <a:p>
            <a:pPr marL="342900" indent="-342900">
              <a:buFont typeface="+mj-lt"/>
              <a:buAutoNum type="arabicPeriod"/>
            </a:pPr>
            <a:r>
              <a:rPr lang="en-US" sz="2400" b="1" dirty="0"/>
              <a:t>Features</a:t>
            </a:r>
          </a:p>
        </p:txBody>
      </p:sp>
      <p:sp>
        <p:nvSpPr>
          <p:cNvPr id="11" name="TextBox 10">
            <a:extLst>
              <a:ext uri="{FF2B5EF4-FFF2-40B4-BE49-F238E27FC236}">
                <a16:creationId xmlns:a16="http://schemas.microsoft.com/office/drawing/2014/main" id="{DB060561-86E4-FAC8-1DE9-020487C2ECE2}"/>
              </a:ext>
            </a:extLst>
          </p:cNvPr>
          <p:cNvSpPr txBox="1"/>
          <p:nvPr/>
        </p:nvSpPr>
        <p:spPr>
          <a:xfrm>
            <a:off x="150459" y="5117984"/>
            <a:ext cx="1741326" cy="461665"/>
          </a:xfrm>
          <a:prstGeom prst="rect">
            <a:avLst/>
          </a:prstGeom>
          <a:solidFill>
            <a:schemeClr val="accent6">
              <a:lumMod val="20000"/>
              <a:lumOff val="80000"/>
            </a:schemeClr>
          </a:solidFill>
        </p:spPr>
        <p:txBody>
          <a:bodyPr wrap="square" rtlCol="0">
            <a:spAutoFit/>
          </a:bodyPr>
          <a:lstStyle/>
          <a:p>
            <a:r>
              <a:rPr lang="en-US" sz="2400" b="1" dirty="0"/>
              <a:t>2. Data Size</a:t>
            </a:r>
          </a:p>
        </p:txBody>
      </p:sp>
      <p:sp>
        <p:nvSpPr>
          <p:cNvPr id="19" name="TextBox 18">
            <a:extLst>
              <a:ext uri="{FF2B5EF4-FFF2-40B4-BE49-F238E27FC236}">
                <a16:creationId xmlns:a16="http://schemas.microsoft.com/office/drawing/2014/main" id="{1E756570-B595-D68E-A286-638B1C6D8669}"/>
              </a:ext>
            </a:extLst>
          </p:cNvPr>
          <p:cNvSpPr txBox="1"/>
          <p:nvPr/>
        </p:nvSpPr>
        <p:spPr>
          <a:xfrm>
            <a:off x="1099871" y="5639300"/>
            <a:ext cx="66097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Manually gather more data if possible</a:t>
            </a:r>
          </a:p>
          <a:p>
            <a:pPr marL="285750" indent="-285750">
              <a:buFont typeface="Arial" panose="020B0604020202020204" pitchFamily="34" charset="0"/>
              <a:buChar char="•"/>
            </a:pPr>
            <a:r>
              <a:rPr lang="en-US" dirty="0"/>
              <a:t>Synthetically generate data (small perturbations, </a:t>
            </a:r>
            <a:r>
              <a:rPr lang="en-US" dirty="0" err="1"/>
              <a:t>genAI</a:t>
            </a:r>
            <a:r>
              <a:rPr lang="en-US" dirty="0"/>
              <a:t> etc.)</a:t>
            </a:r>
          </a:p>
        </p:txBody>
      </p:sp>
    </p:spTree>
    <p:extLst>
      <p:ext uri="{BB962C8B-B14F-4D97-AF65-F5344CB8AC3E}">
        <p14:creationId xmlns:p14="http://schemas.microsoft.com/office/powerpoint/2010/main" val="240252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1000"/>
                                        <p:tgtEl>
                                          <p:spTgt spid="18"/>
                                        </p:tgtEl>
                                      </p:cBhvr>
                                    </p:animEffect>
                                    <p:anim calcmode="lin" valueType="num">
                                      <p:cBhvr>
                                        <p:cTn id="40" dur="1000" fill="hold"/>
                                        <p:tgtEl>
                                          <p:spTgt spid="18"/>
                                        </p:tgtEl>
                                        <p:attrNameLst>
                                          <p:attrName>ppt_x</p:attrName>
                                        </p:attrNameLst>
                                      </p:cBhvr>
                                      <p:tavLst>
                                        <p:tav tm="0">
                                          <p:val>
                                            <p:strVal val="#ppt_x"/>
                                          </p:val>
                                        </p:tav>
                                        <p:tav tm="100000">
                                          <p:val>
                                            <p:strVal val="#ppt_x"/>
                                          </p:val>
                                        </p:tav>
                                      </p:tavLst>
                                    </p:anim>
                                    <p:anim calcmode="lin" valueType="num">
                                      <p:cBhvr>
                                        <p:cTn id="4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build="p"/>
      <p:bldP spid="4" grpId="0"/>
      <p:bldP spid="5" grpId="0" build="p"/>
      <p:bldP spid="6" grpId="0"/>
      <p:bldP spid="7" grpId="0" build="p"/>
      <p:bldP spid="18" grpId="0" animBg="1"/>
      <p:bldP spid="9" grpId="0" animBg="1"/>
      <p:bldP spid="11"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D1F7-6993-27ED-1A99-6D285CFE0A07}"/>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2EA6604-4800-B7B1-16FC-631438E58E4E}"/>
              </a:ext>
            </a:extLst>
          </p:cNvPr>
          <p:cNvSpPr>
            <a:spLocks noGrp="1"/>
          </p:cNvSpPr>
          <p:nvPr>
            <p:ph sz="quarter" idx="13"/>
          </p:nvPr>
        </p:nvSpPr>
        <p:spPr>
          <a:xfrm>
            <a:off x="1051028" y="2606615"/>
            <a:ext cx="9900753" cy="2115157"/>
          </a:xfrm>
        </p:spPr>
        <p:txBody>
          <a:bodyPr>
            <a:normAutofit lnSpcReduction="10000"/>
          </a:bodyPr>
          <a:lstStyle/>
          <a:p>
            <a:pPr marL="285750" indent="-285750">
              <a:buFont typeface="Arial" panose="020B0604020202020204" pitchFamily="34" charset="0"/>
              <a:buChar char="•"/>
            </a:pPr>
            <a:r>
              <a:rPr lang="en-US" sz="1600" dirty="0"/>
              <a:t>Sum units for rows with same product, state, </a:t>
            </a:r>
            <a:r>
              <a:rPr lang="en-US" sz="1600" dirty="0" err="1"/>
              <a:t>salesyear</a:t>
            </a:r>
            <a:endParaRPr lang="en-US" sz="1600" dirty="0"/>
          </a:p>
          <a:p>
            <a:pPr marL="285750" indent="-285750">
              <a:buFont typeface="Arial" panose="020B0604020202020204" pitchFamily="34" charset="0"/>
              <a:buChar char="•"/>
            </a:pPr>
            <a:r>
              <a:rPr lang="en-US" sz="1600" dirty="0"/>
              <a:t>Remove outliers of units &gt; 100</a:t>
            </a:r>
          </a:p>
          <a:p>
            <a:pPr marL="285750" indent="-285750">
              <a:buFont typeface="Arial" panose="020B0604020202020204" pitchFamily="34" charset="0"/>
              <a:buChar char="•"/>
            </a:pPr>
            <a:r>
              <a:rPr lang="en-US" sz="1600" dirty="0"/>
              <a:t>Encoding categorical features: one hot encoding</a:t>
            </a:r>
          </a:p>
          <a:p>
            <a:pPr marL="285750" indent="-285750">
              <a:buFont typeface="Arial" panose="020B0604020202020204" pitchFamily="34" charset="0"/>
              <a:buChar char="•"/>
            </a:pPr>
            <a:r>
              <a:rPr lang="en-US" sz="1600" dirty="0"/>
              <a:t>Impute missing</a:t>
            </a:r>
          </a:p>
          <a:p>
            <a:pPr marL="742950" lvl="1" indent="-285750">
              <a:buFont typeface="Arial" panose="020B0604020202020204" pitchFamily="34" charset="0"/>
              <a:buChar char="•"/>
            </a:pPr>
            <a:r>
              <a:rPr lang="en-US" sz="1400" dirty="0"/>
              <a:t>Categorical features: most frequent</a:t>
            </a:r>
          </a:p>
          <a:p>
            <a:pPr marL="742950" lvl="1" indent="-285750">
              <a:buFont typeface="Arial" panose="020B0604020202020204" pitchFamily="34" charset="0"/>
              <a:buChar char="•"/>
            </a:pPr>
            <a:r>
              <a:rPr lang="en-US" sz="1400" dirty="0"/>
              <a:t>Numerical features: mean</a:t>
            </a:r>
          </a:p>
          <a:p>
            <a:pPr lvl="1"/>
            <a:endParaRPr lang="en-US" sz="1400" dirty="0"/>
          </a:p>
          <a:p>
            <a:endParaRPr lang="en-US" dirty="0"/>
          </a:p>
        </p:txBody>
      </p:sp>
    </p:spTree>
    <p:extLst>
      <p:ext uri="{BB962C8B-B14F-4D97-AF65-F5344CB8AC3E}">
        <p14:creationId xmlns:p14="http://schemas.microsoft.com/office/powerpoint/2010/main" val="371764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D3AA-0D0A-6CAB-9A66-4B4324E8BB05}"/>
              </a:ext>
            </a:extLst>
          </p:cNvPr>
          <p:cNvSpPr>
            <a:spLocks noGrp="1"/>
          </p:cNvSpPr>
          <p:nvPr>
            <p:ph type="title"/>
          </p:nvPr>
        </p:nvSpPr>
        <p:spPr>
          <a:xfrm>
            <a:off x="184307" y="-256922"/>
            <a:ext cx="10461626" cy="1143292"/>
          </a:xfrm>
        </p:spPr>
        <p:txBody>
          <a:bodyPr/>
          <a:lstStyle/>
          <a:p>
            <a:r>
              <a:rPr lang="en-US"/>
              <a:t>Choice of Models</a:t>
            </a:r>
          </a:p>
        </p:txBody>
      </p:sp>
      <p:sp>
        <p:nvSpPr>
          <p:cNvPr id="3" name="Text Placeholder 2">
            <a:extLst>
              <a:ext uri="{FF2B5EF4-FFF2-40B4-BE49-F238E27FC236}">
                <a16:creationId xmlns:a16="http://schemas.microsoft.com/office/drawing/2014/main" id="{494EFC0B-CE56-2949-5A15-9745F24C4E8E}"/>
              </a:ext>
            </a:extLst>
          </p:cNvPr>
          <p:cNvSpPr>
            <a:spLocks noGrp="1"/>
          </p:cNvSpPr>
          <p:nvPr>
            <p:ph type="body" idx="1"/>
          </p:nvPr>
        </p:nvSpPr>
        <p:spPr>
          <a:xfrm>
            <a:off x="835439" y="3735430"/>
            <a:ext cx="5157787" cy="183115"/>
          </a:xfrm>
        </p:spPr>
        <p:txBody>
          <a:bodyPr/>
          <a:lstStyle/>
          <a:p>
            <a:r>
              <a:rPr lang="en-US" dirty="0"/>
              <a:t>Machine learning regression</a:t>
            </a:r>
          </a:p>
        </p:txBody>
      </p:sp>
      <p:sp>
        <p:nvSpPr>
          <p:cNvPr id="4" name="Text Placeholder 3">
            <a:extLst>
              <a:ext uri="{FF2B5EF4-FFF2-40B4-BE49-F238E27FC236}">
                <a16:creationId xmlns:a16="http://schemas.microsoft.com/office/drawing/2014/main" id="{0944ECEF-46B4-A733-8FC5-AC3AB5D32AB9}"/>
              </a:ext>
            </a:extLst>
          </p:cNvPr>
          <p:cNvSpPr>
            <a:spLocks noGrp="1"/>
          </p:cNvSpPr>
          <p:nvPr>
            <p:ph type="body" sz="quarter" idx="13"/>
          </p:nvPr>
        </p:nvSpPr>
        <p:spPr>
          <a:xfrm>
            <a:off x="835439" y="4094825"/>
            <a:ext cx="5209158" cy="1410481"/>
          </a:xfrm>
        </p:spPr>
        <p:txBody>
          <a:bodyPr vert="horz" lIns="0" tIns="0" rIns="0" bIns="0" rtlCol="0" anchor="t">
            <a:noAutofit/>
          </a:bodyPr>
          <a:lstStyle/>
          <a:p>
            <a:pPr marL="285750" indent="-285750">
              <a:buChar char="•"/>
            </a:pPr>
            <a:r>
              <a:rPr lang="en-US" dirty="0"/>
              <a:t>More confident in predicting sales in known years</a:t>
            </a:r>
          </a:p>
          <a:p>
            <a:pPr marL="285750" indent="-285750">
              <a:buChar char="•"/>
            </a:pPr>
            <a:r>
              <a:rPr lang="en-US" dirty="0">
                <a:solidFill>
                  <a:srgbClr val="FF0000"/>
                </a:solidFill>
              </a:rPr>
              <a:t>! </a:t>
            </a:r>
            <a:r>
              <a:rPr lang="en-US" dirty="0"/>
              <a:t>Some features are highly correlated (</a:t>
            </a:r>
            <a:r>
              <a:rPr lang="en-US" dirty="0" err="1"/>
              <a:t>eg.</a:t>
            </a:r>
            <a:r>
              <a:rPr lang="en-US" dirty="0"/>
              <a:t>, product and product attributes)</a:t>
            </a:r>
          </a:p>
        </p:txBody>
      </p:sp>
      <p:sp>
        <p:nvSpPr>
          <p:cNvPr id="5" name="Text Placeholder 4">
            <a:extLst>
              <a:ext uri="{FF2B5EF4-FFF2-40B4-BE49-F238E27FC236}">
                <a16:creationId xmlns:a16="http://schemas.microsoft.com/office/drawing/2014/main" id="{5BFAD844-AB4B-7336-7777-122484C3FAD5}"/>
              </a:ext>
            </a:extLst>
          </p:cNvPr>
          <p:cNvSpPr>
            <a:spLocks noGrp="1"/>
          </p:cNvSpPr>
          <p:nvPr>
            <p:ph type="body" sz="quarter" idx="3"/>
          </p:nvPr>
        </p:nvSpPr>
        <p:spPr>
          <a:xfrm>
            <a:off x="6156251" y="3735430"/>
            <a:ext cx="5183188" cy="183115"/>
          </a:xfrm>
        </p:spPr>
        <p:txBody>
          <a:bodyPr/>
          <a:lstStyle/>
          <a:p>
            <a:r>
              <a:rPr lang="en-US" dirty="0"/>
              <a:t>Time series forecast</a:t>
            </a:r>
          </a:p>
        </p:txBody>
      </p:sp>
      <p:sp>
        <p:nvSpPr>
          <p:cNvPr id="6" name="Text Placeholder 5">
            <a:extLst>
              <a:ext uri="{FF2B5EF4-FFF2-40B4-BE49-F238E27FC236}">
                <a16:creationId xmlns:a16="http://schemas.microsoft.com/office/drawing/2014/main" id="{18396EBB-8FFD-37ED-E459-D9D3591ED138}"/>
              </a:ext>
            </a:extLst>
          </p:cNvPr>
          <p:cNvSpPr>
            <a:spLocks noGrp="1"/>
          </p:cNvSpPr>
          <p:nvPr>
            <p:ph type="body" sz="quarter" idx="14"/>
          </p:nvPr>
        </p:nvSpPr>
        <p:spPr>
          <a:xfrm>
            <a:off x="6044319" y="3918317"/>
            <a:ext cx="5183188" cy="1410481"/>
          </a:xfrm>
        </p:spPr>
        <p:txBody>
          <a:bodyPr vert="horz" lIns="0" tIns="0" rIns="0" bIns="0" rtlCol="0" anchor="t">
            <a:noAutofit/>
          </a:bodyPr>
          <a:lstStyle/>
          <a:p>
            <a:pPr marL="285750" indent="-285750">
              <a:buChar char="•"/>
            </a:pPr>
            <a:r>
              <a:rPr lang="en-US" dirty="0"/>
              <a:t>Goal is to predict future units sold by learning from historical values</a:t>
            </a:r>
          </a:p>
          <a:p>
            <a:pPr marL="285750" indent="-285750">
              <a:buChar char="•"/>
            </a:pPr>
            <a:r>
              <a:rPr lang="en-US" dirty="0"/>
              <a:t>Treat product + state as a time series group</a:t>
            </a:r>
          </a:p>
          <a:p>
            <a:pPr marL="285750" indent="-285750">
              <a:buChar char="•"/>
            </a:pPr>
            <a:r>
              <a:rPr lang="en-US" dirty="0">
                <a:solidFill>
                  <a:srgbClr val="FF0000"/>
                </a:solidFill>
              </a:rPr>
              <a:t>! </a:t>
            </a:r>
            <a:r>
              <a:rPr lang="en-US" dirty="0"/>
              <a:t>Very sparse data points since only 1 – 3 years of data per [product, state]</a:t>
            </a:r>
          </a:p>
          <a:p>
            <a:pPr marL="285750" indent="-285750">
              <a:buChar char="•"/>
            </a:pPr>
            <a:r>
              <a:rPr lang="en-US" dirty="0">
                <a:solidFill>
                  <a:srgbClr val="FF0000"/>
                </a:solidFill>
              </a:rPr>
              <a:t>!</a:t>
            </a:r>
            <a:r>
              <a:rPr lang="en-US" dirty="0"/>
              <a:t> Static features cannot be used</a:t>
            </a:r>
          </a:p>
        </p:txBody>
      </p:sp>
      <p:sp>
        <p:nvSpPr>
          <p:cNvPr id="7" name="TextBox 6">
            <a:extLst>
              <a:ext uri="{FF2B5EF4-FFF2-40B4-BE49-F238E27FC236}">
                <a16:creationId xmlns:a16="http://schemas.microsoft.com/office/drawing/2014/main" id="{5F25246B-9945-8D7B-BCA7-BCC9B1704EAC}"/>
              </a:ext>
            </a:extLst>
          </p:cNvPr>
          <p:cNvSpPr txBox="1"/>
          <p:nvPr/>
        </p:nvSpPr>
        <p:spPr>
          <a:xfrm>
            <a:off x="735935" y="1065497"/>
            <a:ext cx="95644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Is it a machine learning regression problem, or a time series forecast, since for each product the attributes are the same?</a:t>
            </a:r>
          </a:p>
        </p:txBody>
      </p:sp>
      <p:graphicFrame>
        <p:nvGraphicFramePr>
          <p:cNvPr id="11" name="Table 10">
            <a:extLst>
              <a:ext uri="{FF2B5EF4-FFF2-40B4-BE49-F238E27FC236}">
                <a16:creationId xmlns:a16="http://schemas.microsoft.com/office/drawing/2014/main" id="{E4814CE2-6DF5-A736-3F03-71529239413B}"/>
              </a:ext>
            </a:extLst>
          </p:cNvPr>
          <p:cNvGraphicFramePr>
            <a:graphicFrameLocks noGrp="1"/>
          </p:cNvGraphicFramePr>
          <p:nvPr>
            <p:extLst>
              <p:ext uri="{D42A27DB-BD31-4B8C-83A1-F6EECF244321}">
                <p14:modId xmlns:p14="http://schemas.microsoft.com/office/powerpoint/2010/main" val="1455124220"/>
              </p:ext>
            </p:extLst>
          </p:nvPr>
        </p:nvGraphicFramePr>
        <p:xfrm>
          <a:off x="2418733" y="1714048"/>
          <a:ext cx="7063480" cy="1676400"/>
        </p:xfrm>
        <a:graphic>
          <a:graphicData uri="http://schemas.openxmlformats.org/drawingml/2006/table">
            <a:tbl>
              <a:tblPr bandRow="1">
                <a:tableStyleId>{3B4B98B0-60AC-42C2-AFA5-B58CD77FA1E5}</a:tableStyleId>
              </a:tblPr>
              <a:tblGrid>
                <a:gridCol w="2761179">
                  <a:extLst>
                    <a:ext uri="{9D8B030D-6E8A-4147-A177-3AD203B41FA5}">
                      <a16:colId xmlns:a16="http://schemas.microsoft.com/office/drawing/2014/main" val="557790238"/>
                    </a:ext>
                  </a:extLst>
                </a:gridCol>
                <a:gridCol w="4302301">
                  <a:extLst>
                    <a:ext uri="{9D8B030D-6E8A-4147-A177-3AD203B41FA5}">
                      <a16:colId xmlns:a16="http://schemas.microsoft.com/office/drawing/2014/main" val="3052377355"/>
                    </a:ext>
                  </a:extLst>
                </a:gridCol>
              </a:tblGrid>
              <a:tr h="0">
                <a:tc>
                  <a:txBody>
                    <a:bodyPr/>
                    <a:lstStyle/>
                    <a:p>
                      <a:pPr lvl="0">
                        <a:buNone/>
                      </a:pPr>
                      <a:r>
                        <a:rPr lang="en-US" sz="1600" b="1"/>
                        <a:t>Feature</a:t>
                      </a:r>
                    </a:p>
                  </a:txBody>
                  <a:tcPr anchor="ctr"/>
                </a:tc>
                <a:tc>
                  <a:txBody>
                    <a:bodyPr/>
                    <a:lstStyle/>
                    <a:p>
                      <a:pPr>
                        <a:buNone/>
                      </a:pPr>
                      <a:r>
                        <a:rPr lang="en-US" sz="1600" b="1"/>
                        <a:t>Characteristic</a:t>
                      </a:r>
                    </a:p>
                  </a:txBody>
                  <a:tcPr anchor="ctr"/>
                </a:tc>
                <a:extLst>
                  <a:ext uri="{0D108BD9-81ED-4DB2-BD59-A6C34878D82A}">
                    <a16:rowId xmlns:a16="http://schemas.microsoft.com/office/drawing/2014/main" val="1859267073"/>
                  </a:ext>
                </a:extLst>
              </a:tr>
              <a:tr h="0">
                <a:tc>
                  <a:txBody>
                    <a:bodyPr/>
                    <a:lstStyle/>
                    <a:p>
                      <a:pPr>
                        <a:buNone/>
                      </a:pPr>
                      <a:r>
                        <a:rPr lang="en-US" sz="1600"/>
                        <a:t>Product Attributes</a:t>
                      </a:r>
                    </a:p>
                  </a:txBody>
                  <a:tcPr anchor="ctr"/>
                </a:tc>
                <a:tc>
                  <a:txBody>
                    <a:bodyPr/>
                    <a:lstStyle/>
                    <a:p>
                      <a:pPr>
                        <a:buNone/>
                      </a:pPr>
                      <a:r>
                        <a:rPr lang="en-US" sz="1600"/>
                        <a:t>Static over time</a:t>
                      </a:r>
                    </a:p>
                  </a:txBody>
                  <a:tcPr anchor="ctr"/>
                </a:tc>
                <a:extLst>
                  <a:ext uri="{0D108BD9-81ED-4DB2-BD59-A6C34878D82A}">
                    <a16:rowId xmlns:a16="http://schemas.microsoft.com/office/drawing/2014/main" val="470078507"/>
                  </a:ext>
                </a:extLst>
              </a:tr>
              <a:tr h="0">
                <a:tc>
                  <a:txBody>
                    <a:bodyPr/>
                    <a:lstStyle/>
                    <a:p>
                      <a:pPr>
                        <a:buNone/>
                      </a:pPr>
                      <a:r>
                        <a:rPr lang="en-US" sz="1600"/>
                        <a:t>Time</a:t>
                      </a:r>
                    </a:p>
                  </a:txBody>
                  <a:tcPr anchor="ctr"/>
                </a:tc>
                <a:tc>
                  <a:txBody>
                    <a:bodyPr/>
                    <a:lstStyle/>
                    <a:p>
                      <a:pPr>
                        <a:buNone/>
                      </a:pPr>
                      <a:r>
                        <a:rPr lang="en-US" sz="1600"/>
                        <a:t>Discrete ("SALESYEAR")</a:t>
                      </a:r>
                    </a:p>
                  </a:txBody>
                  <a:tcPr anchor="ctr"/>
                </a:tc>
                <a:extLst>
                  <a:ext uri="{0D108BD9-81ED-4DB2-BD59-A6C34878D82A}">
                    <a16:rowId xmlns:a16="http://schemas.microsoft.com/office/drawing/2014/main" val="3425556580"/>
                  </a:ext>
                </a:extLst>
              </a:tr>
              <a:tr h="0">
                <a:tc>
                  <a:txBody>
                    <a:bodyPr/>
                    <a:lstStyle/>
                    <a:p>
                      <a:pPr>
                        <a:buNone/>
                      </a:pPr>
                      <a:r>
                        <a:rPr lang="en-US" sz="1600"/>
                        <a:t>Target</a:t>
                      </a:r>
                    </a:p>
                  </a:txBody>
                  <a:tcPr anchor="ctr"/>
                </a:tc>
                <a:tc>
                  <a:txBody>
                    <a:bodyPr/>
                    <a:lstStyle/>
                    <a:p>
                      <a:pPr>
                        <a:buNone/>
                      </a:pPr>
                      <a:r>
                        <a:rPr lang="en-US" sz="1600"/>
                        <a:t>Changes by year</a:t>
                      </a:r>
                    </a:p>
                  </a:txBody>
                  <a:tcPr anchor="ctr"/>
                </a:tc>
                <a:extLst>
                  <a:ext uri="{0D108BD9-81ED-4DB2-BD59-A6C34878D82A}">
                    <a16:rowId xmlns:a16="http://schemas.microsoft.com/office/drawing/2014/main" val="1003091905"/>
                  </a:ext>
                </a:extLst>
              </a:tr>
              <a:tr h="0">
                <a:tc>
                  <a:txBody>
                    <a:bodyPr/>
                    <a:lstStyle/>
                    <a:p>
                      <a:pPr>
                        <a:buNone/>
                      </a:pPr>
                      <a:r>
                        <a:rPr lang="en-US" sz="1600"/>
                        <a:t>Objective</a:t>
                      </a:r>
                    </a:p>
                  </a:txBody>
                  <a:tcPr anchor="ctr"/>
                </a:tc>
                <a:tc>
                  <a:txBody>
                    <a:bodyPr/>
                    <a:lstStyle/>
                    <a:p>
                      <a:pPr>
                        <a:buNone/>
                      </a:pPr>
                      <a:r>
                        <a:rPr lang="en-US" sz="1600" dirty="0"/>
                        <a:t>Predict future demand per product per state</a:t>
                      </a:r>
                    </a:p>
                  </a:txBody>
                  <a:tcPr anchor="ctr"/>
                </a:tc>
                <a:extLst>
                  <a:ext uri="{0D108BD9-81ED-4DB2-BD59-A6C34878D82A}">
                    <a16:rowId xmlns:a16="http://schemas.microsoft.com/office/drawing/2014/main" val="697240419"/>
                  </a:ext>
                </a:extLst>
              </a:tr>
            </a:tbl>
          </a:graphicData>
        </a:graphic>
      </p:graphicFrame>
      <p:grpSp>
        <p:nvGrpSpPr>
          <p:cNvPr id="10" name="Group 9">
            <a:extLst>
              <a:ext uri="{FF2B5EF4-FFF2-40B4-BE49-F238E27FC236}">
                <a16:creationId xmlns:a16="http://schemas.microsoft.com/office/drawing/2014/main" id="{BB430CA3-7389-58D5-BF8A-7A320B45C8A5}"/>
              </a:ext>
            </a:extLst>
          </p:cNvPr>
          <p:cNvGrpSpPr/>
          <p:nvPr/>
        </p:nvGrpSpPr>
        <p:grpSpPr>
          <a:xfrm>
            <a:off x="2230947" y="5702114"/>
            <a:ext cx="8470681" cy="1044725"/>
            <a:chOff x="2230947" y="5702114"/>
            <a:chExt cx="8470681" cy="1044725"/>
          </a:xfrm>
        </p:grpSpPr>
        <p:sp>
          <p:nvSpPr>
            <p:cNvPr id="8" name="Left Brace 7">
              <a:extLst>
                <a:ext uri="{FF2B5EF4-FFF2-40B4-BE49-F238E27FC236}">
                  <a16:creationId xmlns:a16="http://schemas.microsoft.com/office/drawing/2014/main" id="{A37D5BD9-E782-CEDD-7305-12B30FD672E1}"/>
                </a:ext>
              </a:extLst>
            </p:cNvPr>
            <p:cNvSpPr/>
            <p:nvPr/>
          </p:nvSpPr>
          <p:spPr>
            <a:xfrm rot="-5400000">
              <a:off x="5540285" y="2392776"/>
              <a:ext cx="676118" cy="729479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DF3DE7B-C54B-F370-D96C-7B972DD0D580}"/>
                </a:ext>
              </a:extLst>
            </p:cNvPr>
            <p:cNvSpPr txBox="1"/>
            <p:nvPr/>
          </p:nvSpPr>
          <p:spPr>
            <a:xfrm>
              <a:off x="3047715" y="6377507"/>
              <a:ext cx="76539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A hybrid approach:  Tree-based model that use time-aware features</a:t>
              </a:r>
            </a:p>
          </p:txBody>
        </p:sp>
      </p:grpSp>
    </p:spTree>
    <p:extLst>
      <p:ext uri="{BB962C8B-B14F-4D97-AF65-F5344CB8AC3E}">
        <p14:creationId xmlns:p14="http://schemas.microsoft.com/office/powerpoint/2010/main" val="118490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0227商业">
      <a:dk1>
        <a:srgbClr val="000000"/>
      </a:dk1>
      <a:lt1>
        <a:srgbClr val="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Costum 1">
      <a:majorFont>
        <a:latin typeface="Century Gothic"/>
        <a:ea typeface=""/>
        <a:cs typeface=""/>
      </a:majorFont>
      <a:minorFont>
        <a:latin typeface="Corbel"/>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5C30565-8F81-4B63-A6DA-15D20795E8BB}">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39F29D-32A6-409A-A026-DEBF052F78D5}">
  <ds:schemaRefs>
    <ds:schemaRef ds:uri="http://schemas.microsoft.com/sharepoint/v3/contenttype/forms"/>
  </ds:schemaRefs>
</ds:datastoreItem>
</file>

<file path=customXml/itemProps3.xml><?xml version="1.0" encoding="utf-8"?>
<ds:datastoreItem xmlns:ds="http://schemas.openxmlformats.org/officeDocument/2006/customXml" ds:itemID="{F2AE56A7-C0B1-422F-B93F-A1B9772F5342}">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1703</TotalTime>
  <Words>1330</Words>
  <Application>Microsoft Office PowerPoint</Application>
  <PresentationFormat>Widescreen</PresentationFormat>
  <Paragraphs>233</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等线</vt:lpstr>
      <vt:lpstr>Arial</vt:lpstr>
      <vt:lpstr>Calibri</vt:lpstr>
      <vt:lpstr>Century Gothic</vt:lpstr>
      <vt:lpstr>Corbel</vt:lpstr>
      <vt:lpstr>Courier New</vt:lpstr>
      <vt:lpstr>Wingdings</vt:lpstr>
      <vt:lpstr>Custom</vt:lpstr>
      <vt:lpstr>Project Overview</vt:lpstr>
      <vt:lpstr>Project Overview </vt:lpstr>
      <vt:lpstr>Project Impact</vt:lpstr>
      <vt:lpstr>Business Metrics</vt:lpstr>
      <vt:lpstr>Data Exploration and Modeling</vt:lpstr>
      <vt:lpstr>EDA &amp; Visualization</vt:lpstr>
      <vt:lpstr>Data Enrichment</vt:lpstr>
      <vt:lpstr>Preprocessing</vt:lpstr>
      <vt:lpstr>Choice of Models</vt:lpstr>
      <vt:lpstr>Models</vt:lpstr>
      <vt:lpstr>Trained Model's Performance</vt:lpstr>
      <vt:lpstr>Business Questions &amp; Concerns</vt:lpstr>
      <vt:lpstr>Solution Delivery</vt:lpstr>
      <vt:lpstr>Architecture (Using Azure Cloud Service) </vt:lpstr>
      <vt:lpstr>User Interface </vt:lpstr>
      <vt:lpstr>Future Improvements</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Yanlin Cheng</cp:lastModifiedBy>
  <cp:revision>41</cp:revision>
  <dcterms:created xsi:type="dcterms:W3CDTF">2025-07-02T21:57:17Z</dcterms:created>
  <dcterms:modified xsi:type="dcterms:W3CDTF">2025-07-07T05:05:51Z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