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91" r:id="rId7"/>
    <p:sldId id="293" r:id="rId8"/>
    <p:sldId id="264" r:id="rId9"/>
    <p:sldId id="265" r:id="rId10"/>
    <p:sldId id="266" r:id="rId11"/>
    <p:sldId id="299" r:id="rId12"/>
    <p:sldId id="268" r:id="rId13"/>
    <p:sldId id="260" r:id="rId14"/>
    <p:sldId id="284" r:id="rId15"/>
    <p:sldId id="269" r:id="rId16"/>
    <p:sldId id="270" r:id="rId17"/>
    <p:sldId id="297" r:id="rId18"/>
    <p:sldId id="271" r:id="rId19"/>
    <p:sldId id="276" r:id="rId20"/>
    <p:sldId id="277" r:id="rId21"/>
    <p:sldId id="278" r:id="rId22"/>
    <p:sldId id="296" r:id="rId23"/>
    <p:sldId id="273" r:id="rId24"/>
    <p:sldId id="272" r:id="rId25"/>
    <p:sldId id="301" r:id="rId26"/>
    <p:sldId id="283" r:id="rId27"/>
    <p:sldId id="275" r:id="rId28"/>
    <p:sldId id="279" r:id="rId29"/>
    <p:sldId id="294" r:id="rId30"/>
    <p:sldId id="280" r:id="rId31"/>
    <p:sldId id="281" r:id="rId32"/>
    <p:sldId id="282" r:id="rId33"/>
    <p:sldId id="295" r:id="rId34"/>
    <p:sldId id="285" r:id="rId35"/>
    <p:sldId id="286" r:id="rId36"/>
    <p:sldId id="288" r:id="rId37"/>
    <p:sldId id="287" r:id="rId38"/>
    <p:sldId id="289" r:id="rId39"/>
    <p:sldId id="290" r:id="rId40"/>
    <p:sldId id="292" r:id="rId41"/>
    <p:sldId id="298" r:id="rId42"/>
    <p:sldId id="30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9918B-F11B-4EFC-968D-4E2E74E17CDF}" v="20257" dt="2018-06-04T11:40:56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96242" autoAdjust="0"/>
  </p:normalViewPr>
  <p:slideViewPr>
    <p:cSldViewPr snapToGrid="0">
      <p:cViewPr varScale="1">
        <p:scale>
          <a:sx n="93" d="100"/>
          <a:sy n="93" d="100"/>
        </p:scale>
        <p:origin x="108" y="378"/>
      </p:cViewPr>
      <p:guideLst/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MATHIAS" userId="e82ac07d-8c9d-4496-b09c-4c010c620e56" providerId="ADAL" clId="{9559918B-F11B-4EFC-968D-4E2E74E17CDF}"/>
    <pc:docChg chg="undo redo custSel addSld delSld modSld sldOrd">
      <pc:chgData name="Mathieu MATHIAS" userId="e82ac07d-8c9d-4496-b09c-4c010c620e56" providerId="ADAL" clId="{9559918B-F11B-4EFC-968D-4E2E74E17CDF}" dt="2018-06-04T11:40:56.496" v="20214" actId="1076"/>
      <pc:docMkLst>
        <pc:docMk/>
      </pc:docMkLst>
      <pc:sldChg chg="modSp">
        <pc:chgData name="Mathieu MATHIAS" userId="e82ac07d-8c9d-4496-b09c-4c010c620e56" providerId="ADAL" clId="{9559918B-F11B-4EFC-968D-4E2E74E17CDF}" dt="2018-05-23T14:24:55.124" v="4505" actId="6549"/>
        <pc:sldMkLst>
          <pc:docMk/>
          <pc:sldMk cId="202229605" sldId="256"/>
        </pc:sldMkLst>
        <pc:spChg chg="mod">
          <ac:chgData name="Mathieu MATHIAS" userId="e82ac07d-8c9d-4496-b09c-4c010c620e56" providerId="ADAL" clId="{9559918B-F11B-4EFC-968D-4E2E74E17CDF}" dt="2018-05-23T07:39:19.920" v="641" actId="20577"/>
          <ac:spMkLst>
            <pc:docMk/>
            <pc:sldMk cId="202229605" sldId="256"/>
            <ac:spMk id="2" creationId="{38A3F90E-B723-45BB-AA65-82F8F2C15BB9}"/>
          </ac:spMkLst>
        </pc:spChg>
        <pc:spChg chg="mod">
          <ac:chgData name="Mathieu MATHIAS" userId="e82ac07d-8c9d-4496-b09c-4c010c620e56" providerId="ADAL" clId="{9559918B-F11B-4EFC-968D-4E2E74E17CDF}" dt="2018-05-23T14:24:55.124" v="4505" actId="6549"/>
          <ac:spMkLst>
            <pc:docMk/>
            <pc:sldMk cId="202229605" sldId="256"/>
            <ac:spMk id="3" creationId="{46C353DC-16CD-488A-8430-6ACEE6B67941}"/>
          </ac:spMkLst>
        </pc:spChg>
      </pc:sldChg>
      <pc:sldChg chg="addSp modSp modAnim">
        <pc:chgData name="Mathieu MATHIAS" userId="e82ac07d-8c9d-4496-b09c-4c010c620e56" providerId="ADAL" clId="{9559918B-F11B-4EFC-968D-4E2E74E17CDF}" dt="2018-05-30T09:09:22.508" v="15803" actId="14100"/>
        <pc:sldMkLst>
          <pc:docMk/>
          <pc:sldMk cId="3571073621" sldId="257"/>
        </pc:sldMkLst>
        <pc:spChg chg="mod">
          <ac:chgData name="Mathieu MATHIAS" userId="e82ac07d-8c9d-4496-b09c-4c010c620e56" providerId="ADAL" clId="{9559918B-F11B-4EFC-968D-4E2E74E17CDF}" dt="2018-05-23T08:09:41.050" v="984" actId="14100"/>
          <ac:spMkLst>
            <pc:docMk/>
            <pc:sldMk cId="3571073621" sldId="257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30T09:09:22.508" v="15803" actId="14100"/>
          <ac:spMkLst>
            <pc:docMk/>
            <pc:sldMk cId="3571073621" sldId="257"/>
            <ac:spMk id="5" creationId="{CDA071DF-C41D-4D75-876D-779817937C34}"/>
          </ac:spMkLst>
        </pc:spChg>
        <pc:graphicFrameChg chg="mod modGraphic">
          <ac:chgData name="Mathieu MATHIAS" userId="e82ac07d-8c9d-4496-b09c-4c010c620e56" providerId="ADAL" clId="{9559918B-F11B-4EFC-968D-4E2E74E17CDF}" dt="2018-05-30T09:09:14.787" v="15801" actId="14734"/>
          <ac:graphicFrameMkLst>
            <pc:docMk/>
            <pc:sldMk cId="3571073621" sldId="257"/>
            <ac:graphicFrameMk id="4" creationId="{5762B0A6-33C8-479A-96FF-5770F9391832}"/>
          </ac:graphicFrameMkLst>
        </pc:graphicFrameChg>
      </pc:sldChg>
      <pc:sldChg chg="addSp modSp modAnim">
        <pc:chgData name="Mathieu MATHIAS" userId="e82ac07d-8c9d-4496-b09c-4c010c620e56" providerId="ADAL" clId="{9559918B-F11B-4EFC-968D-4E2E74E17CDF}" dt="2018-05-30T09:08:13.132" v="15749" actId="1076"/>
        <pc:sldMkLst>
          <pc:docMk/>
          <pc:sldMk cId="921076607" sldId="258"/>
        </pc:sldMkLst>
        <pc:spChg chg="mod">
          <ac:chgData name="Mathieu MATHIAS" userId="e82ac07d-8c9d-4496-b09c-4c010c620e56" providerId="ADAL" clId="{9559918B-F11B-4EFC-968D-4E2E74E17CDF}" dt="2018-05-23T08:09:07.113" v="980" actId="14100"/>
          <ac:spMkLst>
            <pc:docMk/>
            <pc:sldMk cId="921076607" sldId="258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30T09:08:13.132" v="15749" actId="1076"/>
          <ac:spMkLst>
            <pc:docMk/>
            <pc:sldMk cId="921076607" sldId="258"/>
            <ac:spMk id="5" creationId="{9FC3D391-AC84-4C3C-83B0-CFC32DA8716E}"/>
          </ac:spMkLst>
        </pc:spChg>
        <pc:graphicFrameChg chg="mod modGraphic">
          <ac:chgData name="Mathieu MATHIAS" userId="e82ac07d-8c9d-4496-b09c-4c010c620e56" providerId="ADAL" clId="{9559918B-F11B-4EFC-968D-4E2E74E17CDF}" dt="2018-05-30T09:08:05.327" v="15746" actId="14734"/>
          <ac:graphicFrameMkLst>
            <pc:docMk/>
            <pc:sldMk cId="921076607" sldId="258"/>
            <ac:graphicFrameMk id="4" creationId="{5762B0A6-33C8-479A-96FF-5770F9391832}"/>
          </ac:graphicFrameMkLst>
        </pc:graphicFrameChg>
      </pc:sldChg>
      <pc:sldChg chg="addSp modSp modAnim">
        <pc:chgData name="Mathieu MATHIAS" userId="e82ac07d-8c9d-4496-b09c-4c010c620e56" providerId="ADAL" clId="{9559918B-F11B-4EFC-968D-4E2E74E17CDF}" dt="2018-05-30T09:05:50.110" v="15676" actId="790"/>
        <pc:sldMkLst>
          <pc:docMk/>
          <pc:sldMk cId="2695274212" sldId="259"/>
        </pc:sldMkLst>
        <pc:spChg chg="mod">
          <ac:chgData name="Mathieu MATHIAS" userId="e82ac07d-8c9d-4496-b09c-4c010c620e56" providerId="ADAL" clId="{9559918B-F11B-4EFC-968D-4E2E74E17CDF}" dt="2018-05-25T15:46:15.377" v="10774" actId="20577"/>
          <ac:spMkLst>
            <pc:docMk/>
            <pc:sldMk cId="2695274212" sldId="259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30T09:03:14.427" v="15645" actId="13822"/>
          <ac:spMkLst>
            <pc:docMk/>
            <pc:sldMk cId="2695274212" sldId="259"/>
            <ac:spMk id="3" creationId="{1F045748-36FC-4BC8-86BC-2196B49FCC4B}"/>
          </ac:spMkLst>
        </pc:spChg>
        <pc:spChg chg="add mod">
          <ac:chgData name="Mathieu MATHIAS" userId="e82ac07d-8c9d-4496-b09c-4c010c620e56" providerId="ADAL" clId="{9559918B-F11B-4EFC-968D-4E2E74E17CDF}" dt="2018-05-30T09:03:22.218" v="15649" actId="1076"/>
          <ac:spMkLst>
            <pc:docMk/>
            <pc:sldMk cId="2695274212" sldId="259"/>
            <ac:spMk id="5" creationId="{34288D86-046B-42D1-8CF0-807ED121A3C8}"/>
          </ac:spMkLst>
        </pc:spChg>
        <pc:spChg chg="add mod">
          <ac:chgData name="Mathieu MATHIAS" userId="e82ac07d-8c9d-4496-b09c-4c010c620e56" providerId="ADAL" clId="{9559918B-F11B-4EFC-968D-4E2E74E17CDF}" dt="2018-05-30T09:03:19.779" v="15648" actId="1076"/>
          <ac:spMkLst>
            <pc:docMk/>
            <pc:sldMk cId="2695274212" sldId="259"/>
            <ac:spMk id="6" creationId="{5B660B9F-AC8A-497E-95AE-F70BD8936B71}"/>
          </ac:spMkLst>
        </pc:spChg>
        <pc:spChg chg="add mod">
          <ac:chgData name="Mathieu MATHIAS" userId="e82ac07d-8c9d-4496-b09c-4c010c620e56" providerId="ADAL" clId="{9559918B-F11B-4EFC-968D-4E2E74E17CDF}" dt="2018-05-30T09:03:30.804" v="15651" actId="1076"/>
          <ac:spMkLst>
            <pc:docMk/>
            <pc:sldMk cId="2695274212" sldId="259"/>
            <ac:spMk id="7" creationId="{8ADC692A-A24A-4179-9474-4328C18C591A}"/>
          </ac:spMkLst>
        </pc:spChg>
        <pc:spChg chg="add mod">
          <ac:chgData name="Mathieu MATHIAS" userId="e82ac07d-8c9d-4496-b09c-4c010c620e56" providerId="ADAL" clId="{9559918B-F11B-4EFC-968D-4E2E74E17CDF}" dt="2018-05-30T09:03:38.268" v="15653" actId="13822"/>
          <ac:spMkLst>
            <pc:docMk/>
            <pc:sldMk cId="2695274212" sldId="259"/>
            <ac:spMk id="8" creationId="{0D399B56-5575-4D3A-964F-5B02C6163C9C}"/>
          </ac:spMkLst>
        </pc:spChg>
        <pc:spChg chg="add mod">
          <ac:chgData name="Mathieu MATHIAS" userId="e82ac07d-8c9d-4496-b09c-4c010c620e56" providerId="ADAL" clId="{9559918B-F11B-4EFC-968D-4E2E74E17CDF}" dt="2018-05-30T09:03:42.890" v="15656" actId="1076"/>
          <ac:spMkLst>
            <pc:docMk/>
            <pc:sldMk cId="2695274212" sldId="259"/>
            <ac:spMk id="9" creationId="{1E7655D7-3AD2-428A-8011-8CEC956349DA}"/>
          </ac:spMkLst>
        </pc:spChg>
        <pc:spChg chg="add mod">
          <ac:chgData name="Mathieu MATHIAS" userId="e82ac07d-8c9d-4496-b09c-4c010c620e56" providerId="ADAL" clId="{9559918B-F11B-4EFC-968D-4E2E74E17CDF}" dt="2018-05-30T09:03:45.709" v="15658" actId="1076"/>
          <ac:spMkLst>
            <pc:docMk/>
            <pc:sldMk cId="2695274212" sldId="259"/>
            <ac:spMk id="10" creationId="{EC6D60FB-012D-4E2B-BA80-0E033D3106C0}"/>
          </ac:spMkLst>
        </pc:spChg>
        <pc:spChg chg="add mod">
          <ac:chgData name="Mathieu MATHIAS" userId="e82ac07d-8c9d-4496-b09c-4c010c620e56" providerId="ADAL" clId="{9559918B-F11B-4EFC-968D-4E2E74E17CDF}" dt="2018-05-30T09:03:48.493" v="15660" actId="1076"/>
          <ac:spMkLst>
            <pc:docMk/>
            <pc:sldMk cId="2695274212" sldId="259"/>
            <ac:spMk id="11" creationId="{9BBAB0DE-098A-46C3-96DE-5DC1D1C89F7B}"/>
          </ac:spMkLst>
        </pc:spChg>
        <pc:spChg chg="add mod">
          <ac:chgData name="Mathieu MATHIAS" userId="e82ac07d-8c9d-4496-b09c-4c010c620e56" providerId="ADAL" clId="{9559918B-F11B-4EFC-968D-4E2E74E17CDF}" dt="2018-05-30T09:03:51.574" v="15662" actId="1076"/>
          <ac:spMkLst>
            <pc:docMk/>
            <pc:sldMk cId="2695274212" sldId="259"/>
            <ac:spMk id="12" creationId="{517ED17F-2135-4C12-92AF-8819DF38A387}"/>
          </ac:spMkLst>
        </pc:spChg>
        <pc:spChg chg="add mod">
          <ac:chgData name="Mathieu MATHIAS" userId="e82ac07d-8c9d-4496-b09c-4c010c620e56" providerId="ADAL" clId="{9559918B-F11B-4EFC-968D-4E2E74E17CDF}" dt="2018-05-30T09:03:55.575" v="15664" actId="1076"/>
          <ac:spMkLst>
            <pc:docMk/>
            <pc:sldMk cId="2695274212" sldId="259"/>
            <ac:spMk id="13" creationId="{42A30734-DE49-4789-AF09-0D701FE5BB0F}"/>
          </ac:spMkLst>
        </pc:spChg>
        <pc:graphicFrameChg chg="mod modGraphic">
          <ac:chgData name="Mathieu MATHIAS" userId="e82ac07d-8c9d-4496-b09c-4c010c620e56" providerId="ADAL" clId="{9559918B-F11B-4EFC-968D-4E2E74E17CDF}" dt="2018-05-30T08:33:57.087" v="15639" actId="1076"/>
          <ac:graphicFrameMkLst>
            <pc:docMk/>
            <pc:sldMk cId="2695274212" sldId="259"/>
            <ac:graphicFrameMk id="4" creationId="{5762B0A6-33C8-479A-96FF-5770F9391832}"/>
          </ac:graphicFrameMkLst>
        </pc:graphicFrameChg>
      </pc:sldChg>
      <pc:sldChg chg="modSp">
        <pc:chgData name="Mathieu MATHIAS" userId="e82ac07d-8c9d-4496-b09c-4c010c620e56" providerId="ADAL" clId="{9559918B-F11B-4EFC-968D-4E2E74E17CDF}" dt="2018-06-04T09:36:26.247" v="19968" actId="6549"/>
        <pc:sldMkLst>
          <pc:docMk/>
          <pc:sldMk cId="372256672" sldId="260"/>
        </pc:sldMkLst>
        <pc:spChg chg="mod">
          <ac:chgData name="Mathieu MATHIAS" userId="e82ac07d-8c9d-4496-b09c-4c010c620e56" providerId="ADAL" clId="{9559918B-F11B-4EFC-968D-4E2E74E17CDF}" dt="2018-05-23T14:38:22.971" v="4704" actId="6549"/>
          <ac:spMkLst>
            <pc:docMk/>
            <pc:sldMk cId="372256672" sldId="260"/>
            <ac:spMk id="2" creationId="{86B5C750-9C5D-436C-A9BE-BD3F224D6515}"/>
          </ac:spMkLst>
        </pc:spChg>
        <pc:graphicFrameChg chg="mod modGraphic">
          <ac:chgData name="Mathieu MATHIAS" userId="e82ac07d-8c9d-4496-b09c-4c010c620e56" providerId="ADAL" clId="{9559918B-F11B-4EFC-968D-4E2E74E17CDF}" dt="2018-06-04T09:36:26.247" v="19968" actId="6549"/>
          <ac:graphicFrameMkLst>
            <pc:docMk/>
            <pc:sldMk cId="372256672" sldId="260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5-22T15:32:14.143" v="8" actId="20577"/>
        <pc:sldMkLst>
          <pc:docMk/>
          <pc:sldMk cId="325006531" sldId="263"/>
        </pc:sldMkLst>
        <pc:spChg chg="mod">
          <ac:chgData name="Mathieu MATHIAS" userId="e82ac07d-8c9d-4496-b09c-4c010c620e56" providerId="ADAL" clId="{9559918B-F11B-4EFC-968D-4E2E74E17CDF}" dt="2018-05-22T15:32:14.143" v="8" actId="20577"/>
          <ac:spMkLst>
            <pc:docMk/>
            <pc:sldMk cId="325006531" sldId="263"/>
            <ac:spMk id="2" creationId="{EA98BB77-4867-4CA2-A738-1A797CB569D0}"/>
          </ac:spMkLst>
        </pc:spChg>
      </pc:sldChg>
      <pc:sldChg chg="modSp add">
        <pc:chgData name="Mathieu MATHIAS" userId="e82ac07d-8c9d-4496-b09c-4c010c620e56" providerId="ADAL" clId="{9559918B-F11B-4EFC-968D-4E2E74E17CDF}" dt="2018-05-22T15:32:34.210" v="27" actId="20577"/>
        <pc:sldMkLst>
          <pc:docMk/>
          <pc:sldMk cId="637907104" sldId="264"/>
        </pc:sldMkLst>
        <pc:spChg chg="mod">
          <ac:chgData name="Mathieu MATHIAS" userId="e82ac07d-8c9d-4496-b09c-4c010c620e56" providerId="ADAL" clId="{9559918B-F11B-4EFC-968D-4E2E74E17CDF}" dt="2018-05-22T15:32:34.210" v="27" actId="20577"/>
          <ac:spMkLst>
            <pc:docMk/>
            <pc:sldMk cId="637907104" sldId="264"/>
            <ac:spMk id="2" creationId="{0681E26C-A6F7-4307-AE8F-D7E3AE0FC670}"/>
          </ac:spMkLst>
        </pc:spChg>
      </pc:sldChg>
      <pc:sldChg chg="modSp add">
        <pc:chgData name="Mathieu MATHIAS" userId="e82ac07d-8c9d-4496-b09c-4c010c620e56" providerId="ADAL" clId="{9559918B-F11B-4EFC-968D-4E2E74E17CDF}" dt="2018-06-04T09:20:09.518" v="19913" actId="313"/>
        <pc:sldMkLst>
          <pc:docMk/>
          <pc:sldMk cId="2008717857" sldId="265"/>
        </pc:sldMkLst>
        <pc:spChg chg="mod">
          <ac:chgData name="Mathieu MATHIAS" userId="e82ac07d-8c9d-4496-b09c-4c010c620e56" providerId="ADAL" clId="{9559918B-F11B-4EFC-968D-4E2E74E17CDF}" dt="2018-05-23T08:08:25.093" v="972" actId="14100"/>
          <ac:spMkLst>
            <pc:docMk/>
            <pc:sldMk cId="2008717857" sldId="265"/>
            <ac:spMk id="2" creationId="{86B5C750-9C5D-436C-A9BE-BD3F224D6515}"/>
          </ac:spMkLst>
        </pc:spChg>
        <pc:graphicFrameChg chg="mod modGraphic">
          <ac:chgData name="Mathieu MATHIAS" userId="e82ac07d-8c9d-4496-b09c-4c010c620e56" providerId="ADAL" clId="{9559918B-F11B-4EFC-968D-4E2E74E17CDF}" dt="2018-06-04T09:20:09.518" v="19913" actId="313"/>
          <ac:graphicFrameMkLst>
            <pc:docMk/>
            <pc:sldMk cId="2008717857" sldId="265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6-04T09:24:16.142" v="19925" actId="20577"/>
        <pc:sldMkLst>
          <pc:docMk/>
          <pc:sldMk cId="2578107645" sldId="266"/>
        </pc:sldMkLst>
        <pc:graphicFrameChg chg="mod modGraphic">
          <ac:chgData name="Mathieu MATHIAS" userId="e82ac07d-8c9d-4496-b09c-4c010c620e56" providerId="ADAL" clId="{9559918B-F11B-4EFC-968D-4E2E74E17CDF}" dt="2018-06-04T09:24:16.142" v="19925" actId="20577"/>
          <ac:graphicFrameMkLst>
            <pc:docMk/>
            <pc:sldMk cId="2578107645" sldId="266"/>
            <ac:graphicFrameMk id="4" creationId="{5762B0A6-33C8-479A-96FF-5770F9391832}"/>
          </ac:graphicFrameMkLst>
        </pc:graphicFrameChg>
      </pc:sldChg>
      <pc:sldChg chg="addSp modSp add">
        <pc:chgData name="Mathieu MATHIAS" userId="e82ac07d-8c9d-4496-b09c-4c010c620e56" providerId="ADAL" clId="{9559918B-F11B-4EFC-968D-4E2E74E17CDF}" dt="2018-05-30T08:40:34.727" v="15642" actId="790"/>
        <pc:sldMkLst>
          <pc:docMk/>
          <pc:sldMk cId="3714294821" sldId="268"/>
        </pc:sldMkLst>
        <pc:spChg chg="mod">
          <ac:chgData name="Mathieu MATHIAS" userId="e82ac07d-8c9d-4496-b09c-4c010c620e56" providerId="ADAL" clId="{9559918B-F11B-4EFC-968D-4E2E74E17CDF}" dt="2018-05-23T12:59:32.889" v="2999" actId="20577"/>
          <ac:spMkLst>
            <pc:docMk/>
            <pc:sldMk cId="3714294821" sldId="268"/>
            <ac:spMk id="2" creationId="{2A54AC63-9772-4876-A6E1-FD32B2239874}"/>
          </ac:spMkLst>
        </pc:spChg>
        <pc:spChg chg="mod">
          <ac:chgData name="Mathieu MATHIAS" userId="e82ac07d-8c9d-4496-b09c-4c010c620e56" providerId="ADAL" clId="{9559918B-F11B-4EFC-968D-4E2E74E17CDF}" dt="2018-05-23T14:49:54.099" v="5150" actId="14100"/>
          <ac:spMkLst>
            <pc:docMk/>
            <pc:sldMk cId="3714294821" sldId="268"/>
            <ac:spMk id="4" creationId="{B5329434-4923-44D9-ADCF-20944CC882F3}"/>
          </ac:spMkLst>
        </pc:spChg>
        <pc:spChg chg="add mod">
          <ac:chgData name="Mathieu MATHIAS" userId="e82ac07d-8c9d-4496-b09c-4c010c620e56" providerId="ADAL" clId="{9559918B-F11B-4EFC-968D-4E2E74E17CDF}" dt="2018-05-23T14:47:34.501" v="5142" actId="164"/>
          <ac:spMkLst>
            <pc:docMk/>
            <pc:sldMk cId="3714294821" sldId="268"/>
            <ac:spMk id="7" creationId="{74CBD19F-FE32-4230-8AD0-B7831B3F13D8}"/>
          </ac:spMkLst>
        </pc:spChg>
        <pc:spChg chg="add mod">
          <ac:chgData name="Mathieu MATHIAS" userId="e82ac07d-8c9d-4496-b09c-4c010c620e56" providerId="ADAL" clId="{9559918B-F11B-4EFC-968D-4E2E74E17CDF}" dt="2018-05-30T08:40:34.727" v="15642" actId="790"/>
          <ac:spMkLst>
            <pc:docMk/>
            <pc:sldMk cId="3714294821" sldId="268"/>
            <ac:spMk id="10" creationId="{077DE734-A9C4-4239-B3D0-1439F648EEA6}"/>
          </ac:spMkLst>
        </pc:spChg>
        <pc:grpChg chg="add mod">
          <ac:chgData name="Mathieu MATHIAS" userId="e82ac07d-8c9d-4496-b09c-4c010c620e56" providerId="ADAL" clId="{9559918B-F11B-4EFC-968D-4E2E74E17CDF}" dt="2018-05-23T14:47:34.501" v="5142" actId="164"/>
          <ac:grpSpMkLst>
            <pc:docMk/>
            <pc:sldMk cId="3714294821" sldId="268"/>
            <ac:grpSpMk id="13" creationId="{6348E04B-5141-4E81-B888-8F98F39FF6B2}"/>
          </ac:grpSpMkLst>
        </pc:grpChg>
        <pc:graphicFrameChg chg="mod modGraphic">
          <ac:chgData name="Mathieu MATHIAS" userId="e82ac07d-8c9d-4496-b09c-4c010c620e56" providerId="ADAL" clId="{9559918B-F11B-4EFC-968D-4E2E74E17CDF}" dt="2018-05-23T13:07:55.545" v="3120" actId="1076"/>
          <ac:graphicFrameMkLst>
            <pc:docMk/>
            <pc:sldMk cId="3714294821" sldId="268"/>
            <ac:graphicFrameMk id="5" creationId="{94261755-726F-4DF8-AE72-B0AE4583DE7F}"/>
          </ac:graphicFrameMkLst>
        </pc:graphicFrameChg>
        <pc:graphicFrameChg chg="add mod modGraphic">
          <ac:chgData name="Mathieu MATHIAS" userId="e82ac07d-8c9d-4496-b09c-4c010c620e56" providerId="ADAL" clId="{9559918B-F11B-4EFC-968D-4E2E74E17CDF}" dt="2018-05-28T07:49:19.478" v="10983" actId="20577"/>
          <ac:graphicFrameMkLst>
            <pc:docMk/>
            <pc:sldMk cId="3714294821" sldId="268"/>
            <ac:graphicFrameMk id="6" creationId="{93429A14-55C7-4EC7-BB27-99B6E03FD5A6}"/>
          </ac:graphicFrameMkLst>
        </pc:graphicFrameChg>
        <pc:picChg chg="add mod">
          <ac:chgData name="Mathieu MATHIAS" userId="e82ac07d-8c9d-4496-b09c-4c010c620e56" providerId="ADAL" clId="{9559918B-F11B-4EFC-968D-4E2E74E17CDF}" dt="2018-05-23T14:47:34.501" v="5142" actId="164"/>
          <ac:picMkLst>
            <pc:docMk/>
            <pc:sldMk cId="3714294821" sldId="268"/>
            <ac:picMk id="9" creationId="{E0869E7E-28F6-429F-BB5E-5771AD83AF7B}"/>
          </ac:picMkLst>
        </pc:picChg>
        <pc:picChg chg="add mod">
          <ac:chgData name="Mathieu MATHIAS" userId="e82ac07d-8c9d-4496-b09c-4c010c620e56" providerId="ADAL" clId="{9559918B-F11B-4EFC-968D-4E2E74E17CDF}" dt="2018-05-23T13:59:38.356" v="3743" actId="1076"/>
          <ac:picMkLst>
            <pc:docMk/>
            <pc:sldMk cId="3714294821" sldId="268"/>
            <ac:picMk id="12" creationId="{C122E693-7226-4233-8695-E71CFCFB971B}"/>
          </ac:picMkLst>
        </pc:picChg>
      </pc:sldChg>
      <pc:sldChg chg="addSp delSp modSp add">
        <pc:chgData name="Mathieu MATHIAS" userId="e82ac07d-8c9d-4496-b09c-4c010c620e56" providerId="ADAL" clId="{9559918B-F11B-4EFC-968D-4E2E74E17CDF}" dt="2018-05-28T07:51:25.712" v="11097" actId="108"/>
        <pc:sldMkLst>
          <pc:docMk/>
          <pc:sldMk cId="24230792" sldId="269"/>
        </pc:sldMkLst>
        <pc:spChg chg="mod">
          <ac:chgData name="Mathieu MATHIAS" userId="e82ac07d-8c9d-4496-b09c-4c010c620e56" providerId="ADAL" clId="{9559918B-F11B-4EFC-968D-4E2E74E17CDF}" dt="2018-05-23T14:38:41.057" v="4718" actId="20577"/>
          <ac:spMkLst>
            <pc:docMk/>
            <pc:sldMk cId="24230792" sldId="269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28T07:51:25.712" v="11097" actId="108"/>
          <ac:spMkLst>
            <pc:docMk/>
            <pc:sldMk cId="24230792" sldId="269"/>
            <ac:spMk id="5" creationId="{1A3926A7-5CE2-406F-B4D5-90BDB41F7BF7}"/>
          </ac:spMkLst>
        </pc:spChg>
        <pc:graphicFrameChg chg="del modGraphic">
          <ac:chgData name="Mathieu MATHIAS" userId="e82ac07d-8c9d-4496-b09c-4c010c620e56" providerId="ADAL" clId="{9559918B-F11B-4EFC-968D-4E2E74E17CDF}" dt="2018-05-23T14:38:46.274" v="4719" actId="478"/>
          <ac:graphicFrameMkLst>
            <pc:docMk/>
            <pc:sldMk cId="24230792" sldId="269"/>
            <ac:graphicFrameMk id="4" creationId="{5762B0A6-33C8-479A-96FF-5770F9391832}"/>
          </ac:graphicFrameMkLst>
        </pc:graphicFrameChg>
      </pc:sldChg>
      <pc:sldChg chg="addSp modSp add modAnim">
        <pc:chgData name="Mathieu MATHIAS" userId="e82ac07d-8c9d-4496-b09c-4c010c620e56" providerId="ADAL" clId="{9559918B-F11B-4EFC-968D-4E2E74E17CDF}" dt="2018-06-04T09:47:08.694" v="20068" actId="20577"/>
        <pc:sldMkLst>
          <pc:docMk/>
          <pc:sldMk cId="15116460" sldId="270"/>
        </pc:sldMkLst>
        <pc:spChg chg="mod">
          <ac:chgData name="Mathieu MATHIAS" userId="e82ac07d-8c9d-4496-b09c-4c010c620e56" providerId="ADAL" clId="{9559918B-F11B-4EFC-968D-4E2E74E17CDF}" dt="2018-05-23T15:11:45.550" v="5380" actId="20577"/>
          <ac:spMkLst>
            <pc:docMk/>
            <pc:sldMk cId="15116460" sldId="270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6-04T09:45:08.286" v="20024" actId="14100"/>
          <ac:spMkLst>
            <pc:docMk/>
            <pc:sldMk cId="15116460" sldId="270"/>
            <ac:spMk id="5" creationId="{8C8716B9-670A-4FE2-ABF8-B687682A4CE9}"/>
          </ac:spMkLst>
        </pc:spChg>
        <pc:spChg chg="add mod">
          <ac:chgData name="Mathieu MATHIAS" userId="e82ac07d-8c9d-4496-b09c-4c010c620e56" providerId="ADAL" clId="{9559918B-F11B-4EFC-968D-4E2E74E17CDF}" dt="2018-06-04T09:45:08.286" v="20024" actId="14100"/>
          <ac:spMkLst>
            <pc:docMk/>
            <pc:sldMk cId="15116460" sldId="270"/>
            <ac:spMk id="6" creationId="{B6BD31E1-9AAC-4AF8-9BF3-2614B9182CF8}"/>
          </ac:spMkLst>
        </pc:spChg>
        <pc:spChg chg="add mod">
          <ac:chgData name="Mathieu MATHIAS" userId="e82ac07d-8c9d-4496-b09c-4c010c620e56" providerId="ADAL" clId="{9559918B-F11B-4EFC-968D-4E2E74E17CDF}" dt="2018-06-04T09:45:08.286" v="20024" actId="14100"/>
          <ac:spMkLst>
            <pc:docMk/>
            <pc:sldMk cId="15116460" sldId="270"/>
            <ac:spMk id="7" creationId="{399DC114-9116-47E5-8094-880763B3407C}"/>
          </ac:spMkLst>
        </pc:spChg>
        <pc:spChg chg="add mod">
          <ac:chgData name="Mathieu MATHIAS" userId="e82ac07d-8c9d-4496-b09c-4c010c620e56" providerId="ADAL" clId="{9559918B-F11B-4EFC-968D-4E2E74E17CDF}" dt="2018-06-04T09:45:08.286" v="20024" actId="14100"/>
          <ac:spMkLst>
            <pc:docMk/>
            <pc:sldMk cId="15116460" sldId="270"/>
            <ac:spMk id="8" creationId="{3CC7D3E6-7012-4ECB-9A7C-4F79F388A953}"/>
          </ac:spMkLst>
        </pc:spChg>
        <pc:spChg chg="add mod">
          <ac:chgData name="Mathieu MATHIAS" userId="e82ac07d-8c9d-4496-b09c-4c010c620e56" providerId="ADAL" clId="{9559918B-F11B-4EFC-968D-4E2E74E17CDF}" dt="2018-06-04T09:45:16.699" v="20027" actId="14100"/>
          <ac:spMkLst>
            <pc:docMk/>
            <pc:sldMk cId="15116460" sldId="270"/>
            <ac:spMk id="9" creationId="{7DB387AC-9B96-4BA7-B9B8-2FE75B5B0D3E}"/>
          </ac:spMkLst>
        </pc:spChg>
        <pc:spChg chg="add mod">
          <ac:chgData name="Mathieu MATHIAS" userId="e82ac07d-8c9d-4496-b09c-4c010c620e56" providerId="ADAL" clId="{9559918B-F11B-4EFC-968D-4E2E74E17CDF}" dt="2018-06-04T09:45:16.699" v="20027" actId="14100"/>
          <ac:spMkLst>
            <pc:docMk/>
            <pc:sldMk cId="15116460" sldId="270"/>
            <ac:spMk id="10" creationId="{2A0D1F56-3447-4DFB-90CF-F8002D23E107}"/>
          </ac:spMkLst>
        </pc:spChg>
        <pc:spChg chg="add mod">
          <ac:chgData name="Mathieu MATHIAS" userId="e82ac07d-8c9d-4496-b09c-4c010c620e56" providerId="ADAL" clId="{9559918B-F11B-4EFC-968D-4E2E74E17CDF}" dt="2018-06-04T09:45:16.699" v="20027" actId="14100"/>
          <ac:spMkLst>
            <pc:docMk/>
            <pc:sldMk cId="15116460" sldId="270"/>
            <ac:spMk id="11" creationId="{69B459DF-E91D-44D5-B7CC-A8DF9F175AE9}"/>
          </ac:spMkLst>
        </pc:spChg>
        <pc:spChg chg="add mod">
          <ac:chgData name="Mathieu MATHIAS" userId="e82ac07d-8c9d-4496-b09c-4c010c620e56" providerId="ADAL" clId="{9559918B-F11B-4EFC-968D-4E2E74E17CDF}" dt="2018-06-04T09:45:16.699" v="20027" actId="14100"/>
          <ac:spMkLst>
            <pc:docMk/>
            <pc:sldMk cId="15116460" sldId="270"/>
            <ac:spMk id="12" creationId="{09ED1A1B-14A2-4DA4-8A12-9FE7A9DA7AE7}"/>
          </ac:spMkLst>
        </pc:spChg>
        <pc:grpChg chg="add mod">
          <ac:chgData name="Mathieu MATHIAS" userId="e82ac07d-8c9d-4496-b09c-4c010c620e56" providerId="ADAL" clId="{9559918B-F11B-4EFC-968D-4E2E74E17CDF}" dt="2018-06-04T09:43:32.871" v="19976" actId="164"/>
          <ac:grpSpMkLst>
            <pc:docMk/>
            <pc:sldMk cId="15116460" sldId="270"/>
            <ac:grpSpMk id="3" creationId="{2CF5E269-5E3F-4DF1-99B0-56E39EC33127}"/>
          </ac:grpSpMkLst>
        </pc:grpChg>
        <pc:graphicFrameChg chg="mod modGraphic">
          <ac:chgData name="Mathieu MATHIAS" userId="e82ac07d-8c9d-4496-b09c-4c010c620e56" providerId="ADAL" clId="{9559918B-F11B-4EFC-968D-4E2E74E17CDF}" dt="2018-06-04T09:47:08.694" v="20068" actId="20577"/>
          <ac:graphicFrameMkLst>
            <pc:docMk/>
            <pc:sldMk cId="15116460" sldId="270"/>
            <ac:graphicFrameMk id="4" creationId="{5762B0A6-33C8-479A-96FF-5770F9391832}"/>
          </ac:graphicFrameMkLst>
        </pc:graphicFrameChg>
      </pc:sldChg>
      <pc:sldChg chg="modSp add ord">
        <pc:chgData name="Mathieu MATHIAS" userId="e82ac07d-8c9d-4496-b09c-4c010c620e56" providerId="ADAL" clId="{9559918B-F11B-4EFC-968D-4E2E74E17CDF}" dt="2018-05-28T07:53:21.744" v="11099" actId="20577"/>
        <pc:sldMkLst>
          <pc:docMk/>
          <pc:sldMk cId="3657970305" sldId="271"/>
        </pc:sldMkLst>
        <pc:spChg chg="mod">
          <ac:chgData name="Mathieu MATHIAS" userId="e82ac07d-8c9d-4496-b09c-4c010c620e56" providerId="ADAL" clId="{9559918B-F11B-4EFC-968D-4E2E74E17CDF}" dt="2018-05-28T07:53:21.744" v="11099" actId="20577"/>
          <ac:spMkLst>
            <pc:docMk/>
            <pc:sldMk cId="3657970305" sldId="271"/>
            <ac:spMk id="2" creationId="{86B5C750-9C5D-436C-A9BE-BD3F224D6515}"/>
          </ac:spMkLst>
        </pc:spChg>
        <pc:graphicFrameChg chg="mod modGraphic">
          <ac:chgData name="Mathieu MATHIAS" userId="e82ac07d-8c9d-4496-b09c-4c010c620e56" providerId="ADAL" clId="{9559918B-F11B-4EFC-968D-4E2E74E17CDF}" dt="2018-05-24T13:19:00.031" v="6840" actId="6549"/>
          <ac:graphicFrameMkLst>
            <pc:docMk/>
            <pc:sldMk cId="3657970305" sldId="271"/>
            <ac:graphicFrameMk id="4" creationId="{5762B0A6-33C8-479A-96FF-5770F9391832}"/>
          </ac:graphicFrameMkLst>
        </pc:graphicFrameChg>
      </pc:sldChg>
      <pc:sldChg chg="addSp delSp modSp add">
        <pc:chgData name="Mathieu MATHIAS" userId="e82ac07d-8c9d-4496-b09c-4c010c620e56" providerId="ADAL" clId="{9559918B-F11B-4EFC-968D-4E2E74E17CDF}" dt="2018-06-01T13:00:19.192" v="19509" actId="20577"/>
        <pc:sldMkLst>
          <pc:docMk/>
          <pc:sldMk cId="2168428264" sldId="272"/>
        </pc:sldMkLst>
        <pc:spChg chg="mod">
          <ac:chgData name="Mathieu MATHIAS" userId="e82ac07d-8c9d-4496-b09c-4c010c620e56" providerId="ADAL" clId="{9559918B-F11B-4EFC-968D-4E2E74E17CDF}" dt="2018-05-23T16:00:14.489" v="6228" actId="20577"/>
          <ac:spMkLst>
            <pc:docMk/>
            <pc:sldMk cId="2168428264" sldId="272"/>
            <ac:spMk id="2" creationId="{AA75CEE1-C1A0-4F0F-A111-78A96F737AFC}"/>
          </ac:spMkLst>
        </pc:spChg>
        <pc:spChg chg="add mod">
          <ac:chgData name="Mathieu MATHIAS" userId="e82ac07d-8c9d-4496-b09c-4c010c620e56" providerId="ADAL" clId="{9559918B-F11B-4EFC-968D-4E2E74E17CDF}" dt="2018-06-01T12:37:16.015" v="19448" actId="1076"/>
          <ac:spMkLst>
            <pc:docMk/>
            <pc:sldMk cId="2168428264" sldId="272"/>
            <ac:spMk id="3" creationId="{7F61B03C-67D3-4EA8-A3A4-215A3105330A}"/>
          </ac:spMkLst>
        </pc:spChg>
        <pc:spChg chg="add del">
          <ac:chgData name="Mathieu MATHIAS" userId="e82ac07d-8c9d-4496-b09c-4c010c620e56" providerId="ADAL" clId="{9559918B-F11B-4EFC-968D-4E2E74E17CDF}" dt="2018-05-23T15:29:06.972" v="5599" actId="1032"/>
          <ac:spMkLst>
            <pc:docMk/>
            <pc:sldMk cId="2168428264" sldId="272"/>
            <ac:spMk id="3" creationId="{B47606CB-5AA0-4949-95CB-0D7F481137AB}"/>
          </ac:spMkLst>
        </pc:spChg>
        <pc:spChg chg="add mod">
          <ac:chgData name="Mathieu MATHIAS" userId="e82ac07d-8c9d-4496-b09c-4c010c620e56" providerId="ADAL" clId="{9559918B-F11B-4EFC-968D-4E2E74E17CDF}" dt="2018-06-01T12:37:17.680" v="19449" actId="1076"/>
          <ac:spMkLst>
            <pc:docMk/>
            <pc:sldMk cId="2168428264" sldId="272"/>
            <ac:spMk id="4" creationId="{3AAFF15B-660E-42F9-B87F-209CAF9E608F}"/>
          </ac:spMkLst>
        </pc:spChg>
        <pc:spChg chg="add mod">
          <ac:chgData name="Mathieu MATHIAS" userId="e82ac07d-8c9d-4496-b09c-4c010c620e56" providerId="ADAL" clId="{9559918B-F11B-4EFC-968D-4E2E74E17CDF}" dt="2018-06-01T12:37:35.709" v="19455" actId="1076"/>
          <ac:spMkLst>
            <pc:docMk/>
            <pc:sldMk cId="2168428264" sldId="272"/>
            <ac:spMk id="5" creationId="{C13B2BE0-FAE8-4540-AF92-31331B0A1E2D}"/>
          </ac:spMkLst>
        </pc:spChg>
        <pc:spChg chg="add del mod">
          <ac:chgData name="Mathieu MATHIAS" userId="e82ac07d-8c9d-4496-b09c-4c010c620e56" providerId="ADAL" clId="{9559918B-F11B-4EFC-968D-4E2E74E17CDF}" dt="2018-05-23T15:29:51.707" v="5603" actId="478"/>
          <ac:spMkLst>
            <pc:docMk/>
            <pc:sldMk cId="2168428264" sldId="272"/>
            <ac:spMk id="6" creationId="{92F97F62-5F89-4357-B369-391A9B092CC2}"/>
          </ac:spMkLst>
        </pc:spChg>
        <pc:spChg chg="add mod">
          <ac:chgData name="Mathieu MATHIAS" userId="e82ac07d-8c9d-4496-b09c-4c010c620e56" providerId="ADAL" clId="{9559918B-F11B-4EFC-968D-4E2E74E17CDF}" dt="2018-06-01T12:35:44.626" v="19430" actId="2711"/>
          <ac:spMkLst>
            <pc:docMk/>
            <pc:sldMk cId="2168428264" sldId="272"/>
            <ac:spMk id="7" creationId="{E99AA5E2-05F0-4299-8AA3-088C3FB95532}"/>
          </ac:spMkLst>
        </pc:spChg>
        <pc:spChg chg="add mod">
          <ac:chgData name="Mathieu MATHIAS" userId="e82ac07d-8c9d-4496-b09c-4c010c620e56" providerId="ADAL" clId="{9559918B-F11B-4EFC-968D-4E2E74E17CDF}" dt="2018-06-01T12:35:49.121" v="19431" actId="20577"/>
          <ac:spMkLst>
            <pc:docMk/>
            <pc:sldMk cId="2168428264" sldId="272"/>
            <ac:spMk id="8" creationId="{E743A192-F74D-4141-A9C2-E710B2F475A2}"/>
          </ac:spMkLst>
        </pc:spChg>
        <pc:spChg chg="add mod">
          <ac:chgData name="Mathieu MATHIAS" userId="e82ac07d-8c9d-4496-b09c-4c010c620e56" providerId="ADAL" clId="{9559918B-F11B-4EFC-968D-4E2E74E17CDF}" dt="2018-06-01T12:35:44.626" v="19430" actId="2711"/>
          <ac:spMkLst>
            <pc:docMk/>
            <pc:sldMk cId="2168428264" sldId="272"/>
            <ac:spMk id="9" creationId="{88743F0B-79C4-4201-9471-41E21D669B8D}"/>
          </ac:spMkLst>
        </pc:spChg>
        <pc:spChg chg="add del mod">
          <ac:chgData name="Mathieu MATHIAS" userId="e82ac07d-8c9d-4496-b09c-4c010c620e56" providerId="ADAL" clId="{9559918B-F11B-4EFC-968D-4E2E74E17CDF}" dt="2018-05-23T15:46:20.838" v="5979" actId="478"/>
          <ac:spMkLst>
            <pc:docMk/>
            <pc:sldMk cId="2168428264" sldId="272"/>
            <ac:spMk id="10" creationId="{5B0169FD-106F-40E9-9CB8-67D364C7DA85}"/>
          </ac:spMkLst>
        </pc:spChg>
        <pc:spChg chg="add del mod">
          <ac:chgData name="Mathieu MATHIAS" userId="e82ac07d-8c9d-4496-b09c-4c010c620e56" providerId="ADAL" clId="{9559918B-F11B-4EFC-968D-4E2E74E17CDF}" dt="2018-05-23T15:46:18.585" v="5978" actId="478"/>
          <ac:spMkLst>
            <pc:docMk/>
            <pc:sldMk cId="2168428264" sldId="272"/>
            <ac:spMk id="11" creationId="{822C0F69-3FF6-4E82-8C42-04A4ACF901E5}"/>
          </ac:spMkLst>
        </pc:spChg>
        <pc:spChg chg="add del mod">
          <ac:chgData name="Mathieu MATHIAS" userId="e82ac07d-8c9d-4496-b09c-4c010c620e56" providerId="ADAL" clId="{9559918B-F11B-4EFC-968D-4E2E74E17CDF}" dt="2018-05-23T15:50:59.803" v="6032" actId="478"/>
          <ac:spMkLst>
            <pc:docMk/>
            <pc:sldMk cId="2168428264" sldId="272"/>
            <ac:spMk id="12" creationId="{75CED05C-98FD-429F-BE57-404EA6E16D97}"/>
          </ac:spMkLst>
        </pc:spChg>
        <pc:spChg chg="add del mod">
          <ac:chgData name="Mathieu MATHIAS" userId="e82ac07d-8c9d-4496-b09c-4c010c620e56" providerId="ADAL" clId="{9559918B-F11B-4EFC-968D-4E2E74E17CDF}" dt="2018-05-23T15:51:01.517" v="6034" actId="478"/>
          <ac:spMkLst>
            <pc:docMk/>
            <pc:sldMk cId="2168428264" sldId="272"/>
            <ac:spMk id="13" creationId="{9EB9C7C9-E61A-4C94-A715-0460E90CF31C}"/>
          </ac:spMkLst>
        </pc:spChg>
        <pc:spChg chg="add del mod">
          <ac:chgData name="Mathieu MATHIAS" userId="e82ac07d-8c9d-4496-b09c-4c010c620e56" providerId="ADAL" clId="{9559918B-F11B-4EFC-968D-4E2E74E17CDF}" dt="2018-05-23T15:36:35.473" v="5741" actId="478"/>
          <ac:spMkLst>
            <pc:docMk/>
            <pc:sldMk cId="2168428264" sldId="272"/>
            <ac:spMk id="14" creationId="{28FE2682-D2E4-4255-9A42-9195AA04AB36}"/>
          </ac:spMkLst>
        </pc:spChg>
        <pc:spChg chg="add del mod">
          <ac:chgData name="Mathieu MATHIAS" userId="e82ac07d-8c9d-4496-b09c-4c010c620e56" providerId="ADAL" clId="{9559918B-F11B-4EFC-968D-4E2E74E17CDF}" dt="2018-05-23T15:36:59.417" v="5745" actId="478"/>
          <ac:spMkLst>
            <pc:docMk/>
            <pc:sldMk cId="2168428264" sldId="272"/>
            <ac:spMk id="15" creationId="{64D9BFD7-00AC-4406-8E05-9E69BD144D46}"/>
          </ac:spMkLst>
        </pc:spChg>
        <pc:spChg chg="add mod">
          <ac:chgData name="Mathieu MATHIAS" userId="e82ac07d-8c9d-4496-b09c-4c010c620e56" providerId="ADAL" clId="{9559918B-F11B-4EFC-968D-4E2E74E17CDF}" dt="2018-06-01T12:35:55.725" v="19435" actId="20577"/>
          <ac:spMkLst>
            <pc:docMk/>
            <pc:sldMk cId="2168428264" sldId="272"/>
            <ac:spMk id="17" creationId="{B2F283E3-3C58-4122-836D-AED5737AC8DA}"/>
          </ac:spMkLst>
        </pc:spChg>
        <pc:spChg chg="add mod">
          <ac:chgData name="Mathieu MATHIAS" userId="e82ac07d-8c9d-4496-b09c-4c010c620e56" providerId="ADAL" clId="{9559918B-F11B-4EFC-968D-4E2E74E17CDF}" dt="2018-06-01T12:37:49.192" v="19461" actId="6549"/>
          <ac:spMkLst>
            <pc:docMk/>
            <pc:sldMk cId="2168428264" sldId="272"/>
            <ac:spMk id="19" creationId="{86F76C19-671C-4451-9996-DCA4C961DE13}"/>
          </ac:spMkLst>
        </pc:spChg>
        <pc:spChg chg="add del mod">
          <ac:chgData name="Mathieu MATHIAS" userId="e82ac07d-8c9d-4496-b09c-4c010c620e56" providerId="ADAL" clId="{9559918B-F11B-4EFC-968D-4E2E74E17CDF}" dt="2018-05-23T15:41:44.917" v="5969" actId="478"/>
          <ac:spMkLst>
            <pc:docMk/>
            <pc:sldMk cId="2168428264" sldId="272"/>
            <ac:spMk id="20" creationId="{4C421DD6-927F-452F-82DF-6F559AA77E76}"/>
          </ac:spMkLst>
        </pc:spChg>
        <pc:spChg chg="add mod">
          <ac:chgData name="Mathieu MATHIAS" userId="e82ac07d-8c9d-4496-b09c-4c010c620e56" providerId="ADAL" clId="{9559918B-F11B-4EFC-968D-4E2E74E17CDF}" dt="2018-06-01T13:00:19.192" v="19509" actId="20577"/>
          <ac:spMkLst>
            <pc:docMk/>
            <pc:sldMk cId="2168428264" sldId="272"/>
            <ac:spMk id="21" creationId="{55AD3715-1D4F-495A-97AF-74059F5184A1}"/>
          </ac:spMkLst>
        </pc:spChg>
        <pc:spChg chg="add mod">
          <ac:chgData name="Mathieu MATHIAS" userId="e82ac07d-8c9d-4496-b09c-4c010c620e56" providerId="ADAL" clId="{9559918B-F11B-4EFC-968D-4E2E74E17CDF}" dt="2018-06-01T12:56:52.609" v="19506" actId="20577"/>
          <ac:spMkLst>
            <pc:docMk/>
            <pc:sldMk cId="2168428264" sldId="272"/>
            <ac:spMk id="22" creationId="{373FA44D-4FD9-4E9A-B78F-C4FA6445BFBD}"/>
          </ac:spMkLst>
        </pc:spChg>
        <pc:spChg chg="add mod">
          <ac:chgData name="Mathieu MATHIAS" userId="e82ac07d-8c9d-4496-b09c-4c010c620e56" providerId="ADAL" clId="{9559918B-F11B-4EFC-968D-4E2E74E17CDF}" dt="2018-06-01T13:00:09.768" v="19507" actId="20577"/>
          <ac:spMkLst>
            <pc:docMk/>
            <pc:sldMk cId="2168428264" sldId="272"/>
            <ac:spMk id="23" creationId="{85BFC220-BF54-4030-ADB8-7B7CC892DB78}"/>
          </ac:spMkLst>
        </pc:spChg>
        <pc:spChg chg="add del mod">
          <ac:chgData name="Mathieu MATHIAS" userId="e82ac07d-8c9d-4496-b09c-4c010c620e56" providerId="ADAL" clId="{9559918B-F11B-4EFC-968D-4E2E74E17CDF}" dt="2018-06-01T12:35:34.505" v="19428" actId="478"/>
          <ac:spMkLst>
            <pc:docMk/>
            <pc:sldMk cId="2168428264" sldId="272"/>
            <ac:spMk id="24" creationId="{F2D4C536-4775-4240-B468-82CE46215292}"/>
          </ac:spMkLst>
        </pc:spChg>
        <pc:spChg chg="add del mod">
          <ac:chgData name="Mathieu MATHIAS" userId="e82ac07d-8c9d-4496-b09c-4c010c620e56" providerId="ADAL" clId="{9559918B-F11B-4EFC-968D-4E2E74E17CDF}" dt="2018-06-01T12:35:34.505" v="19428" actId="478"/>
          <ac:spMkLst>
            <pc:docMk/>
            <pc:sldMk cId="2168428264" sldId="272"/>
            <ac:spMk id="25" creationId="{C8604741-03A6-4A3A-A873-B8CD4F4EDFDF}"/>
          </ac:spMkLst>
        </pc:spChg>
        <pc:spChg chg="add del mod">
          <ac:chgData name="Mathieu MATHIAS" userId="e82ac07d-8c9d-4496-b09c-4c010c620e56" providerId="ADAL" clId="{9559918B-F11B-4EFC-968D-4E2E74E17CDF}" dt="2018-06-01T12:35:34.505" v="19428" actId="478"/>
          <ac:spMkLst>
            <pc:docMk/>
            <pc:sldMk cId="2168428264" sldId="272"/>
            <ac:spMk id="26" creationId="{0B15CB4D-903A-4D54-8742-BDD09C1EFC46}"/>
          </ac:spMkLst>
        </pc:spChg>
        <pc:spChg chg="add del mod">
          <ac:chgData name="Mathieu MATHIAS" userId="e82ac07d-8c9d-4496-b09c-4c010c620e56" providerId="ADAL" clId="{9559918B-F11B-4EFC-968D-4E2E74E17CDF}" dt="2018-06-01T12:35:34.505" v="19428" actId="478"/>
          <ac:spMkLst>
            <pc:docMk/>
            <pc:sldMk cId="2168428264" sldId="272"/>
            <ac:spMk id="27" creationId="{5682E58B-A988-4F8E-8196-B605585AEC26}"/>
          </ac:spMkLst>
        </pc:spChg>
        <pc:spChg chg="add del mod">
          <ac:chgData name="Mathieu MATHIAS" userId="e82ac07d-8c9d-4496-b09c-4c010c620e56" providerId="ADAL" clId="{9559918B-F11B-4EFC-968D-4E2E74E17CDF}" dt="2018-06-01T12:35:34.505" v="19428" actId="478"/>
          <ac:spMkLst>
            <pc:docMk/>
            <pc:sldMk cId="2168428264" sldId="272"/>
            <ac:spMk id="28" creationId="{4FB6172B-B020-4E62-89AD-C2CD98D71BF7}"/>
          </ac:spMkLst>
        </pc:spChg>
        <pc:spChg chg="add del mod">
          <ac:chgData name="Mathieu MATHIAS" userId="e82ac07d-8c9d-4496-b09c-4c010c620e56" providerId="ADAL" clId="{9559918B-F11B-4EFC-968D-4E2E74E17CDF}" dt="2018-06-01T12:35:34.505" v="19428" actId="478"/>
          <ac:spMkLst>
            <pc:docMk/>
            <pc:sldMk cId="2168428264" sldId="272"/>
            <ac:spMk id="29" creationId="{CABC647D-4306-410D-A9D1-B25B2324F099}"/>
          </ac:spMkLst>
        </pc:spChg>
        <pc:spChg chg="add del mod">
          <ac:chgData name="Mathieu MATHIAS" userId="e82ac07d-8c9d-4496-b09c-4c010c620e56" providerId="ADAL" clId="{9559918B-F11B-4EFC-968D-4E2E74E17CDF}" dt="2018-06-01T12:35:34.505" v="19428" actId="478"/>
          <ac:spMkLst>
            <pc:docMk/>
            <pc:sldMk cId="2168428264" sldId="272"/>
            <ac:spMk id="30" creationId="{04C8622B-EDA6-4EB3-987F-6866DF5B9071}"/>
          </ac:spMkLst>
        </pc:spChg>
        <pc:spChg chg="add mod">
          <ac:chgData name="Mathieu MATHIAS" userId="e82ac07d-8c9d-4496-b09c-4c010c620e56" providerId="ADAL" clId="{9559918B-F11B-4EFC-968D-4E2E74E17CDF}" dt="2018-06-01T12:53:25.376" v="19490" actId="20577"/>
          <ac:spMkLst>
            <pc:docMk/>
            <pc:sldMk cId="2168428264" sldId="272"/>
            <ac:spMk id="31" creationId="{B5C8A101-3509-4B1C-A015-DD3EB4E93CD3}"/>
          </ac:spMkLst>
        </pc:spChg>
        <pc:graphicFrameChg chg="add del mod">
          <ac:chgData name="Mathieu MATHIAS" userId="e82ac07d-8c9d-4496-b09c-4c010c620e56" providerId="ADAL" clId="{9559918B-F11B-4EFC-968D-4E2E74E17CDF}" dt="2018-05-23T15:27:52.772" v="5598" actId="1032"/>
          <ac:graphicFrameMkLst>
            <pc:docMk/>
            <pc:sldMk cId="2168428264" sldId="272"/>
            <ac:graphicFrameMk id="4" creationId="{D8D1BD6D-4F08-4797-B6BA-744C442D5458}"/>
          </ac:graphicFrameMkLst>
        </pc:graphicFrameChg>
        <pc:graphicFrameChg chg="add del mod">
          <ac:chgData name="Mathieu MATHIAS" userId="e82ac07d-8c9d-4496-b09c-4c010c620e56" providerId="ADAL" clId="{9559918B-F11B-4EFC-968D-4E2E74E17CDF}" dt="2018-05-23T15:29:40.842" v="5601" actId="478"/>
          <ac:graphicFrameMkLst>
            <pc:docMk/>
            <pc:sldMk cId="2168428264" sldId="272"/>
            <ac:graphicFrameMk id="5" creationId="{17FB8758-B797-4091-A22A-C36302FFE934}"/>
          </ac:graphicFrameMkLst>
        </pc:graphicFrameChg>
        <pc:cxnChg chg="add del mod">
          <ac:chgData name="Mathieu MATHIAS" userId="e82ac07d-8c9d-4496-b09c-4c010c620e56" providerId="ADAL" clId="{9559918B-F11B-4EFC-968D-4E2E74E17CDF}" dt="2018-05-23T15:37:38.089" v="5748" actId="478"/>
          <ac:cxnSpMkLst>
            <pc:docMk/>
            <pc:sldMk cId="2168428264" sldId="272"/>
            <ac:cxnSpMk id="17" creationId="{29EB639D-DAC5-4390-9792-2103824C03E7}"/>
          </ac:cxnSpMkLst>
        </pc:cxnChg>
      </pc:sldChg>
      <pc:sldChg chg="addSp delSp modSp add mod setBg">
        <pc:chgData name="Mathieu MATHIAS" userId="e82ac07d-8c9d-4496-b09c-4c010c620e56" providerId="ADAL" clId="{9559918B-F11B-4EFC-968D-4E2E74E17CDF}" dt="2018-06-04T11:23:51.382" v="20105" actId="20577"/>
        <pc:sldMkLst>
          <pc:docMk/>
          <pc:sldMk cId="2988445066" sldId="273"/>
        </pc:sldMkLst>
        <pc:spChg chg="mod">
          <ac:chgData name="Mathieu MATHIAS" userId="e82ac07d-8c9d-4496-b09c-4c010c620e56" providerId="ADAL" clId="{9559918B-F11B-4EFC-968D-4E2E74E17CDF}" dt="2018-05-24T14:24:40.758" v="7215" actId="26606"/>
          <ac:spMkLst>
            <pc:docMk/>
            <pc:sldMk cId="2988445066" sldId="273"/>
            <ac:spMk id="2" creationId="{86B5C750-9C5D-436C-A9BE-BD3F224D6515}"/>
          </ac:spMkLst>
        </pc:spChg>
        <pc:spChg chg="add del">
          <ac:chgData name="Mathieu MATHIAS" userId="e82ac07d-8c9d-4496-b09c-4c010c620e56" providerId="ADAL" clId="{9559918B-F11B-4EFC-968D-4E2E74E17CDF}" dt="2018-05-24T14:24:40.758" v="7215" actId="26606"/>
          <ac:spMkLst>
            <pc:docMk/>
            <pc:sldMk cId="2988445066" sldId="273"/>
            <ac:spMk id="9" creationId="{C437FABD-8C69-4801-8D9F-F88EFA0324EF}"/>
          </ac:spMkLst>
        </pc:spChg>
        <pc:spChg chg="add del">
          <ac:chgData name="Mathieu MATHIAS" userId="e82ac07d-8c9d-4496-b09c-4c010c620e56" providerId="ADAL" clId="{9559918B-F11B-4EFC-968D-4E2E74E17CDF}" dt="2018-05-24T14:24:40.758" v="7215" actId="26606"/>
          <ac:spMkLst>
            <pc:docMk/>
            <pc:sldMk cId="2988445066" sldId="273"/>
            <ac:spMk id="11" creationId="{9BD2ECB5-E1D5-4F95-8DB5-D6B38DEEE9BF}"/>
          </ac:spMkLst>
        </pc:spChg>
        <pc:spChg chg="add del">
          <ac:chgData name="Mathieu MATHIAS" userId="e82ac07d-8c9d-4496-b09c-4c010c620e56" providerId="ADAL" clId="{9559918B-F11B-4EFC-968D-4E2E74E17CDF}" dt="2018-05-24T14:24:40.758" v="7215" actId="26606"/>
          <ac:spMkLst>
            <pc:docMk/>
            <pc:sldMk cId="2988445066" sldId="273"/>
            <ac:spMk id="13" creationId="{1500752C-7683-4E03-95C5-06FCFE0C9C8C}"/>
          </ac:spMkLst>
        </pc:spChg>
        <pc:graphicFrameChg chg="mod modGraphic">
          <ac:chgData name="Mathieu MATHIAS" userId="e82ac07d-8c9d-4496-b09c-4c010c620e56" providerId="ADAL" clId="{9559918B-F11B-4EFC-968D-4E2E74E17CDF}" dt="2018-06-04T11:23:51.382" v="20105" actId="20577"/>
          <ac:graphicFrameMkLst>
            <pc:docMk/>
            <pc:sldMk cId="2988445066" sldId="273"/>
            <ac:graphicFrameMk id="4" creationId="{5762B0A6-33C8-479A-96FF-5770F9391832}"/>
          </ac:graphicFrameMkLst>
        </pc:graphicFrameChg>
      </pc:sldChg>
      <pc:sldChg chg="addSp modSp add modAnim">
        <pc:chgData name="Mathieu MATHIAS" userId="e82ac07d-8c9d-4496-b09c-4c010c620e56" providerId="ADAL" clId="{9559918B-F11B-4EFC-968D-4E2E74E17CDF}" dt="2018-06-04T11:29:01.050" v="20155"/>
        <pc:sldMkLst>
          <pc:docMk/>
          <pc:sldMk cId="1884982754" sldId="275"/>
        </pc:sldMkLst>
        <pc:spChg chg="mod">
          <ac:chgData name="Mathieu MATHIAS" userId="e82ac07d-8c9d-4496-b09c-4c010c620e56" providerId="ADAL" clId="{9559918B-F11B-4EFC-968D-4E2E74E17CDF}" dt="2018-05-24T12:22:32.401" v="6412" actId="20577"/>
          <ac:spMkLst>
            <pc:docMk/>
            <pc:sldMk cId="1884982754" sldId="275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6-04T11:28:37.077" v="20152" actId="1076"/>
          <ac:spMkLst>
            <pc:docMk/>
            <pc:sldMk cId="1884982754" sldId="275"/>
            <ac:spMk id="5" creationId="{24A032A8-67D0-483A-B147-2DD2E969D508}"/>
          </ac:spMkLst>
        </pc:spChg>
        <pc:spChg chg="add mod">
          <ac:chgData name="Mathieu MATHIAS" userId="e82ac07d-8c9d-4496-b09c-4c010c620e56" providerId="ADAL" clId="{9559918B-F11B-4EFC-968D-4E2E74E17CDF}" dt="2018-06-04T11:27:49.810" v="20138" actId="14100"/>
          <ac:spMkLst>
            <pc:docMk/>
            <pc:sldMk cId="1884982754" sldId="275"/>
            <ac:spMk id="6" creationId="{93B1560E-553A-43F9-9F77-89B28B6D2EC8}"/>
          </ac:spMkLst>
        </pc:spChg>
        <pc:spChg chg="add mod">
          <ac:chgData name="Mathieu MATHIAS" userId="e82ac07d-8c9d-4496-b09c-4c010c620e56" providerId="ADAL" clId="{9559918B-F11B-4EFC-968D-4E2E74E17CDF}" dt="2018-06-04T11:28:49.764" v="20153" actId="1076"/>
          <ac:spMkLst>
            <pc:docMk/>
            <pc:sldMk cId="1884982754" sldId="275"/>
            <ac:spMk id="7" creationId="{D34C6398-2B07-4627-A3A9-C2F195096797}"/>
          </ac:spMkLst>
        </pc:spChg>
        <pc:spChg chg="add mod">
          <ac:chgData name="Mathieu MATHIAS" userId="e82ac07d-8c9d-4496-b09c-4c010c620e56" providerId="ADAL" clId="{9559918B-F11B-4EFC-968D-4E2E74E17CDF}" dt="2018-06-04T11:28:54.772" v="20154" actId="14100"/>
          <ac:spMkLst>
            <pc:docMk/>
            <pc:sldMk cId="1884982754" sldId="275"/>
            <ac:spMk id="8" creationId="{54E27D02-2A30-4596-A4A7-5F433DD61D7A}"/>
          </ac:spMkLst>
        </pc:spChg>
        <pc:spChg chg="add mod">
          <ac:chgData name="Mathieu MATHIAS" userId="e82ac07d-8c9d-4496-b09c-4c010c620e56" providerId="ADAL" clId="{9559918B-F11B-4EFC-968D-4E2E74E17CDF}" dt="2018-06-04T11:28:10.206" v="20144" actId="14100"/>
          <ac:spMkLst>
            <pc:docMk/>
            <pc:sldMk cId="1884982754" sldId="275"/>
            <ac:spMk id="9" creationId="{852D86F8-9A4E-411D-A92A-EDB89D3D4346}"/>
          </ac:spMkLst>
        </pc:spChg>
        <pc:spChg chg="add mod">
          <ac:chgData name="Mathieu MATHIAS" userId="e82ac07d-8c9d-4496-b09c-4c010c620e56" providerId="ADAL" clId="{9559918B-F11B-4EFC-968D-4E2E74E17CDF}" dt="2018-06-04T11:28:34.631" v="20151" actId="1076"/>
          <ac:spMkLst>
            <pc:docMk/>
            <pc:sldMk cId="1884982754" sldId="275"/>
            <ac:spMk id="10" creationId="{C65F45A1-82D2-4710-8258-BF8861AA6603}"/>
          </ac:spMkLst>
        </pc:spChg>
        <pc:graphicFrameChg chg="mod modGraphic">
          <ac:chgData name="Mathieu MATHIAS" userId="e82ac07d-8c9d-4496-b09c-4c010c620e56" providerId="ADAL" clId="{9559918B-F11B-4EFC-968D-4E2E74E17CDF}" dt="2018-06-04T11:27:40.698" v="20136" actId="20577"/>
          <ac:graphicFrameMkLst>
            <pc:docMk/>
            <pc:sldMk cId="1884982754" sldId="275"/>
            <ac:graphicFrameMk id="4" creationId="{5762B0A6-33C8-479A-96FF-5770F9391832}"/>
          </ac:graphicFrameMkLst>
        </pc:graphicFrameChg>
      </pc:sldChg>
      <pc:sldChg chg="addSp delSp modSp add del mod ord setBg modAnim setClrOvrMap">
        <pc:chgData name="Mathieu MATHIAS" userId="e82ac07d-8c9d-4496-b09c-4c010c620e56" providerId="ADAL" clId="{9559918B-F11B-4EFC-968D-4E2E74E17CDF}" dt="2018-06-04T11:15:01.265" v="20099"/>
        <pc:sldMkLst>
          <pc:docMk/>
          <pc:sldMk cId="3028573567" sldId="276"/>
        </pc:sldMkLst>
        <pc:spChg chg="mod ord">
          <ac:chgData name="Mathieu MATHIAS" userId="e82ac07d-8c9d-4496-b09c-4c010c620e56" providerId="ADAL" clId="{9559918B-F11B-4EFC-968D-4E2E74E17CDF}" dt="2018-05-24T14:51:56.351" v="7584" actId="1076"/>
          <ac:spMkLst>
            <pc:docMk/>
            <pc:sldMk cId="3028573567" sldId="276"/>
            <ac:spMk id="2" creationId="{816EB586-BA37-4DB3-A453-A60F397EC921}"/>
          </ac:spMkLst>
        </pc:spChg>
        <pc:spChg chg="add del">
          <ac:chgData name="Mathieu MATHIAS" userId="e82ac07d-8c9d-4496-b09c-4c010c620e56" providerId="ADAL" clId="{9559918B-F11B-4EFC-968D-4E2E74E17CDF}" dt="2018-05-24T14:22:02.900" v="7189" actId="478"/>
          <ac:spMkLst>
            <pc:docMk/>
            <pc:sldMk cId="3028573567" sldId="276"/>
            <ac:spMk id="3" creationId="{BBD3F959-D6A7-4E29-B028-754641682AC3}"/>
          </ac:spMkLst>
        </pc:spChg>
        <pc:spChg chg="add mod">
          <ac:chgData name="Mathieu MATHIAS" userId="e82ac07d-8c9d-4496-b09c-4c010c620e56" providerId="ADAL" clId="{9559918B-F11B-4EFC-968D-4E2E74E17CDF}" dt="2018-06-04T11:14:25.366" v="20097" actId="13822"/>
          <ac:spMkLst>
            <pc:docMk/>
            <pc:sldMk cId="3028573567" sldId="276"/>
            <ac:spMk id="3" creationId="{96B5C7B3-762F-4E07-9179-2EB048611E8B}"/>
          </ac:spMkLst>
        </pc:spChg>
        <pc:spChg chg="add del mod">
          <ac:chgData name="Mathieu MATHIAS" userId="e82ac07d-8c9d-4496-b09c-4c010c620e56" providerId="ADAL" clId="{9559918B-F11B-4EFC-968D-4E2E74E17CDF}" dt="2018-05-24T14:24:44.519" v="7220" actId="478"/>
          <ac:spMkLst>
            <pc:docMk/>
            <pc:sldMk cId="3028573567" sldId="276"/>
            <ac:spMk id="9" creationId="{CB50E6FD-6CAA-4FB9-BCC5-4A1857EC2060}"/>
          </ac:spMkLst>
        </pc:spChg>
        <pc:spChg chg="add del mod">
          <ac:chgData name="Mathieu MATHIAS" userId="e82ac07d-8c9d-4496-b09c-4c010c620e56" providerId="ADAL" clId="{9559918B-F11B-4EFC-968D-4E2E74E17CDF}" dt="2018-05-24T14:24:44.519" v="7220" actId="478"/>
          <ac:spMkLst>
            <pc:docMk/>
            <pc:sldMk cId="3028573567" sldId="276"/>
            <ac:spMk id="10" creationId="{CBE61EDB-4157-493D-AF58-FA8EE77E85DF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13" creationId="{CE71BD52-964C-4DFF-A49E-16ED8047AF20}"/>
          </ac:spMkLst>
        </pc:spChg>
        <pc:spChg chg="add del mod">
          <ac:chgData name="Mathieu MATHIAS" userId="e82ac07d-8c9d-4496-b09c-4c010c620e56" providerId="ADAL" clId="{9559918B-F11B-4EFC-968D-4E2E74E17CDF}" dt="2018-05-24T14:44:39.304" v="7350" actId="6549"/>
          <ac:spMkLst>
            <pc:docMk/>
            <pc:sldMk cId="3028573567" sldId="276"/>
            <ac:spMk id="14" creationId="{6063E677-4AC6-4934-94E5-483E405C20D1}"/>
          </ac:spMkLst>
        </pc:spChg>
        <pc:spChg chg="add mod ord">
          <ac:chgData name="Mathieu MATHIAS" userId="e82ac07d-8c9d-4496-b09c-4c010c620e56" providerId="ADAL" clId="{9559918B-F11B-4EFC-968D-4E2E74E17CDF}" dt="2018-05-31T09:47:34.435" v="18100" actId="1076"/>
          <ac:spMkLst>
            <pc:docMk/>
            <pc:sldMk cId="3028573567" sldId="276"/>
            <ac:spMk id="15" creationId="{0BF5E9EC-1850-4A63-BCD5-DF91109D0010}"/>
          </ac:spMkLst>
        </pc:spChg>
        <pc:spChg chg="add del">
          <ac:chgData name="Mathieu MATHIAS" userId="e82ac07d-8c9d-4496-b09c-4c010c620e56" providerId="ADAL" clId="{9559918B-F11B-4EFC-968D-4E2E74E17CDF}" dt="2018-05-24T14:24:12.701" v="7196" actId="26606"/>
          <ac:spMkLst>
            <pc:docMk/>
            <pc:sldMk cId="3028573567" sldId="276"/>
            <ac:spMk id="16" creationId="{126ADEF2-2BA7-419F-A580-9C6541A73B57}"/>
          </ac:spMkLst>
        </pc:spChg>
        <pc:spChg chg="add del">
          <ac:chgData name="Mathieu MATHIAS" userId="e82ac07d-8c9d-4496-b09c-4c010c620e56" providerId="ADAL" clId="{9559918B-F11B-4EFC-968D-4E2E74E17CDF}" dt="2018-05-24T14:24:12.701" v="7196" actId="26606"/>
          <ac:spMkLst>
            <pc:docMk/>
            <pc:sldMk cId="3028573567" sldId="276"/>
            <ac:spMk id="18" creationId="{2B146248-6675-4D3A-B34A-7363E28C91FE}"/>
          </ac:spMkLst>
        </pc:spChg>
        <pc:spChg chg="add del">
          <ac:chgData name="Mathieu MATHIAS" userId="e82ac07d-8c9d-4496-b09c-4c010c620e56" providerId="ADAL" clId="{9559918B-F11B-4EFC-968D-4E2E74E17CDF}" dt="2018-05-24T14:24:12.701" v="7196" actId="26606"/>
          <ac:spMkLst>
            <pc:docMk/>
            <pc:sldMk cId="3028573567" sldId="276"/>
            <ac:spMk id="20" creationId="{8E52EA45-4231-40F0-A5F9-509764441E61}"/>
          </ac:spMkLst>
        </pc:spChg>
        <pc:spChg chg="add del">
          <ac:chgData name="Mathieu MATHIAS" userId="e82ac07d-8c9d-4496-b09c-4c010c620e56" providerId="ADAL" clId="{9559918B-F11B-4EFC-968D-4E2E74E17CDF}" dt="2018-05-24T14:24:12.701" v="7196" actId="26606"/>
          <ac:spMkLst>
            <pc:docMk/>
            <pc:sldMk cId="3028573567" sldId="276"/>
            <ac:spMk id="22" creationId="{E26580E3-C3E7-4C81-9BC7-D725DBB7436E}"/>
          </ac:spMkLst>
        </pc:spChg>
        <pc:spChg chg="add del">
          <ac:chgData name="Mathieu MATHIAS" userId="e82ac07d-8c9d-4496-b09c-4c010c620e56" providerId="ADAL" clId="{9559918B-F11B-4EFC-968D-4E2E74E17CDF}" dt="2018-05-24T14:24:14.217" v="7198" actId="26606"/>
          <ac:spMkLst>
            <pc:docMk/>
            <pc:sldMk cId="3028573567" sldId="276"/>
            <ac:spMk id="24" creationId="{10833938-31AE-4868-9FCF-A0EB5E6A5134}"/>
          </ac:spMkLst>
        </pc:spChg>
        <pc:spChg chg="add del">
          <ac:chgData name="Mathieu MATHIAS" userId="e82ac07d-8c9d-4496-b09c-4c010c620e56" providerId="ADAL" clId="{9559918B-F11B-4EFC-968D-4E2E74E17CDF}" dt="2018-05-24T14:24:14.217" v="7198" actId="26606"/>
          <ac:spMkLst>
            <pc:docMk/>
            <pc:sldMk cId="3028573567" sldId="276"/>
            <ac:spMk id="25" creationId="{F6332DBD-C139-417D-8FEE-8B4D4818BE56}"/>
          </ac:spMkLst>
        </pc:spChg>
        <pc:spChg chg="add del">
          <ac:chgData name="Mathieu MATHIAS" userId="e82ac07d-8c9d-4496-b09c-4c010c620e56" providerId="ADAL" clId="{9559918B-F11B-4EFC-968D-4E2E74E17CDF}" dt="2018-05-24T14:24:14.217" v="7198" actId="26606"/>
          <ac:spMkLst>
            <pc:docMk/>
            <pc:sldMk cId="3028573567" sldId="276"/>
            <ac:spMk id="26" creationId="{D9453AC2-8882-459A-8985-3E24DD42AE0D}"/>
          </ac:spMkLst>
        </pc:spChg>
        <pc:spChg chg="add del">
          <ac:chgData name="Mathieu MATHIAS" userId="e82ac07d-8c9d-4496-b09c-4c010c620e56" providerId="ADAL" clId="{9559918B-F11B-4EFC-968D-4E2E74E17CDF}" dt="2018-05-24T14:24:14.217" v="7198" actId="26606"/>
          <ac:spMkLst>
            <pc:docMk/>
            <pc:sldMk cId="3028573567" sldId="276"/>
            <ac:spMk id="27" creationId="{D4A11FEA-6E98-401C-B708-DA2C95081E8F}"/>
          </ac:spMkLst>
        </pc:spChg>
        <pc:spChg chg="add mod">
          <ac:chgData name="Mathieu MATHIAS" userId="e82ac07d-8c9d-4496-b09c-4c010c620e56" providerId="ADAL" clId="{9559918B-F11B-4EFC-968D-4E2E74E17CDF}" dt="2018-05-31T09:47:40.709" v="18102" actId="1076"/>
          <ac:spMkLst>
            <pc:docMk/>
            <pc:sldMk cId="3028573567" sldId="276"/>
            <ac:spMk id="29" creationId="{2F919BF8-4B74-4E99-BB81-CAD916A21F79}"/>
          </ac:spMkLst>
        </pc:spChg>
        <pc:spChg chg="add del mod">
          <ac:chgData name="Mathieu MATHIAS" userId="e82ac07d-8c9d-4496-b09c-4c010c620e56" providerId="ADAL" clId="{9559918B-F11B-4EFC-968D-4E2E74E17CDF}" dt="2018-05-30T09:11:26.460" v="15810" actId="790"/>
          <ac:spMkLst>
            <pc:docMk/>
            <pc:sldMk cId="3028573567" sldId="276"/>
            <ac:spMk id="29" creationId="{61E919C3-CF52-4B5E-85AA-2E090BB53228}"/>
          </ac:spMkLst>
        </pc:spChg>
        <pc:spChg chg="add del">
          <ac:chgData name="Mathieu MATHIAS" userId="e82ac07d-8c9d-4496-b09c-4c010c620e56" providerId="ADAL" clId="{9559918B-F11B-4EFC-968D-4E2E74E17CDF}" dt="2018-05-24T14:24:15.101" v="7200" actId="26606"/>
          <ac:spMkLst>
            <pc:docMk/>
            <pc:sldMk cId="3028573567" sldId="276"/>
            <ac:spMk id="29" creationId="{126ADEF2-2BA7-419F-A580-9C6541A73B57}"/>
          </ac:spMkLst>
        </pc:spChg>
        <pc:spChg chg="add del">
          <ac:chgData name="Mathieu MATHIAS" userId="e82ac07d-8c9d-4496-b09c-4c010c620e56" providerId="ADAL" clId="{9559918B-F11B-4EFC-968D-4E2E74E17CDF}" dt="2018-05-24T14:24:15.101" v="7200" actId="26606"/>
          <ac:spMkLst>
            <pc:docMk/>
            <pc:sldMk cId="3028573567" sldId="276"/>
            <ac:spMk id="30" creationId="{2B146248-6675-4D3A-B34A-7363E28C91FE}"/>
          </ac:spMkLst>
        </pc:spChg>
        <pc:spChg chg="add mod">
          <ac:chgData name="Mathieu MATHIAS" userId="e82ac07d-8c9d-4496-b09c-4c010c620e56" providerId="ADAL" clId="{9559918B-F11B-4EFC-968D-4E2E74E17CDF}" dt="2018-06-04T11:14:28.835" v="20098" actId="13822"/>
          <ac:spMkLst>
            <pc:docMk/>
            <pc:sldMk cId="3028573567" sldId="276"/>
            <ac:spMk id="30" creationId="{88173183-BE8D-45D7-BCB5-49CF961D7286}"/>
          </ac:spMkLst>
        </pc:spChg>
        <pc:spChg chg="add del">
          <ac:chgData name="Mathieu MATHIAS" userId="e82ac07d-8c9d-4496-b09c-4c010c620e56" providerId="ADAL" clId="{9559918B-F11B-4EFC-968D-4E2E74E17CDF}" dt="2018-05-24T14:24:15.101" v="7200" actId="26606"/>
          <ac:spMkLst>
            <pc:docMk/>
            <pc:sldMk cId="3028573567" sldId="276"/>
            <ac:spMk id="31" creationId="{B56EF530-75FC-4976-A39D-87A5DFE98CCD}"/>
          </ac:spMkLst>
        </pc:spChg>
        <pc:spChg chg="add del">
          <ac:chgData name="Mathieu MATHIAS" userId="e82ac07d-8c9d-4496-b09c-4c010c620e56" providerId="ADAL" clId="{9559918B-F11B-4EFC-968D-4E2E74E17CDF}" dt="2018-05-24T14:24:15.101" v="7200" actId="26606"/>
          <ac:spMkLst>
            <pc:docMk/>
            <pc:sldMk cId="3028573567" sldId="276"/>
            <ac:spMk id="32" creationId="{368ECFAF-FF94-4771-B4BD-B28D909D4709}"/>
          </ac:spMkLst>
        </pc:spChg>
        <pc:spChg chg="add del">
          <ac:chgData name="Mathieu MATHIAS" userId="e82ac07d-8c9d-4496-b09c-4c010c620e56" providerId="ADAL" clId="{9559918B-F11B-4EFC-968D-4E2E74E17CDF}" dt="2018-05-24T14:24:15.101" v="7200" actId="26606"/>
          <ac:spMkLst>
            <pc:docMk/>
            <pc:sldMk cId="3028573567" sldId="276"/>
            <ac:spMk id="33" creationId="{E9851F7A-B016-4A91-85E3-61FE4869CE8F}"/>
          </ac:spMkLst>
        </pc:spChg>
        <pc:spChg chg="add del">
          <ac:chgData name="Mathieu MATHIAS" userId="e82ac07d-8c9d-4496-b09c-4c010c620e56" providerId="ADAL" clId="{9559918B-F11B-4EFC-968D-4E2E74E17CDF}" dt="2018-05-24T14:24:15.917" v="7202" actId="26606"/>
          <ac:spMkLst>
            <pc:docMk/>
            <pc:sldMk cId="3028573567" sldId="276"/>
            <ac:spMk id="35" creationId="{126ADEF2-2BA7-419F-A580-9C6541A73B57}"/>
          </ac:spMkLst>
        </pc:spChg>
        <pc:spChg chg="add del">
          <ac:chgData name="Mathieu MATHIAS" userId="e82ac07d-8c9d-4496-b09c-4c010c620e56" providerId="ADAL" clId="{9559918B-F11B-4EFC-968D-4E2E74E17CDF}" dt="2018-05-24T14:24:15.917" v="7202" actId="26606"/>
          <ac:spMkLst>
            <pc:docMk/>
            <pc:sldMk cId="3028573567" sldId="276"/>
            <ac:spMk id="36" creationId="{2B146248-6675-4D3A-B34A-7363E28C91FE}"/>
          </ac:spMkLst>
        </pc:spChg>
        <pc:spChg chg="add del">
          <ac:chgData name="Mathieu MATHIAS" userId="e82ac07d-8c9d-4496-b09c-4c010c620e56" providerId="ADAL" clId="{9559918B-F11B-4EFC-968D-4E2E74E17CDF}" dt="2018-05-24T14:24:15.917" v="7202" actId="26606"/>
          <ac:spMkLst>
            <pc:docMk/>
            <pc:sldMk cId="3028573567" sldId="276"/>
            <ac:spMk id="37" creationId="{D4A29828-0E9F-418B-A95D-A7D6ABF1C717}"/>
          </ac:spMkLst>
        </pc:spChg>
        <pc:spChg chg="add del">
          <ac:chgData name="Mathieu MATHIAS" userId="e82ac07d-8c9d-4496-b09c-4c010c620e56" providerId="ADAL" clId="{9559918B-F11B-4EFC-968D-4E2E74E17CDF}" dt="2018-05-24T14:24:15.917" v="7202" actId="26606"/>
          <ac:spMkLst>
            <pc:docMk/>
            <pc:sldMk cId="3028573567" sldId="276"/>
            <ac:spMk id="38" creationId="{397636A1-434C-40B3-A908-6730DB23CA9F}"/>
          </ac:spMkLst>
        </pc:spChg>
        <pc:spChg chg="add del">
          <ac:chgData name="Mathieu MATHIAS" userId="e82ac07d-8c9d-4496-b09c-4c010c620e56" providerId="ADAL" clId="{9559918B-F11B-4EFC-968D-4E2E74E17CDF}" dt="2018-05-24T14:24:16.416" v="7204" actId="26606"/>
          <ac:spMkLst>
            <pc:docMk/>
            <pc:sldMk cId="3028573567" sldId="276"/>
            <ac:spMk id="40" creationId="{10833938-31AE-4868-9FCF-A0EB5E6A5134}"/>
          </ac:spMkLst>
        </pc:spChg>
        <pc:spChg chg="add del">
          <ac:chgData name="Mathieu MATHIAS" userId="e82ac07d-8c9d-4496-b09c-4c010c620e56" providerId="ADAL" clId="{9559918B-F11B-4EFC-968D-4E2E74E17CDF}" dt="2018-05-24T14:24:16.416" v="7204" actId="26606"/>
          <ac:spMkLst>
            <pc:docMk/>
            <pc:sldMk cId="3028573567" sldId="276"/>
            <ac:spMk id="41" creationId="{F6332DBD-C139-417D-8FEE-8B4D4818BE56}"/>
          </ac:spMkLst>
        </pc:spChg>
        <pc:spChg chg="add del">
          <ac:chgData name="Mathieu MATHIAS" userId="e82ac07d-8c9d-4496-b09c-4c010c620e56" providerId="ADAL" clId="{9559918B-F11B-4EFC-968D-4E2E74E17CDF}" dt="2018-05-24T14:24:16.416" v="7204" actId="26606"/>
          <ac:spMkLst>
            <pc:docMk/>
            <pc:sldMk cId="3028573567" sldId="276"/>
            <ac:spMk id="42" creationId="{D9453AC2-8882-459A-8985-3E24DD42AE0D}"/>
          </ac:spMkLst>
        </pc:spChg>
        <pc:spChg chg="add del">
          <ac:chgData name="Mathieu MATHIAS" userId="e82ac07d-8c9d-4496-b09c-4c010c620e56" providerId="ADAL" clId="{9559918B-F11B-4EFC-968D-4E2E74E17CDF}" dt="2018-05-24T14:24:16.416" v="7204" actId="26606"/>
          <ac:spMkLst>
            <pc:docMk/>
            <pc:sldMk cId="3028573567" sldId="276"/>
            <ac:spMk id="43" creationId="{D4A11FEA-6E98-401C-B708-DA2C95081E8F}"/>
          </ac:spMkLst>
        </pc:spChg>
        <pc:spChg chg="add del">
          <ac:chgData name="Mathieu MATHIAS" userId="e82ac07d-8c9d-4496-b09c-4c010c620e56" providerId="ADAL" clId="{9559918B-F11B-4EFC-968D-4E2E74E17CDF}" dt="2018-05-24T14:24:18.883" v="7206" actId="26606"/>
          <ac:spMkLst>
            <pc:docMk/>
            <pc:sldMk cId="3028573567" sldId="276"/>
            <ac:spMk id="45" creationId="{126ADEF2-2BA7-419F-A580-9C6541A73B57}"/>
          </ac:spMkLst>
        </pc:spChg>
        <pc:spChg chg="add del">
          <ac:chgData name="Mathieu MATHIAS" userId="e82ac07d-8c9d-4496-b09c-4c010c620e56" providerId="ADAL" clId="{9559918B-F11B-4EFC-968D-4E2E74E17CDF}" dt="2018-05-24T14:24:18.883" v="7206" actId="26606"/>
          <ac:spMkLst>
            <pc:docMk/>
            <pc:sldMk cId="3028573567" sldId="276"/>
            <ac:spMk id="46" creationId="{2B146248-6675-4D3A-B34A-7363E28C91FE}"/>
          </ac:spMkLst>
        </pc:spChg>
        <pc:spChg chg="add del">
          <ac:chgData name="Mathieu MATHIAS" userId="e82ac07d-8c9d-4496-b09c-4c010c620e56" providerId="ADAL" clId="{9559918B-F11B-4EFC-968D-4E2E74E17CDF}" dt="2018-05-24T14:24:18.883" v="7206" actId="26606"/>
          <ac:spMkLst>
            <pc:docMk/>
            <pc:sldMk cId="3028573567" sldId="276"/>
            <ac:spMk id="47" creationId="{8E52EA45-4231-40F0-A5F9-509764441E61}"/>
          </ac:spMkLst>
        </pc:spChg>
        <pc:spChg chg="add del">
          <ac:chgData name="Mathieu MATHIAS" userId="e82ac07d-8c9d-4496-b09c-4c010c620e56" providerId="ADAL" clId="{9559918B-F11B-4EFC-968D-4E2E74E17CDF}" dt="2018-05-24T14:24:18.883" v="7206" actId="26606"/>
          <ac:spMkLst>
            <pc:docMk/>
            <pc:sldMk cId="3028573567" sldId="276"/>
            <ac:spMk id="48" creationId="{E26580E3-C3E7-4C81-9BC7-D725DBB7436E}"/>
          </ac:spMkLst>
        </pc:spChg>
        <pc:spChg chg="add del">
          <ac:chgData name="Mathieu MATHIAS" userId="e82ac07d-8c9d-4496-b09c-4c010c620e56" providerId="ADAL" clId="{9559918B-F11B-4EFC-968D-4E2E74E17CDF}" dt="2018-05-24T14:24:20.334" v="7208" actId="26606"/>
          <ac:spMkLst>
            <pc:docMk/>
            <pc:sldMk cId="3028573567" sldId="276"/>
            <ac:spMk id="50" creationId="{126ADEF2-2BA7-419F-A580-9C6541A73B57}"/>
          </ac:spMkLst>
        </pc:spChg>
        <pc:spChg chg="add del">
          <ac:chgData name="Mathieu MATHIAS" userId="e82ac07d-8c9d-4496-b09c-4c010c620e56" providerId="ADAL" clId="{9559918B-F11B-4EFC-968D-4E2E74E17CDF}" dt="2018-05-24T14:24:20.334" v="7208" actId="26606"/>
          <ac:spMkLst>
            <pc:docMk/>
            <pc:sldMk cId="3028573567" sldId="276"/>
            <ac:spMk id="51" creationId="{2B146248-6675-4D3A-B34A-7363E28C91FE}"/>
          </ac:spMkLst>
        </pc:spChg>
        <pc:spChg chg="add del">
          <ac:chgData name="Mathieu MATHIAS" userId="e82ac07d-8c9d-4496-b09c-4c010c620e56" providerId="ADAL" clId="{9559918B-F11B-4EFC-968D-4E2E74E17CDF}" dt="2018-05-24T14:24:20.334" v="7208" actId="26606"/>
          <ac:spMkLst>
            <pc:docMk/>
            <pc:sldMk cId="3028573567" sldId="276"/>
            <ac:spMk id="52" creationId="{D4A29828-0E9F-418B-A95D-A7D6ABF1C717}"/>
          </ac:spMkLst>
        </pc:spChg>
        <pc:spChg chg="add del">
          <ac:chgData name="Mathieu MATHIAS" userId="e82ac07d-8c9d-4496-b09c-4c010c620e56" providerId="ADAL" clId="{9559918B-F11B-4EFC-968D-4E2E74E17CDF}" dt="2018-05-24T14:24:20.334" v="7208" actId="26606"/>
          <ac:spMkLst>
            <pc:docMk/>
            <pc:sldMk cId="3028573567" sldId="276"/>
            <ac:spMk id="53" creationId="{397636A1-434C-40B3-A908-6730DB23CA9F}"/>
          </ac:spMkLst>
        </pc:spChg>
        <pc:spChg chg="add del">
          <ac:chgData name="Mathieu MATHIAS" userId="e82ac07d-8c9d-4496-b09c-4c010c620e56" providerId="ADAL" clId="{9559918B-F11B-4EFC-968D-4E2E74E17CDF}" dt="2018-05-24T14:24:21.117" v="7210" actId="26606"/>
          <ac:spMkLst>
            <pc:docMk/>
            <pc:sldMk cId="3028573567" sldId="276"/>
            <ac:spMk id="55" creationId="{10833938-31AE-4868-9FCF-A0EB5E6A5134}"/>
          </ac:spMkLst>
        </pc:spChg>
        <pc:spChg chg="add del">
          <ac:chgData name="Mathieu MATHIAS" userId="e82ac07d-8c9d-4496-b09c-4c010c620e56" providerId="ADAL" clId="{9559918B-F11B-4EFC-968D-4E2E74E17CDF}" dt="2018-05-24T14:24:21.117" v="7210" actId="26606"/>
          <ac:spMkLst>
            <pc:docMk/>
            <pc:sldMk cId="3028573567" sldId="276"/>
            <ac:spMk id="56" creationId="{F6332DBD-C139-417D-8FEE-8B4D4818BE56}"/>
          </ac:spMkLst>
        </pc:spChg>
        <pc:spChg chg="add del">
          <ac:chgData name="Mathieu MATHIAS" userId="e82ac07d-8c9d-4496-b09c-4c010c620e56" providerId="ADAL" clId="{9559918B-F11B-4EFC-968D-4E2E74E17CDF}" dt="2018-05-24T14:24:21.117" v="7210" actId="26606"/>
          <ac:spMkLst>
            <pc:docMk/>
            <pc:sldMk cId="3028573567" sldId="276"/>
            <ac:spMk id="57" creationId="{6E2B9507-3EEA-485F-8C2D-2081FED1A9E0}"/>
          </ac:spMkLst>
        </pc:spChg>
        <pc:spChg chg="add del">
          <ac:chgData name="Mathieu MATHIAS" userId="e82ac07d-8c9d-4496-b09c-4c010c620e56" providerId="ADAL" clId="{9559918B-F11B-4EFC-968D-4E2E74E17CDF}" dt="2018-05-24T14:24:21.117" v="7210" actId="26606"/>
          <ac:spMkLst>
            <pc:docMk/>
            <pc:sldMk cId="3028573567" sldId="276"/>
            <ac:spMk id="58" creationId="{E23D053D-BAF7-4B3A-A81B-804135D3AB86}"/>
          </ac:spMkLst>
        </pc:spChg>
        <pc:spChg chg="add del">
          <ac:chgData name="Mathieu MATHIAS" userId="e82ac07d-8c9d-4496-b09c-4c010c620e56" providerId="ADAL" clId="{9559918B-F11B-4EFC-968D-4E2E74E17CDF}" dt="2018-05-24T14:24:21.117" v="7210" actId="26606"/>
          <ac:spMkLst>
            <pc:docMk/>
            <pc:sldMk cId="3028573567" sldId="276"/>
            <ac:spMk id="59" creationId="{B64D456C-6C52-4F06-8FCD-0969F4BF9408}"/>
          </ac:spMkLst>
        </pc:spChg>
        <pc:spChg chg="add mod">
          <ac:chgData name="Mathieu MATHIAS" userId="e82ac07d-8c9d-4496-b09c-4c010c620e56" providerId="ADAL" clId="{9559918B-F11B-4EFC-968D-4E2E74E17CDF}" dt="2018-05-28T07:56:18.631" v="11132" actId="20577"/>
          <ac:spMkLst>
            <pc:docMk/>
            <pc:sldMk cId="3028573567" sldId="276"/>
            <ac:spMk id="60" creationId="{E60EECCB-B8D6-45FA-BDB9-B1EA95CCFDE6}"/>
          </ac:spMkLst>
        </pc:spChg>
        <pc:spChg chg="add del">
          <ac:chgData name="Mathieu MATHIAS" userId="e82ac07d-8c9d-4496-b09c-4c010c620e56" providerId="ADAL" clId="{9559918B-F11B-4EFC-968D-4E2E74E17CDF}" dt="2018-05-24T14:24:22.151" v="7212" actId="26606"/>
          <ac:spMkLst>
            <pc:docMk/>
            <pc:sldMk cId="3028573567" sldId="276"/>
            <ac:spMk id="61" creationId="{126ADEF2-2BA7-419F-A580-9C6541A73B57}"/>
          </ac:spMkLst>
        </pc:spChg>
        <pc:spChg chg="add del">
          <ac:chgData name="Mathieu MATHIAS" userId="e82ac07d-8c9d-4496-b09c-4c010c620e56" providerId="ADAL" clId="{9559918B-F11B-4EFC-968D-4E2E74E17CDF}" dt="2018-05-24T14:24:22.151" v="7212" actId="26606"/>
          <ac:spMkLst>
            <pc:docMk/>
            <pc:sldMk cId="3028573567" sldId="276"/>
            <ac:spMk id="62" creationId="{2B146248-6675-4D3A-B34A-7363E28C91FE}"/>
          </ac:spMkLst>
        </pc:spChg>
        <pc:spChg chg="add del">
          <ac:chgData name="Mathieu MATHIAS" userId="e82ac07d-8c9d-4496-b09c-4c010c620e56" providerId="ADAL" clId="{9559918B-F11B-4EFC-968D-4E2E74E17CDF}" dt="2018-05-24T14:24:22.151" v="7212" actId="26606"/>
          <ac:spMkLst>
            <pc:docMk/>
            <pc:sldMk cId="3028573567" sldId="276"/>
            <ac:spMk id="63" creationId="{5D03EF74-60CA-4541-B461-58FC381AC16B}"/>
          </ac:spMkLst>
        </pc:spChg>
        <pc:spChg chg="add del">
          <ac:chgData name="Mathieu MATHIAS" userId="e82ac07d-8c9d-4496-b09c-4c010c620e56" providerId="ADAL" clId="{9559918B-F11B-4EFC-968D-4E2E74E17CDF}" dt="2018-05-24T14:24:22.151" v="7212" actId="26606"/>
          <ac:spMkLst>
            <pc:docMk/>
            <pc:sldMk cId="3028573567" sldId="276"/>
            <ac:spMk id="64" creationId="{BEC0922B-4962-4510-9EB8-809BE7591F62}"/>
          </ac:spMkLst>
        </pc:spChg>
        <pc:spChg chg="add del">
          <ac:chgData name="Mathieu MATHIAS" userId="e82ac07d-8c9d-4496-b09c-4c010c620e56" providerId="ADAL" clId="{9559918B-F11B-4EFC-968D-4E2E74E17CDF}" dt="2018-05-24T14:24:22.151" v="7212" actId="26606"/>
          <ac:spMkLst>
            <pc:docMk/>
            <pc:sldMk cId="3028573567" sldId="276"/>
            <ac:spMk id="65" creationId="{AB8C5376-1508-4BE8-B17D-4E7F8CA8B631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66" creationId="{FB28A9D5-CBDA-427D-A1BE-13CABC6FA6E0}"/>
          </ac:spMkLst>
        </pc:spChg>
        <pc:spChg chg="add del">
          <ac:chgData name="Mathieu MATHIAS" userId="e82ac07d-8c9d-4496-b09c-4c010c620e56" providerId="ADAL" clId="{9559918B-F11B-4EFC-968D-4E2E74E17CDF}" dt="2018-05-24T14:24:42.118" v="7216" actId="26606"/>
          <ac:spMkLst>
            <pc:docMk/>
            <pc:sldMk cId="3028573567" sldId="276"/>
            <ac:spMk id="67" creationId="{126ADEF2-2BA7-419F-A580-9C6541A73B57}"/>
          </ac:spMkLst>
        </pc:spChg>
        <pc:spChg chg="add del">
          <ac:chgData name="Mathieu MATHIAS" userId="e82ac07d-8c9d-4496-b09c-4c010c620e56" providerId="ADAL" clId="{9559918B-F11B-4EFC-968D-4E2E74E17CDF}" dt="2018-05-24T14:24:42.118" v="7216" actId="26606"/>
          <ac:spMkLst>
            <pc:docMk/>
            <pc:sldMk cId="3028573567" sldId="276"/>
            <ac:spMk id="68" creationId="{2B146248-6675-4D3A-B34A-7363E28C91FE}"/>
          </ac:spMkLst>
        </pc:spChg>
        <pc:spChg chg="add del">
          <ac:chgData name="Mathieu MATHIAS" userId="e82ac07d-8c9d-4496-b09c-4c010c620e56" providerId="ADAL" clId="{9559918B-F11B-4EFC-968D-4E2E74E17CDF}" dt="2018-05-24T14:24:42.118" v="7216" actId="26606"/>
          <ac:spMkLst>
            <pc:docMk/>
            <pc:sldMk cId="3028573567" sldId="276"/>
            <ac:spMk id="69" creationId="{C43AE51B-5C33-4D4E-8864-EB8978C57382}"/>
          </ac:spMkLst>
        </pc:spChg>
        <pc:spChg chg="add del">
          <ac:chgData name="Mathieu MATHIAS" userId="e82ac07d-8c9d-4496-b09c-4c010c620e56" providerId="ADAL" clId="{9559918B-F11B-4EFC-968D-4E2E74E17CDF}" dt="2018-05-24T14:24:42.118" v="7216" actId="26606"/>
          <ac:spMkLst>
            <pc:docMk/>
            <pc:sldMk cId="3028573567" sldId="276"/>
            <ac:spMk id="70" creationId="{A372FEB2-70B1-49BF-A428-97330A29B760}"/>
          </ac:spMkLst>
        </pc:spChg>
        <pc:spChg chg="add mod or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71" creationId="{9CCE338A-6CA7-4A61-9147-77A18F1FB088}"/>
          </ac:spMkLst>
        </pc:spChg>
        <pc:spChg chg="add mod or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72" creationId="{53ED5D70-7836-4E46-867E-802A7F0D60E8}"/>
          </ac:spMkLst>
        </pc:spChg>
        <pc:spChg chg="add mod or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73" creationId="{CAAE683C-A694-49AD-826E-34585902BE1E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74" creationId="{F960E976-CFFD-4806-A7EC-E95A89F9D859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75" creationId="{BF81EAFF-483A-40B2-B9E9-2BE822E83088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76" creationId="{12F1C5C1-14DD-41B0-BF3C-4E6C9899A02C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77" creationId="{B175DC3F-5904-43A5-9F9C-15A2C8F05A8F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78" creationId="{17FD7C92-BDB2-40E0-AC6C-A05628F7A5DD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79" creationId="{C684B569-976D-4E42-A4EC-09D07AC3F268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80" creationId="{1CB5CFED-6946-4440-A354-A9A47B421AFD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81" creationId="{72878EEE-559E-4136-8FF0-8FE69D789575}"/>
          </ac:spMkLst>
        </pc:spChg>
        <pc:spChg chg="add mod">
          <ac:chgData name="Mathieu MATHIAS" userId="e82ac07d-8c9d-4496-b09c-4c010c620e56" providerId="ADAL" clId="{9559918B-F11B-4EFC-968D-4E2E74E17CDF}" dt="2018-05-31T09:45:45.482" v="18096" actId="1076"/>
          <ac:spMkLst>
            <pc:docMk/>
            <pc:sldMk cId="3028573567" sldId="276"/>
            <ac:spMk id="83" creationId="{C8097FC4-669E-4769-A76C-155CEA724580}"/>
          </ac:spMkLst>
        </pc:spChg>
        <pc:spChg chg="add mod">
          <ac:chgData name="Mathieu MATHIAS" userId="e82ac07d-8c9d-4496-b09c-4c010c620e56" providerId="ADAL" clId="{9559918B-F11B-4EFC-968D-4E2E74E17CDF}" dt="2018-05-24T15:19:41.841" v="7919" actId="1076"/>
          <ac:spMkLst>
            <pc:docMk/>
            <pc:sldMk cId="3028573567" sldId="276"/>
            <ac:spMk id="84" creationId="{6BA1465F-AA27-4419-AEB3-BDF73A1C8D73}"/>
          </ac:spMkLst>
        </pc:spChg>
        <pc:spChg chg="add del">
          <ac:chgData name="Mathieu MATHIAS" userId="e82ac07d-8c9d-4496-b09c-4c010c620e56" providerId="ADAL" clId="{9559918B-F11B-4EFC-968D-4E2E74E17CDF}" dt="2018-05-24T15:19:48.988" v="7921" actId="6549"/>
          <ac:spMkLst>
            <pc:docMk/>
            <pc:sldMk cId="3028573567" sldId="276"/>
            <ac:spMk id="98" creationId="{C6C3A167-A5E9-402F-AE09-CE0398C4F62C}"/>
          </ac:spMkLst>
        </pc:spChg>
        <pc:grpChg chg="add del mod">
          <ac:chgData name="Mathieu MATHIAS" userId="e82ac07d-8c9d-4496-b09c-4c010c620e56" providerId="ADAL" clId="{9559918B-F11B-4EFC-968D-4E2E74E17CDF}" dt="2018-05-24T14:57:30.451" v="7638" actId="165"/>
          <ac:grpSpMkLst>
            <pc:docMk/>
            <pc:sldMk cId="3028573567" sldId="276"/>
            <ac:grpSpMk id="21" creationId="{7A2E5D65-1AB9-4D5C-82FE-6FBCEA80768B}"/>
          </ac:grpSpMkLst>
        </pc:grpChg>
        <pc:grpChg chg="add mod ord">
          <ac:chgData name="Mathieu MATHIAS" userId="e82ac07d-8c9d-4496-b09c-4c010c620e56" providerId="ADAL" clId="{9559918B-F11B-4EFC-968D-4E2E74E17CDF}" dt="2018-05-24T15:19:41.841" v="7919" actId="1076"/>
          <ac:grpSpMkLst>
            <pc:docMk/>
            <pc:sldMk cId="3028573567" sldId="276"/>
            <ac:grpSpMk id="28" creationId="{E77444B1-C909-4316-A6D8-437570B52784}"/>
          </ac:grpSpMkLst>
        </pc:grpChg>
        <pc:graphicFrameChg chg="add del mod">
          <ac:chgData name="Mathieu MATHIAS" userId="e82ac07d-8c9d-4496-b09c-4c010c620e56" providerId="ADAL" clId="{9559918B-F11B-4EFC-968D-4E2E74E17CDF}" dt="2018-05-24T14:09:29.184" v="7122" actId="1032"/>
          <ac:graphicFrameMkLst>
            <pc:docMk/>
            <pc:sldMk cId="3028573567" sldId="276"/>
            <ac:graphicFrameMk id="4" creationId="{BF4E24EB-C120-4C6B-8BF3-408CEC1EC147}"/>
          </ac:graphicFrameMkLst>
        </pc:graphicFrameChg>
        <pc:graphicFrameChg chg="add del mod">
          <ac:chgData name="Mathieu MATHIAS" userId="e82ac07d-8c9d-4496-b09c-4c010c620e56" providerId="ADAL" clId="{9559918B-F11B-4EFC-968D-4E2E74E17CDF}" dt="2018-05-24T14:10:59.768" v="7181" actId="1032"/>
          <ac:graphicFrameMkLst>
            <pc:docMk/>
            <pc:sldMk cId="3028573567" sldId="276"/>
            <ac:graphicFrameMk id="5" creationId="{1856F426-3C2E-4386-B1AE-7FE2186AEE52}"/>
          </ac:graphicFrameMkLst>
        </pc:graphicFrameChg>
        <pc:picChg chg="add del mod">
          <ac:chgData name="Mathieu MATHIAS" userId="e82ac07d-8c9d-4496-b09c-4c010c620e56" providerId="ADAL" clId="{9559918B-F11B-4EFC-968D-4E2E74E17CDF}" dt="2018-05-24T14:33:06.565" v="7232" actId="478"/>
          <ac:picMkLst>
            <pc:docMk/>
            <pc:sldMk cId="3028573567" sldId="276"/>
            <ac:picMk id="11" creationId="{DBE18972-BF47-4F63-88A1-1240383E2286}"/>
          </ac:picMkLst>
        </pc:picChg>
        <pc:picChg chg="add mod ord">
          <ac:chgData name="Mathieu MATHIAS" userId="e82ac07d-8c9d-4496-b09c-4c010c620e56" providerId="ADAL" clId="{9559918B-F11B-4EFC-968D-4E2E74E17CDF}" dt="2018-05-24T15:19:41.841" v="7919" actId="1076"/>
          <ac:picMkLst>
            <pc:docMk/>
            <pc:sldMk cId="3028573567" sldId="276"/>
            <ac:picMk id="12" creationId="{A6DA812C-E686-4194-9CF0-5D25265BC838}"/>
          </ac:picMkLst>
        </pc:picChg>
        <pc:picChg chg="add del mod topLvl">
          <ac:chgData name="Mathieu MATHIAS" userId="e82ac07d-8c9d-4496-b09c-4c010c620e56" providerId="ADAL" clId="{9559918B-F11B-4EFC-968D-4E2E74E17CDF}" dt="2018-05-24T14:57:32.734" v="7639" actId="478"/>
          <ac:picMkLst>
            <pc:docMk/>
            <pc:sldMk cId="3028573567" sldId="276"/>
            <ac:picMk id="17" creationId="{0CE844E0-11AC-4B30-B5DF-C636A4B53EB9}"/>
          </ac:picMkLst>
        </pc:picChg>
        <pc:picChg chg="add mod topLvl">
          <ac:chgData name="Mathieu MATHIAS" userId="e82ac07d-8c9d-4496-b09c-4c010c620e56" providerId="ADAL" clId="{9559918B-F11B-4EFC-968D-4E2E74E17CDF}" dt="2018-05-24T14:57:39.630" v="7641" actId="164"/>
          <ac:picMkLst>
            <pc:docMk/>
            <pc:sldMk cId="3028573567" sldId="276"/>
            <ac:picMk id="19" creationId="{7D5E8052-DBCF-4A6C-B2B9-90D46C298BAB}"/>
          </ac:picMkLst>
        </pc:picChg>
        <pc:picChg chg="add mod">
          <ac:chgData name="Mathieu MATHIAS" userId="e82ac07d-8c9d-4496-b09c-4c010c620e56" providerId="ADAL" clId="{9559918B-F11B-4EFC-968D-4E2E74E17CDF}" dt="2018-05-24T14:57:45.081" v="7642" actId="6549"/>
          <ac:picMkLst>
            <pc:docMk/>
            <pc:sldMk cId="3028573567" sldId="276"/>
            <ac:picMk id="23" creationId="{79EFCFA4-EE03-41F8-AD8B-B3BE8120283B}"/>
          </ac:picMkLst>
        </pc:picChg>
        <pc:cxnChg chg="add mod">
          <ac:chgData name="Mathieu MATHIAS" userId="e82ac07d-8c9d-4496-b09c-4c010c620e56" providerId="ADAL" clId="{9559918B-F11B-4EFC-968D-4E2E74E17CDF}" dt="2018-05-24T15:19:41.841" v="7919" actId="1076"/>
          <ac:cxnSpMkLst>
            <pc:docMk/>
            <pc:sldMk cId="3028573567" sldId="276"/>
            <ac:cxnSpMk id="39" creationId="{B0FC7743-5582-4A3B-901F-FF5A79FBCA4C}"/>
          </ac:cxnSpMkLst>
        </pc:cxnChg>
        <pc:cxnChg chg="add mod">
          <ac:chgData name="Mathieu MATHIAS" userId="e82ac07d-8c9d-4496-b09c-4c010c620e56" providerId="ADAL" clId="{9559918B-F11B-4EFC-968D-4E2E74E17CDF}" dt="2018-05-24T15:19:41.841" v="7919" actId="1076"/>
          <ac:cxnSpMkLst>
            <pc:docMk/>
            <pc:sldMk cId="3028573567" sldId="276"/>
            <ac:cxnSpMk id="54" creationId="{1D7A8DC5-6FC6-4609-BD47-34AF60240F52}"/>
          </ac:cxnSpMkLst>
        </pc:cxnChg>
        <pc:cxnChg chg="add mod">
          <ac:chgData name="Mathieu MATHIAS" userId="e82ac07d-8c9d-4496-b09c-4c010c620e56" providerId="ADAL" clId="{9559918B-F11B-4EFC-968D-4E2E74E17CDF}" dt="2018-05-24T15:19:41.841" v="7919" actId="1076"/>
          <ac:cxnSpMkLst>
            <pc:docMk/>
            <pc:sldMk cId="3028573567" sldId="276"/>
            <ac:cxnSpMk id="86" creationId="{74FC23D2-BA66-4E01-8E62-5C2FE943F000}"/>
          </ac:cxnSpMkLst>
        </pc:cxnChg>
        <pc:cxnChg chg="add del mod">
          <ac:chgData name="Mathieu MATHIAS" userId="e82ac07d-8c9d-4496-b09c-4c010c620e56" providerId="ADAL" clId="{9559918B-F11B-4EFC-968D-4E2E74E17CDF}" dt="2018-05-31T09:47:44.773" v="18104" actId="478"/>
          <ac:cxnSpMkLst>
            <pc:docMk/>
            <pc:sldMk cId="3028573567" sldId="276"/>
            <ac:cxnSpMk id="91" creationId="{78CA2A39-AB09-42B0-8EF9-D7BF6251B0BB}"/>
          </ac:cxnSpMkLst>
        </pc:cxnChg>
        <pc:cxnChg chg="add del mod">
          <ac:chgData name="Mathieu MATHIAS" userId="e82ac07d-8c9d-4496-b09c-4c010c620e56" providerId="ADAL" clId="{9559918B-F11B-4EFC-968D-4E2E74E17CDF}" dt="2018-05-31T09:47:43.495" v="18103" actId="478"/>
          <ac:cxnSpMkLst>
            <pc:docMk/>
            <pc:sldMk cId="3028573567" sldId="276"/>
            <ac:cxnSpMk id="93" creationId="{5CAB1CD6-60D4-46B6-8E6D-6FE57A5AF579}"/>
          </ac:cxnSpMkLst>
        </pc:cxnChg>
      </pc:sldChg>
      <pc:sldChg chg="addSp delSp modSp add ord delAnim modAnim">
        <pc:chgData name="Mathieu MATHIAS" userId="e82ac07d-8c9d-4496-b09c-4c010c620e56" providerId="ADAL" clId="{9559918B-F11B-4EFC-968D-4E2E74E17CDF}" dt="2018-05-31T09:52:04.604" v="18185" actId="208"/>
        <pc:sldMkLst>
          <pc:docMk/>
          <pc:sldMk cId="499011708" sldId="277"/>
        </pc:sldMkLst>
        <pc:spChg chg="mod">
          <ac:chgData name="Mathieu MATHIAS" userId="e82ac07d-8c9d-4496-b09c-4c010c620e56" providerId="ADAL" clId="{9559918B-F11B-4EFC-968D-4E2E74E17CDF}" dt="2018-05-24T15:29:09.613" v="7926" actId="6549"/>
          <ac:spMkLst>
            <pc:docMk/>
            <pc:sldMk cId="499011708" sldId="277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31T09:52:04.604" v="18185" actId="208"/>
          <ac:spMkLst>
            <pc:docMk/>
            <pc:sldMk cId="499011708" sldId="277"/>
            <ac:spMk id="5" creationId="{93E65C17-03B1-41B4-A9FF-CA8887B8E75F}"/>
          </ac:spMkLst>
        </pc:spChg>
        <pc:spChg chg="add mod">
          <ac:chgData name="Mathieu MATHIAS" userId="e82ac07d-8c9d-4496-b09c-4c010c620e56" providerId="ADAL" clId="{9559918B-F11B-4EFC-968D-4E2E74E17CDF}" dt="2018-05-31T09:52:04.604" v="18185" actId="208"/>
          <ac:spMkLst>
            <pc:docMk/>
            <pc:sldMk cId="499011708" sldId="277"/>
            <ac:spMk id="6" creationId="{C9970B38-576B-4674-923C-F8BB62E251A7}"/>
          </ac:spMkLst>
        </pc:spChg>
        <pc:spChg chg="add del mod">
          <ac:chgData name="Mathieu MATHIAS" userId="e82ac07d-8c9d-4496-b09c-4c010c620e56" providerId="ADAL" clId="{9559918B-F11B-4EFC-968D-4E2E74E17CDF}" dt="2018-05-31T09:51:50.471" v="18182" actId="478"/>
          <ac:spMkLst>
            <pc:docMk/>
            <pc:sldMk cId="499011708" sldId="277"/>
            <ac:spMk id="7" creationId="{8C964277-A191-4E03-AD36-1F80F1EA27B2}"/>
          </ac:spMkLst>
        </pc:spChg>
        <pc:spChg chg="add del mod">
          <ac:chgData name="Mathieu MATHIAS" userId="e82ac07d-8c9d-4496-b09c-4c010c620e56" providerId="ADAL" clId="{9559918B-F11B-4EFC-968D-4E2E74E17CDF}" dt="2018-05-31T09:51:49.849" v="18181" actId="478"/>
          <ac:spMkLst>
            <pc:docMk/>
            <pc:sldMk cId="499011708" sldId="277"/>
            <ac:spMk id="8" creationId="{2607C670-E17B-424E-9BA8-9A9484A93566}"/>
          </ac:spMkLst>
        </pc:spChg>
        <pc:spChg chg="add mod">
          <ac:chgData name="Mathieu MATHIAS" userId="e82ac07d-8c9d-4496-b09c-4c010c620e56" providerId="ADAL" clId="{9559918B-F11B-4EFC-968D-4E2E74E17CDF}" dt="2018-05-31T09:52:04.604" v="18185" actId="208"/>
          <ac:spMkLst>
            <pc:docMk/>
            <pc:sldMk cId="499011708" sldId="277"/>
            <ac:spMk id="9" creationId="{805F5573-181F-460D-9DC0-6B73BCDF2A2B}"/>
          </ac:spMkLst>
        </pc:spChg>
        <pc:spChg chg="add mod">
          <ac:chgData name="Mathieu MATHIAS" userId="e82ac07d-8c9d-4496-b09c-4c010c620e56" providerId="ADAL" clId="{9559918B-F11B-4EFC-968D-4E2E74E17CDF}" dt="2018-05-31T09:52:04.604" v="18185" actId="208"/>
          <ac:spMkLst>
            <pc:docMk/>
            <pc:sldMk cId="499011708" sldId="277"/>
            <ac:spMk id="10" creationId="{2577CAC1-D785-457B-B216-D2392DB5F3A8}"/>
          </ac:spMkLst>
        </pc:spChg>
        <pc:graphicFrameChg chg="mod modGraphic">
          <ac:chgData name="Mathieu MATHIAS" userId="e82ac07d-8c9d-4496-b09c-4c010c620e56" providerId="ADAL" clId="{9559918B-F11B-4EFC-968D-4E2E74E17CDF}" dt="2018-05-28T07:59:33.961" v="11151" actId="20577"/>
          <ac:graphicFrameMkLst>
            <pc:docMk/>
            <pc:sldMk cId="499011708" sldId="277"/>
            <ac:graphicFrameMk id="4" creationId="{5762B0A6-33C8-479A-96FF-5770F9391832}"/>
          </ac:graphicFrameMkLst>
        </pc:graphicFrameChg>
      </pc:sldChg>
      <pc:sldChg chg="addSp modSp add modAnim">
        <pc:chgData name="Mathieu MATHIAS" userId="e82ac07d-8c9d-4496-b09c-4c010c620e56" providerId="ADAL" clId="{9559918B-F11B-4EFC-968D-4E2E74E17CDF}" dt="2018-05-31T09:54:52.661" v="18194" actId="20577"/>
        <pc:sldMkLst>
          <pc:docMk/>
          <pc:sldMk cId="1699939931" sldId="278"/>
        </pc:sldMkLst>
        <pc:spChg chg="mod">
          <ac:chgData name="Mathieu MATHIAS" userId="e82ac07d-8c9d-4496-b09c-4c010c620e56" providerId="ADAL" clId="{9559918B-F11B-4EFC-968D-4E2E74E17CDF}" dt="2018-05-24T15:53:08.317" v="8906" actId="20577"/>
          <ac:spMkLst>
            <pc:docMk/>
            <pc:sldMk cId="1699939931" sldId="278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31T09:53:49.163" v="18189" actId="14100"/>
          <ac:spMkLst>
            <pc:docMk/>
            <pc:sldMk cId="1699939931" sldId="278"/>
            <ac:spMk id="5" creationId="{87E9AD0D-A0E1-4773-B2CF-60F3B1924BB0}"/>
          </ac:spMkLst>
        </pc:spChg>
        <pc:spChg chg="add mod">
          <ac:chgData name="Mathieu MATHIAS" userId="e82ac07d-8c9d-4496-b09c-4c010c620e56" providerId="ADAL" clId="{9559918B-F11B-4EFC-968D-4E2E74E17CDF}" dt="2018-05-31T09:53:45.325" v="18188" actId="1076"/>
          <ac:spMkLst>
            <pc:docMk/>
            <pc:sldMk cId="1699939931" sldId="278"/>
            <ac:spMk id="6" creationId="{3975DA9E-51F4-4AF0-A3F2-6E0BF18B7682}"/>
          </ac:spMkLst>
        </pc:spChg>
        <pc:graphicFrameChg chg="mod modGraphic">
          <ac:chgData name="Mathieu MATHIAS" userId="e82ac07d-8c9d-4496-b09c-4c010c620e56" providerId="ADAL" clId="{9559918B-F11B-4EFC-968D-4E2E74E17CDF}" dt="2018-05-31T09:54:52.661" v="18194" actId="20577"/>
          <ac:graphicFrameMkLst>
            <pc:docMk/>
            <pc:sldMk cId="1699939931" sldId="278"/>
            <ac:graphicFrameMk id="4" creationId="{5762B0A6-33C8-479A-96FF-5770F9391832}"/>
          </ac:graphicFrameMkLst>
        </pc:graphicFrameChg>
      </pc:sldChg>
      <pc:sldChg chg="addSp delSp modSp add delAnim modAnim">
        <pc:chgData name="Mathieu MATHIAS" userId="e82ac07d-8c9d-4496-b09c-4c010c620e56" providerId="ADAL" clId="{9559918B-F11B-4EFC-968D-4E2E74E17CDF}" dt="2018-05-30T09:42:45.243" v="16235" actId="20577"/>
        <pc:sldMkLst>
          <pc:docMk/>
          <pc:sldMk cId="671822275" sldId="279"/>
        </pc:sldMkLst>
        <pc:spChg chg="mod">
          <ac:chgData name="Mathieu MATHIAS" userId="e82ac07d-8c9d-4496-b09c-4c010c620e56" providerId="ADAL" clId="{9559918B-F11B-4EFC-968D-4E2E74E17CDF}" dt="2018-05-25T08:20:06.046" v="9718" actId="20577"/>
          <ac:spMkLst>
            <pc:docMk/>
            <pc:sldMk cId="671822275" sldId="279"/>
            <ac:spMk id="2" creationId="{86B5C750-9C5D-436C-A9BE-BD3F224D6515}"/>
          </ac:spMkLst>
        </pc:spChg>
        <pc:spChg chg="add del mod">
          <ac:chgData name="Mathieu MATHIAS" userId="e82ac07d-8c9d-4496-b09c-4c010c620e56" providerId="ADAL" clId="{9559918B-F11B-4EFC-968D-4E2E74E17CDF}" dt="2018-05-30T09:29:16.370" v="15960" actId="478"/>
          <ac:spMkLst>
            <pc:docMk/>
            <pc:sldMk cId="671822275" sldId="279"/>
            <ac:spMk id="5" creationId="{2C07258F-4E4E-41C4-B902-E24E2CB68429}"/>
          </ac:spMkLst>
        </pc:spChg>
        <pc:spChg chg="add mod">
          <ac:chgData name="Mathieu MATHIAS" userId="e82ac07d-8c9d-4496-b09c-4c010c620e56" providerId="ADAL" clId="{9559918B-F11B-4EFC-968D-4E2E74E17CDF}" dt="2018-05-30T09:33:27.553" v="16160" actId="14100"/>
          <ac:spMkLst>
            <pc:docMk/>
            <pc:sldMk cId="671822275" sldId="279"/>
            <ac:spMk id="6" creationId="{2DC6CB41-EC75-42E0-84F8-FC772EEA3A4C}"/>
          </ac:spMkLst>
        </pc:spChg>
        <pc:spChg chg="add del mod">
          <ac:chgData name="Mathieu MATHIAS" userId="e82ac07d-8c9d-4496-b09c-4c010c620e56" providerId="ADAL" clId="{9559918B-F11B-4EFC-968D-4E2E74E17CDF}" dt="2018-05-30T09:29:14.933" v="15959" actId="478"/>
          <ac:spMkLst>
            <pc:docMk/>
            <pc:sldMk cId="671822275" sldId="279"/>
            <ac:spMk id="7" creationId="{CC5DAE30-C224-4513-AAEA-09CC6BA7216E}"/>
          </ac:spMkLst>
        </pc:spChg>
        <pc:spChg chg="add del mod">
          <ac:chgData name="Mathieu MATHIAS" userId="e82ac07d-8c9d-4496-b09c-4c010c620e56" providerId="ADAL" clId="{9559918B-F11B-4EFC-968D-4E2E74E17CDF}" dt="2018-05-30T09:42:43.358" v="16234" actId="478"/>
          <ac:spMkLst>
            <pc:docMk/>
            <pc:sldMk cId="671822275" sldId="279"/>
            <ac:spMk id="8" creationId="{8B753C8E-04A3-4A14-9F36-8D711B0D26E6}"/>
          </ac:spMkLst>
        </pc:spChg>
        <pc:spChg chg="add mod">
          <ac:chgData name="Mathieu MATHIAS" userId="e82ac07d-8c9d-4496-b09c-4c010c620e56" providerId="ADAL" clId="{9559918B-F11B-4EFC-968D-4E2E74E17CDF}" dt="2018-05-30T09:33:11.025" v="16154" actId="14100"/>
          <ac:spMkLst>
            <pc:docMk/>
            <pc:sldMk cId="671822275" sldId="279"/>
            <ac:spMk id="9" creationId="{B934D1BF-BD3D-4508-B248-98EB080475EA}"/>
          </ac:spMkLst>
        </pc:spChg>
        <pc:spChg chg="add mod">
          <ac:chgData name="Mathieu MATHIAS" userId="e82ac07d-8c9d-4496-b09c-4c010c620e56" providerId="ADAL" clId="{9559918B-F11B-4EFC-968D-4E2E74E17CDF}" dt="2018-05-30T09:33:19.496" v="16157" actId="14100"/>
          <ac:spMkLst>
            <pc:docMk/>
            <pc:sldMk cId="671822275" sldId="279"/>
            <ac:spMk id="10" creationId="{004ECBDE-3A81-4C85-B346-CDBCA7127A0C}"/>
          </ac:spMkLst>
        </pc:spChg>
        <pc:graphicFrameChg chg="mod modGraphic">
          <ac:chgData name="Mathieu MATHIAS" userId="e82ac07d-8c9d-4496-b09c-4c010c620e56" providerId="ADAL" clId="{9559918B-F11B-4EFC-968D-4E2E74E17CDF}" dt="2018-05-30T09:42:45.243" v="16235" actId="20577"/>
          <ac:graphicFrameMkLst>
            <pc:docMk/>
            <pc:sldMk cId="671822275" sldId="279"/>
            <ac:graphicFrameMk id="4" creationId="{5762B0A6-33C8-479A-96FF-5770F9391832}"/>
          </ac:graphicFrameMkLst>
        </pc:graphicFrameChg>
      </pc:sldChg>
      <pc:sldChg chg="addSp modSp add modAnim">
        <pc:chgData name="Mathieu MATHIAS" userId="e82ac07d-8c9d-4496-b09c-4c010c620e56" providerId="ADAL" clId="{9559918B-F11B-4EFC-968D-4E2E74E17CDF}" dt="2018-05-30T09:46:14.341" v="16345" actId="20577"/>
        <pc:sldMkLst>
          <pc:docMk/>
          <pc:sldMk cId="1068781246" sldId="280"/>
        </pc:sldMkLst>
        <pc:spChg chg="mod">
          <ac:chgData name="Mathieu MATHIAS" userId="e82ac07d-8c9d-4496-b09c-4c010c620e56" providerId="ADAL" clId="{9559918B-F11B-4EFC-968D-4E2E74E17CDF}" dt="2018-05-25T09:01:35.904" v="10051" actId="20577"/>
          <ac:spMkLst>
            <pc:docMk/>
            <pc:sldMk cId="1068781246" sldId="280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30T09:44:29.069" v="16312" actId="1076"/>
          <ac:spMkLst>
            <pc:docMk/>
            <pc:sldMk cId="1068781246" sldId="280"/>
            <ac:spMk id="5" creationId="{325C6899-79E9-46FD-8AFC-929767BB90E6}"/>
          </ac:spMkLst>
        </pc:spChg>
        <pc:spChg chg="add mod">
          <ac:chgData name="Mathieu MATHIAS" userId="e82ac07d-8c9d-4496-b09c-4c010c620e56" providerId="ADAL" clId="{9559918B-F11B-4EFC-968D-4E2E74E17CDF}" dt="2018-05-30T09:45:23.505" v="16323" actId="1076"/>
          <ac:spMkLst>
            <pc:docMk/>
            <pc:sldMk cId="1068781246" sldId="280"/>
            <ac:spMk id="6" creationId="{1A0F5A5B-9B67-4C0B-A12A-777A345DB3D4}"/>
          </ac:spMkLst>
        </pc:spChg>
        <pc:spChg chg="add mod">
          <ac:chgData name="Mathieu MATHIAS" userId="e82ac07d-8c9d-4496-b09c-4c010c620e56" providerId="ADAL" clId="{9559918B-F11B-4EFC-968D-4E2E74E17CDF}" dt="2018-05-30T09:45:39.384" v="16325" actId="1076"/>
          <ac:spMkLst>
            <pc:docMk/>
            <pc:sldMk cId="1068781246" sldId="280"/>
            <ac:spMk id="7" creationId="{93B762A1-9EDB-4CB1-9378-AF81F382B728}"/>
          </ac:spMkLst>
        </pc:spChg>
        <pc:spChg chg="add mod">
          <ac:chgData name="Mathieu MATHIAS" userId="e82ac07d-8c9d-4496-b09c-4c010c620e56" providerId="ADAL" clId="{9559918B-F11B-4EFC-968D-4E2E74E17CDF}" dt="2018-05-30T09:45:44.110" v="16326" actId="1076"/>
          <ac:spMkLst>
            <pc:docMk/>
            <pc:sldMk cId="1068781246" sldId="280"/>
            <ac:spMk id="8" creationId="{57D1E463-6C43-41CA-8D82-8F8E20CE8AB4}"/>
          </ac:spMkLst>
        </pc:spChg>
        <pc:graphicFrameChg chg="mod modGraphic">
          <ac:chgData name="Mathieu MATHIAS" userId="e82ac07d-8c9d-4496-b09c-4c010c620e56" providerId="ADAL" clId="{9559918B-F11B-4EFC-968D-4E2E74E17CDF}" dt="2018-05-30T09:46:14.341" v="16345" actId="20577"/>
          <ac:graphicFrameMkLst>
            <pc:docMk/>
            <pc:sldMk cId="1068781246" sldId="280"/>
            <ac:graphicFrameMk id="4" creationId="{5762B0A6-33C8-479A-96FF-5770F9391832}"/>
          </ac:graphicFrameMkLst>
        </pc:graphicFrameChg>
      </pc:sldChg>
      <pc:sldChg chg="addSp modSp add modAnim">
        <pc:chgData name="Mathieu MATHIAS" userId="e82ac07d-8c9d-4496-b09c-4c010c620e56" providerId="ADAL" clId="{9559918B-F11B-4EFC-968D-4E2E74E17CDF}" dt="2018-06-04T11:34:55.682" v="20167" actId="14100"/>
        <pc:sldMkLst>
          <pc:docMk/>
          <pc:sldMk cId="3219726671" sldId="281"/>
        </pc:sldMkLst>
        <pc:spChg chg="mod">
          <ac:chgData name="Mathieu MATHIAS" userId="e82ac07d-8c9d-4496-b09c-4c010c620e56" providerId="ADAL" clId="{9559918B-F11B-4EFC-968D-4E2E74E17CDF}" dt="2018-05-28T09:03:44.479" v="11332" actId="20577"/>
          <ac:spMkLst>
            <pc:docMk/>
            <pc:sldMk cId="3219726671" sldId="281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6-04T11:34:46.506" v="20166" actId="14100"/>
          <ac:spMkLst>
            <pc:docMk/>
            <pc:sldMk cId="3219726671" sldId="281"/>
            <ac:spMk id="5" creationId="{F4017CF3-429D-4FB0-BDD3-1A407B0FB71F}"/>
          </ac:spMkLst>
        </pc:spChg>
        <pc:spChg chg="add mod">
          <ac:chgData name="Mathieu MATHIAS" userId="e82ac07d-8c9d-4496-b09c-4c010c620e56" providerId="ADAL" clId="{9559918B-F11B-4EFC-968D-4E2E74E17CDF}" dt="2018-06-04T11:34:43.483" v="20165" actId="14100"/>
          <ac:spMkLst>
            <pc:docMk/>
            <pc:sldMk cId="3219726671" sldId="281"/>
            <ac:spMk id="6" creationId="{B5B1CB34-5A3A-4EA2-B7BE-2601A5D528ED}"/>
          </ac:spMkLst>
        </pc:spChg>
        <pc:spChg chg="add mod">
          <ac:chgData name="Mathieu MATHIAS" userId="e82ac07d-8c9d-4496-b09c-4c010c620e56" providerId="ADAL" clId="{9559918B-F11B-4EFC-968D-4E2E74E17CDF}" dt="2018-06-04T11:34:55.682" v="20167" actId="14100"/>
          <ac:spMkLst>
            <pc:docMk/>
            <pc:sldMk cId="3219726671" sldId="281"/>
            <ac:spMk id="7" creationId="{1CC05AEE-E5D3-426F-BF56-432B0B637995}"/>
          </ac:spMkLst>
        </pc:spChg>
        <pc:graphicFrameChg chg="mod modGraphic">
          <ac:chgData name="Mathieu MATHIAS" userId="e82ac07d-8c9d-4496-b09c-4c010c620e56" providerId="ADAL" clId="{9559918B-F11B-4EFC-968D-4E2E74E17CDF}" dt="2018-05-31T11:42:44.358" v="18203" actId="313"/>
          <ac:graphicFrameMkLst>
            <pc:docMk/>
            <pc:sldMk cId="3219726671" sldId="281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5-30T09:50:07.160" v="16348" actId="20577"/>
        <pc:sldMkLst>
          <pc:docMk/>
          <pc:sldMk cId="1399768704" sldId="282"/>
        </pc:sldMkLst>
        <pc:graphicFrameChg chg="mod modGraphic">
          <ac:chgData name="Mathieu MATHIAS" userId="e82ac07d-8c9d-4496-b09c-4c010c620e56" providerId="ADAL" clId="{9559918B-F11B-4EFC-968D-4E2E74E17CDF}" dt="2018-05-30T09:50:07.160" v="16348" actId="20577"/>
          <ac:graphicFrameMkLst>
            <pc:docMk/>
            <pc:sldMk cId="1399768704" sldId="282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5-28T13:22:30.240" v="11783" actId="6549"/>
        <pc:sldMkLst>
          <pc:docMk/>
          <pc:sldMk cId="1328051337" sldId="283"/>
        </pc:sldMkLst>
        <pc:spChg chg="mod">
          <ac:chgData name="Mathieu MATHIAS" userId="e82ac07d-8c9d-4496-b09c-4c010c620e56" providerId="ADAL" clId="{9559918B-F11B-4EFC-968D-4E2E74E17CDF}" dt="2018-05-28T13:21:49.517" v="11683" actId="6549"/>
          <ac:spMkLst>
            <pc:docMk/>
            <pc:sldMk cId="1328051337" sldId="283"/>
            <ac:spMk id="2" creationId="{86B5C750-9C5D-436C-A9BE-BD3F224D6515}"/>
          </ac:spMkLst>
        </pc:spChg>
        <pc:graphicFrameChg chg="modGraphic">
          <ac:chgData name="Mathieu MATHIAS" userId="e82ac07d-8c9d-4496-b09c-4c010c620e56" providerId="ADAL" clId="{9559918B-F11B-4EFC-968D-4E2E74E17CDF}" dt="2018-05-28T13:22:30.240" v="11783" actId="6549"/>
          <ac:graphicFrameMkLst>
            <pc:docMk/>
            <pc:sldMk cId="1328051337" sldId="283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5-28T16:29:30.034" v="13003" actId="20577"/>
        <pc:sldMkLst>
          <pc:docMk/>
          <pc:sldMk cId="517492213" sldId="284"/>
        </pc:sldMkLst>
        <pc:graphicFrameChg chg="mod modGraphic">
          <ac:chgData name="Mathieu MATHIAS" userId="e82ac07d-8c9d-4496-b09c-4c010c620e56" providerId="ADAL" clId="{9559918B-F11B-4EFC-968D-4E2E74E17CDF}" dt="2018-05-28T16:29:30.034" v="13003" actId="20577"/>
          <ac:graphicFrameMkLst>
            <pc:docMk/>
            <pc:sldMk cId="517492213" sldId="284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5-28T14:36:17.517" v="12323" actId="6549"/>
        <pc:sldMkLst>
          <pc:docMk/>
          <pc:sldMk cId="711431659" sldId="285"/>
        </pc:sldMkLst>
        <pc:spChg chg="mod">
          <ac:chgData name="Mathieu MATHIAS" userId="e82ac07d-8c9d-4496-b09c-4c010c620e56" providerId="ADAL" clId="{9559918B-F11B-4EFC-968D-4E2E74E17CDF}" dt="2018-05-28T14:36:15.218" v="12322" actId="20577"/>
          <ac:spMkLst>
            <pc:docMk/>
            <pc:sldMk cId="711431659" sldId="285"/>
            <ac:spMk id="2" creationId="{86B5C750-9C5D-436C-A9BE-BD3F224D6515}"/>
          </ac:spMkLst>
        </pc:spChg>
        <pc:graphicFrameChg chg="modGraphic">
          <ac:chgData name="Mathieu MATHIAS" userId="e82ac07d-8c9d-4496-b09c-4c010c620e56" providerId="ADAL" clId="{9559918B-F11B-4EFC-968D-4E2E74E17CDF}" dt="2018-05-28T14:36:17.517" v="12323" actId="6549"/>
          <ac:graphicFrameMkLst>
            <pc:docMk/>
            <pc:sldMk cId="711431659" sldId="285"/>
            <ac:graphicFrameMk id="4" creationId="{5762B0A6-33C8-479A-96FF-5770F9391832}"/>
          </ac:graphicFrameMkLst>
        </pc:graphicFrameChg>
      </pc:sldChg>
      <pc:sldChg chg="addSp delSp modSp add modAnim">
        <pc:chgData name="Mathieu MATHIAS" userId="e82ac07d-8c9d-4496-b09c-4c010c620e56" providerId="ADAL" clId="{9559918B-F11B-4EFC-968D-4E2E74E17CDF}" dt="2018-05-31T11:44:33.024" v="18206" actId="20577"/>
        <pc:sldMkLst>
          <pc:docMk/>
          <pc:sldMk cId="3075253243" sldId="286"/>
        </pc:sldMkLst>
        <pc:spChg chg="mod">
          <ac:chgData name="Mathieu MATHIAS" userId="e82ac07d-8c9d-4496-b09c-4c010c620e56" providerId="ADAL" clId="{9559918B-F11B-4EFC-968D-4E2E74E17CDF}" dt="2018-05-29T07:32:52.336" v="13065" actId="20577"/>
          <ac:spMkLst>
            <pc:docMk/>
            <pc:sldMk cId="3075253243" sldId="286"/>
            <ac:spMk id="2" creationId="{86B5C750-9C5D-436C-A9BE-BD3F224D6515}"/>
          </ac:spMkLst>
        </pc:spChg>
        <pc:spChg chg="add del mod">
          <ac:chgData name="Mathieu MATHIAS" userId="e82ac07d-8c9d-4496-b09c-4c010c620e56" providerId="ADAL" clId="{9559918B-F11B-4EFC-968D-4E2E74E17CDF}" dt="2018-05-29T08:07:15.642" v="13411" actId="478"/>
          <ac:spMkLst>
            <pc:docMk/>
            <pc:sldMk cId="3075253243" sldId="286"/>
            <ac:spMk id="3" creationId="{17285D2C-467F-4E66-B3D5-9363FA8E7391}"/>
          </ac:spMkLst>
        </pc:spChg>
        <pc:spChg chg="add mod">
          <ac:chgData name="Mathieu MATHIAS" userId="e82ac07d-8c9d-4496-b09c-4c010c620e56" providerId="ADAL" clId="{9559918B-F11B-4EFC-968D-4E2E74E17CDF}" dt="2018-05-30T09:51:12.731" v="16350" actId="1076"/>
          <ac:spMkLst>
            <pc:docMk/>
            <pc:sldMk cId="3075253243" sldId="286"/>
            <ac:spMk id="5" creationId="{9237148A-AB40-46AF-971A-CA304A8B4D34}"/>
          </ac:spMkLst>
        </pc:spChg>
        <pc:graphicFrameChg chg="mod modGraphic">
          <ac:chgData name="Mathieu MATHIAS" userId="e82ac07d-8c9d-4496-b09c-4c010c620e56" providerId="ADAL" clId="{9559918B-F11B-4EFC-968D-4E2E74E17CDF}" dt="2018-05-31T11:44:33.024" v="18206" actId="20577"/>
          <ac:graphicFrameMkLst>
            <pc:docMk/>
            <pc:sldMk cId="3075253243" sldId="286"/>
            <ac:graphicFrameMk id="4" creationId="{5762B0A6-33C8-479A-96FF-5770F9391832}"/>
          </ac:graphicFrameMkLst>
        </pc:graphicFrameChg>
      </pc:sldChg>
      <pc:sldChg chg="addSp delSp modSp add">
        <pc:chgData name="Mathieu MATHIAS" userId="e82ac07d-8c9d-4496-b09c-4c010c620e56" providerId="ADAL" clId="{9559918B-F11B-4EFC-968D-4E2E74E17CDF}" dt="2018-06-01T08:32:59.943" v="19301" actId="6549"/>
        <pc:sldMkLst>
          <pc:docMk/>
          <pc:sldMk cId="164919367" sldId="287"/>
        </pc:sldMkLst>
        <pc:spChg chg="mod">
          <ac:chgData name="Mathieu MATHIAS" userId="e82ac07d-8c9d-4496-b09c-4c010c620e56" providerId="ADAL" clId="{9559918B-F11B-4EFC-968D-4E2E74E17CDF}" dt="2018-05-29T13:02:56.028" v="14776" actId="1076"/>
          <ac:spMkLst>
            <pc:docMk/>
            <pc:sldMk cId="164919367" sldId="287"/>
            <ac:spMk id="2" creationId="{86B5C750-9C5D-436C-A9BE-BD3F224D6515}"/>
          </ac:spMkLst>
        </pc:spChg>
        <pc:spChg chg="del">
          <ac:chgData name="Mathieu MATHIAS" userId="e82ac07d-8c9d-4496-b09c-4c010c620e56" providerId="ADAL" clId="{9559918B-F11B-4EFC-968D-4E2E74E17CDF}" dt="2018-05-29T08:07:33.824" v="13429" actId="478"/>
          <ac:spMkLst>
            <pc:docMk/>
            <pc:sldMk cId="164919367" sldId="287"/>
            <ac:spMk id="3" creationId="{17285D2C-467F-4E66-B3D5-9363FA8E7391}"/>
          </ac:spMkLst>
        </pc:spChg>
        <pc:spChg chg="mod">
          <ac:chgData name="Mathieu MATHIAS" userId="e82ac07d-8c9d-4496-b09c-4c010c620e56" providerId="ADAL" clId="{9559918B-F11B-4EFC-968D-4E2E74E17CDF}" dt="2018-05-29T08:54:12.498" v="13685" actId="1076"/>
          <ac:spMkLst>
            <pc:docMk/>
            <pc:sldMk cId="164919367" sldId="287"/>
            <ac:spMk id="7" creationId="{3E8E0B77-1FC0-46A8-A2C6-C2B33854760B}"/>
          </ac:spMkLst>
        </pc:spChg>
        <pc:spChg chg="add del mod">
          <ac:chgData name="Mathieu MATHIAS" userId="e82ac07d-8c9d-4496-b09c-4c010c620e56" providerId="ADAL" clId="{9559918B-F11B-4EFC-968D-4E2E74E17CDF}" dt="2018-05-29T09:06:21.527" v="13938" actId="478"/>
          <ac:spMkLst>
            <pc:docMk/>
            <pc:sldMk cId="164919367" sldId="287"/>
            <ac:spMk id="21" creationId="{B516B25B-1C60-4457-9A5C-72D1334D4140}"/>
          </ac:spMkLst>
        </pc:spChg>
        <pc:graphicFrameChg chg="mod modGraphic">
          <ac:chgData name="Mathieu MATHIAS" userId="e82ac07d-8c9d-4496-b09c-4c010c620e56" providerId="ADAL" clId="{9559918B-F11B-4EFC-968D-4E2E74E17CDF}" dt="2018-06-01T08:32:59.943" v="19301" actId="6549"/>
          <ac:graphicFrameMkLst>
            <pc:docMk/>
            <pc:sldMk cId="164919367" sldId="287"/>
            <ac:graphicFrameMk id="4" creationId="{5762B0A6-33C8-479A-96FF-5770F9391832}"/>
          </ac:graphicFrameMkLst>
        </pc:graphicFrameChg>
        <pc:picChg chg="add del mod">
          <ac:chgData name="Mathieu MATHIAS" userId="e82ac07d-8c9d-4496-b09c-4c010c620e56" providerId="ADAL" clId="{9559918B-F11B-4EFC-968D-4E2E74E17CDF}" dt="2018-05-29T08:56:08.678" v="13722" actId="478"/>
          <ac:picMkLst>
            <pc:docMk/>
            <pc:sldMk cId="164919367" sldId="287"/>
            <ac:picMk id="6" creationId="{3E8E0B77-1FC0-46A8-A2C6-C2B33854760B}"/>
          </ac:picMkLst>
        </pc:picChg>
        <pc:picChg chg="add del mod">
          <ac:chgData name="Mathieu MATHIAS" userId="e82ac07d-8c9d-4496-b09c-4c010c620e56" providerId="ADAL" clId="{9559918B-F11B-4EFC-968D-4E2E74E17CDF}" dt="2018-05-29T08:56:07.829" v="13721" actId="478"/>
          <ac:picMkLst>
            <pc:docMk/>
            <pc:sldMk cId="164919367" sldId="287"/>
            <ac:picMk id="8" creationId="{0FAB6476-BA64-4080-B699-F2F42C12D08A}"/>
          </ac:picMkLst>
        </pc:picChg>
        <pc:picChg chg="add del mod">
          <ac:chgData name="Mathieu MATHIAS" userId="e82ac07d-8c9d-4496-b09c-4c010c620e56" providerId="ADAL" clId="{9559918B-F11B-4EFC-968D-4E2E74E17CDF}" dt="2018-05-29T08:56:07.174" v="13720" actId="478"/>
          <ac:picMkLst>
            <pc:docMk/>
            <pc:sldMk cId="164919367" sldId="287"/>
            <ac:picMk id="9" creationId="{A7786D1F-1192-421E-9C88-73D005134D84}"/>
          </ac:picMkLst>
        </pc:picChg>
        <pc:picChg chg="add del mod">
          <ac:chgData name="Mathieu MATHIAS" userId="e82ac07d-8c9d-4496-b09c-4c010c620e56" providerId="ADAL" clId="{9559918B-F11B-4EFC-968D-4E2E74E17CDF}" dt="2018-05-29T08:56:06.548" v="13719" actId="478"/>
          <ac:picMkLst>
            <pc:docMk/>
            <pc:sldMk cId="164919367" sldId="287"/>
            <ac:picMk id="10" creationId="{1B256762-88A3-4FCC-A203-A6D3CF70F724}"/>
          </ac:picMkLst>
        </pc:picChg>
        <pc:picChg chg="add del mod">
          <ac:chgData name="Mathieu MATHIAS" userId="e82ac07d-8c9d-4496-b09c-4c010c620e56" providerId="ADAL" clId="{9559918B-F11B-4EFC-968D-4E2E74E17CDF}" dt="2018-05-29T08:56:05.957" v="13718" actId="478"/>
          <ac:picMkLst>
            <pc:docMk/>
            <pc:sldMk cId="164919367" sldId="287"/>
            <ac:picMk id="11" creationId="{9B39E2C1-C98A-4853-8609-23CA74B1EC53}"/>
          </ac:picMkLst>
        </pc:picChg>
        <pc:picChg chg="add del">
          <ac:chgData name="Mathieu MATHIAS" userId="e82ac07d-8c9d-4496-b09c-4c010c620e56" providerId="ADAL" clId="{9559918B-F11B-4EFC-968D-4E2E74E17CDF}" dt="2018-05-29T08:54:58.210" v="13709" actId="478"/>
          <ac:picMkLst>
            <pc:docMk/>
            <pc:sldMk cId="164919367" sldId="287"/>
            <ac:picMk id="12" creationId="{285A3951-5AD5-4153-A244-EA3B60BF761C}"/>
          </ac:picMkLst>
        </pc:picChg>
        <pc:picChg chg="add del">
          <ac:chgData name="Mathieu MATHIAS" userId="e82ac07d-8c9d-4496-b09c-4c010c620e56" providerId="ADAL" clId="{9559918B-F11B-4EFC-968D-4E2E74E17CDF}" dt="2018-05-29T08:54:58.962" v="13710" actId="478"/>
          <ac:picMkLst>
            <pc:docMk/>
            <pc:sldMk cId="164919367" sldId="287"/>
            <ac:picMk id="13" creationId="{0F84673E-3196-4150-B123-776E85524AC6}"/>
          </ac:picMkLst>
        </pc:picChg>
        <pc:picChg chg="add del">
          <ac:chgData name="Mathieu MATHIAS" userId="e82ac07d-8c9d-4496-b09c-4c010c620e56" providerId="ADAL" clId="{9559918B-F11B-4EFC-968D-4E2E74E17CDF}" dt="2018-05-29T08:54:59.651" v="13711" actId="478"/>
          <ac:picMkLst>
            <pc:docMk/>
            <pc:sldMk cId="164919367" sldId="287"/>
            <ac:picMk id="14" creationId="{76C8AF38-95E2-402D-A097-97312290C9F6}"/>
          </ac:picMkLst>
        </pc:picChg>
        <pc:picChg chg="add del">
          <ac:chgData name="Mathieu MATHIAS" userId="e82ac07d-8c9d-4496-b09c-4c010c620e56" providerId="ADAL" clId="{9559918B-F11B-4EFC-968D-4E2E74E17CDF}" dt="2018-05-29T08:54:57.494" v="13708" actId="478"/>
          <ac:picMkLst>
            <pc:docMk/>
            <pc:sldMk cId="164919367" sldId="287"/>
            <ac:picMk id="15" creationId="{C946C0A6-2560-48C9-A0D1-00493167B218}"/>
          </ac:picMkLst>
        </pc:picChg>
        <pc:picChg chg="add del">
          <ac:chgData name="Mathieu MATHIAS" userId="e82ac07d-8c9d-4496-b09c-4c010c620e56" providerId="ADAL" clId="{9559918B-F11B-4EFC-968D-4E2E74E17CDF}" dt="2018-05-29T08:55:00.162" v="13712" actId="478"/>
          <ac:picMkLst>
            <pc:docMk/>
            <pc:sldMk cId="164919367" sldId="287"/>
            <ac:picMk id="16" creationId="{FA107B43-A2F5-4F05-867B-CEC9A1B63CFC}"/>
          </ac:picMkLst>
        </pc:picChg>
        <pc:picChg chg="add del">
          <ac:chgData name="Mathieu MATHIAS" userId="e82ac07d-8c9d-4496-b09c-4c010c620e56" providerId="ADAL" clId="{9559918B-F11B-4EFC-968D-4E2E74E17CDF}" dt="2018-05-29T08:55:00.614" v="13713" actId="478"/>
          <ac:picMkLst>
            <pc:docMk/>
            <pc:sldMk cId="164919367" sldId="287"/>
            <ac:picMk id="17" creationId="{30B780D7-E26C-4FC9-B08D-0ACF48677947}"/>
          </ac:picMkLst>
        </pc:picChg>
        <pc:picChg chg="add del">
          <ac:chgData name="Mathieu MATHIAS" userId="e82ac07d-8c9d-4496-b09c-4c010c620e56" providerId="ADAL" clId="{9559918B-F11B-4EFC-968D-4E2E74E17CDF}" dt="2018-05-29T08:55:01.145" v="13714" actId="478"/>
          <ac:picMkLst>
            <pc:docMk/>
            <pc:sldMk cId="164919367" sldId="287"/>
            <ac:picMk id="18" creationId="{06125089-B5DD-4B4C-9966-9CB8E9638E16}"/>
          </ac:picMkLst>
        </pc:picChg>
        <pc:picChg chg="add del">
          <ac:chgData name="Mathieu MATHIAS" userId="e82ac07d-8c9d-4496-b09c-4c010c620e56" providerId="ADAL" clId="{9559918B-F11B-4EFC-968D-4E2E74E17CDF}" dt="2018-05-29T08:55:01.653" v="13715" actId="478"/>
          <ac:picMkLst>
            <pc:docMk/>
            <pc:sldMk cId="164919367" sldId="287"/>
            <ac:picMk id="19" creationId="{DEA6A68B-7319-41C3-97F1-BC6B33B49D75}"/>
          </ac:picMkLst>
        </pc:picChg>
        <pc:picChg chg="add del">
          <ac:chgData name="Mathieu MATHIAS" userId="e82ac07d-8c9d-4496-b09c-4c010c620e56" providerId="ADAL" clId="{9559918B-F11B-4EFC-968D-4E2E74E17CDF}" dt="2018-05-29T08:55:02.355" v="13716" actId="478"/>
          <ac:picMkLst>
            <pc:docMk/>
            <pc:sldMk cId="164919367" sldId="287"/>
            <ac:picMk id="20" creationId="{1396BBAE-CA1F-439B-BF13-3D40209C45D6}"/>
          </ac:picMkLst>
        </pc:picChg>
      </pc:sldChg>
      <pc:sldChg chg="addSp modSp add ord modAnim">
        <pc:chgData name="Mathieu MATHIAS" userId="e82ac07d-8c9d-4496-b09c-4c010c620e56" providerId="ADAL" clId="{9559918B-F11B-4EFC-968D-4E2E74E17CDF}" dt="2018-06-04T11:40:56.496" v="20214" actId="1076"/>
        <pc:sldMkLst>
          <pc:docMk/>
          <pc:sldMk cId="551276601" sldId="288"/>
        </pc:sldMkLst>
        <pc:spChg chg="mod">
          <ac:chgData name="Mathieu MATHIAS" userId="e82ac07d-8c9d-4496-b09c-4c010c620e56" providerId="ADAL" clId="{9559918B-F11B-4EFC-968D-4E2E74E17CDF}" dt="2018-05-29T09:18:49.450" v="14244" actId="404"/>
          <ac:spMkLst>
            <pc:docMk/>
            <pc:sldMk cId="551276601" sldId="288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30T11:20:15.085" v="16374" actId="14100"/>
          <ac:spMkLst>
            <pc:docMk/>
            <pc:sldMk cId="551276601" sldId="288"/>
            <ac:spMk id="5" creationId="{9CA37897-2287-4018-A84B-5EF7D5E9CE27}"/>
          </ac:spMkLst>
        </pc:spChg>
        <pc:spChg chg="add mod">
          <ac:chgData name="Mathieu MATHIAS" userId="e82ac07d-8c9d-4496-b09c-4c010c620e56" providerId="ADAL" clId="{9559918B-F11B-4EFC-968D-4E2E74E17CDF}" dt="2018-05-30T11:21:43.416" v="16397" actId="14100"/>
          <ac:spMkLst>
            <pc:docMk/>
            <pc:sldMk cId="551276601" sldId="288"/>
            <ac:spMk id="6" creationId="{2D2587F3-327F-417B-857F-30DD6A0C24EC}"/>
          </ac:spMkLst>
        </pc:spChg>
        <pc:spChg chg="add mod">
          <ac:chgData name="Mathieu MATHIAS" userId="e82ac07d-8c9d-4496-b09c-4c010c620e56" providerId="ADAL" clId="{9559918B-F11B-4EFC-968D-4E2E74E17CDF}" dt="2018-06-04T11:40:53.524" v="20213" actId="1076"/>
          <ac:spMkLst>
            <pc:docMk/>
            <pc:sldMk cId="551276601" sldId="288"/>
            <ac:spMk id="7" creationId="{E963E1FD-45EC-45C4-B376-03E23C73F9DF}"/>
          </ac:spMkLst>
        </pc:spChg>
        <pc:spChg chg="add mod">
          <ac:chgData name="Mathieu MATHIAS" userId="e82ac07d-8c9d-4496-b09c-4c010c620e56" providerId="ADAL" clId="{9559918B-F11B-4EFC-968D-4E2E74E17CDF}" dt="2018-06-04T11:40:56.496" v="20214" actId="1076"/>
          <ac:spMkLst>
            <pc:docMk/>
            <pc:sldMk cId="551276601" sldId="288"/>
            <ac:spMk id="8" creationId="{2C340DFF-3BBE-43F8-B2A4-DDB209F7C4AB}"/>
          </ac:spMkLst>
        </pc:spChg>
        <pc:graphicFrameChg chg="mod modGraphic">
          <ac:chgData name="Mathieu MATHIAS" userId="e82ac07d-8c9d-4496-b09c-4c010c620e56" providerId="ADAL" clId="{9559918B-F11B-4EFC-968D-4E2E74E17CDF}" dt="2018-06-04T11:40:45.366" v="20212" actId="20577"/>
          <ac:graphicFrameMkLst>
            <pc:docMk/>
            <pc:sldMk cId="551276601" sldId="288"/>
            <ac:graphicFrameMk id="4" creationId="{5762B0A6-33C8-479A-96FF-5770F9391832}"/>
          </ac:graphicFrameMkLst>
        </pc:graphicFrameChg>
      </pc:sldChg>
      <pc:sldChg chg="addSp delSp modSp add modAnim">
        <pc:chgData name="Mathieu MATHIAS" userId="e82ac07d-8c9d-4496-b09c-4c010c620e56" providerId="ADAL" clId="{9559918B-F11B-4EFC-968D-4E2E74E17CDF}" dt="2018-05-30T09:16:14.539" v="15870" actId="14100"/>
        <pc:sldMkLst>
          <pc:docMk/>
          <pc:sldMk cId="543447344" sldId="289"/>
        </pc:sldMkLst>
        <pc:spChg chg="mod">
          <ac:chgData name="Mathieu MATHIAS" userId="e82ac07d-8c9d-4496-b09c-4c010c620e56" providerId="ADAL" clId="{9559918B-F11B-4EFC-968D-4E2E74E17CDF}" dt="2018-05-29T13:03:54.062" v="14802" actId="20577"/>
          <ac:spMkLst>
            <pc:docMk/>
            <pc:sldMk cId="543447344" sldId="289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29T13:04:07.101" v="14803" actId="6549"/>
          <ac:spMkLst>
            <pc:docMk/>
            <pc:sldMk cId="543447344" sldId="289"/>
            <ac:spMk id="3" creationId="{2C689FCF-68CB-4F10-B6CF-3FB09DABAFA0}"/>
          </ac:spMkLst>
        </pc:spChg>
        <pc:spChg chg="add mod">
          <ac:chgData name="Mathieu MATHIAS" userId="e82ac07d-8c9d-4496-b09c-4c010c620e56" providerId="ADAL" clId="{9559918B-F11B-4EFC-968D-4E2E74E17CDF}" dt="2018-05-30T09:15:54.537" v="15863" actId="1076"/>
          <ac:spMkLst>
            <pc:docMk/>
            <pc:sldMk cId="543447344" sldId="289"/>
            <ac:spMk id="4" creationId="{DC1C3A54-7B32-4AF5-A3B5-C87C518484A6}"/>
          </ac:spMkLst>
        </pc:spChg>
        <pc:spChg chg="add del">
          <ac:chgData name="Mathieu MATHIAS" userId="e82ac07d-8c9d-4496-b09c-4c010c620e56" providerId="ADAL" clId="{9559918B-F11B-4EFC-968D-4E2E74E17CDF}" dt="2018-05-30T09:15:58.610" v="15865" actId="14100"/>
          <ac:spMkLst>
            <pc:docMk/>
            <pc:sldMk cId="543447344" sldId="289"/>
            <ac:spMk id="6" creationId="{CB18CECA-572A-475E-A1E6-D4A0C6423604}"/>
          </ac:spMkLst>
        </pc:spChg>
        <pc:spChg chg="add mod">
          <ac:chgData name="Mathieu MATHIAS" userId="e82ac07d-8c9d-4496-b09c-4c010c620e56" providerId="ADAL" clId="{9559918B-F11B-4EFC-968D-4E2E74E17CDF}" dt="2018-05-30T09:16:03.107" v="15867" actId="1076"/>
          <ac:spMkLst>
            <pc:docMk/>
            <pc:sldMk cId="543447344" sldId="289"/>
            <ac:spMk id="7" creationId="{4D1675F8-949D-4D0A-B654-8B6B9BA940E3}"/>
          </ac:spMkLst>
        </pc:spChg>
        <pc:spChg chg="add mod">
          <ac:chgData name="Mathieu MATHIAS" userId="e82ac07d-8c9d-4496-b09c-4c010c620e56" providerId="ADAL" clId="{9559918B-F11B-4EFC-968D-4E2E74E17CDF}" dt="2018-05-30T09:16:14.539" v="15870" actId="14100"/>
          <ac:spMkLst>
            <pc:docMk/>
            <pc:sldMk cId="543447344" sldId="289"/>
            <ac:spMk id="8" creationId="{1E0ED948-703F-45B0-877D-B7DA8EB4125C}"/>
          </ac:spMkLst>
        </pc:spChg>
        <pc:graphicFrameChg chg="del">
          <ac:chgData name="Mathieu MATHIAS" userId="e82ac07d-8c9d-4496-b09c-4c010c620e56" providerId="ADAL" clId="{9559918B-F11B-4EFC-968D-4E2E74E17CDF}" dt="2018-05-29T13:04:07.101" v="14803" actId="6549"/>
          <ac:graphicFrameMkLst>
            <pc:docMk/>
            <pc:sldMk cId="543447344" sldId="289"/>
            <ac:graphicFrameMk id="4" creationId="{5762B0A6-33C8-479A-96FF-5770F9391832}"/>
          </ac:graphicFrameMkLst>
        </pc:graphicFrameChg>
        <pc:graphicFrameChg chg="mod modGraphic">
          <ac:chgData name="Mathieu MATHIAS" userId="e82ac07d-8c9d-4496-b09c-4c010c620e56" providerId="ADAL" clId="{9559918B-F11B-4EFC-968D-4E2E74E17CDF}" dt="2018-05-29T13:08:11.104" v="14839" actId="6549"/>
          <ac:graphicFrameMkLst>
            <pc:docMk/>
            <pc:sldMk cId="543447344" sldId="289"/>
            <ac:graphicFrameMk id="5" creationId="{275B5C7D-C3F2-4407-BECD-EA5B7351F034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5-31T12:00:07.356" v="18212" actId="207"/>
        <pc:sldMkLst>
          <pc:docMk/>
          <pc:sldMk cId="2225913306" sldId="290"/>
        </pc:sldMkLst>
        <pc:spChg chg="mod">
          <ac:chgData name="Mathieu MATHIAS" userId="e82ac07d-8c9d-4496-b09c-4c010c620e56" providerId="ADAL" clId="{9559918B-F11B-4EFC-968D-4E2E74E17CDF}" dt="2018-05-29T13:07:29.449" v="14832" actId="20577"/>
          <ac:spMkLst>
            <pc:docMk/>
            <pc:sldMk cId="2225913306" sldId="290"/>
            <ac:spMk id="2" creationId="{86B5C750-9C5D-436C-A9BE-BD3F224D6515}"/>
          </ac:spMkLst>
        </pc:spChg>
        <pc:graphicFrameChg chg="mod modGraphic">
          <ac:chgData name="Mathieu MATHIAS" userId="e82ac07d-8c9d-4496-b09c-4c010c620e56" providerId="ADAL" clId="{9559918B-F11B-4EFC-968D-4E2E74E17CDF}" dt="2018-05-31T12:00:07.356" v="18212" actId="207"/>
          <ac:graphicFrameMkLst>
            <pc:docMk/>
            <pc:sldMk cId="2225913306" sldId="290"/>
            <ac:graphicFrameMk id="5" creationId="{275B5C7D-C3F2-4407-BECD-EA5B7351F034}"/>
          </ac:graphicFrameMkLst>
        </pc:graphicFrameChg>
      </pc:sldChg>
      <pc:sldChg chg="addSp modSp add modAnim">
        <pc:chgData name="Mathieu MATHIAS" userId="e82ac07d-8c9d-4496-b09c-4c010c620e56" providerId="ADAL" clId="{9559918B-F11B-4EFC-968D-4E2E74E17CDF}" dt="2018-05-30T09:06:57.794" v="15704" actId="14100"/>
        <pc:sldMkLst>
          <pc:docMk/>
          <pc:sldMk cId="1716032895" sldId="291"/>
        </pc:sldMkLst>
        <pc:spChg chg="mod">
          <ac:chgData name="Mathieu MATHIAS" userId="e82ac07d-8c9d-4496-b09c-4c010c620e56" providerId="ADAL" clId="{9559918B-F11B-4EFC-968D-4E2E74E17CDF}" dt="2018-05-29T13:38:32.302" v="14862" actId="20577"/>
          <ac:spMkLst>
            <pc:docMk/>
            <pc:sldMk cId="1716032895" sldId="291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30T09:06:52.547" v="15701" actId="14100"/>
          <ac:spMkLst>
            <pc:docMk/>
            <pc:sldMk cId="1716032895" sldId="291"/>
            <ac:spMk id="5" creationId="{EFE2A8EA-8BE9-497F-9B74-CAE6423BAFB7}"/>
          </ac:spMkLst>
        </pc:spChg>
        <pc:spChg chg="add mod">
          <ac:chgData name="Mathieu MATHIAS" userId="e82ac07d-8c9d-4496-b09c-4c010c620e56" providerId="ADAL" clId="{9559918B-F11B-4EFC-968D-4E2E74E17CDF}" dt="2018-05-30T09:06:57.794" v="15704" actId="14100"/>
          <ac:spMkLst>
            <pc:docMk/>
            <pc:sldMk cId="1716032895" sldId="291"/>
            <ac:spMk id="6" creationId="{2CAFEED7-359E-4A69-87B8-1748CA2725FD}"/>
          </ac:spMkLst>
        </pc:spChg>
        <pc:graphicFrameChg chg="mod modGraphic">
          <ac:chgData name="Mathieu MATHIAS" userId="e82ac07d-8c9d-4496-b09c-4c010c620e56" providerId="ADAL" clId="{9559918B-F11B-4EFC-968D-4E2E74E17CDF}" dt="2018-05-30T09:06:42.933" v="15699" actId="20577"/>
          <ac:graphicFrameMkLst>
            <pc:docMk/>
            <pc:sldMk cId="1716032895" sldId="291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5-30T11:30:34.931" v="16415" actId="790"/>
        <pc:sldMkLst>
          <pc:docMk/>
          <pc:sldMk cId="512827593" sldId="292"/>
        </pc:sldMkLst>
        <pc:spChg chg="mod">
          <ac:chgData name="Mathieu MATHIAS" userId="e82ac07d-8c9d-4496-b09c-4c010c620e56" providerId="ADAL" clId="{9559918B-F11B-4EFC-968D-4E2E74E17CDF}" dt="2018-05-29T15:23:46.509" v="15252" actId="20577"/>
          <ac:spMkLst>
            <pc:docMk/>
            <pc:sldMk cId="512827593" sldId="292"/>
            <ac:spMk id="2" creationId="{86B5C750-9C5D-436C-A9BE-BD3F224D6515}"/>
          </ac:spMkLst>
        </pc:spChg>
        <pc:graphicFrameChg chg="mod modGraphic">
          <ac:chgData name="Mathieu MATHIAS" userId="e82ac07d-8c9d-4496-b09c-4c010c620e56" providerId="ADAL" clId="{9559918B-F11B-4EFC-968D-4E2E74E17CDF}" dt="2018-05-30T11:30:34.931" v="16415" actId="790"/>
          <ac:graphicFrameMkLst>
            <pc:docMk/>
            <pc:sldMk cId="512827593" sldId="292"/>
            <ac:graphicFrameMk id="4" creationId="{5762B0A6-33C8-479A-96FF-5770F9391832}"/>
          </ac:graphicFrameMkLst>
        </pc:graphicFrameChg>
      </pc:sldChg>
      <pc:sldChg chg="addSp delSp modSp add delAnim modAnim">
        <pc:chgData name="Mathieu MATHIAS" userId="e82ac07d-8c9d-4496-b09c-4c010c620e56" providerId="ADAL" clId="{9559918B-F11B-4EFC-968D-4E2E74E17CDF}" dt="2018-05-30T12:03:28.053" v="16642" actId="14100"/>
        <pc:sldMkLst>
          <pc:docMk/>
          <pc:sldMk cId="1994516701" sldId="293"/>
        </pc:sldMkLst>
        <pc:spChg chg="mod">
          <ac:chgData name="Mathieu MATHIAS" userId="e82ac07d-8c9d-4496-b09c-4c010c620e56" providerId="ADAL" clId="{9559918B-F11B-4EFC-968D-4E2E74E17CDF}" dt="2018-05-30T09:41:49.120" v="16183" actId="6549"/>
          <ac:spMkLst>
            <pc:docMk/>
            <pc:sldMk cId="1994516701" sldId="293"/>
            <ac:spMk id="2" creationId="{86B5C750-9C5D-436C-A9BE-BD3F224D6515}"/>
          </ac:spMkLst>
        </pc:spChg>
        <pc:spChg chg="mod">
          <ac:chgData name="Mathieu MATHIAS" userId="e82ac07d-8c9d-4496-b09c-4c010c620e56" providerId="ADAL" clId="{9559918B-F11B-4EFC-968D-4E2E74E17CDF}" dt="2018-05-30T09:42:31.250" v="16233" actId="1076"/>
          <ac:spMkLst>
            <pc:docMk/>
            <pc:sldMk cId="1994516701" sldId="293"/>
            <ac:spMk id="5" creationId="{EFE2A8EA-8BE9-497F-9B74-CAE6423BAFB7}"/>
          </ac:spMkLst>
        </pc:spChg>
        <pc:spChg chg="del mod">
          <ac:chgData name="Mathieu MATHIAS" userId="e82ac07d-8c9d-4496-b09c-4c010c620e56" providerId="ADAL" clId="{9559918B-F11B-4EFC-968D-4E2E74E17CDF}" dt="2018-05-30T09:42:26.320" v="16231" actId="478"/>
          <ac:spMkLst>
            <pc:docMk/>
            <pc:sldMk cId="1994516701" sldId="293"/>
            <ac:spMk id="6" creationId="{2CAFEED7-359E-4A69-87B8-1748CA2725FD}"/>
          </ac:spMkLst>
        </pc:spChg>
        <pc:spChg chg="add mod">
          <ac:chgData name="Mathieu MATHIAS" userId="e82ac07d-8c9d-4496-b09c-4c010c620e56" providerId="ADAL" clId="{9559918B-F11B-4EFC-968D-4E2E74E17CDF}" dt="2018-05-30T12:03:28.053" v="16642" actId="14100"/>
          <ac:spMkLst>
            <pc:docMk/>
            <pc:sldMk cId="1994516701" sldId="293"/>
            <ac:spMk id="6" creationId="{310D983D-26D9-4864-83D0-890CE398B54B}"/>
          </ac:spMkLst>
        </pc:spChg>
        <pc:graphicFrameChg chg="mod modGraphic">
          <ac:chgData name="Mathieu MATHIAS" userId="e82ac07d-8c9d-4496-b09c-4c010c620e56" providerId="ADAL" clId="{9559918B-F11B-4EFC-968D-4E2E74E17CDF}" dt="2018-05-30T12:03:15.832" v="16639" actId="20577"/>
          <ac:graphicFrameMkLst>
            <pc:docMk/>
            <pc:sldMk cId="1994516701" sldId="293"/>
            <ac:graphicFrameMk id="4" creationId="{5762B0A6-33C8-479A-96FF-5770F9391832}"/>
          </ac:graphicFrameMkLst>
        </pc:graphicFrameChg>
      </pc:sldChg>
      <pc:sldChg chg="addSp delSp modSp add delAnim modAnim">
        <pc:chgData name="Mathieu MATHIAS" userId="e82ac07d-8c9d-4496-b09c-4c010c620e56" providerId="ADAL" clId="{9559918B-F11B-4EFC-968D-4E2E74E17CDF}" dt="2018-06-04T08:33:49.556" v="19821" actId="1076"/>
        <pc:sldMkLst>
          <pc:docMk/>
          <pc:sldMk cId="1786893779" sldId="294"/>
        </pc:sldMkLst>
        <pc:spChg chg="add mod">
          <ac:chgData name="Mathieu MATHIAS" userId="e82ac07d-8c9d-4496-b09c-4c010c620e56" providerId="ADAL" clId="{9559918B-F11B-4EFC-968D-4E2E74E17CDF}" dt="2018-05-31T11:22:11.773" v="18201" actId="208"/>
          <ac:spMkLst>
            <pc:docMk/>
            <pc:sldMk cId="1786893779" sldId="294"/>
            <ac:spMk id="5" creationId="{691F261F-09BD-422E-8F28-688680F15453}"/>
          </ac:spMkLst>
        </pc:spChg>
        <pc:spChg chg="mod">
          <ac:chgData name="Mathieu MATHIAS" userId="e82ac07d-8c9d-4496-b09c-4c010c620e56" providerId="ADAL" clId="{9559918B-F11B-4EFC-968D-4E2E74E17CDF}" dt="2018-05-31T11:22:11.773" v="18201" actId="208"/>
          <ac:spMkLst>
            <pc:docMk/>
            <pc:sldMk cId="1786893779" sldId="294"/>
            <ac:spMk id="6" creationId="{2DC6CB41-EC75-42E0-84F8-FC772EEA3A4C}"/>
          </ac:spMkLst>
        </pc:spChg>
        <pc:spChg chg="add mod">
          <ac:chgData name="Mathieu MATHIAS" userId="e82ac07d-8c9d-4496-b09c-4c010c620e56" providerId="ADAL" clId="{9559918B-F11B-4EFC-968D-4E2E74E17CDF}" dt="2018-05-31T11:22:11.773" v="18201" actId="208"/>
          <ac:spMkLst>
            <pc:docMk/>
            <pc:sldMk cId="1786893779" sldId="294"/>
            <ac:spMk id="7" creationId="{9DE5536A-CD15-43D8-BF41-6E36B0DE63E2}"/>
          </ac:spMkLst>
        </pc:spChg>
        <pc:spChg chg="add mod">
          <ac:chgData name="Mathieu MATHIAS" userId="e82ac07d-8c9d-4496-b09c-4c010c620e56" providerId="ADAL" clId="{9559918B-F11B-4EFC-968D-4E2E74E17CDF}" dt="2018-05-31T11:22:11.773" v="18201" actId="208"/>
          <ac:spMkLst>
            <pc:docMk/>
            <pc:sldMk cId="1786893779" sldId="294"/>
            <ac:spMk id="8" creationId="{5387D040-D0DC-4611-B54D-389521D9A51B}"/>
          </ac:spMkLst>
        </pc:spChg>
        <pc:spChg chg="del">
          <ac:chgData name="Mathieu MATHIAS" userId="e82ac07d-8c9d-4496-b09c-4c010c620e56" providerId="ADAL" clId="{9559918B-F11B-4EFC-968D-4E2E74E17CDF}" dt="2018-05-30T09:43:29.825" v="16239" actId="478"/>
          <ac:spMkLst>
            <pc:docMk/>
            <pc:sldMk cId="1786893779" sldId="294"/>
            <ac:spMk id="9" creationId="{B934D1BF-BD3D-4508-B248-98EB080475EA}"/>
          </ac:spMkLst>
        </pc:spChg>
        <pc:spChg chg="add mod">
          <ac:chgData name="Mathieu MATHIAS" userId="e82ac07d-8c9d-4496-b09c-4c010c620e56" providerId="ADAL" clId="{9559918B-F11B-4EFC-968D-4E2E74E17CDF}" dt="2018-05-31T11:22:11.773" v="18201" actId="208"/>
          <ac:spMkLst>
            <pc:docMk/>
            <pc:sldMk cId="1786893779" sldId="294"/>
            <ac:spMk id="9" creationId="{12904DC8-E252-4A46-AD41-627B88AED497}"/>
          </ac:spMkLst>
        </pc:spChg>
        <pc:spChg chg="add mod">
          <ac:chgData name="Mathieu MATHIAS" userId="e82ac07d-8c9d-4496-b09c-4c010c620e56" providerId="ADAL" clId="{9559918B-F11B-4EFC-968D-4E2E74E17CDF}" dt="2018-05-31T11:22:11.773" v="18201" actId="208"/>
          <ac:spMkLst>
            <pc:docMk/>
            <pc:sldMk cId="1786893779" sldId="294"/>
            <ac:spMk id="10" creationId="{3F8091DD-4CCF-4905-8FDB-8CA690C557D2}"/>
          </ac:spMkLst>
        </pc:spChg>
        <pc:spChg chg="del">
          <ac:chgData name="Mathieu MATHIAS" userId="e82ac07d-8c9d-4496-b09c-4c010c620e56" providerId="ADAL" clId="{9559918B-F11B-4EFC-968D-4E2E74E17CDF}" dt="2018-05-30T09:43:29.324" v="16238" actId="478"/>
          <ac:spMkLst>
            <pc:docMk/>
            <pc:sldMk cId="1786893779" sldId="294"/>
            <ac:spMk id="10" creationId="{004ECBDE-3A81-4C85-B346-CDBCA7127A0C}"/>
          </ac:spMkLst>
        </pc:spChg>
        <pc:spChg chg="add mod">
          <ac:chgData name="Mathieu MATHIAS" userId="e82ac07d-8c9d-4496-b09c-4c010c620e56" providerId="ADAL" clId="{9559918B-F11B-4EFC-968D-4E2E74E17CDF}" dt="2018-06-04T08:33:43.570" v="19819" actId="14100"/>
          <ac:spMkLst>
            <pc:docMk/>
            <pc:sldMk cId="1786893779" sldId="294"/>
            <ac:spMk id="11" creationId="{EC64DD87-4E72-4677-946B-AFCBF0E4BFBE}"/>
          </ac:spMkLst>
        </pc:spChg>
        <pc:spChg chg="add mod">
          <ac:chgData name="Mathieu MATHIAS" userId="e82ac07d-8c9d-4496-b09c-4c010c620e56" providerId="ADAL" clId="{9559918B-F11B-4EFC-968D-4E2E74E17CDF}" dt="2018-06-04T08:33:41.025" v="19818" actId="14100"/>
          <ac:spMkLst>
            <pc:docMk/>
            <pc:sldMk cId="1786893779" sldId="294"/>
            <ac:spMk id="12" creationId="{46F895F8-8E7B-4E89-8BDB-8579279037D3}"/>
          </ac:spMkLst>
        </pc:spChg>
        <pc:spChg chg="add mod">
          <ac:chgData name="Mathieu MATHIAS" userId="e82ac07d-8c9d-4496-b09c-4c010c620e56" providerId="ADAL" clId="{9559918B-F11B-4EFC-968D-4E2E74E17CDF}" dt="2018-06-04T08:33:35.665" v="19817" actId="14100"/>
          <ac:spMkLst>
            <pc:docMk/>
            <pc:sldMk cId="1786893779" sldId="294"/>
            <ac:spMk id="13" creationId="{093983D2-7FE3-46A1-9ECF-436216943D05}"/>
          </ac:spMkLst>
        </pc:spChg>
        <pc:spChg chg="add mod">
          <ac:chgData name="Mathieu MATHIAS" userId="e82ac07d-8c9d-4496-b09c-4c010c620e56" providerId="ADAL" clId="{9559918B-F11B-4EFC-968D-4E2E74E17CDF}" dt="2018-06-04T08:33:49.556" v="19821" actId="1076"/>
          <ac:spMkLst>
            <pc:docMk/>
            <pc:sldMk cId="1786893779" sldId="294"/>
            <ac:spMk id="14" creationId="{1EEBF8A9-7226-4CA9-B820-6B306028F11C}"/>
          </ac:spMkLst>
        </pc:spChg>
        <pc:graphicFrameChg chg="mod modGraphic">
          <ac:chgData name="Mathieu MATHIAS" userId="e82ac07d-8c9d-4496-b09c-4c010c620e56" providerId="ADAL" clId="{9559918B-F11B-4EFC-968D-4E2E74E17CDF}" dt="2018-06-04T08:32:57.058" v="19812" actId="20577"/>
          <ac:graphicFrameMkLst>
            <pc:docMk/>
            <pc:sldMk cId="1786893779" sldId="294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5-30T12:50:51.826" v="17055" actId="20577"/>
        <pc:sldMkLst>
          <pc:docMk/>
          <pc:sldMk cId="4148647602" sldId="295"/>
        </pc:sldMkLst>
        <pc:spChg chg="mod">
          <ac:chgData name="Mathieu MATHIAS" userId="e82ac07d-8c9d-4496-b09c-4c010c620e56" providerId="ADAL" clId="{9559918B-F11B-4EFC-968D-4E2E74E17CDF}" dt="2018-05-30T12:29:45.818" v="16870" actId="20577"/>
          <ac:spMkLst>
            <pc:docMk/>
            <pc:sldMk cId="4148647602" sldId="295"/>
            <ac:spMk id="2" creationId="{86B5C750-9C5D-436C-A9BE-BD3F224D6515}"/>
          </ac:spMkLst>
        </pc:spChg>
        <pc:graphicFrameChg chg="modGraphic">
          <ac:chgData name="Mathieu MATHIAS" userId="e82ac07d-8c9d-4496-b09c-4c010c620e56" providerId="ADAL" clId="{9559918B-F11B-4EFC-968D-4E2E74E17CDF}" dt="2018-05-30T12:50:51.826" v="17055" actId="20577"/>
          <ac:graphicFrameMkLst>
            <pc:docMk/>
            <pc:sldMk cId="4148647602" sldId="295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5-30T13:47:44.339" v="17123" actId="14100"/>
        <pc:sldMkLst>
          <pc:docMk/>
          <pc:sldMk cId="5139428" sldId="296"/>
        </pc:sldMkLst>
        <pc:spChg chg="mod">
          <ac:chgData name="Mathieu MATHIAS" userId="e82ac07d-8c9d-4496-b09c-4c010c620e56" providerId="ADAL" clId="{9559918B-F11B-4EFC-968D-4E2E74E17CDF}" dt="2018-05-30T13:47:44.339" v="17123" actId="14100"/>
          <ac:spMkLst>
            <pc:docMk/>
            <pc:sldMk cId="5139428" sldId="296"/>
            <ac:spMk id="5" creationId="{87E9AD0D-A0E1-4773-B2CF-60F3B1924BB0}"/>
          </ac:spMkLst>
        </pc:spChg>
        <pc:graphicFrameChg chg="mod modGraphic">
          <ac:chgData name="Mathieu MATHIAS" userId="e82ac07d-8c9d-4496-b09c-4c010c620e56" providerId="ADAL" clId="{9559918B-F11B-4EFC-968D-4E2E74E17CDF}" dt="2018-05-30T13:47:36.045" v="17121" actId="14100"/>
          <ac:graphicFrameMkLst>
            <pc:docMk/>
            <pc:sldMk cId="5139428" sldId="296"/>
            <ac:graphicFrameMk id="4" creationId="{5762B0A6-33C8-479A-96FF-5770F9391832}"/>
          </ac:graphicFrameMkLst>
        </pc:graphicFrameChg>
      </pc:sldChg>
      <pc:sldChg chg="addSp delSp modSp add delAnim modAnim">
        <pc:chgData name="Mathieu MATHIAS" userId="e82ac07d-8c9d-4496-b09c-4c010c620e56" providerId="ADAL" clId="{9559918B-F11B-4EFC-968D-4E2E74E17CDF}" dt="2018-06-04T09:52:37.818" v="20073" actId="14100"/>
        <pc:sldMkLst>
          <pc:docMk/>
          <pc:sldMk cId="3670593946" sldId="297"/>
        </pc:sldMkLst>
        <pc:spChg chg="mod">
          <ac:chgData name="Mathieu MATHIAS" userId="e82ac07d-8c9d-4496-b09c-4c010c620e56" providerId="ADAL" clId="{9559918B-F11B-4EFC-968D-4E2E74E17CDF}" dt="2018-05-30T13:50:35.509" v="17138" actId="20577"/>
          <ac:spMkLst>
            <pc:docMk/>
            <pc:sldMk cId="3670593946" sldId="297"/>
            <ac:spMk id="2" creationId="{86B5C750-9C5D-436C-A9BE-BD3F224D6515}"/>
          </ac:spMkLst>
        </pc:spChg>
        <pc:spChg chg="del">
          <ac:chgData name="Mathieu MATHIAS" userId="e82ac07d-8c9d-4496-b09c-4c010c620e56" providerId="ADAL" clId="{9559918B-F11B-4EFC-968D-4E2E74E17CDF}" dt="2018-05-30T14:21:09.791" v="17788" actId="478"/>
          <ac:spMkLst>
            <pc:docMk/>
            <pc:sldMk cId="3670593946" sldId="297"/>
            <ac:spMk id="5" creationId="{8C8716B9-670A-4FE2-ABF8-B687682A4CE9}"/>
          </ac:spMkLst>
        </pc:spChg>
        <pc:spChg chg="del">
          <ac:chgData name="Mathieu MATHIAS" userId="e82ac07d-8c9d-4496-b09c-4c010c620e56" providerId="ADAL" clId="{9559918B-F11B-4EFC-968D-4E2E74E17CDF}" dt="2018-05-30T14:21:07.927" v="17787" actId="478"/>
          <ac:spMkLst>
            <pc:docMk/>
            <pc:sldMk cId="3670593946" sldId="297"/>
            <ac:spMk id="6" creationId="{B6BD31E1-9AAC-4AF8-9BF3-2614B9182CF8}"/>
          </ac:spMkLst>
        </pc:spChg>
        <pc:spChg chg="del">
          <ac:chgData name="Mathieu MATHIAS" userId="e82ac07d-8c9d-4496-b09c-4c010c620e56" providerId="ADAL" clId="{9559918B-F11B-4EFC-968D-4E2E74E17CDF}" dt="2018-05-30T14:21:10.415" v="17789" actId="478"/>
          <ac:spMkLst>
            <pc:docMk/>
            <pc:sldMk cId="3670593946" sldId="297"/>
            <ac:spMk id="7" creationId="{399DC114-9116-47E5-8094-880763B3407C}"/>
          </ac:spMkLst>
        </pc:spChg>
        <pc:spChg chg="add mod">
          <ac:chgData name="Mathieu MATHIAS" userId="e82ac07d-8c9d-4496-b09c-4c010c620e56" providerId="ADAL" clId="{9559918B-F11B-4EFC-968D-4E2E74E17CDF}" dt="2018-05-31T09:41:40.010" v="18094" actId="208"/>
          <ac:spMkLst>
            <pc:docMk/>
            <pc:sldMk cId="3670593946" sldId="297"/>
            <ac:spMk id="7" creationId="{FE70C3A9-F6B7-4B45-9FC5-012268322A13}"/>
          </ac:spMkLst>
        </pc:spChg>
        <pc:spChg chg="mod">
          <ac:chgData name="Mathieu MATHIAS" userId="e82ac07d-8c9d-4496-b09c-4c010c620e56" providerId="ADAL" clId="{9559918B-F11B-4EFC-968D-4E2E74E17CDF}" dt="2018-06-04T09:52:31.743" v="20071" actId="14100"/>
          <ac:spMkLst>
            <pc:docMk/>
            <pc:sldMk cId="3670593946" sldId="297"/>
            <ac:spMk id="8" creationId="{3CC7D3E6-7012-4ECB-9A7C-4F79F388A953}"/>
          </ac:spMkLst>
        </pc:spChg>
        <pc:spChg chg="add mod">
          <ac:chgData name="Mathieu MATHIAS" userId="e82ac07d-8c9d-4496-b09c-4c010c620e56" providerId="ADAL" clId="{9559918B-F11B-4EFC-968D-4E2E74E17CDF}" dt="2018-06-04T09:52:34.107" v="20072" actId="14100"/>
          <ac:spMkLst>
            <pc:docMk/>
            <pc:sldMk cId="3670593946" sldId="297"/>
            <ac:spMk id="9" creationId="{2963DF39-D339-4682-AADB-566936EECF3E}"/>
          </ac:spMkLst>
        </pc:spChg>
        <pc:spChg chg="add mod">
          <ac:chgData name="Mathieu MATHIAS" userId="e82ac07d-8c9d-4496-b09c-4c010c620e56" providerId="ADAL" clId="{9559918B-F11B-4EFC-968D-4E2E74E17CDF}" dt="2018-06-04T09:52:37.818" v="20073" actId="14100"/>
          <ac:spMkLst>
            <pc:docMk/>
            <pc:sldMk cId="3670593946" sldId="297"/>
            <ac:spMk id="10" creationId="{20B3F1F9-7F4C-4B78-8670-C85E77D0CA39}"/>
          </ac:spMkLst>
        </pc:spChg>
        <pc:spChg chg="add mod">
          <ac:chgData name="Mathieu MATHIAS" userId="e82ac07d-8c9d-4496-b09c-4c010c620e56" providerId="ADAL" clId="{9559918B-F11B-4EFC-968D-4E2E74E17CDF}" dt="2018-05-31T09:41:32.978" v="18093" actId="208"/>
          <ac:spMkLst>
            <pc:docMk/>
            <pc:sldMk cId="3670593946" sldId="297"/>
            <ac:spMk id="11" creationId="{7C2AB9C1-41C1-4D25-96A2-0ADBF75790C8}"/>
          </ac:spMkLst>
        </pc:spChg>
        <pc:spChg chg="add mod">
          <ac:chgData name="Mathieu MATHIAS" userId="e82ac07d-8c9d-4496-b09c-4c010c620e56" providerId="ADAL" clId="{9559918B-F11B-4EFC-968D-4E2E74E17CDF}" dt="2018-05-31T09:41:40.010" v="18094" actId="208"/>
          <ac:spMkLst>
            <pc:docMk/>
            <pc:sldMk cId="3670593946" sldId="297"/>
            <ac:spMk id="12" creationId="{DFF91122-C2FD-46FF-BBBB-7E3653754B81}"/>
          </ac:spMkLst>
        </pc:spChg>
        <pc:spChg chg="add mod">
          <ac:chgData name="Mathieu MATHIAS" userId="e82ac07d-8c9d-4496-b09c-4c010c620e56" providerId="ADAL" clId="{9559918B-F11B-4EFC-968D-4E2E74E17CDF}" dt="2018-05-31T09:41:40.010" v="18094" actId="208"/>
          <ac:spMkLst>
            <pc:docMk/>
            <pc:sldMk cId="3670593946" sldId="297"/>
            <ac:spMk id="13" creationId="{8D4100BC-FDE0-47E0-A280-5A660D533700}"/>
          </ac:spMkLst>
        </pc:spChg>
        <pc:grpChg chg="add mod">
          <ac:chgData name="Mathieu MATHIAS" userId="e82ac07d-8c9d-4496-b09c-4c010c620e56" providerId="ADAL" clId="{9559918B-F11B-4EFC-968D-4E2E74E17CDF}" dt="2018-05-30T14:34:58.044" v="17995" actId="164"/>
          <ac:grpSpMkLst>
            <pc:docMk/>
            <pc:sldMk cId="3670593946" sldId="297"/>
            <ac:grpSpMk id="3" creationId="{777F18DC-FFFD-4177-8878-E1AFB1C8803C}"/>
          </ac:grpSpMkLst>
        </pc:grpChg>
        <pc:graphicFrameChg chg="mod modGraphic">
          <ac:chgData name="Mathieu MATHIAS" userId="e82ac07d-8c9d-4496-b09c-4c010c620e56" providerId="ADAL" clId="{9559918B-F11B-4EFC-968D-4E2E74E17CDF}" dt="2018-05-31T09:38:18.294" v="18063" actId="20577"/>
          <ac:graphicFrameMkLst>
            <pc:docMk/>
            <pc:sldMk cId="3670593946" sldId="297"/>
            <ac:graphicFrameMk id="4" creationId="{5762B0A6-33C8-479A-96FF-5770F9391832}"/>
          </ac:graphicFrameMkLst>
        </pc:graphicFrameChg>
      </pc:sldChg>
      <pc:sldChg chg="modSp add ord">
        <pc:chgData name="Mathieu MATHIAS" userId="e82ac07d-8c9d-4496-b09c-4c010c620e56" providerId="ADAL" clId="{9559918B-F11B-4EFC-968D-4E2E74E17CDF}" dt="2018-05-31T13:45:32.468" v="18915" actId="20577"/>
        <pc:sldMkLst>
          <pc:docMk/>
          <pc:sldMk cId="1361067715" sldId="298"/>
        </pc:sldMkLst>
        <pc:spChg chg="mod">
          <ac:chgData name="Mathieu MATHIAS" userId="e82ac07d-8c9d-4496-b09c-4c010c620e56" providerId="ADAL" clId="{9559918B-F11B-4EFC-968D-4E2E74E17CDF}" dt="2018-05-31T13:43:08.164" v="18800" actId="20577"/>
          <ac:spMkLst>
            <pc:docMk/>
            <pc:sldMk cId="1361067715" sldId="298"/>
            <ac:spMk id="2" creationId="{86B5C750-9C5D-436C-A9BE-BD3F224D6515}"/>
          </ac:spMkLst>
        </pc:spChg>
        <pc:graphicFrameChg chg="mod modGraphic">
          <ac:chgData name="Mathieu MATHIAS" userId="e82ac07d-8c9d-4496-b09c-4c010c620e56" providerId="ADAL" clId="{9559918B-F11B-4EFC-968D-4E2E74E17CDF}" dt="2018-05-31T13:45:32.468" v="18915" actId="20577"/>
          <ac:graphicFrameMkLst>
            <pc:docMk/>
            <pc:sldMk cId="1361067715" sldId="298"/>
            <ac:graphicFrameMk id="4" creationId="{5762B0A6-33C8-479A-96FF-5770F9391832}"/>
          </ac:graphicFrameMkLst>
        </pc:graphicFrameChg>
      </pc:sldChg>
      <pc:sldChg chg="modSp add">
        <pc:chgData name="Mathieu MATHIAS" userId="e82ac07d-8c9d-4496-b09c-4c010c620e56" providerId="ADAL" clId="{9559918B-F11B-4EFC-968D-4E2E74E17CDF}" dt="2018-06-04T09:29:59.899" v="19966" actId="2165"/>
        <pc:sldMkLst>
          <pc:docMk/>
          <pc:sldMk cId="1091688237" sldId="299"/>
        </pc:sldMkLst>
        <pc:graphicFrameChg chg="mod modGraphic">
          <ac:chgData name="Mathieu MATHIAS" userId="e82ac07d-8c9d-4496-b09c-4c010c620e56" providerId="ADAL" clId="{9559918B-F11B-4EFC-968D-4E2E74E17CDF}" dt="2018-06-04T09:29:59.899" v="19966" actId="2165"/>
          <ac:graphicFrameMkLst>
            <pc:docMk/>
            <pc:sldMk cId="1091688237" sldId="299"/>
            <ac:graphicFrameMk id="4" creationId="{5762B0A6-33C8-479A-96FF-5770F9391832}"/>
          </ac:graphicFrameMkLst>
        </pc:graphicFrameChg>
      </pc:sldChg>
      <pc:sldChg chg="addSp delSp modSp add">
        <pc:chgData name="Mathieu MATHIAS" userId="e82ac07d-8c9d-4496-b09c-4c010c620e56" providerId="ADAL" clId="{9559918B-F11B-4EFC-968D-4E2E74E17CDF}" dt="2018-05-31T16:03:18.487" v="19237" actId="20577"/>
        <pc:sldMkLst>
          <pc:docMk/>
          <pc:sldMk cId="3254807006" sldId="300"/>
        </pc:sldMkLst>
        <pc:spChg chg="mod">
          <ac:chgData name="Mathieu MATHIAS" userId="e82ac07d-8c9d-4496-b09c-4c010c620e56" providerId="ADAL" clId="{9559918B-F11B-4EFC-968D-4E2E74E17CDF}" dt="2018-05-31T15:54:40.216" v="19186" actId="20577"/>
          <ac:spMkLst>
            <pc:docMk/>
            <pc:sldMk cId="3254807006" sldId="300"/>
            <ac:spMk id="2" creationId="{86B5C750-9C5D-436C-A9BE-BD3F224D6515}"/>
          </ac:spMkLst>
        </pc:spChg>
        <pc:spChg chg="add mod">
          <ac:chgData name="Mathieu MATHIAS" userId="e82ac07d-8c9d-4496-b09c-4c010c620e56" providerId="ADAL" clId="{9559918B-F11B-4EFC-968D-4E2E74E17CDF}" dt="2018-05-31T15:55:10.493" v="19193" actId="478"/>
          <ac:spMkLst>
            <pc:docMk/>
            <pc:sldMk cId="3254807006" sldId="300"/>
            <ac:spMk id="5" creationId="{0DEC75FB-1D42-4A06-9295-2DAE256632FC}"/>
          </ac:spMkLst>
        </pc:spChg>
        <pc:graphicFrameChg chg="del modGraphic">
          <ac:chgData name="Mathieu MATHIAS" userId="e82ac07d-8c9d-4496-b09c-4c010c620e56" providerId="ADAL" clId="{9559918B-F11B-4EFC-968D-4E2E74E17CDF}" dt="2018-05-31T15:55:10.493" v="19193" actId="478"/>
          <ac:graphicFrameMkLst>
            <pc:docMk/>
            <pc:sldMk cId="3254807006" sldId="300"/>
            <ac:graphicFrameMk id="4" creationId="{5762B0A6-33C8-479A-96FF-5770F9391832}"/>
          </ac:graphicFrameMkLst>
        </pc:graphicFrameChg>
        <pc:graphicFrameChg chg="mod modGraphic">
          <ac:chgData name="Mathieu MATHIAS" userId="e82ac07d-8c9d-4496-b09c-4c010c620e56" providerId="ADAL" clId="{9559918B-F11B-4EFC-968D-4E2E74E17CDF}" dt="2018-05-31T16:03:18.487" v="19237" actId="20577"/>
          <ac:graphicFrameMkLst>
            <pc:docMk/>
            <pc:sldMk cId="3254807006" sldId="300"/>
            <ac:graphicFrameMk id="6" creationId="{74B9816E-1309-4947-BF9E-3B3AE006400D}"/>
          </ac:graphicFrameMkLst>
        </pc:graphicFrameChg>
      </pc:sldChg>
      <pc:sldChg chg="addSp delSp modSp add">
        <pc:chgData name="Mathieu MATHIAS" userId="e82ac07d-8c9d-4496-b09c-4c010c620e56" providerId="ADAL" clId="{9559918B-F11B-4EFC-968D-4E2E74E17CDF}" dt="2018-06-04T11:25:08.054" v="20107" actId="20577"/>
        <pc:sldMkLst>
          <pc:docMk/>
          <pc:sldMk cId="1853611162" sldId="301"/>
        </pc:sldMkLst>
        <pc:spChg chg="add del mod">
          <ac:chgData name="Mathieu MATHIAS" userId="e82ac07d-8c9d-4496-b09c-4c010c620e56" providerId="ADAL" clId="{9559918B-F11B-4EFC-968D-4E2E74E17CDF}" dt="2018-06-01T12:29:20.058" v="19345" actId="478"/>
          <ac:spMkLst>
            <pc:docMk/>
            <pc:sldMk cId="1853611162" sldId="301"/>
            <ac:spMk id="3" creationId="{7F6455CB-9ED6-4A71-83B4-CC147AF85074}"/>
          </ac:spMkLst>
        </pc:spChg>
        <pc:spChg chg="add mod">
          <ac:chgData name="Mathieu MATHIAS" userId="e82ac07d-8c9d-4496-b09c-4c010c620e56" providerId="ADAL" clId="{9559918B-F11B-4EFC-968D-4E2E74E17CDF}" dt="2018-06-01T12:43:21.426" v="19481" actId="20577"/>
          <ac:spMkLst>
            <pc:docMk/>
            <pc:sldMk cId="1853611162" sldId="301"/>
            <ac:spMk id="4" creationId="{22F183B4-B311-4498-A257-6B1C23BAA1A9}"/>
          </ac:spMkLst>
        </pc:spChg>
        <pc:spChg chg="del">
          <ac:chgData name="Mathieu MATHIAS" userId="e82ac07d-8c9d-4496-b09c-4c010c620e56" providerId="ADAL" clId="{9559918B-F11B-4EFC-968D-4E2E74E17CDF}" dt="2018-06-01T12:27:42.995" v="19314" actId="478"/>
          <ac:spMkLst>
            <pc:docMk/>
            <pc:sldMk cId="1853611162" sldId="301"/>
            <ac:spMk id="7" creationId="{E99AA5E2-05F0-4299-8AA3-088C3FB95532}"/>
          </ac:spMkLst>
        </pc:spChg>
        <pc:spChg chg="mod">
          <ac:chgData name="Mathieu MATHIAS" userId="e82ac07d-8c9d-4496-b09c-4c010c620e56" providerId="ADAL" clId="{9559918B-F11B-4EFC-968D-4E2E74E17CDF}" dt="2018-06-01T12:34:14.505" v="19415" actId="403"/>
          <ac:spMkLst>
            <pc:docMk/>
            <pc:sldMk cId="1853611162" sldId="301"/>
            <ac:spMk id="8" creationId="{E743A192-F74D-4141-A9C2-E710B2F475A2}"/>
          </ac:spMkLst>
        </pc:spChg>
        <pc:spChg chg="del">
          <ac:chgData name="Mathieu MATHIAS" userId="e82ac07d-8c9d-4496-b09c-4c010c620e56" providerId="ADAL" clId="{9559918B-F11B-4EFC-968D-4E2E74E17CDF}" dt="2018-06-01T12:27:48.392" v="19315" actId="478"/>
          <ac:spMkLst>
            <pc:docMk/>
            <pc:sldMk cId="1853611162" sldId="301"/>
            <ac:spMk id="9" creationId="{88743F0B-79C4-4201-9471-41E21D669B8D}"/>
          </ac:spMkLst>
        </pc:spChg>
        <pc:spChg chg="del">
          <ac:chgData name="Mathieu MATHIAS" userId="e82ac07d-8c9d-4496-b09c-4c010c620e56" providerId="ADAL" clId="{9559918B-F11B-4EFC-968D-4E2E74E17CDF}" dt="2018-06-01T12:27:42.995" v="19314" actId="478"/>
          <ac:spMkLst>
            <pc:docMk/>
            <pc:sldMk cId="1853611162" sldId="301"/>
            <ac:spMk id="19" creationId="{86F76C19-671C-4451-9996-DCA4C961DE13}"/>
          </ac:spMkLst>
        </pc:spChg>
        <pc:spChg chg="add mod">
          <ac:chgData name="Mathieu MATHIAS" userId="e82ac07d-8c9d-4496-b09c-4c010c620e56" providerId="ADAL" clId="{9559918B-F11B-4EFC-968D-4E2E74E17CDF}" dt="2018-06-01T12:43:15.442" v="19477" actId="20577"/>
          <ac:spMkLst>
            <pc:docMk/>
            <pc:sldMk cId="1853611162" sldId="301"/>
            <ac:spMk id="20" creationId="{60EF25AF-29AA-4DA1-8CAE-30FC754D4867}"/>
          </ac:spMkLst>
        </pc:spChg>
        <pc:spChg chg="del">
          <ac:chgData name="Mathieu MATHIAS" userId="e82ac07d-8c9d-4496-b09c-4c010c620e56" providerId="ADAL" clId="{9559918B-F11B-4EFC-968D-4E2E74E17CDF}" dt="2018-06-01T12:27:42.995" v="19314" actId="478"/>
          <ac:spMkLst>
            <pc:docMk/>
            <pc:sldMk cId="1853611162" sldId="301"/>
            <ac:spMk id="21" creationId="{55AD3715-1D4F-495A-97AF-74059F5184A1}"/>
          </ac:spMkLst>
        </pc:spChg>
        <pc:spChg chg="mod">
          <ac:chgData name="Mathieu MATHIAS" userId="e82ac07d-8c9d-4496-b09c-4c010c620e56" providerId="ADAL" clId="{9559918B-F11B-4EFC-968D-4E2E74E17CDF}" dt="2018-06-01T12:32:10.856" v="19363" actId="1076"/>
          <ac:spMkLst>
            <pc:docMk/>
            <pc:sldMk cId="1853611162" sldId="301"/>
            <ac:spMk id="22" creationId="{373FA44D-4FD9-4E9A-B78F-C4FA6445BFBD}"/>
          </ac:spMkLst>
        </pc:spChg>
        <pc:spChg chg="mod ord">
          <ac:chgData name="Mathieu MATHIAS" userId="e82ac07d-8c9d-4496-b09c-4c010c620e56" providerId="ADAL" clId="{9559918B-F11B-4EFC-968D-4E2E74E17CDF}" dt="2018-06-01T12:32:13.372" v="19364" actId="1076"/>
          <ac:spMkLst>
            <pc:docMk/>
            <pc:sldMk cId="1853611162" sldId="301"/>
            <ac:spMk id="23" creationId="{85BFC220-BF54-4030-ADB8-7B7CC892DB78}"/>
          </ac:spMkLst>
        </pc:spChg>
        <pc:spChg chg="mod">
          <ac:chgData name="Mathieu MATHIAS" userId="e82ac07d-8c9d-4496-b09c-4c010c620e56" providerId="ADAL" clId="{9559918B-F11B-4EFC-968D-4E2E74E17CDF}" dt="2018-06-01T12:34:02.859" v="19404" actId="403"/>
          <ac:spMkLst>
            <pc:docMk/>
            <pc:sldMk cId="1853611162" sldId="301"/>
            <ac:spMk id="24" creationId="{F2D4C536-4775-4240-B468-82CE46215292}"/>
          </ac:spMkLst>
        </pc:spChg>
        <pc:spChg chg="mod">
          <ac:chgData name="Mathieu MATHIAS" userId="e82ac07d-8c9d-4496-b09c-4c010c620e56" providerId="ADAL" clId="{9559918B-F11B-4EFC-968D-4E2E74E17CDF}" dt="2018-06-01T12:33:48.338" v="19399" actId="6549"/>
          <ac:spMkLst>
            <pc:docMk/>
            <pc:sldMk cId="1853611162" sldId="301"/>
            <ac:spMk id="25" creationId="{C8604741-03A6-4A3A-A873-B8CD4F4EDFDF}"/>
          </ac:spMkLst>
        </pc:spChg>
        <pc:spChg chg="mod">
          <ac:chgData name="Mathieu MATHIAS" userId="e82ac07d-8c9d-4496-b09c-4c010c620e56" providerId="ADAL" clId="{9559918B-F11B-4EFC-968D-4E2E74E17CDF}" dt="2018-06-01T12:34:09.409" v="19411" actId="403"/>
          <ac:spMkLst>
            <pc:docMk/>
            <pc:sldMk cId="1853611162" sldId="301"/>
            <ac:spMk id="26" creationId="{0B15CB4D-903A-4D54-8742-BDD09C1EFC46}"/>
          </ac:spMkLst>
        </pc:spChg>
        <pc:spChg chg="mod">
          <ac:chgData name="Mathieu MATHIAS" userId="e82ac07d-8c9d-4496-b09c-4c010c620e56" providerId="ADAL" clId="{9559918B-F11B-4EFC-968D-4E2E74E17CDF}" dt="2018-06-01T12:34:47.947" v="19424" actId="108"/>
          <ac:spMkLst>
            <pc:docMk/>
            <pc:sldMk cId="1853611162" sldId="301"/>
            <ac:spMk id="27" creationId="{5682E58B-A988-4F8E-8196-B605585AEC26}"/>
          </ac:spMkLst>
        </pc:spChg>
        <pc:spChg chg="mod">
          <ac:chgData name="Mathieu MATHIAS" userId="e82ac07d-8c9d-4496-b09c-4c010c620e56" providerId="ADAL" clId="{9559918B-F11B-4EFC-968D-4E2E74E17CDF}" dt="2018-06-04T11:25:08.054" v="20107" actId="20577"/>
          <ac:spMkLst>
            <pc:docMk/>
            <pc:sldMk cId="1853611162" sldId="301"/>
            <ac:spMk id="28" creationId="{4FB6172B-B020-4E62-89AD-C2CD98D71BF7}"/>
          </ac:spMkLst>
        </pc:spChg>
        <pc:spChg chg="mod">
          <ac:chgData name="Mathieu MATHIAS" userId="e82ac07d-8c9d-4496-b09c-4c010c620e56" providerId="ADAL" clId="{9559918B-F11B-4EFC-968D-4E2E74E17CDF}" dt="2018-06-04T11:25:05.149" v="20106" actId="20577"/>
          <ac:spMkLst>
            <pc:docMk/>
            <pc:sldMk cId="1853611162" sldId="301"/>
            <ac:spMk id="29" creationId="{CABC647D-4306-410D-A9D1-B25B2324F099}"/>
          </ac:spMkLst>
        </pc:spChg>
        <pc:spChg chg="mod">
          <ac:chgData name="Mathieu MATHIAS" userId="e82ac07d-8c9d-4496-b09c-4c010c620e56" providerId="ADAL" clId="{9559918B-F11B-4EFC-968D-4E2E74E17CDF}" dt="2018-06-01T12:34:38.342" v="19421" actId="108"/>
          <ac:spMkLst>
            <pc:docMk/>
            <pc:sldMk cId="1853611162" sldId="301"/>
            <ac:spMk id="30" creationId="{04C8622B-EDA6-4EB3-987F-6866DF5B90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3F90E-B723-45BB-AA65-82F8F2C15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SalesforCE </a:t>
            </a:r>
            <a:br>
              <a:rPr lang="fr-FR" dirty="0"/>
            </a:br>
            <a:r>
              <a:rPr lang="fr-FR" dirty="0"/>
              <a:t>DEV 450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C353DC-16CD-488A-8430-6ACEE6B67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 the </a:t>
            </a:r>
            <a:r>
              <a:rPr lang="fr-FR" dirty="0" err="1"/>
              <a:t>bold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2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1199"/>
          </a:xfrm>
        </p:spPr>
        <p:txBody>
          <a:bodyPr/>
          <a:lstStyle/>
          <a:p>
            <a:r>
              <a:rPr lang="en-US" dirty="0"/>
              <a:t>Secure data access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411721"/>
              </p:ext>
            </p:extLst>
          </p:nvPr>
        </p:nvGraphicFramePr>
        <p:xfrm>
          <a:off x="1251678" y="1275080"/>
          <a:ext cx="10179051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5522977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Role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Hierarchy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Provide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bottom</a:t>
                      </a:r>
                      <a:r>
                        <a:rPr lang="fr-FR" dirty="0"/>
                        <a:t>-up </a:t>
                      </a:r>
                      <a:r>
                        <a:rPr lang="fr-FR" dirty="0" err="1"/>
                        <a:t>visibility</a:t>
                      </a:r>
                      <a:r>
                        <a:rPr lang="fr-FR" dirty="0"/>
                        <a:t> to records for a </a:t>
                      </a:r>
                      <a:r>
                        <a:rPr lang="fr-FR" dirty="0" err="1"/>
                        <a:t>role</a:t>
                      </a:r>
                      <a:r>
                        <a:rPr lang="fr-FR" dirty="0"/>
                        <a:t> in a </a:t>
                      </a:r>
                      <a:r>
                        <a:rPr lang="fr-FR" dirty="0" err="1"/>
                        <a:t>hierarchy</a:t>
                      </a:r>
                      <a:r>
                        <a:rPr lang="fr-F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Dans une </a:t>
                      </a:r>
                      <a:r>
                        <a:rPr lang="fr-FR" dirty="0" err="1"/>
                        <a:t>hierarchie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salesforce</a:t>
                      </a:r>
                      <a:r>
                        <a:rPr lang="fr-FR" dirty="0"/>
                        <a:t>, les n+1 peuvent voir les enregistrements créés par leurs n-1 si « </a:t>
                      </a:r>
                      <a:r>
                        <a:rPr lang="fr-FR" dirty="0" err="1"/>
                        <a:t>role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hierarchy</a:t>
                      </a:r>
                      <a:r>
                        <a:rPr lang="fr-FR" dirty="0"/>
                        <a:t> » est actif (actif sur les objets standards).</a:t>
                      </a:r>
                    </a:p>
                    <a:p>
                      <a:r>
                        <a:rPr lang="fr-FR" dirty="0"/>
                        <a:t>Les rôles contiennent des listes d’utilisateur.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Sharing </a:t>
                      </a:r>
                      <a:r>
                        <a:rPr lang="fr-FR" dirty="0" err="1"/>
                        <a:t>rules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Provide</a:t>
                      </a:r>
                      <a:r>
                        <a:rPr lang="fr-FR" dirty="0"/>
                        <a:t> records RO or RW right to a « public group » or </a:t>
                      </a:r>
                      <a:r>
                        <a:rPr lang="fr-FR" dirty="0" err="1"/>
                        <a:t>roles</a:t>
                      </a:r>
                      <a:r>
                        <a:rPr lang="fr-FR" dirty="0"/>
                        <a:t> (w/ or w/o </a:t>
                      </a:r>
                      <a:r>
                        <a:rPr lang="fr-FR" dirty="0" err="1"/>
                        <a:t>subordinates</a:t>
                      </a:r>
                      <a:r>
                        <a:rPr lang="fr-FR" dirty="0"/>
                        <a:t>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Ces règles de partage permettent d’étendre l’accès a des enregistrement d’un objet. Les règles se basent :</a:t>
                      </a:r>
                    </a:p>
                    <a:p>
                      <a:r>
                        <a:rPr lang="fr-FR" dirty="0"/>
                        <a:t> - soit sur des critères qui utilisent les champs du record</a:t>
                      </a:r>
                    </a:p>
                    <a:p>
                      <a:r>
                        <a:rPr lang="fr-FR" dirty="0"/>
                        <a:t> - soit sur le propriétaire de l’enregistrement (public group ou rôles ou rôles avec subordonnés)</a:t>
                      </a:r>
                    </a:p>
                    <a:p>
                      <a:r>
                        <a:rPr lang="fr-FR" dirty="0"/>
                        <a:t>Un « public group » peut être composé :</a:t>
                      </a:r>
                    </a:p>
                    <a:p>
                      <a:r>
                        <a:rPr lang="fr-FR" dirty="0"/>
                        <a:t> - autres « public group »</a:t>
                      </a:r>
                    </a:p>
                    <a:p>
                      <a:r>
                        <a:rPr lang="fr-FR" dirty="0"/>
                        <a:t> - rôles</a:t>
                      </a:r>
                    </a:p>
                    <a:p>
                      <a:r>
                        <a:rPr lang="fr-FR" dirty="0"/>
                        <a:t> - rôles et ses subordonnés</a:t>
                      </a:r>
                    </a:p>
                    <a:p>
                      <a:r>
                        <a:rPr lang="fr-FR" dirty="0"/>
                        <a:t> - utilisateurs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Manual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Provide</a:t>
                      </a:r>
                      <a:r>
                        <a:rPr lang="fr-FR" dirty="0"/>
                        <a:t> one record RO or RW </a:t>
                      </a:r>
                      <a:r>
                        <a:rPr lang="fr-FR" dirty="0" err="1"/>
                        <a:t>access</a:t>
                      </a:r>
                      <a:r>
                        <a:rPr lang="fr-FR" dirty="0"/>
                        <a:t> to « public group », </a:t>
                      </a:r>
                      <a:r>
                        <a:rPr lang="fr-FR" dirty="0" err="1"/>
                        <a:t>roles</a:t>
                      </a:r>
                      <a:r>
                        <a:rPr lang="fr-FR" dirty="0"/>
                        <a:t> or </a:t>
                      </a:r>
                      <a:r>
                        <a:rPr lang="fr-FR" dirty="0" err="1"/>
                        <a:t>users</a:t>
                      </a:r>
                      <a:r>
                        <a:rPr lang="fr-F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 partage est mono enregistrement avec un droit en RO ou RW spécifique à ce partage uniquement. Si l’enregistrement n’est accessible que depuis une </a:t>
                      </a:r>
                      <a:r>
                        <a:rPr lang="fr-FR" dirty="0" err="1"/>
                        <a:t>related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list</a:t>
                      </a:r>
                      <a:r>
                        <a:rPr lang="fr-FR" dirty="0"/>
                        <a:t> alors il faut avoir accès au père du record.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10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1199"/>
          </a:xfrm>
        </p:spPr>
        <p:txBody>
          <a:bodyPr/>
          <a:lstStyle/>
          <a:p>
            <a:r>
              <a:rPr lang="en-US" dirty="0"/>
              <a:t>Secure data access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405373"/>
              </p:ext>
            </p:extLst>
          </p:nvPr>
        </p:nvGraphicFramePr>
        <p:xfrm>
          <a:off x="1251678" y="1275080"/>
          <a:ext cx="10179051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789778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522119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Using 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Each record’s object can be shared via APEX using record Id and share object called:</a:t>
                      </a:r>
                    </a:p>
                    <a:p>
                      <a:r>
                        <a:rPr lang="en-US" noProof="0" dirty="0"/>
                        <a:t> - {sObject name}Share</a:t>
                      </a:r>
                    </a:p>
                    <a:p>
                      <a:r>
                        <a:rPr lang="en-US" noProof="0" dirty="0"/>
                        <a:t> - {</a:t>
                      </a:r>
                      <a:r>
                        <a:rPr lang="en-US" noProof="0" dirty="0" err="1"/>
                        <a:t>CustomsObject</a:t>
                      </a:r>
                      <a:r>
                        <a:rPr lang="en-US" noProof="0" dirty="0"/>
                        <a:t> name}__Share</a:t>
                      </a:r>
                    </a:p>
                    <a:p>
                      <a:r>
                        <a:rPr lang="en-US" noProof="0" dirty="0"/>
                        <a:t>Recalculation must be defined in APEX classes using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 </a:t>
                      </a:r>
                      <a:r>
                        <a:rPr lang="fr-FR" dirty="0" err="1"/>
                        <a:t>Database.Batchable</a:t>
                      </a:r>
                      <a:r>
                        <a:rPr lang="en-US" noProof="0" dirty="0"/>
                        <a:t> and linked to each Objects in.</a:t>
                      </a:r>
                    </a:p>
                    <a:p>
                      <a:endParaRPr lang="en-US" noProof="0" dirty="0"/>
                    </a:p>
                    <a:p>
                      <a:r>
                        <a:rPr lang="en-US" noProof="0" dirty="0" err="1"/>
                        <a:t>Exemple</a:t>
                      </a:r>
                      <a:r>
                        <a:rPr lang="en-US" noProof="0" dirty="0"/>
                        <a:t>:</a:t>
                      </a:r>
                    </a:p>
                    <a:p>
                      <a:r>
                        <a:rPr lang="en-US" dirty="0" err="1"/>
                        <a:t>Job__Share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jobShr</a:t>
                      </a:r>
                      <a:r>
                        <a:rPr lang="en-US" dirty="0"/>
                        <a:t> = new </a:t>
                      </a:r>
                      <a:r>
                        <a:rPr lang="en-US" dirty="0" err="1"/>
                        <a:t>Job__Share</a:t>
                      </a:r>
                      <a:r>
                        <a:rPr lang="en-US" dirty="0"/>
                        <a:t>(); </a:t>
                      </a:r>
                    </a:p>
                    <a:p>
                      <a:r>
                        <a:rPr lang="en-US" dirty="0" err="1"/>
                        <a:t>jobShr.ParentId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recordId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 err="1"/>
                        <a:t>jobShr.UserOrGroupId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userOrGroupId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 err="1"/>
                        <a:t>jobShr.AccessLevel</a:t>
                      </a:r>
                      <a:r>
                        <a:rPr lang="en-US" dirty="0"/>
                        <a:t> = 'Read’;</a:t>
                      </a:r>
                    </a:p>
                    <a:p>
                      <a:r>
                        <a:rPr lang="en-US" dirty="0" err="1"/>
                        <a:t>jobShr.RowCause</a:t>
                      </a:r>
                      <a:r>
                        <a:rPr lang="en-US" dirty="0"/>
                        <a:t> = Schema.Job__</a:t>
                      </a:r>
                      <a:r>
                        <a:rPr lang="en-US" dirty="0" err="1"/>
                        <a:t>Share.RowCause.Manual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 err="1"/>
                        <a:t>Database.SaveResult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Database.insert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jobShr,false</a:t>
                      </a:r>
                      <a:r>
                        <a:rPr lang="en-US" dirty="0"/>
                        <a:t>);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8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4AC63-9772-4876-A6E1-FD32B223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Example</a:t>
            </a:r>
            <a:br>
              <a:rPr lang="fr-FR" dirty="0"/>
            </a:br>
            <a:r>
              <a:rPr lang="fr-FR" dirty="0"/>
              <a:t>Service 1 : user 1 et user 2 </a:t>
            </a:r>
            <a:br>
              <a:rPr lang="fr-FR" dirty="0"/>
            </a:br>
            <a:r>
              <a:rPr lang="fr-FR" dirty="0"/>
              <a:t>Service 2 : user 3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4261755-726F-4DF8-AE72-B0AE4583D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702085"/>
              </p:ext>
            </p:extLst>
          </p:nvPr>
        </p:nvGraphicFramePr>
        <p:xfrm>
          <a:off x="762000" y="156995"/>
          <a:ext cx="6559168" cy="299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818">
                  <a:extLst>
                    <a:ext uri="{9D8B030D-6E8A-4147-A177-3AD203B41FA5}">
                      <a16:colId xmlns:a16="http://schemas.microsoft.com/office/drawing/2014/main" val="2081087499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451499015"/>
                    </a:ext>
                  </a:extLst>
                </a:gridCol>
                <a:gridCol w="1807494">
                  <a:extLst>
                    <a:ext uri="{9D8B030D-6E8A-4147-A177-3AD203B41FA5}">
                      <a16:colId xmlns:a16="http://schemas.microsoft.com/office/drawing/2014/main" val="3754228605"/>
                    </a:ext>
                  </a:extLst>
                </a:gridCol>
                <a:gridCol w="1639792">
                  <a:extLst>
                    <a:ext uri="{9D8B030D-6E8A-4147-A177-3AD203B41FA5}">
                      <a16:colId xmlns:a16="http://schemas.microsoft.com/office/drawing/2014/main" val="3455483606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r>
                        <a:rPr lang="en-US" noProof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User1 record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Fields access (except XYZ)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Field XYZ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91566"/>
                  </a:ext>
                </a:extLst>
              </a:tr>
              <a:tr h="654231">
                <a:tc>
                  <a:txBody>
                    <a:bodyPr/>
                    <a:lstStyle/>
                    <a:p>
                      <a:r>
                        <a:rPr lang="en-US" noProof="0"/>
                        <a:t>Manager user 1 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Hierarchy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Profile 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Permission set 1</a:t>
                      </a: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2860"/>
                  </a:ext>
                </a:extLst>
              </a:tr>
              <a:tr h="654231">
                <a:tc>
                  <a:txBody>
                    <a:bodyPr/>
                    <a:lstStyle/>
                    <a:p>
                      <a:r>
                        <a:rPr lang="en-US" noProof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Permission set 1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none" spc="0" noProof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Profile 1</a:t>
                      </a:r>
                      <a:endParaRPr lang="en-US" noProof="0"/>
                    </a:p>
                    <a:p>
                      <a:pPr algn="ctr"/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63775"/>
                  </a:ext>
                </a:extLst>
              </a:tr>
              <a:tr h="654231">
                <a:tc>
                  <a:txBody>
                    <a:bodyPr/>
                    <a:lstStyle/>
                    <a:p>
                      <a:r>
                        <a:rPr lang="en-US" noProof="0"/>
                        <a:t>Manager 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Public group RO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Profile2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none" spc="0" noProof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Permission set 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93750"/>
                  </a:ext>
                </a:extLst>
              </a:tr>
              <a:tr h="379038">
                <a:tc>
                  <a:txBody>
                    <a:bodyPr/>
                    <a:lstStyle/>
                    <a:p>
                      <a:r>
                        <a:rPr lang="en-US" noProof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30721"/>
                  </a:ext>
                </a:extLst>
              </a:tr>
            </a:tbl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329434-4923-44D9-ADCF-20944CC8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501690" cy="3706964"/>
          </a:xfrm>
        </p:spPr>
        <p:txBody>
          <a:bodyPr>
            <a:normAutofit fontScale="92500"/>
          </a:bodyPr>
          <a:lstStyle/>
          <a:p>
            <a:r>
              <a:rPr lang="en-US" dirty="0"/>
              <a:t>Org-Wide sharing : private.</a:t>
            </a:r>
          </a:p>
          <a:p>
            <a:r>
              <a:rPr lang="en-US" dirty="0"/>
              <a:t>Profile 1 : user 1, user 2, manager user 1&amp;2.</a:t>
            </a:r>
          </a:p>
          <a:p>
            <a:r>
              <a:rPr lang="en-US" dirty="0"/>
              <a:t>Profile 2 : user 3, manager user 3.</a:t>
            </a:r>
          </a:p>
          <a:p>
            <a:r>
              <a:rPr lang="en-US" dirty="0"/>
              <a:t>Permission set 1 : managers see field XYZ.</a:t>
            </a:r>
          </a:p>
          <a:p>
            <a:r>
              <a:rPr lang="en-US" dirty="0"/>
              <a:t>Permissions set 2 : user 2 see user 1 records.</a:t>
            </a:r>
          </a:p>
          <a:p>
            <a:r>
              <a:rPr lang="en-US" dirty="0"/>
              <a:t>Public Group : manager service 2 see in RO manager and user service 1 records.</a:t>
            </a:r>
          </a:p>
          <a:p>
            <a:endParaRPr lang="en-US" dirty="0"/>
          </a:p>
        </p:txBody>
      </p:sp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93429A14-55C7-4EC7-BB27-99B6E03FD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87975"/>
              </p:ext>
            </p:extLst>
          </p:nvPr>
        </p:nvGraphicFramePr>
        <p:xfrm>
          <a:off x="762000" y="4140944"/>
          <a:ext cx="6571360" cy="2614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10">
                  <a:extLst>
                    <a:ext uri="{9D8B030D-6E8A-4147-A177-3AD203B41FA5}">
                      <a16:colId xmlns:a16="http://schemas.microsoft.com/office/drawing/2014/main" val="2081087499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451499015"/>
                    </a:ext>
                  </a:extLst>
                </a:gridCol>
                <a:gridCol w="1807494">
                  <a:extLst>
                    <a:ext uri="{9D8B030D-6E8A-4147-A177-3AD203B41FA5}">
                      <a16:colId xmlns:a16="http://schemas.microsoft.com/office/drawing/2014/main" val="3754228605"/>
                    </a:ext>
                  </a:extLst>
                </a:gridCol>
                <a:gridCol w="1639792">
                  <a:extLst>
                    <a:ext uri="{9D8B030D-6E8A-4147-A177-3AD203B41FA5}">
                      <a16:colId xmlns:a16="http://schemas.microsoft.com/office/drawing/2014/main" val="3455483606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r>
                        <a:rPr lang="en-US" noProof="0" dirty="0"/>
                        <a:t>Access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Layout</a:t>
                      </a:r>
                    </a:p>
                    <a:p>
                      <a:r>
                        <a:rPr lang="en-US" noProof="0" dirty="0"/>
                        <a:t>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Layout</a:t>
                      </a:r>
                    </a:p>
                    <a:p>
                      <a:r>
                        <a:rPr lang="en-US" noProof="0" dirty="0"/>
                        <a:t>Read-only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Layout</a:t>
                      </a:r>
                    </a:p>
                    <a:p>
                      <a:r>
                        <a:rPr lang="en-US" noProof="0" dirty="0"/>
                        <a:t>“hidden”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91566"/>
                  </a:ext>
                </a:extLst>
              </a:tr>
              <a:tr h="654231">
                <a:tc>
                  <a:txBody>
                    <a:bodyPr/>
                    <a:lstStyle/>
                    <a:p>
                      <a:r>
                        <a:rPr lang="en-US" noProof="0" dirty="0"/>
                        <a:t>FLS</a:t>
                      </a:r>
                    </a:p>
                    <a:p>
                      <a:r>
                        <a:rPr lang="en-US" noProof="0" dirty="0"/>
                        <a:t>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 dirty="0">
                          <a:ln/>
                          <a:solidFill>
                            <a:srgbClr val="FFC000"/>
                          </a:solidFill>
                          <a:effectLst/>
                        </a:rPr>
                        <a:t>RO</a:t>
                      </a:r>
                      <a:endParaRPr lang="en-US" noProof="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No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2860"/>
                  </a:ext>
                </a:extLst>
              </a:tr>
              <a:tr h="654231">
                <a:tc>
                  <a:txBody>
                    <a:bodyPr/>
                    <a:lstStyle/>
                    <a:p>
                      <a:r>
                        <a:rPr lang="en-US" noProof="0" dirty="0"/>
                        <a:t>FLS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Read-only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 dirty="0">
                          <a:ln/>
                          <a:solidFill>
                            <a:srgbClr val="FFC000"/>
                          </a:solidFill>
                          <a:effectLst/>
                        </a:rPr>
                        <a:t>RO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noProof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RO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none" spc="0" noProof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No access</a:t>
                      </a:r>
                    </a:p>
                    <a:p>
                      <a:pPr algn="ctr"/>
                      <a:endParaRPr lang="en-US" b="1" cap="none" spc="0" noProof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63775"/>
                  </a:ext>
                </a:extLst>
              </a:tr>
              <a:tr h="654231">
                <a:tc>
                  <a:txBody>
                    <a:bodyPr/>
                    <a:lstStyle/>
                    <a:p>
                      <a:r>
                        <a:rPr lang="en-US" noProof="0" dirty="0"/>
                        <a:t>FSL field “</a:t>
                      </a:r>
                      <a:r>
                        <a:rPr lang="en-US" noProof="0" dirty="0" err="1"/>
                        <a:t>empy</a:t>
                      </a:r>
                      <a:r>
                        <a:rPr lang="en-US" noProof="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none" spc="0" noProof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No access</a:t>
                      </a:r>
                    </a:p>
                    <a:p>
                      <a:pPr algn="ctr"/>
                      <a:endParaRPr lang="en-US" b="1" cap="none" spc="0" noProof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none" spc="0" noProof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No access</a:t>
                      </a:r>
                    </a:p>
                    <a:p>
                      <a:pPr algn="ctr"/>
                      <a:endParaRPr lang="en-US" b="1" cap="none" spc="0" noProof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cap="none" spc="0" noProof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No access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cap="none" spc="0" noProof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93750"/>
                  </a:ext>
                </a:extLst>
              </a:tr>
            </a:tbl>
          </a:graphicData>
        </a:graphic>
      </p:graphicFrame>
      <p:grpSp>
        <p:nvGrpSpPr>
          <p:cNvPr id="13" name="Groupe 12">
            <a:extLst>
              <a:ext uri="{FF2B5EF4-FFF2-40B4-BE49-F238E27FC236}">
                <a16:creationId xmlns:a16="http://schemas.microsoft.com/office/drawing/2014/main" id="{6348E04B-5141-4E81-B888-8F98F39FF6B2}"/>
              </a:ext>
            </a:extLst>
          </p:cNvPr>
          <p:cNvGrpSpPr/>
          <p:nvPr/>
        </p:nvGrpSpPr>
        <p:grpSpPr>
          <a:xfrm>
            <a:off x="762000" y="3429000"/>
            <a:ext cx="6554214" cy="646331"/>
            <a:chOff x="762000" y="3429000"/>
            <a:chExt cx="6554214" cy="64633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4CBD19F-FE32-4230-8AD0-B7831B3F13D8}"/>
                </a:ext>
              </a:extLst>
            </p:cNvPr>
            <p:cNvSpPr txBox="1"/>
            <p:nvPr/>
          </p:nvSpPr>
          <p:spPr>
            <a:xfrm>
              <a:off x="1403951" y="3429000"/>
              <a:ext cx="5912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</a:rPr>
                <a:t>Field access is also controlled by layouts. When there is a rule conflict with FLS, the most restrictive access is applied.</a:t>
              </a:r>
            </a:p>
          </p:txBody>
        </p:sp>
        <p:pic>
          <p:nvPicPr>
            <p:cNvPr id="9" name="Graphique 8" descr="Avertissement">
              <a:extLst>
                <a:ext uri="{FF2B5EF4-FFF2-40B4-BE49-F238E27FC236}">
                  <a16:creationId xmlns:a16="http://schemas.microsoft.com/office/drawing/2014/main" id="{E0869E7E-28F6-429F-BB5E-5771AD83A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000" y="3433380"/>
              <a:ext cx="641951" cy="641951"/>
            </a:xfrm>
            <a:prstGeom prst="rect">
              <a:avLst/>
            </a:prstGeom>
          </p:spPr>
        </p:pic>
      </p:grp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077DE734-A9C4-4239-B3D0-1439F648EEA6}"/>
              </a:ext>
            </a:extLst>
          </p:cNvPr>
          <p:cNvSpPr txBox="1">
            <a:spLocks/>
          </p:cNvSpPr>
          <p:nvPr/>
        </p:nvSpPr>
        <p:spPr>
          <a:xfrm>
            <a:off x="8337884" y="5524501"/>
            <a:ext cx="3435015" cy="87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Manual access to specific records can be provided by user 1 to user 3 from detailed record screen and share button.</a:t>
            </a:r>
          </a:p>
        </p:txBody>
      </p:sp>
      <p:pic>
        <p:nvPicPr>
          <p:cNvPr id="12" name="Graphique 11" descr="Informations">
            <a:extLst>
              <a:ext uri="{FF2B5EF4-FFF2-40B4-BE49-F238E27FC236}">
                <a16:creationId xmlns:a16="http://schemas.microsoft.com/office/drawing/2014/main" id="{C122E693-7226-4233-8695-E71CFCFB9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1609" y="5624513"/>
            <a:ext cx="676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Fields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317171"/>
              </p:ext>
            </p:extLst>
          </p:nvPr>
        </p:nvGraphicFramePr>
        <p:xfrm>
          <a:off x="1251678" y="1115317"/>
          <a:ext cx="1017905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319273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4992624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Tips&amp;Tricks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Lookup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Deletion of related lookup records </a:t>
                      </a:r>
                      <a:r>
                        <a:rPr lang="en-US" noProof="0"/>
                        <a:t>is available </a:t>
                      </a:r>
                      <a:r>
                        <a:rPr lang="en-US" noProof="0" dirty="0"/>
                        <a:t>on demand to SF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L’option est disponible uniquement sur demande mais c’est gratuit. Sinon pour ne pas avoir d’orphelins, il faut effacer les </a:t>
                      </a:r>
                      <a:r>
                        <a:rPr lang="fr-FR" dirty="0" err="1"/>
                        <a:t>lookup</a:t>
                      </a:r>
                      <a:r>
                        <a:rPr lang="fr-FR" dirty="0"/>
                        <a:t> à la main. Si les orphelins ne sont pas gênants on passe alors le </a:t>
                      </a:r>
                      <a:r>
                        <a:rPr lang="fr-FR" dirty="0" err="1"/>
                        <a:t>lookup</a:t>
                      </a:r>
                      <a:r>
                        <a:rPr lang="fr-FR" dirty="0"/>
                        <a:t> en « not </a:t>
                      </a:r>
                      <a:r>
                        <a:rPr lang="fr-FR" dirty="0" err="1"/>
                        <a:t>required</a:t>
                      </a:r>
                      <a:r>
                        <a:rPr lang="fr-FR" dirty="0"/>
                        <a:t> » dans le </a:t>
                      </a:r>
                      <a:r>
                        <a:rPr lang="fr-FR" dirty="0" err="1"/>
                        <a:t>schema</a:t>
                      </a:r>
                      <a:r>
                        <a:rPr lang="fr-F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Master-</a:t>
                      </a:r>
                      <a:r>
                        <a:rPr lang="fr-FR" dirty="0" err="1"/>
                        <a:t>Detail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to parent determines access to children.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standard object cannot be on the master side of a relationship.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ou les enregistrements « </a:t>
                      </a:r>
                      <a:r>
                        <a:rPr lang="fr-FR" dirty="0" err="1"/>
                        <a:t>details</a:t>
                      </a:r>
                      <a:r>
                        <a:rPr lang="fr-FR" dirty="0"/>
                        <a:t> » héritent des droits du « Master ».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Formulas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Formulas result are not stored in database. They are computed on display (or API/APEX request).</a:t>
                      </a:r>
                    </a:p>
                    <a:p>
                      <a:r>
                        <a:rPr lang="en-US" noProof="0"/>
                        <a:t>Formulas are computed with all records whatever the user can access to them or not.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 une formule fait appel à un champ d’un des pères, même si l’utilisateur ne voit pas les données du père, la valeur est inclue dans le calcul dans tous les cas.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Formulas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Long text areas cannot be used in formulas.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5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Fields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59848"/>
              </p:ext>
            </p:extLst>
          </p:nvPr>
        </p:nvGraphicFramePr>
        <p:xfrm>
          <a:off x="1250949" y="1417320"/>
          <a:ext cx="10179051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319273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4992624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Tips&amp;Tricks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External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lookup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Parent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</a:t>
                      </a:r>
                      <a:r>
                        <a:rPr lang="fr-FR" dirty="0" err="1"/>
                        <a:t>external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object</a:t>
                      </a:r>
                      <a:r>
                        <a:rPr lang="fr-FR" dirty="0"/>
                        <a:t>.</a:t>
                      </a:r>
                    </a:p>
                    <a:p>
                      <a:r>
                        <a:rPr lang="fr-FR" dirty="0"/>
                        <a:t>Child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salesforce</a:t>
                      </a:r>
                      <a:r>
                        <a:rPr lang="fr-FR" dirty="0"/>
                        <a:t> or </a:t>
                      </a:r>
                      <a:r>
                        <a:rPr lang="fr-FR" dirty="0" err="1"/>
                        <a:t>external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object</a:t>
                      </a:r>
                      <a:r>
                        <a:rPr lang="fr-F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Internal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lookup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Child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</a:t>
                      </a:r>
                      <a:r>
                        <a:rPr lang="fr-FR" dirty="0" err="1"/>
                        <a:t>external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object</a:t>
                      </a:r>
                      <a:endParaRPr lang="fr-FR" dirty="0"/>
                    </a:p>
                    <a:p>
                      <a:r>
                        <a:rPr lang="fr-FR" dirty="0"/>
                        <a:t>Parent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 Salesforce </a:t>
                      </a:r>
                      <a:r>
                        <a:rPr lang="fr-FR" dirty="0" err="1"/>
                        <a:t>object</a:t>
                      </a:r>
                      <a:r>
                        <a:rPr lang="fr-FR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Roll-up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Roll-up are </a:t>
                      </a:r>
                      <a:r>
                        <a:rPr lang="fr-FR" dirty="0" err="1"/>
                        <a:t>updated</a:t>
                      </a:r>
                      <a:r>
                        <a:rPr lang="fr-FR" dirty="0"/>
                        <a:t> in </a:t>
                      </a:r>
                      <a:r>
                        <a:rPr lang="fr-FR" dirty="0" err="1"/>
                        <a:t>database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each</a:t>
                      </a:r>
                      <a:r>
                        <a:rPr lang="fr-FR" dirty="0"/>
                        <a:t> time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 </a:t>
                      </a:r>
                      <a:r>
                        <a:rPr lang="fr-FR" dirty="0" err="1"/>
                        <a:t>children</a:t>
                      </a:r>
                      <a:r>
                        <a:rPr lang="fr-FR" dirty="0"/>
                        <a:t> update.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 le champ </a:t>
                      </a:r>
                      <a:r>
                        <a:rPr lang="fr-FR" dirty="0" err="1"/>
                        <a:t>rollup</a:t>
                      </a:r>
                      <a:r>
                        <a:rPr lang="fr-FR" dirty="0"/>
                        <a:t> du père est associé à un workflow/process alors ils sont exécutés.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Geolocation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Attributes</a:t>
                      </a:r>
                      <a:r>
                        <a:rPr lang="fr-FR" dirty="0"/>
                        <a:t> are </a:t>
                      </a:r>
                      <a:r>
                        <a:rPr lang="fr-FR" dirty="0" err="1"/>
                        <a:t>Lo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cation__Latitude__s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Location__Longitude__s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49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Record types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A3926A7-5CE2-406F-B4D5-90BDB41F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dk1"/>
                </a:solidFill>
              </a:rPr>
              <a:t>Record types create multiple business logics that allow to have multiple layouts for the same object.</a:t>
            </a:r>
          </a:p>
          <a:p>
            <a:r>
              <a:rPr lang="en-US" sz="1800" dirty="0">
                <a:solidFill>
                  <a:schemeClr val="dk1"/>
                </a:solidFill>
              </a:rPr>
              <a:t>Record type are useful to provide different layouts :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for users using different profiles,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when a record’s field value changes.</a:t>
            </a:r>
          </a:p>
          <a:p>
            <a:r>
              <a:rPr lang="en-US" sz="1800" dirty="0">
                <a:solidFill>
                  <a:schemeClr val="dk1"/>
                </a:solidFill>
              </a:rPr>
              <a:t>Record type layout do not work with API calls.</a:t>
            </a:r>
          </a:p>
        </p:txBody>
      </p:sp>
    </p:spTree>
    <p:extLst>
      <p:ext uri="{BB962C8B-B14F-4D97-AF65-F5344CB8AC3E}">
        <p14:creationId xmlns:p14="http://schemas.microsoft.com/office/powerpoint/2010/main" val="2423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APEX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749893"/>
              </p:ext>
            </p:extLst>
          </p:nvPr>
        </p:nvGraphicFramePr>
        <p:xfrm>
          <a:off x="1250949" y="1252728"/>
          <a:ext cx="10179051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550409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61488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Tips&amp;Tricks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List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ordered, indexed collection of elements.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Set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unordered collection of elements that does not contain duplicates.</a:t>
                      </a:r>
                      <a:r>
                        <a:rPr lang="en-US" dirty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Map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collection of key value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pairs where each unique key maps to a single value.</a:t>
                      </a:r>
                      <a:r>
                        <a:rPr lang="en-US" dirty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SOQL for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Slice SOQL result by pieces of 200 results to avoid to reach heap size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Data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APEX class do not apply CRED rules, sharing rules nor FLS rules. </a:t>
                      </a:r>
                    </a:p>
                    <a:p>
                      <a:r>
                        <a:rPr lang="en-US" noProof="0" dirty="0"/>
                        <a:t>But it can be forced in classes by using “w/ sharing rules” and using Schema class to check the user CRED with methods:</a:t>
                      </a:r>
                    </a:p>
                    <a:p>
                      <a:r>
                        <a:rPr lang="en-US" noProof="0" dirty="0"/>
                        <a:t> - C :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isCreateable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on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R :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isAccessible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on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E :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isUpdateable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on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 :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isDeletable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on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Objects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Schema.sObjectType.Contact.isDeletable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dirty="0"/>
                    </a:p>
                    <a:p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Schema.sObjectType.Contact.fields.Email.isUpdateable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4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C8716B9-670A-4FE2-ABF8-B687682A4CE9}"/>
              </a:ext>
            </a:extLst>
          </p:cNvPr>
          <p:cNvSpPr/>
          <p:nvPr/>
        </p:nvSpPr>
        <p:spPr>
          <a:xfrm>
            <a:off x="3679713" y="5337042"/>
            <a:ext cx="1319007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D31E1-9AAC-4AF8-9BF3-2614B9182CF8}"/>
              </a:ext>
            </a:extLst>
          </p:cNvPr>
          <p:cNvSpPr/>
          <p:nvPr/>
        </p:nvSpPr>
        <p:spPr>
          <a:xfrm>
            <a:off x="3679713" y="5629136"/>
            <a:ext cx="1319007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C114-9116-47E5-8094-880763B3407C}"/>
              </a:ext>
            </a:extLst>
          </p:cNvPr>
          <p:cNvSpPr/>
          <p:nvPr/>
        </p:nvSpPr>
        <p:spPr>
          <a:xfrm>
            <a:off x="3679713" y="5909050"/>
            <a:ext cx="1319007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7D3E6-7012-4ECB-9A7C-4F79F388A953}"/>
              </a:ext>
            </a:extLst>
          </p:cNvPr>
          <p:cNvSpPr/>
          <p:nvPr/>
        </p:nvSpPr>
        <p:spPr>
          <a:xfrm>
            <a:off x="3679713" y="6182874"/>
            <a:ext cx="1319007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387AC-9B96-4BA7-B9B8-2FE75B5B0D3E}"/>
              </a:ext>
            </a:extLst>
          </p:cNvPr>
          <p:cNvSpPr/>
          <p:nvPr/>
        </p:nvSpPr>
        <p:spPr>
          <a:xfrm>
            <a:off x="5321278" y="5337042"/>
            <a:ext cx="1758791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D1F56-3447-4DFB-90CF-F8002D23E107}"/>
              </a:ext>
            </a:extLst>
          </p:cNvPr>
          <p:cNvSpPr/>
          <p:nvPr/>
        </p:nvSpPr>
        <p:spPr>
          <a:xfrm>
            <a:off x="5321278" y="5629136"/>
            <a:ext cx="1758791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B459DF-E91D-44D5-B7CC-A8DF9F175AE9}"/>
              </a:ext>
            </a:extLst>
          </p:cNvPr>
          <p:cNvSpPr/>
          <p:nvPr/>
        </p:nvSpPr>
        <p:spPr>
          <a:xfrm>
            <a:off x="5321278" y="5909050"/>
            <a:ext cx="1758791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D1A1B-14A2-4DA4-8A12-9FE7A9DA7AE7}"/>
              </a:ext>
            </a:extLst>
          </p:cNvPr>
          <p:cNvSpPr/>
          <p:nvPr/>
        </p:nvSpPr>
        <p:spPr>
          <a:xfrm>
            <a:off x="5321278" y="6182874"/>
            <a:ext cx="1758791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APEX asynchronous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785820"/>
              </p:ext>
            </p:extLst>
          </p:nvPr>
        </p:nvGraphicFramePr>
        <p:xfrm>
          <a:off x="1250949" y="1252728"/>
          <a:ext cx="1017905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6797684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1514213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Tips&amp;Tricks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Future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Methods are only static and return only void.</a:t>
                      </a:r>
                    </a:p>
                    <a:p>
                      <a:r>
                        <a:rPr lang="en-US" noProof="0" dirty="0"/>
                        <a:t>Do not accept sObject/Object as attribute, use List&lt;Id&gt; or other primitive.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Queueable APEX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 addition to future methods :</a:t>
                      </a:r>
                    </a:p>
                    <a:p>
                      <a:r>
                        <a:rPr lang="en-US" noProof="0" dirty="0"/>
                        <a:t> - It can be monitored thanks to a job Id,</a:t>
                      </a:r>
                    </a:p>
                    <a:p>
                      <a:r>
                        <a:rPr lang="en-US" noProof="0" dirty="0"/>
                        <a:t> - It accepts non primitive types,</a:t>
                      </a:r>
                    </a:p>
                    <a:p>
                      <a:r>
                        <a:rPr lang="en-US" noProof="0" dirty="0"/>
                        <a:t> - It can be chained with another </a:t>
                      </a: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queueable</a:t>
                      </a:r>
                      <a:r>
                        <a:rPr lang="en-US" noProof="0" dirty="0"/>
                        <a:t> 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APEX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It can be monitored thanks to a job Id,</a:t>
                      </a:r>
                    </a:p>
                    <a:p>
                      <a:r>
                        <a:rPr lang="en-US" noProof="0" dirty="0"/>
                        <a:t>Scheduler runs as system.</a:t>
                      </a:r>
                    </a:p>
                    <a:p>
                      <a:r>
                        <a:rPr lang="en-US" noProof="0" dirty="0"/>
                        <a:t>Schedule format : sec </a:t>
                      </a:r>
                      <a:r>
                        <a:rPr lang="en-US" noProof="0" dirty="0" err="1"/>
                        <a:t>mn</a:t>
                      </a:r>
                      <a:r>
                        <a:rPr lang="en-US" noProof="0" dirty="0"/>
                        <a:t> h day-of-month month day-of-week (year)</a:t>
                      </a:r>
                    </a:p>
                    <a:p>
                      <a:r>
                        <a:rPr lang="en-US" noProof="0" dirty="0"/>
                        <a:t>Special characters:</a:t>
                      </a:r>
                    </a:p>
                    <a:p>
                      <a:r>
                        <a:rPr lang="en-US" noProof="0" dirty="0"/>
                        <a:t> - L : last-day-of-the-month or last-day-of-the-week</a:t>
                      </a:r>
                    </a:p>
                    <a:p>
                      <a:r>
                        <a:rPr lang="en-US" noProof="0" dirty="0"/>
                        <a:t> - W : nearest-week-day-of-the-month</a:t>
                      </a:r>
                    </a:p>
                    <a:p>
                      <a:r>
                        <a:rPr lang="en-US" noProof="0" dirty="0"/>
                        <a:t> - LW : last-week-day-of-the-month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Batch 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It can be monitored thanks to a job Id,</a:t>
                      </a:r>
                    </a:p>
                    <a:p>
                      <a:r>
                        <a:rPr lang="en-US" noProof="0" dirty="0"/>
                        <a:t>Bypass SOQL governor limits (up to 50million records retrieved) except if using an </a:t>
                      </a:r>
                      <a:r>
                        <a:rPr lang="en-US" noProof="0" dirty="0" err="1"/>
                        <a:t>Iterable</a:t>
                      </a:r>
                      <a:r>
                        <a:rPr lang="en-US" noProof="0" dirty="0"/>
                        <a:t> object.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C7D3E6-7012-4ECB-9A7C-4F79F388A953}"/>
              </a:ext>
            </a:extLst>
          </p:cNvPr>
          <p:cNvSpPr/>
          <p:nvPr/>
        </p:nvSpPr>
        <p:spPr>
          <a:xfrm>
            <a:off x="3666392" y="4832029"/>
            <a:ext cx="4236036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3DF39-D339-4682-AADB-566936EECF3E}"/>
              </a:ext>
            </a:extLst>
          </p:cNvPr>
          <p:cNvSpPr/>
          <p:nvPr/>
        </p:nvSpPr>
        <p:spPr>
          <a:xfrm>
            <a:off x="3666392" y="5124123"/>
            <a:ext cx="4236037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3F1F9-7F4C-4B78-8670-C85E77D0CA39}"/>
              </a:ext>
            </a:extLst>
          </p:cNvPr>
          <p:cNvSpPr/>
          <p:nvPr/>
        </p:nvSpPr>
        <p:spPr>
          <a:xfrm>
            <a:off x="3807069" y="5416217"/>
            <a:ext cx="4095358" cy="292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0C3A9-F6B7-4B45-9FC5-012268322A13}"/>
              </a:ext>
            </a:extLst>
          </p:cNvPr>
          <p:cNvSpPr/>
          <p:nvPr/>
        </p:nvSpPr>
        <p:spPr>
          <a:xfrm>
            <a:off x="4838331" y="4325713"/>
            <a:ext cx="887766" cy="29209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2AB9C1-41C1-4D25-96A2-0ADBF75790C8}"/>
              </a:ext>
            </a:extLst>
          </p:cNvPr>
          <p:cNvSpPr/>
          <p:nvPr/>
        </p:nvSpPr>
        <p:spPr>
          <a:xfrm>
            <a:off x="5726097" y="4325713"/>
            <a:ext cx="1988598" cy="29209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91122-C2FD-46FF-BBBB-7E3653754B81}"/>
              </a:ext>
            </a:extLst>
          </p:cNvPr>
          <p:cNvSpPr/>
          <p:nvPr/>
        </p:nvSpPr>
        <p:spPr>
          <a:xfrm>
            <a:off x="7714695" y="4325713"/>
            <a:ext cx="1198486" cy="29209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100BC-FDE0-47E0-A280-5A660D533700}"/>
              </a:ext>
            </a:extLst>
          </p:cNvPr>
          <p:cNvSpPr/>
          <p:nvPr/>
        </p:nvSpPr>
        <p:spPr>
          <a:xfrm>
            <a:off x="8913181" y="4325713"/>
            <a:ext cx="621436" cy="29209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5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With or Without sharing?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14577"/>
              </p:ext>
            </p:extLst>
          </p:nvPr>
        </p:nvGraphicFramePr>
        <p:xfrm>
          <a:off x="1250949" y="1417320"/>
          <a:ext cx="1017905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5522977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W/ or 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Trigger </a:t>
                      </a:r>
                      <a:r>
                        <a:rPr lang="fr-FR" dirty="0" err="1"/>
                        <a:t>shall</a:t>
                      </a:r>
                      <a:r>
                        <a:rPr lang="fr-FR" dirty="0"/>
                        <a:t> call APEX classes to </a:t>
                      </a:r>
                      <a:r>
                        <a:rPr lang="fr-FR" dirty="0" err="1"/>
                        <a:t>apply</a:t>
                      </a:r>
                      <a:r>
                        <a:rPr lang="fr-FR" dirty="0"/>
                        <a:t> business sharing record </a:t>
                      </a:r>
                      <a:r>
                        <a:rPr lang="fr-FR" dirty="0" err="1"/>
                        <a:t>logic</a:t>
                      </a:r>
                      <a:r>
                        <a:rPr lang="fr-F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APEX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a:t>W/ or 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Depending</a:t>
                      </a:r>
                      <a:r>
                        <a:rPr lang="fr-FR" dirty="0"/>
                        <a:t> an class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Anonymous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W/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 </a:t>
                      </a:r>
                      <a:r>
                        <a:rPr lang="fr-FR" dirty="0" err="1"/>
                        <a:t>choice</a:t>
                      </a:r>
                      <a:r>
                        <a:rPr lang="fr-F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97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E77444B1-C909-4316-A6D8-437570B52784}"/>
              </a:ext>
            </a:extLst>
          </p:cNvPr>
          <p:cNvGrpSpPr/>
          <p:nvPr/>
        </p:nvGrpSpPr>
        <p:grpSpPr>
          <a:xfrm>
            <a:off x="2535630" y="2188777"/>
            <a:ext cx="1695450" cy="1447959"/>
            <a:chOff x="1472850" y="2033329"/>
            <a:chExt cx="1695450" cy="1447959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7D5E8052-DBCF-4A6C-B2B9-90D46C298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72871" y="2033329"/>
              <a:ext cx="228600" cy="771525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79EFCFA4-EE03-41F8-AD8B-B3BE81202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72850" y="2766913"/>
              <a:ext cx="1695450" cy="714375"/>
            </a:xfrm>
            <a:prstGeom prst="rect">
              <a:avLst/>
            </a:prstGeom>
          </p:spPr>
        </p:pic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A6DA812C-E686-4194-9CF0-5D25265BC8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4645" y="2188777"/>
            <a:ext cx="5071652" cy="334944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BF5E9EC-1850-4A63-BCD5-DF91109D0010}"/>
              </a:ext>
            </a:extLst>
          </p:cNvPr>
          <p:cNvSpPr txBox="1"/>
          <p:nvPr/>
        </p:nvSpPr>
        <p:spPr>
          <a:xfrm>
            <a:off x="1215016" y="2634488"/>
            <a:ext cx="1366256" cy="30777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Load original record from DB or initialize an empty one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CCE338A-6CA7-4A61-9147-77A18F1FB088}"/>
              </a:ext>
            </a:extLst>
          </p:cNvPr>
          <p:cNvSpPr txBox="1"/>
          <p:nvPr/>
        </p:nvSpPr>
        <p:spPr>
          <a:xfrm>
            <a:off x="4997244" y="3401833"/>
            <a:ext cx="1731444" cy="30777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Update record with GUI new values and apply layout, system, user rules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3ED5D70-7836-4E46-867E-802A7F0D60E8}"/>
              </a:ext>
            </a:extLst>
          </p:cNvPr>
          <p:cNvSpPr txBox="1"/>
          <p:nvPr/>
        </p:nvSpPr>
        <p:spPr>
          <a:xfrm>
            <a:off x="3209259" y="3799886"/>
            <a:ext cx="1092800" cy="2000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Execute before triggers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AAE683C-A694-49AD-826E-34585902BE1E}"/>
              </a:ext>
            </a:extLst>
          </p:cNvPr>
          <p:cNvSpPr txBox="1"/>
          <p:nvPr/>
        </p:nvSpPr>
        <p:spPr>
          <a:xfrm>
            <a:off x="1857346" y="3293386"/>
            <a:ext cx="1818542" cy="30777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Update record with APEX/API new values and apply only foreign keys control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6EB586-BA37-4DB3-A453-A60F397E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767"/>
          </a:xfrm>
        </p:spPr>
        <p:txBody>
          <a:bodyPr>
            <a:normAutofit/>
          </a:bodyPr>
          <a:lstStyle/>
          <a:p>
            <a:r>
              <a:rPr lang="en-US" dirty="0"/>
              <a:t>Save order of execution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1BD52-964C-4DFF-A49E-16ED8047AF20}"/>
              </a:ext>
            </a:extLst>
          </p:cNvPr>
          <p:cNvSpPr/>
          <p:nvPr/>
        </p:nvSpPr>
        <p:spPr>
          <a:xfrm>
            <a:off x="4889103" y="1938529"/>
            <a:ext cx="1527048" cy="250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GUI action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ECCB-B8D6-45FA-BDB9-B1EA95CCFDE6}"/>
              </a:ext>
            </a:extLst>
          </p:cNvPr>
          <p:cNvSpPr/>
          <p:nvPr/>
        </p:nvSpPr>
        <p:spPr>
          <a:xfrm>
            <a:off x="7019544" y="1938529"/>
            <a:ext cx="1527048" cy="250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GUI display information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28A9D5-CBDA-427D-A1BE-13CABC6FA6E0}"/>
              </a:ext>
            </a:extLst>
          </p:cNvPr>
          <p:cNvSpPr/>
          <p:nvPr/>
        </p:nvSpPr>
        <p:spPr>
          <a:xfrm>
            <a:off x="1914419" y="1938529"/>
            <a:ext cx="1527048" cy="250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APEX/API action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960E976-CFFD-4806-A7EC-E95A89F9D859}"/>
              </a:ext>
            </a:extLst>
          </p:cNvPr>
          <p:cNvSpPr txBox="1"/>
          <p:nvPr/>
        </p:nvSpPr>
        <p:spPr>
          <a:xfrm>
            <a:off x="3238203" y="4468998"/>
            <a:ext cx="1092800" cy="2000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Apply system, user rules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F81EAFF-483A-40B2-B9E9-2BE822E83088}"/>
              </a:ext>
            </a:extLst>
          </p:cNvPr>
          <p:cNvSpPr txBox="1"/>
          <p:nvPr/>
        </p:nvSpPr>
        <p:spPr>
          <a:xfrm>
            <a:off x="3755659" y="4944092"/>
            <a:ext cx="1092800" cy="2000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Apply duplicates rule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2F1C5C1-14DD-41B0-BF3C-4E6C9899A02C}"/>
              </a:ext>
            </a:extLst>
          </p:cNvPr>
          <p:cNvSpPr txBox="1"/>
          <p:nvPr/>
        </p:nvSpPr>
        <p:spPr>
          <a:xfrm>
            <a:off x="6144071" y="5438192"/>
            <a:ext cx="1024825" cy="2000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Execute after triggers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75DC3F-5904-43A5-9F9C-15A2C8F05A8F}"/>
              </a:ext>
            </a:extLst>
          </p:cNvPr>
          <p:cNvSpPr txBox="1"/>
          <p:nvPr/>
        </p:nvSpPr>
        <p:spPr>
          <a:xfrm>
            <a:off x="7685184" y="5236521"/>
            <a:ext cx="1024825" cy="2000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Execute workflow rule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7FD7C92-BDB2-40E0-AC6C-A05628F7A5DD}"/>
              </a:ext>
            </a:extLst>
          </p:cNvPr>
          <p:cNvSpPr txBox="1"/>
          <p:nvPr/>
        </p:nvSpPr>
        <p:spPr>
          <a:xfrm>
            <a:off x="8439218" y="4944092"/>
            <a:ext cx="1265836" cy="2000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Execute process flows rules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684B569-976D-4E42-A4EC-09D07AC3F268}"/>
              </a:ext>
            </a:extLst>
          </p:cNvPr>
          <p:cNvSpPr txBox="1"/>
          <p:nvPr/>
        </p:nvSpPr>
        <p:spPr>
          <a:xfrm>
            <a:off x="8992365" y="4480313"/>
            <a:ext cx="1265836" cy="30777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Roll-up summary field or cross-object workflow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CB5CFED-6946-4440-A354-A9A47B421AFD}"/>
              </a:ext>
            </a:extLst>
          </p:cNvPr>
          <p:cNvSpPr txBox="1"/>
          <p:nvPr/>
        </p:nvSpPr>
        <p:spPr>
          <a:xfrm>
            <a:off x="6507131" y="4520987"/>
            <a:ext cx="1024825" cy="30777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700" dirty="0" err="1"/>
              <a:t>Assignment</a:t>
            </a:r>
            <a:r>
              <a:rPr lang="fr-FR" sz="700" dirty="0"/>
              <a:t> Rules</a:t>
            </a:r>
            <a:br>
              <a:rPr lang="fr-FR" sz="700" dirty="0"/>
            </a:br>
            <a:r>
              <a:rPr lang="fr-FR" sz="700" dirty="0"/>
              <a:t>Auto-</a:t>
            </a:r>
            <a:r>
              <a:rPr lang="fr-FR" sz="700" dirty="0" err="1"/>
              <a:t>response</a:t>
            </a:r>
            <a:r>
              <a:rPr lang="fr-FR" sz="700" dirty="0"/>
              <a:t> Rules </a:t>
            </a:r>
            <a:endParaRPr lang="en-US" sz="700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0FC7743-5582-4A3B-901F-FF5A79FBCA4C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7019544" y="4828764"/>
            <a:ext cx="0" cy="407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72878EEE-559E-4136-8FF0-8FE69D789575}"/>
              </a:ext>
            </a:extLst>
          </p:cNvPr>
          <p:cNvSpPr txBox="1"/>
          <p:nvPr/>
        </p:nvSpPr>
        <p:spPr>
          <a:xfrm>
            <a:off x="7673977" y="4073838"/>
            <a:ext cx="1024825" cy="30777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700" dirty="0" err="1"/>
              <a:t>Escalation</a:t>
            </a:r>
            <a:r>
              <a:rPr lang="fr-FR" sz="700" dirty="0"/>
              <a:t> </a:t>
            </a:r>
            <a:r>
              <a:rPr lang="fr-FR" sz="700" dirty="0" err="1"/>
              <a:t>rules</a:t>
            </a:r>
            <a:br>
              <a:rPr lang="fr-FR" sz="700" dirty="0"/>
            </a:br>
            <a:r>
              <a:rPr lang="fr-FR" sz="700" dirty="0" err="1"/>
              <a:t>Entitlement</a:t>
            </a:r>
            <a:r>
              <a:rPr lang="fr-FR" sz="700" dirty="0"/>
              <a:t> </a:t>
            </a:r>
            <a:r>
              <a:rPr lang="fr-FR" sz="700" dirty="0" err="1"/>
              <a:t>rules</a:t>
            </a:r>
            <a:r>
              <a:rPr lang="fr-FR" sz="700" dirty="0"/>
              <a:t> </a:t>
            </a:r>
            <a:endParaRPr lang="en-US" sz="7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D7A8DC5-6FC6-4609-BD47-34AF60240F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8186390" y="4381615"/>
            <a:ext cx="436402" cy="362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C8097FC4-669E-4769-A76C-155CEA724580}"/>
              </a:ext>
            </a:extLst>
          </p:cNvPr>
          <p:cNvSpPr txBox="1"/>
          <p:nvPr/>
        </p:nvSpPr>
        <p:spPr>
          <a:xfrm>
            <a:off x="9072136" y="3650384"/>
            <a:ext cx="1265836" cy="2000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700" dirty="0" err="1"/>
              <a:t>Criteria</a:t>
            </a:r>
            <a:r>
              <a:rPr lang="fr-FR" sz="700" dirty="0"/>
              <a:t> </a:t>
            </a:r>
            <a:r>
              <a:rPr lang="fr-FR" sz="700" dirty="0" err="1"/>
              <a:t>based</a:t>
            </a:r>
            <a:r>
              <a:rPr lang="fr-FR" sz="700" dirty="0"/>
              <a:t> </a:t>
            </a:r>
            <a:r>
              <a:rPr lang="fr-FR" sz="700" dirty="0" err="1"/>
              <a:t>rules</a:t>
            </a:r>
            <a:r>
              <a:rPr lang="fr-FR" sz="700" dirty="0"/>
              <a:t> </a:t>
            </a:r>
            <a:endParaRPr lang="en-US" sz="7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6BA1465F-AA27-4419-AEB3-BDF73A1C8D73}"/>
              </a:ext>
            </a:extLst>
          </p:cNvPr>
          <p:cNvSpPr txBox="1"/>
          <p:nvPr/>
        </p:nvSpPr>
        <p:spPr>
          <a:xfrm>
            <a:off x="7814193" y="2423029"/>
            <a:ext cx="1265836" cy="4154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700" dirty="0"/>
              <a:t>Post </a:t>
            </a:r>
            <a:r>
              <a:rPr lang="fr-FR" sz="700" dirty="0" err="1"/>
              <a:t>logic</a:t>
            </a:r>
            <a:r>
              <a:rPr lang="fr-FR" sz="700" dirty="0"/>
              <a:t> commit, email, @future – </a:t>
            </a:r>
            <a:r>
              <a:rPr lang="fr-FR" sz="700" dirty="0" err="1"/>
              <a:t>asynchronous</a:t>
            </a:r>
            <a:r>
              <a:rPr lang="fr-FR" sz="700" dirty="0"/>
              <a:t> apex </a:t>
            </a:r>
            <a:r>
              <a:rPr lang="fr-FR" sz="700" dirty="0" err="1"/>
              <a:t>queued</a:t>
            </a:r>
            <a:r>
              <a:rPr lang="fr-FR" sz="700" dirty="0"/>
              <a:t> </a:t>
            </a:r>
            <a:endParaRPr lang="en-US" sz="700" dirty="0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74FC23D2-BA66-4E01-8E62-5C2FE943F000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7473293" y="2630778"/>
            <a:ext cx="340900" cy="36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F919BF8-4B74-4E99-BB81-CAD916A21F79}"/>
              </a:ext>
            </a:extLst>
          </p:cNvPr>
          <p:cNvSpPr txBox="1"/>
          <p:nvPr/>
        </p:nvSpPr>
        <p:spPr>
          <a:xfrm>
            <a:off x="4496710" y="2750535"/>
            <a:ext cx="1366256" cy="30777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Load original record from DB or initialize an empty 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B5C7B3-762F-4E07-9179-2EB048611E8B}"/>
              </a:ext>
            </a:extLst>
          </p:cNvPr>
          <p:cNvSpPr/>
          <p:nvPr/>
        </p:nvSpPr>
        <p:spPr>
          <a:xfrm>
            <a:off x="5395457" y="4520987"/>
            <a:ext cx="700544" cy="267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173183-BE8D-45D7-BCB5-49CF961D7286}"/>
              </a:ext>
            </a:extLst>
          </p:cNvPr>
          <p:cNvSpPr/>
          <p:nvPr/>
        </p:nvSpPr>
        <p:spPr>
          <a:xfrm>
            <a:off x="7627219" y="3666334"/>
            <a:ext cx="1092799" cy="267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1" grpId="0" animBg="1"/>
      <p:bldP spid="72" grpId="0" animBg="1"/>
      <p:bldP spid="73" grpId="0" animBg="1"/>
      <p:bldP spid="13" grpId="0" animBg="1"/>
      <p:bldP spid="60" grpId="0" animBg="1"/>
      <p:bldP spid="6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29" grpId="0" animBg="1"/>
      <p:bldP spid="3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8BB77-4867-4CA2-A738-1A797CB5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8F8731-6E40-4646-B30D-187CE517F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06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Save order of execution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769450"/>
              </p:ext>
            </p:extLst>
          </p:nvPr>
        </p:nvGraphicFramePr>
        <p:xfrm>
          <a:off x="1250949" y="1417320"/>
          <a:ext cx="10179051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602737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Tips&amp;Tricks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If another DML is launched in one of the save order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All the save order execution is performed on the other object except on the commit and post commit actions.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Un autre DML peut être lancé depuis :</a:t>
                      </a:r>
                    </a:p>
                    <a:p>
                      <a:r>
                        <a:rPr lang="fr-FR" noProof="0" dirty="0"/>
                        <a:t> - un trigger </a:t>
                      </a:r>
                    </a:p>
                    <a:p>
                      <a:r>
                        <a:rPr lang="fr-FR" noProof="0" dirty="0"/>
                        <a:t> - un flow</a:t>
                      </a:r>
                    </a:p>
                    <a:p>
                      <a:r>
                        <a:rPr lang="fr-FR" noProof="0" dirty="0"/>
                        <a:t> - un calcul de </a:t>
                      </a:r>
                      <a:r>
                        <a:rPr lang="fr-FR" noProof="0" dirty="0" err="1"/>
                        <a:t>rollup</a:t>
                      </a:r>
                      <a:r>
                        <a:rPr lang="fr-FR" noProof="0" dirty="0"/>
                        <a:t> du parent</a:t>
                      </a:r>
                    </a:p>
                    <a:p>
                      <a:r>
                        <a:rPr lang="fr-FR" noProof="0" dirty="0"/>
                        <a:t>Chacun des cas crée son propre “</a:t>
                      </a:r>
                      <a:r>
                        <a:rPr lang="fr-FR" noProof="0" dirty="0" err="1"/>
                        <a:t>save</a:t>
                      </a:r>
                      <a:r>
                        <a:rPr lang="fr-FR" noProof="0" dirty="0"/>
                        <a:t> </a:t>
                      </a:r>
                      <a:r>
                        <a:rPr lang="fr-FR" noProof="0" dirty="0" err="1"/>
                        <a:t>order</a:t>
                      </a:r>
                      <a:r>
                        <a:rPr lang="fr-FR" noProof="0" dirty="0"/>
                        <a:t>” en démarrant par la case “APEX/API action”.</a:t>
                      </a:r>
                    </a:p>
                    <a:p>
                      <a:r>
                        <a:rPr lang="fr-FR" noProof="0" dirty="0"/>
                        <a:t>Une boucle peut se créer et lever une </a:t>
                      </a:r>
                      <a:r>
                        <a:rPr lang="fr-FR" noProof="0" dirty="0" err="1"/>
                        <a:t>governor</a:t>
                      </a:r>
                      <a:r>
                        <a:rPr lang="fr-FR" noProof="0" dirty="0"/>
                        <a:t> </a:t>
                      </a:r>
                      <a:r>
                        <a:rPr lang="fr-FR" noProof="0" dirty="0" err="1"/>
                        <a:t>limit</a:t>
                      </a:r>
                      <a:r>
                        <a:rPr lang="fr-FR" noProof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and Flow process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noProof="0" dirty="0"/>
                        <a:t>Rerun object “before update” trigger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noProof="0" dirty="0"/>
                        <a:t>Rerun only system rules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noProof="0" dirty="0"/>
                        <a:t>Perform save (not commit)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noProof="0" dirty="0"/>
                        <a:t>Rerun object after update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Attention comme le workflow n’</a:t>
                      </a:r>
                      <a:r>
                        <a:rPr lang="fr-FR" noProof="0" dirty="0" err="1"/>
                        <a:t>execute</a:t>
                      </a:r>
                      <a:r>
                        <a:rPr lang="fr-FR" noProof="0" dirty="0"/>
                        <a:t> pas tous les contrôles métier, l’enregistrement peut être corrompu!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Static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noProof="0" dirty="0"/>
                        <a:t>They are stored in context for all APEX classes during all APEX transaction.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E65C17-03B1-41B4-A9FF-CA8887B8E75F}"/>
              </a:ext>
            </a:extLst>
          </p:cNvPr>
          <p:cNvSpPr/>
          <p:nvPr/>
        </p:nvSpPr>
        <p:spPr>
          <a:xfrm>
            <a:off x="3472665" y="4119880"/>
            <a:ext cx="3184989" cy="56981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70B38-576B-4674-923C-F8BB62E251A7}"/>
              </a:ext>
            </a:extLst>
          </p:cNvPr>
          <p:cNvSpPr/>
          <p:nvPr/>
        </p:nvSpPr>
        <p:spPr>
          <a:xfrm>
            <a:off x="3472664" y="4689696"/>
            <a:ext cx="3184989" cy="28065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5F5573-181F-460D-9DC0-6B73BCDF2A2B}"/>
              </a:ext>
            </a:extLst>
          </p:cNvPr>
          <p:cNvSpPr/>
          <p:nvPr/>
        </p:nvSpPr>
        <p:spPr>
          <a:xfrm>
            <a:off x="3472664" y="4962928"/>
            <a:ext cx="3184989" cy="28065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77CAC1-D785-457B-B216-D2392DB5F3A8}"/>
              </a:ext>
            </a:extLst>
          </p:cNvPr>
          <p:cNvSpPr/>
          <p:nvPr/>
        </p:nvSpPr>
        <p:spPr>
          <a:xfrm>
            <a:off x="3472663" y="5243131"/>
            <a:ext cx="3184989" cy="28065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0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Testing APEX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080816"/>
              </p:ext>
            </p:extLst>
          </p:nvPr>
        </p:nvGraphicFramePr>
        <p:xfrm>
          <a:off x="1250949" y="1417320"/>
          <a:ext cx="10179051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602737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Tips&amp;Tricks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Each @</a:t>
                      </a:r>
                      <a:r>
                        <a:rPr lang="en-US" noProof="0" dirty="0" err="1"/>
                        <a:t>isTest</a:t>
                      </a:r>
                      <a:r>
                        <a:rPr lang="en-US" noProof="0" dirty="0"/>
                        <a:t> methods of a @</a:t>
                      </a:r>
                      <a:r>
                        <a:rPr lang="en-US" noProof="0" dirty="0" err="1"/>
                        <a:t>isTest</a:t>
                      </a:r>
                      <a:r>
                        <a:rPr lang="en-US" noProof="0" dirty="0"/>
                        <a:t> class are ran one by one with a new context. Their new context can already contain variables, </a:t>
                      </a:r>
                      <a:r>
                        <a:rPr lang="en-US" noProof="0" dirty="0" err="1"/>
                        <a:t>Ojects</a:t>
                      </a:r>
                      <a:r>
                        <a:rPr lang="en-US" noProof="0" dirty="0"/>
                        <a:t>,… coming from @</a:t>
                      </a:r>
                      <a:r>
                        <a:rPr lang="en-US" noProof="0" dirty="0" err="1"/>
                        <a:t>testSetup</a:t>
                      </a:r>
                      <a:r>
                        <a:rPr lang="en-US" noProof="0" dirty="0"/>
                        <a:t> method.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La classe @</a:t>
                      </a:r>
                      <a:r>
                        <a:rPr lang="en-US" noProof="0" dirty="0" err="1"/>
                        <a:t>testSetup</a:t>
                      </a:r>
                      <a:r>
                        <a:rPr lang="en-US" noProof="0" dirty="0"/>
                        <a:t> </a:t>
                      </a:r>
                      <a:r>
                        <a:rPr lang="fr-FR" noProof="0" dirty="0"/>
                        <a:t>permet de </a:t>
                      </a:r>
                      <a:r>
                        <a:rPr lang="fr-FR" noProof="0" dirty="0" err="1"/>
                        <a:t>préchager</a:t>
                      </a:r>
                      <a:r>
                        <a:rPr lang="fr-FR" noProof="0" dirty="0"/>
                        <a:t> des données dans un espace mémoire dédié qui remplace</a:t>
                      </a:r>
                      <a:r>
                        <a:rPr lang="en-US" noProof="0" dirty="0"/>
                        <a:t> la database de </a:t>
                      </a:r>
                      <a:r>
                        <a:rPr lang="en-US" noProof="0" dirty="0" err="1"/>
                        <a:t>l’environment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salseforce</a:t>
                      </a:r>
                      <a:r>
                        <a:rPr lang="en-US" noProof="0" dirty="0"/>
                        <a:t>.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Private class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 order to be able to call a private/protected method from a test class, the method shall have @</a:t>
                      </a:r>
                      <a:r>
                        <a:rPr lang="en-US" noProof="0" dirty="0" err="1"/>
                        <a:t>TestVisible</a:t>
                      </a:r>
                      <a:r>
                        <a:rPr lang="en-US" noProof="0" dirty="0"/>
                        <a:t> annotation.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Cela permet d’accéder  à des méthodes protégées depuis une classe de test sans avoir à les passer en public.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9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data conditions</a:t>
                      </a:r>
                      <a:br>
                        <a:rPr lang="en-US" noProof="0" dirty="0"/>
                      </a:b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run sceneries that drive to valid and invalid results, considering bulk inputs/outputs.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noProof="0" dirty="0"/>
                        <a:t>Test classes are running by default with system rights.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Il faut utiliser le </a:t>
                      </a:r>
                      <a:r>
                        <a:rPr lang="fr-FR" noProof="0" dirty="0" err="1"/>
                        <a:t>RunAs</a:t>
                      </a:r>
                      <a:r>
                        <a:rPr lang="fr-FR" noProof="0" dirty="0"/>
                        <a:t> pour passer sur des profils différents.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141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E9AD0D-A0E1-4773-B2CF-60F3B1924BB0}"/>
              </a:ext>
            </a:extLst>
          </p:cNvPr>
          <p:cNvSpPr/>
          <p:nvPr/>
        </p:nvSpPr>
        <p:spPr>
          <a:xfrm>
            <a:off x="4409766" y="2936374"/>
            <a:ext cx="1178459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5DA9E-51F4-4AF0-A3F2-6E0BF18B7682}"/>
              </a:ext>
            </a:extLst>
          </p:cNvPr>
          <p:cNvSpPr/>
          <p:nvPr/>
        </p:nvSpPr>
        <p:spPr>
          <a:xfrm>
            <a:off x="3166595" y="4148030"/>
            <a:ext cx="1243172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Testing APEX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824323"/>
              </p:ext>
            </p:extLst>
          </p:nvPr>
        </p:nvGraphicFramePr>
        <p:xfrm>
          <a:off x="1250949" y="1417320"/>
          <a:ext cx="1017905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602737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Tips&amp;Tricks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Run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Tests can be ran only from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Salesforce setup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Force.com IDE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Developer Console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9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141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E9AD0D-A0E1-4773-B2CF-60F3B1924BB0}"/>
              </a:ext>
            </a:extLst>
          </p:cNvPr>
          <p:cNvSpPr/>
          <p:nvPr/>
        </p:nvSpPr>
        <p:spPr>
          <a:xfrm>
            <a:off x="3388210" y="2127127"/>
            <a:ext cx="2014299" cy="1102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SOQL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897603"/>
              </p:ext>
            </p:extLst>
          </p:nvPr>
        </p:nvGraphicFramePr>
        <p:xfrm>
          <a:off x="1250949" y="1417320"/>
          <a:ext cx="1017905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5522977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Tips&amp;Tricks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Optimisation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 Set&lt;Id&gt; to store a </a:t>
                      </a:r>
                      <a:r>
                        <a:rPr lang="fr-FR" dirty="0" err="1"/>
                        <a:t>list</a:t>
                      </a:r>
                      <a:r>
                        <a:rPr lang="fr-FR" dirty="0"/>
                        <a:t> of Id to </a:t>
                      </a:r>
                      <a:r>
                        <a:rPr lang="fr-FR" dirty="0" err="1"/>
                        <a:t>perform</a:t>
                      </a:r>
                      <a:r>
                        <a:rPr lang="fr-FR" dirty="0"/>
                        <a:t> a </a:t>
                      </a:r>
                      <a:r>
                        <a:rPr lang="fr-FR" dirty="0" err="1"/>
                        <a:t>request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r>
                        <a:rPr lang="fr-FR" dirty="0"/>
                        <a:t> one </a:t>
                      </a:r>
                      <a:r>
                        <a:rPr lang="fr-FR" dirty="0" err="1"/>
                        <a:t>statement</a:t>
                      </a:r>
                      <a:r>
                        <a:rPr lang="fr-FR" dirty="0"/>
                        <a:t> but on multiple records.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Set&lt;Id&gt;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idList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Set&lt;Id&gt;();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for… {…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idList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cA.Id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fr-FR" dirty="0"/>
                        <a:t> …}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[SELECT … FROM … WHERE Id in :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idList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SOQL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  </a:t>
                      </a:r>
                    </a:p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String.escapeSingleQuotes</a:t>
                      </a:r>
                      <a:r>
                        <a:rPr lang="fr-FR" dirty="0"/>
                        <a:t> on user inputs,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Static SOQL query using bind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type casting, cast all variables as String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4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5CEE1-C1A0-4F0F-A111-78A96F73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Relationship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AA5E2-05F0-4299-8AA3-088C3FB95532}"/>
              </a:ext>
            </a:extLst>
          </p:cNvPr>
          <p:cNvSpPr/>
          <p:nvPr/>
        </p:nvSpPr>
        <p:spPr>
          <a:xfrm>
            <a:off x="1593127" y="4369121"/>
            <a:ext cx="13049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custom1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3A192-F74D-4141-A9C2-E710B2F475A2}"/>
              </a:ext>
            </a:extLst>
          </p:cNvPr>
          <p:cNvSpPr/>
          <p:nvPr/>
        </p:nvSpPr>
        <p:spPr>
          <a:xfrm>
            <a:off x="5579339" y="4369121"/>
            <a:ext cx="13049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std1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3F0B-79C4-4201-9471-41E21D669B8D}"/>
              </a:ext>
            </a:extLst>
          </p:cNvPr>
          <p:cNvSpPr/>
          <p:nvPr/>
        </p:nvSpPr>
        <p:spPr>
          <a:xfrm>
            <a:off x="9565552" y="4369121"/>
            <a:ext cx="13049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custom2</a:t>
            </a:r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86F76C19-671C-4451-9996-DCA4C961DE13}"/>
              </a:ext>
            </a:extLst>
          </p:cNvPr>
          <p:cNvSpPr/>
          <p:nvPr/>
        </p:nvSpPr>
        <p:spPr>
          <a:xfrm>
            <a:off x="2898051" y="4442468"/>
            <a:ext cx="2650327" cy="592455"/>
          </a:xfrm>
          <a:prstGeom prst="lef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Abadi" panose="020B0604020104020204" pitchFamily="34" charset="0"/>
              </a:rPr>
              <a:t> custom1__c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5AD3715-1D4F-495A-97AF-74059F5184A1}"/>
              </a:ext>
            </a:extLst>
          </p:cNvPr>
          <p:cNvSpPr/>
          <p:nvPr/>
        </p:nvSpPr>
        <p:spPr>
          <a:xfrm>
            <a:off x="2913532" y="5034923"/>
            <a:ext cx="2665807" cy="592456"/>
          </a:xfrm>
          <a:prstGeom prst="righ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>
                <a:latin typeface="Abadi" panose="020B0604020104020204" pitchFamily="34" charset="0"/>
              </a:rPr>
              <a:t>std1s </a:t>
            </a:r>
            <a:endParaRPr lang="fr-FR" sz="1400" dirty="0">
              <a:latin typeface="Abadi" panose="020B0604020104020204" pitchFamily="34" charset="0"/>
            </a:endParaRPr>
          </a:p>
        </p:txBody>
      </p:sp>
      <p:sp>
        <p:nvSpPr>
          <p:cNvPr id="22" name="Flèche : gauche 21">
            <a:extLst>
              <a:ext uri="{FF2B5EF4-FFF2-40B4-BE49-F238E27FC236}">
                <a16:creationId xmlns:a16="http://schemas.microsoft.com/office/drawing/2014/main" id="{373FA44D-4FD9-4E9A-B78F-C4FA6445BFBD}"/>
              </a:ext>
            </a:extLst>
          </p:cNvPr>
          <p:cNvSpPr/>
          <p:nvPr/>
        </p:nvSpPr>
        <p:spPr>
          <a:xfrm>
            <a:off x="6899744" y="4442468"/>
            <a:ext cx="2650327" cy="592455"/>
          </a:xfrm>
          <a:prstGeom prst="lef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Abadi" panose="020B0604020104020204" pitchFamily="34" charset="0"/>
              </a:rPr>
              <a:t>std1Id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85BFC220-BF54-4030-ADB8-7B7CC892DB78}"/>
              </a:ext>
            </a:extLst>
          </p:cNvPr>
          <p:cNvSpPr/>
          <p:nvPr/>
        </p:nvSpPr>
        <p:spPr>
          <a:xfrm>
            <a:off x="6915225" y="5034923"/>
            <a:ext cx="2665807" cy="592456"/>
          </a:xfrm>
          <a:prstGeom prst="righ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latin typeface="Abadi" panose="020B0604020104020204" pitchFamily="34" charset="0"/>
              </a:rPr>
              <a:t>custom2__r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F283E3-3C58-4122-836D-AED5737AC8DA}"/>
              </a:ext>
            </a:extLst>
          </p:cNvPr>
          <p:cNvSpPr/>
          <p:nvPr/>
        </p:nvSpPr>
        <p:spPr>
          <a:xfrm>
            <a:off x="5548378" y="1333501"/>
            <a:ext cx="13049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std2 </a:t>
            </a:r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7F61B03C-67D3-4EA8-A3A4-215A3105330A}"/>
              </a:ext>
            </a:extLst>
          </p:cNvPr>
          <p:cNvSpPr/>
          <p:nvPr/>
        </p:nvSpPr>
        <p:spPr>
          <a:xfrm>
            <a:off x="6291989" y="2577193"/>
            <a:ext cx="561314" cy="1806895"/>
          </a:xfrm>
          <a:prstGeom prst="up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latin typeface="Abadi" panose="020B0604020104020204" pitchFamily="34" charset="0"/>
            </a:endParaRPr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3AAFF15B-660E-42F9-B87F-209CAF9E608F}"/>
              </a:ext>
            </a:extLst>
          </p:cNvPr>
          <p:cNvSpPr/>
          <p:nvPr/>
        </p:nvSpPr>
        <p:spPr>
          <a:xfrm>
            <a:off x="5639695" y="2533036"/>
            <a:ext cx="561145" cy="1880242"/>
          </a:xfrm>
          <a:prstGeom prst="down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B2BE0-FAE8-4540-AF92-31331B0A1E2D}"/>
              </a:ext>
            </a:extLst>
          </p:cNvPr>
          <p:cNvSpPr/>
          <p:nvPr/>
        </p:nvSpPr>
        <p:spPr>
          <a:xfrm>
            <a:off x="4204523" y="2788998"/>
            <a:ext cx="1715744" cy="334463"/>
          </a:xfrm>
          <a:prstGeom prst="rect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Abadi" panose="020B0604020104020204" pitchFamily="34" charset="0"/>
              </a:rPr>
              <a:t>std1s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C8A101-3509-4B1C-A015-DD3EB4E93CD3}"/>
              </a:ext>
            </a:extLst>
          </p:cNvPr>
          <p:cNvSpPr/>
          <p:nvPr/>
        </p:nvSpPr>
        <p:spPr>
          <a:xfrm>
            <a:off x="6509163" y="3795564"/>
            <a:ext cx="1715744" cy="334463"/>
          </a:xfrm>
          <a:prstGeom prst="rect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Abadi" panose="020B0604020104020204" pitchFamily="34" charset="0"/>
              </a:rPr>
              <a:t>std2Id</a:t>
            </a:r>
          </a:p>
        </p:txBody>
      </p:sp>
    </p:spTree>
    <p:extLst>
      <p:ext uri="{BB962C8B-B14F-4D97-AF65-F5344CB8AC3E}">
        <p14:creationId xmlns:p14="http://schemas.microsoft.com/office/powerpoint/2010/main" val="216842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5CEE1-C1A0-4F0F-A111-78A96F73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Relationship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3A192-F74D-4141-A9C2-E710B2F475A2}"/>
              </a:ext>
            </a:extLst>
          </p:cNvPr>
          <p:cNvSpPr/>
          <p:nvPr/>
        </p:nvSpPr>
        <p:spPr>
          <a:xfrm>
            <a:off x="5438779" y="1264916"/>
            <a:ext cx="130492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Abadi" panose="020B0604020202020204" pitchFamily="34" charset="0"/>
              </a:rPr>
              <a:t>std2</a:t>
            </a:r>
          </a:p>
          <a:p>
            <a:endParaRPr lang="fr-FR" dirty="0">
              <a:latin typeface="Abadi" panose="020B0604020202020204" pitchFamily="34" charset="0"/>
            </a:endParaRPr>
          </a:p>
          <a:p>
            <a:r>
              <a:rPr lang="fr-FR" sz="1400" dirty="0">
                <a:latin typeface="Abadi" panose="020B0604020202020204" pitchFamily="34" charset="0"/>
              </a:rPr>
              <a:t>std2.field </a:t>
            </a:r>
          </a:p>
          <a:p>
            <a:r>
              <a:rPr lang="fr-FR" dirty="0">
                <a:latin typeface="Abadi" panose="020B0604020202020204" pitchFamily="34" charset="0"/>
              </a:rPr>
              <a:t> </a:t>
            </a:r>
          </a:p>
        </p:txBody>
      </p:sp>
      <p:sp>
        <p:nvSpPr>
          <p:cNvPr id="22" name="Flèche : gauche 21">
            <a:extLst>
              <a:ext uri="{FF2B5EF4-FFF2-40B4-BE49-F238E27FC236}">
                <a16:creationId xmlns:a16="http://schemas.microsoft.com/office/drawing/2014/main" id="{373FA44D-4FD9-4E9A-B78F-C4FA6445BFBD}"/>
              </a:ext>
            </a:extLst>
          </p:cNvPr>
          <p:cNvSpPr/>
          <p:nvPr/>
        </p:nvSpPr>
        <p:spPr>
          <a:xfrm rot="5400000">
            <a:off x="5266806" y="3231311"/>
            <a:ext cx="2241324" cy="592455"/>
          </a:xfrm>
          <a:prstGeom prst="lef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D4C536-4775-4240-B468-82CE46215292}"/>
              </a:ext>
            </a:extLst>
          </p:cNvPr>
          <p:cNvSpPr/>
          <p:nvPr/>
        </p:nvSpPr>
        <p:spPr>
          <a:xfrm>
            <a:off x="1152525" y="4648200"/>
            <a:ext cx="1609725" cy="159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latin typeface="Abadi" panose="020B0604020202020204" pitchFamily="34" charset="0"/>
              </a:rPr>
              <a:t>custom1</a:t>
            </a:r>
          </a:p>
          <a:p>
            <a:endParaRPr lang="fr-FR" dirty="0">
              <a:latin typeface="Abadi" panose="020B0604020202020204" pitchFamily="34" charset="0"/>
            </a:endParaRPr>
          </a:p>
          <a:p>
            <a:r>
              <a:rPr lang="fr-FR" sz="1400" dirty="0">
                <a:latin typeface="Abadi" panose="020B0604020202020204" pitchFamily="34" charset="0"/>
              </a:rPr>
              <a:t>custom1__c.field</a:t>
            </a:r>
          </a:p>
          <a:p>
            <a:endParaRPr lang="fr-FR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04741-03A6-4A3A-A873-B8CD4F4EDFDF}"/>
              </a:ext>
            </a:extLst>
          </p:cNvPr>
          <p:cNvSpPr/>
          <p:nvPr/>
        </p:nvSpPr>
        <p:spPr>
          <a:xfrm>
            <a:off x="5443537" y="4648200"/>
            <a:ext cx="1304925" cy="159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latin typeface="Abadi" panose="020B0604020202020204" pitchFamily="34" charset="0"/>
              </a:rPr>
              <a:t>std1</a:t>
            </a:r>
          </a:p>
          <a:p>
            <a:endParaRPr lang="fr-FR" dirty="0">
              <a:latin typeface="Abadi" panose="020B0604020202020204" pitchFamily="34" charset="0"/>
            </a:endParaRPr>
          </a:p>
          <a:p>
            <a:r>
              <a:rPr lang="fr-FR" sz="1400" dirty="0">
                <a:latin typeface="Abadi" panose="020B0604020202020204" pitchFamily="34" charset="0"/>
              </a:rPr>
              <a:t>std1.field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15CB4D-903A-4D54-8742-BDD09C1EFC46}"/>
              </a:ext>
            </a:extLst>
          </p:cNvPr>
          <p:cNvSpPr/>
          <p:nvPr/>
        </p:nvSpPr>
        <p:spPr>
          <a:xfrm>
            <a:off x="9429750" y="4648200"/>
            <a:ext cx="1543050" cy="159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latin typeface="Abadi" panose="020B0604020202020204" pitchFamily="34" charset="0"/>
              </a:rPr>
              <a:t>custom2</a:t>
            </a:r>
          </a:p>
          <a:p>
            <a:endParaRPr lang="fr-FR" dirty="0">
              <a:latin typeface="Abadi" panose="020B0604020202020204" pitchFamily="34" charset="0"/>
            </a:endParaRPr>
          </a:p>
          <a:p>
            <a:r>
              <a:rPr lang="fr-FR" sz="1400" dirty="0">
                <a:latin typeface="Abadi" panose="020B0604020202020204" pitchFamily="34" charset="0"/>
              </a:rPr>
              <a:t>custom2__c.field</a:t>
            </a:r>
          </a:p>
        </p:txBody>
      </p:sp>
      <p:sp>
        <p:nvSpPr>
          <p:cNvPr id="27" name="Flèche : gauche 26">
            <a:extLst>
              <a:ext uri="{FF2B5EF4-FFF2-40B4-BE49-F238E27FC236}">
                <a16:creationId xmlns:a16="http://schemas.microsoft.com/office/drawing/2014/main" id="{5682E58B-A988-4F8E-8196-B605585AEC26}"/>
              </a:ext>
            </a:extLst>
          </p:cNvPr>
          <p:cNvSpPr/>
          <p:nvPr/>
        </p:nvSpPr>
        <p:spPr>
          <a:xfrm>
            <a:off x="2637237" y="4935164"/>
            <a:ext cx="2859876" cy="592455"/>
          </a:xfrm>
          <a:prstGeom prst="lef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 </a:t>
            </a:r>
            <a:r>
              <a:rPr lang="fr-FR" sz="1400" dirty="0">
                <a:latin typeface="Abadi" panose="020B0604020202020204" pitchFamily="34" charset="0"/>
              </a:rPr>
              <a:t>custom1__r.field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4FB6172B-B020-4E62-89AD-C2CD98D71BF7}"/>
              </a:ext>
            </a:extLst>
          </p:cNvPr>
          <p:cNvSpPr/>
          <p:nvPr/>
        </p:nvSpPr>
        <p:spPr>
          <a:xfrm>
            <a:off x="2777729" y="5417820"/>
            <a:ext cx="2906316" cy="592456"/>
          </a:xfrm>
          <a:prstGeom prst="righ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latin typeface="Abadi" panose="020B0604020202020204" pitchFamily="34" charset="0"/>
              </a:rPr>
              <a:t>std1s__r[0].</a:t>
            </a:r>
            <a:r>
              <a:rPr lang="fr-FR" sz="1400" dirty="0" err="1">
                <a:latin typeface="Abadi" panose="020B0604020202020204" pitchFamily="34" charset="0"/>
              </a:rPr>
              <a:t>field</a:t>
            </a:r>
            <a:endParaRPr lang="fr-FR" sz="1400" dirty="0">
              <a:latin typeface="Abadi" panose="020B0604020202020204" pitchFamily="34" charset="0"/>
            </a:endParaRPr>
          </a:p>
        </p:txBody>
      </p:sp>
      <p:sp>
        <p:nvSpPr>
          <p:cNvPr id="29" name="Flèche : gauche 28">
            <a:extLst>
              <a:ext uri="{FF2B5EF4-FFF2-40B4-BE49-F238E27FC236}">
                <a16:creationId xmlns:a16="http://schemas.microsoft.com/office/drawing/2014/main" id="{CABC647D-4306-410D-A9D1-B25B2324F099}"/>
              </a:ext>
            </a:extLst>
          </p:cNvPr>
          <p:cNvSpPr/>
          <p:nvPr/>
        </p:nvSpPr>
        <p:spPr>
          <a:xfrm>
            <a:off x="6560357" y="5000629"/>
            <a:ext cx="2906316" cy="592455"/>
          </a:xfrm>
          <a:prstGeom prst="lef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Abadi" panose="020B0604020202020204" pitchFamily="34" charset="0"/>
              </a:rPr>
              <a:t>std1__r.field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04C8622B-EDA6-4EB3-987F-6866DF5B9071}"/>
              </a:ext>
            </a:extLst>
          </p:cNvPr>
          <p:cNvSpPr/>
          <p:nvPr/>
        </p:nvSpPr>
        <p:spPr>
          <a:xfrm>
            <a:off x="6748462" y="5443537"/>
            <a:ext cx="2906316" cy="592456"/>
          </a:xfrm>
          <a:prstGeom prst="righ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latin typeface="Abadi" panose="020B0604020202020204" pitchFamily="34" charset="0"/>
              </a:rPr>
              <a:t>custom2s__r[0].</a:t>
            </a:r>
            <a:r>
              <a:rPr lang="fr-FR" sz="1400" dirty="0" err="1">
                <a:latin typeface="Abadi" panose="020B0604020202020204" pitchFamily="34" charset="0"/>
              </a:rPr>
              <a:t>field</a:t>
            </a:r>
            <a:endParaRPr lang="fr-FR" sz="1400" dirty="0">
              <a:latin typeface="Abadi" panose="020B0604020202020204" pitchFamily="34" charset="0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85BFC220-BF54-4030-ADB8-7B7CC892DB78}"/>
              </a:ext>
            </a:extLst>
          </p:cNvPr>
          <p:cNvSpPr/>
          <p:nvPr/>
        </p:nvSpPr>
        <p:spPr>
          <a:xfrm rot="5400000">
            <a:off x="4770124" y="3318075"/>
            <a:ext cx="2241323" cy="592456"/>
          </a:xfrm>
          <a:prstGeom prst="rightArrow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183B4-B311-4498-A257-6B1C23BAA1A9}"/>
              </a:ext>
            </a:extLst>
          </p:cNvPr>
          <p:cNvSpPr/>
          <p:nvPr/>
        </p:nvSpPr>
        <p:spPr>
          <a:xfrm>
            <a:off x="6467024" y="4002409"/>
            <a:ext cx="1738265" cy="272933"/>
          </a:xfrm>
          <a:prstGeom prst="rect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Abadi" panose="020B0604020202020204" pitchFamily="34" charset="0"/>
              </a:rPr>
              <a:t>std2.field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EF25AF-29AA-4DA1-8CAE-30FC754D4867}"/>
              </a:ext>
            </a:extLst>
          </p:cNvPr>
          <p:cNvSpPr/>
          <p:nvPr/>
        </p:nvSpPr>
        <p:spPr>
          <a:xfrm>
            <a:off x="3258279" y="2703364"/>
            <a:ext cx="2632506" cy="272933"/>
          </a:xfrm>
          <a:prstGeom prst="rect">
            <a:avLst/>
          </a:prstGeom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Abadi" panose="020B0604020202020204" pitchFamily="34" charset="0"/>
              </a:rPr>
              <a:t>std1s[0].</a:t>
            </a:r>
            <a:r>
              <a:rPr lang="fr-FR" sz="1400" dirty="0" err="1">
                <a:latin typeface="Abadi" panose="020B0604020202020204" pitchFamily="34" charset="0"/>
              </a:rPr>
              <a:t>field</a:t>
            </a:r>
            <a:endParaRPr lang="fr-FR" sz="14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11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fr-FR" dirty="0"/>
              <a:t>Relationship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083836"/>
              </p:ext>
            </p:extLst>
          </p:nvPr>
        </p:nvGraphicFramePr>
        <p:xfrm>
          <a:off x="1250949" y="1417320"/>
          <a:ext cx="1017905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5522977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Junction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Junction object is an </a:t>
                      </a:r>
                      <a:r>
                        <a:rPr lang="en-US" noProof="0" dirty="0" err="1"/>
                        <a:t>Objcet</a:t>
                      </a:r>
                      <a:r>
                        <a:rPr lang="en-US" noProof="0" dirty="0"/>
                        <a:t> with two related master details relationship.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051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DML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409259"/>
              </p:ext>
            </p:extLst>
          </p:nvPr>
        </p:nvGraphicFramePr>
        <p:xfrm>
          <a:off x="1250949" y="1417320"/>
          <a:ext cx="10179051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4084081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4227816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Id field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Before inserting a new object, the Id filed is null.</a:t>
                      </a:r>
                    </a:p>
                    <a:p>
                      <a:r>
                        <a:rPr lang="en-US" noProof="0" dirty="0"/>
                        <a:t>After inserting the object with success the object id in memory is automatically fed with the Id.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Partial save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“Save results” object contains the success status (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isSuccess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noProof="0" dirty="0"/>
                        <a:t>), the Id if success (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noProof="0" dirty="0"/>
                        <a:t>) and the error messages if unsuccess (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getErrors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Update/</a:t>
                      </a:r>
                      <a:r>
                        <a:rPr lang="en-US" noProof="0" dirty="0" err="1"/>
                        <a:t>upsert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Update/</a:t>
                      </a:r>
                      <a:r>
                        <a:rPr lang="en-US" noProof="0" dirty="0" err="1"/>
                        <a:t>upsert</a:t>
                      </a:r>
                      <a:r>
                        <a:rPr lang="en-US" noProof="0" dirty="0"/>
                        <a:t> are </a:t>
                      </a:r>
                      <a:r>
                        <a:rPr lang="en-US" noProof="0" dirty="0" err="1"/>
                        <a:t>casesensitive</a:t>
                      </a:r>
                      <a:r>
                        <a:rPr lang="en-US" noProof="0" dirty="0"/>
                        <a:t> when using a filed as a key, except is the field is specified as a non </a:t>
                      </a:r>
                      <a:r>
                        <a:rPr lang="en-US" noProof="0" dirty="0" err="1"/>
                        <a:t>casesensitive</a:t>
                      </a:r>
                      <a:r>
                        <a:rPr lang="en-US" noProof="0" dirty="0"/>
                        <a:t>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33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4A032A8-67D0-483A-B147-2DD2E969D508}"/>
              </a:ext>
            </a:extLst>
          </p:cNvPr>
          <p:cNvSpPr/>
          <p:nvPr/>
        </p:nvSpPr>
        <p:spPr>
          <a:xfrm flipV="1">
            <a:off x="3146530" y="3547211"/>
            <a:ext cx="1776111" cy="331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1560E-553A-43F9-9F77-89B28B6D2EC8}"/>
              </a:ext>
            </a:extLst>
          </p:cNvPr>
          <p:cNvSpPr/>
          <p:nvPr/>
        </p:nvSpPr>
        <p:spPr>
          <a:xfrm flipV="1">
            <a:off x="6340475" y="3281451"/>
            <a:ext cx="830888" cy="295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C6398-2B07-4627-A3A9-C2F195096797}"/>
              </a:ext>
            </a:extLst>
          </p:cNvPr>
          <p:cNvSpPr/>
          <p:nvPr/>
        </p:nvSpPr>
        <p:spPr>
          <a:xfrm flipV="1">
            <a:off x="5399337" y="3574529"/>
            <a:ext cx="1308636" cy="295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E27D02-2A30-4596-A4A7-5F433DD61D7A}"/>
              </a:ext>
            </a:extLst>
          </p:cNvPr>
          <p:cNvSpPr/>
          <p:nvPr/>
        </p:nvSpPr>
        <p:spPr>
          <a:xfrm flipV="1">
            <a:off x="4729340" y="3878553"/>
            <a:ext cx="2442023" cy="258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D86F8-9A4E-411D-A92A-EDB89D3D4346}"/>
              </a:ext>
            </a:extLst>
          </p:cNvPr>
          <p:cNvSpPr/>
          <p:nvPr/>
        </p:nvSpPr>
        <p:spPr>
          <a:xfrm flipV="1">
            <a:off x="3146530" y="3878553"/>
            <a:ext cx="850117" cy="295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F45A1-82D2-4710-8258-BF8861AA6603}"/>
              </a:ext>
            </a:extLst>
          </p:cNvPr>
          <p:cNvSpPr/>
          <p:nvPr/>
        </p:nvSpPr>
        <p:spPr>
          <a:xfrm flipV="1">
            <a:off x="3146530" y="4137407"/>
            <a:ext cx="2286197" cy="258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9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 err="1"/>
              <a:t>VisulaForce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857393"/>
              </p:ext>
            </p:extLst>
          </p:nvPr>
        </p:nvGraphicFramePr>
        <p:xfrm>
          <a:off x="1223551" y="1067998"/>
          <a:ext cx="10179051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282733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3029164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138188">
                <a:tc>
                  <a:txBody>
                    <a:bodyPr/>
                    <a:lstStyle/>
                    <a:p>
                      <a:r>
                        <a:rPr lang="en-US" noProof="0" dirty="0"/>
                        <a:t>Page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fr-F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Page =&gt; </a:t>
                      </a:r>
                      <a:r>
                        <a:rPr lang="fr-FR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ApexPages.currentPage</a:t>
                      </a:r>
                      <a:r>
                        <a:rPr lang="fr-F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Visualforce</a:t>
                      </a:r>
                      <a:r>
                        <a:rPr lang="fr-F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Page =&gt; </a:t>
                      </a:r>
                      <a:r>
                        <a:rPr lang="fr-FR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Page.visualforcePageName</a:t>
                      </a:r>
                      <a:r>
                        <a:rPr lang="fr-F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fr-FR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</a:t>
                      </a:r>
                      <a:r>
                        <a:rPr lang="fr-F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fr-F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page =&gt; new </a:t>
                      </a:r>
                      <a:r>
                        <a:rPr lang="fr-FR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PageReference</a:t>
                      </a:r>
                      <a:r>
                        <a:rPr lang="fr-F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fr-FR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partialURL</a:t>
                      </a:r>
                      <a:r>
                        <a:rPr lang="fr-FR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  <a:endParaRPr lang="fr-F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Il est possible de rediriger vers une nouvelle page web en utilisant un return de type </a:t>
                      </a:r>
                      <a:r>
                        <a:rPr lang="fr-FR" dirty="0" err="1">
                          <a:effectLst/>
                        </a:rPr>
                        <a:t>PageReference</a:t>
                      </a:r>
                      <a:r>
                        <a:rPr lang="fr-FR" dirty="0">
                          <a:effectLst/>
                        </a:rPr>
                        <a:t> (après une action, ou pour faire un </a:t>
                      </a:r>
                      <a:r>
                        <a:rPr lang="fr-FR" dirty="0" err="1">
                          <a:effectLst/>
                        </a:rPr>
                        <a:t>wizard</a:t>
                      </a:r>
                      <a:r>
                        <a:rPr lang="fr-FR" dirty="0">
                          <a:effectLst/>
                        </a:rPr>
                        <a:t>…).</a:t>
                      </a:r>
                    </a:p>
                    <a:p>
                      <a:r>
                        <a:rPr lang="fr-FR" dirty="0">
                          <a:effectLst/>
                        </a:rPr>
                        <a:t>La classe </a:t>
                      </a:r>
                      <a:r>
                        <a:rPr lang="fr-FR" dirty="0" err="1">
                          <a:effectLst/>
                        </a:rPr>
                        <a:t>ApexPages</a:t>
                      </a:r>
                      <a:r>
                        <a:rPr lang="fr-FR" dirty="0">
                          <a:effectLst/>
                        </a:rPr>
                        <a:t> est aussi </a:t>
                      </a:r>
                      <a:r>
                        <a:rPr lang="fr-FR" dirty="0" err="1">
                          <a:effectLst/>
                        </a:rPr>
                        <a:t>utilie</a:t>
                      </a:r>
                      <a:r>
                        <a:rPr lang="fr-FR" dirty="0">
                          <a:effectLst/>
                        </a:rPr>
                        <a:t> pour la méthode </a:t>
                      </a:r>
                      <a:r>
                        <a:rPr lang="fr-FR" dirty="0" err="1">
                          <a:effectLst/>
                        </a:rPr>
                        <a:t>getParameters</a:t>
                      </a:r>
                      <a:r>
                        <a:rPr lang="fr-FR" dirty="0">
                          <a:effectLst/>
                        </a:rPr>
                        <a:t> pour lire/écrire les </a:t>
                      </a:r>
                      <a:r>
                        <a:rPr lang="fr-FR" dirty="0" err="1">
                          <a:effectLst/>
                        </a:rPr>
                        <a:t>paramêtres</a:t>
                      </a:r>
                      <a:r>
                        <a:rPr lang="fr-FR" dirty="0">
                          <a:effectLst/>
                        </a:rPr>
                        <a:t> passé à la page.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recordSetVar</a:t>
                      </a:r>
                      <a:r>
                        <a:rPr lang="fr-FR" dirty="0"/>
                        <a:t> </a:t>
                      </a:r>
                      <a:br>
                        <a:rPr lang="fr-FR" dirty="0"/>
                      </a:b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This </a:t>
                      </a:r>
                      <a:r>
                        <a:rPr lang="en-US" noProof="0" dirty="0" err="1"/>
                        <a:t>apex:page</a:t>
                      </a:r>
                      <a:r>
                        <a:rPr lang="en-US" noProof="0" dirty="0"/>
                        <a:t> attribute allows to create standard list pages using standards list controller. It uses “randomly” 10000 records. If you want to use a specific request, you may use a S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tandardSetController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transient keyword is used to avoid putting variable in View State for specific behavior and/or avoid reaching View State governor limit.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Execution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Setters are always executed before controller actions.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DC6CB41-EC75-42E0-84F8-FC772EEA3A4C}"/>
              </a:ext>
            </a:extLst>
          </p:cNvPr>
          <p:cNvSpPr/>
          <p:nvPr/>
        </p:nvSpPr>
        <p:spPr>
          <a:xfrm>
            <a:off x="4578421" y="2465654"/>
            <a:ext cx="2099781" cy="25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4D1BF-BD3D-4508-B248-98EB080475EA}"/>
              </a:ext>
            </a:extLst>
          </p:cNvPr>
          <p:cNvSpPr/>
          <p:nvPr/>
        </p:nvSpPr>
        <p:spPr>
          <a:xfrm>
            <a:off x="5198724" y="2978080"/>
            <a:ext cx="2807413" cy="2544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BDE-3A81-4C85-B346-CDBCA7127A0C}"/>
              </a:ext>
            </a:extLst>
          </p:cNvPr>
          <p:cNvSpPr/>
          <p:nvPr/>
        </p:nvSpPr>
        <p:spPr>
          <a:xfrm>
            <a:off x="4847690" y="2723645"/>
            <a:ext cx="2251753" cy="254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8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 err="1"/>
              <a:t>VisulaForce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288779"/>
              </p:ext>
            </p:extLst>
          </p:nvPr>
        </p:nvGraphicFramePr>
        <p:xfrm>
          <a:off x="1223551" y="1067998"/>
          <a:ext cx="10179051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282733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3029164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138188">
                <a:tc>
                  <a:txBody>
                    <a:bodyPr/>
                    <a:lstStyle/>
                    <a:p>
                      <a:r>
                        <a:rPr lang="en-US" noProof="0" dirty="0"/>
                        <a:t>Standard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To call it : &lt;</a:t>
                      </a:r>
                      <a:r>
                        <a:rPr lang="en-US" noProof="0" dirty="0" err="1"/>
                        <a:t>apex:page</a:t>
                      </a: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1" noProof="0" dirty="0" err="1"/>
                        <a:t>standardController</a:t>
                      </a:r>
                      <a:r>
                        <a:rPr lang="en-US" b="0" noProof="0" dirty="0"/>
                        <a:t>=“…”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list of actions available: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Quicksave</a:t>
                      </a:r>
                      <a:endParaRPr lang="en-US" sz="18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Edit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Delete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Cancel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Add or override controller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Use controller extensions.</a:t>
                      </a:r>
                    </a:p>
                    <a:p>
                      <a:r>
                        <a:rPr lang="en-US" noProof="0" dirty="0"/>
                        <a:t>For a standard controller, FLS and sharing are applied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For a custom controller, controller extension will run in system mode.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Can be done using:</a:t>
                      </a:r>
                    </a:p>
                    <a:p>
                      <a:r>
                        <a:rPr lang="en-US" noProof="0" dirty="0"/>
                        <a:t> - </a:t>
                      </a:r>
                      <a:r>
                        <a:rPr lang="en-US" noProof="0" dirty="0" err="1"/>
                        <a:t>apex:dataTable</a:t>
                      </a:r>
                      <a:endParaRPr lang="en-US" noProof="0" dirty="0"/>
                    </a:p>
                    <a:p>
                      <a:r>
                        <a:rPr lang="en-US" noProof="0" dirty="0"/>
                        <a:t> - </a:t>
                      </a:r>
                      <a:r>
                        <a:rPr lang="en-US" noProof="0" dirty="0" err="1"/>
                        <a:t>apex:dataList</a:t>
                      </a:r>
                      <a:endParaRPr lang="en-US" noProof="0" dirty="0"/>
                    </a:p>
                    <a:p>
                      <a:r>
                        <a:rPr lang="en-US" noProof="0" dirty="0"/>
                        <a:t> - </a:t>
                      </a:r>
                      <a:r>
                        <a:rPr lang="en-US" noProof="0" dirty="0" err="1"/>
                        <a:t>apex:panelGroup</a:t>
                      </a:r>
                      <a:endParaRPr lang="en-US" noProof="0" dirty="0"/>
                    </a:p>
                    <a:p>
                      <a:r>
                        <a:rPr lang="en-US" noProof="0" dirty="0"/>
                        <a:t> - </a:t>
                      </a:r>
                      <a:r>
                        <a:rPr lang="en-US" noProof="0" dirty="0" err="1"/>
                        <a:t>apex:repeat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DC6CB41-EC75-42E0-84F8-FC772EEA3A4C}"/>
              </a:ext>
            </a:extLst>
          </p:cNvPr>
          <p:cNvSpPr/>
          <p:nvPr/>
        </p:nvSpPr>
        <p:spPr>
          <a:xfrm>
            <a:off x="3371059" y="2048404"/>
            <a:ext cx="1422884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F261F-09BD-422E-8F28-688680F15453}"/>
              </a:ext>
            </a:extLst>
          </p:cNvPr>
          <p:cNvSpPr/>
          <p:nvPr/>
        </p:nvSpPr>
        <p:spPr>
          <a:xfrm>
            <a:off x="3371059" y="2302838"/>
            <a:ext cx="1422884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5536A-CD15-43D8-BF41-6E36B0DE63E2}"/>
              </a:ext>
            </a:extLst>
          </p:cNvPr>
          <p:cNvSpPr/>
          <p:nvPr/>
        </p:nvSpPr>
        <p:spPr>
          <a:xfrm>
            <a:off x="3371059" y="2557272"/>
            <a:ext cx="1422884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7D040-D0DC-4611-B54D-389521D9A51B}"/>
              </a:ext>
            </a:extLst>
          </p:cNvPr>
          <p:cNvSpPr/>
          <p:nvPr/>
        </p:nvSpPr>
        <p:spPr>
          <a:xfrm>
            <a:off x="3371059" y="2861234"/>
            <a:ext cx="1422884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04DC8-E252-4A46-AD41-627B88AED497}"/>
              </a:ext>
            </a:extLst>
          </p:cNvPr>
          <p:cNvSpPr/>
          <p:nvPr/>
        </p:nvSpPr>
        <p:spPr>
          <a:xfrm>
            <a:off x="3371059" y="3115110"/>
            <a:ext cx="1422884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091DD-4CCF-4905-8FDB-8CA690C557D2}"/>
              </a:ext>
            </a:extLst>
          </p:cNvPr>
          <p:cNvSpPr/>
          <p:nvPr/>
        </p:nvSpPr>
        <p:spPr>
          <a:xfrm>
            <a:off x="3371059" y="3370102"/>
            <a:ext cx="1422884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4DD87-4E72-4677-946B-AFCBF0E4BFBE}"/>
              </a:ext>
            </a:extLst>
          </p:cNvPr>
          <p:cNvSpPr/>
          <p:nvPr/>
        </p:nvSpPr>
        <p:spPr>
          <a:xfrm>
            <a:off x="3371059" y="5281134"/>
            <a:ext cx="1706038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895F8-8E7B-4E89-8BDB-8579279037D3}"/>
              </a:ext>
            </a:extLst>
          </p:cNvPr>
          <p:cNvSpPr/>
          <p:nvPr/>
        </p:nvSpPr>
        <p:spPr>
          <a:xfrm>
            <a:off x="3371059" y="5535010"/>
            <a:ext cx="1706038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3983D2-7FE3-46A1-9ECF-436216943D05}"/>
              </a:ext>
            </a:extLst>
          </p:cNvPr>
          <p:cNvSpPr/>
          <p:nvPr/>
        </p:nvSpPr>
        <p:spPr>
          <a:xfrm>
            <a:off x="3371059" y="5790002"/>
            <a:ext cx="1706038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BF8A9-7226-4CA9-B820-6B306028F11C}"/>
              </a:ext>
            </a:extLst>
          </p:cNvPr>
          <p:cNvSpPr/>
          <p:nvPr/>
        </p:nvSpPr>
        <p:spPr>
          <a:xfrm>
            <a:off x="3371059" y="6093406"/>
            <a:ext cx="1706038" cy="2544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8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6919"/>
          </a:xfrm>
        </p:spPr>
        <p:txBody>
          <a:bodyPr/>
          <a:lstStyle/>
          <a:p>
            <a:r>
              <a:rPr lang="en-US" dirty="0"/>
              <a:t>Objects</a:t>
            </a:r>
            <a:r>
              <a:rPr lang="fr-FR" dirty="0"/>
              <a:t> Limits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684728"/>
              </p:ext>
            </p:extLst>
          </p:nvPr>
        </p:nvGraphicFramePr>
        <p:xfrm>
          <a:off x="1250949" y="1389888"/>
          <a:ext cx="101790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921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102795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3385335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Number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fields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objects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DA071DF-C41D-4D75-876D-779817937C34}"/>
              </a:ext>
            </a:extLst>
          </p:cNvPr>
          <p:cNvSpPr/>
          <p:nvPr/>
        </p:nvSpPr>
        <p:spPr>
          <a:xfrm>
            <a:off x="4941870" y="1756881"/>
            <a:ext cx="3020603" cy="3746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0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SOSL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508716"/>
              </p:ext>
            </p:extLst>
          </p:nvPr>
        </p:nvGraphicFramePr>
        <p:xfrm>
          <a:off x="1250949" y="1417320"/>
          <a:ext cx="1017905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4050793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4261104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SearchGroup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SOSL can look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ALL FIELDS, </a:t>
                      </a:r>
                      <a:b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or NAME FIELDS, </a:t>
                      </a:r>
                      <a:b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or EMAIL FIELDS,</a:t>
                      </a:r>
                      <a:b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or PHONE FIELDS.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Statement</a:t>
                      </a:r>
                      <a:br>
                        <a:rPr lang="fr-FR" dirty="0"/>
                      </a:b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fr-FR" dirty="0"/>
                        <a:t> …] </a:t>
                      </a:r>
                    </a:p>
                    <a:p>
                      <a:r>
                        <a:rPr lang="fr-FR" dirty="0" err="1"/>
                        <a:t>is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also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written</a:t>
                      </a:r>
                      <a:r>
                        <a:rPr lang="fr-FR" dirty="0"/>
                        <a:t> :</a:t>
                      </a:r>
                      <a:br>
                        <a:rPr lang="fr-FR" dirty="0"/>
                      </a:b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Search.query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fr-FR" dirty="0"/>
                        <a:t> …)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5C6899-79E9-46FD-8AFC-929767BB90E6}"/>
              </a:ext>
            </a:extLst>
          </p:cNvPr>
          <p:cNvSpPr/>
          <p:nvPr/>
        </p:nvSpPr>
        <p:spPr>
          <a:xfrm>
            <a:off x="3355796" y="2126606"/>
            <a:ext cx="2099781" cy="25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F5A5B-9B67-4C0B-A12A-777A345DB3D4}"/>
              </a:ext>
            </a:extLst>
          </p:cNvPr>
          <p:cNvSpPr/>
          <p:nvPr/>
        </p:nvSpPr>
        <p:spPr>
          <a:xfrm>
            <a:off x="3652033" y="2384269"/>
            <a:ext cx="2099781" cy="25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762A1-9EDB-4CB1-9378-AF81F382B728}"/>
              </a:ext>
            </a:extLst>
          </p:cNvPr>
          <p:cNvSpPr/>
          <p:nvPr/>
        </p:nvSpPr>
        <p:spPr>
          <a:xfrm>
            <a:off x="3652033" y="2654300"/>
            <a:ext cx="2099781" cy="25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1E463-6C43-41CA-8D82-8F8E20CE8AB4}"/>
              </a:ext>
            </a:extLst>
          </p:cNvPr>
          <p:cNvSpPr/>
          <p:nvPr/>
        </p:nvSpPr>
        <p:spPr>
          <a:xfrm>
            <a:off x="3652033" y="2929521"/>
            <a:ext cx="2099781" cy="25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Heroku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564348"/>
              </p:ext>
            </p:extLst>
          </p:nvPr>
        </p:nvGraphicFramePr>
        <p:xfrm>
          <a:off x="1250949" y="1417320"/>
          <a:ext cx="10179051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539336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72561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Dynos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 runtime containers with a Linux operating system underneath.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Slugs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Slugs are compressed and pre-packaged copies of your application.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you push code to Heroku, your code is received by the slug compiler which transforms it into a slug.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Buildpacks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Buildpacks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collection of scripts that handle different languages (Ruby, Python,…). They are used during slug compilation.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 router 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 router distributes incoming requests across all the available dynos.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Access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Admin : see/do all on all apps.</a:t>
                      </a:r>
                    </a:p>
                    <a:p>
                      <a:r>
                        <a:rPr lang="en-US" noProof="0" dirty="0"/>
                        <a:t>Member :  sell/do all on its apps. Can be granted specific privileges on other apps.</a:t>
                      </a:r>
                    </a:p>
                    <a:p>
                      <a:r>
                        <a:rPr lang="en-US" noProof="0" dirty="0"/>
                        <a:t>Collaborator (not part of the org) : granted only access to app.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4017CF3-429D-4FB0-BDD3-1A407B0FB71F}"/>
              </a:ext>
            </a:extLst>
          </p:cNvPr>
          <p:cNvSpPr/>
          <p:nvPr/>
        </p:nvSpPr>
        <p:spPr>
          <a:xfrm>
            <a:off x="3109216" y="5186246"/>
            <a:ext cx="764142" cy="25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CB34-5A3A-4EA2-B7BE-2601A5D528ED}"/>
              </a:ext>
            </a:extLst>
          </p:cNvPr>
          <p:cNvSpPr/>
          <p:nvPr/>
        </p:nvSpPr>
        <p:spPr>
          <a:xfrm>
            <a:off x="3109216" y="5478055"/>
            <a:ext cx="907980" cy="25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05AEE-E5D3-426F-BF56-432B0B637995}"/>
              </a:ext>
            </a:extLst>
          </p:cNvPr>
          <p:cNvSpPr/>
          <p:nvPr/>
        </p:nvSpPr>
        <p:spPr>
          <a:xfrm>
            <a:off x="3109216" y="6056267"/>
            <a:ext cx="3312132" cy="25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Heroku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737590"/>
              </p:ext>
            </p:extLst>
          </p:nvPr>
        </p:nvGraphicFramePr>
        <p:xfrm>
          <a:off x="1250949" y="1417320"/>
          <a:ext cx="1017905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539336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72561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Force.com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vice versa.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Completely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network-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isolated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geographic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6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Change sets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1499"/>
              </p:ext>
            </p:extLst>
          </p:nvPr>
        </p:nvGraphicFramePr>
        <p:xfrm>
          <a:off x="1250949" y="1417320"/>
          <a:ext cx="10179051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539336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72561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Used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 changes from sandbox to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Sandbox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Production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changes made in the setup menu / APEX are migrated (not the data).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647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Packages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211874"/>
              </p:ext>
            </p:extLst>
          </p:nvPr>
        </p:nvGraphicFramePr>
        <p:xfrm>
          <a:off x="1250949" y="1417320"/>
          <a:ext cx="101790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539336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72561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431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Workbench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795942"/>
              </p:ext>
            </p:extLst>
          </p:nvPr>
        </p:nvGraphicFramePr>
        <p:xfrm>
          <a:off x="1250949" y="1417320"/>
          <a:ext cx="1017905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539336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72561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API, Metadata and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Workbench allow to gather information on available API, information about objects and CRED operation.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Supported methods :</a:t>
                      </a:r>
                    </a:p>
                    <a:p>
                      <a:r>
                        <a:rPr lang="en-US" noProof="0" dirty="0"/>
                        <a:t>GET POST PUT PATCH DELETE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API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Supports XML and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1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Workbench allow to execute APEX code as an anonymous block.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37148A-AB40-46AF-971A-CA304A8B4D34}"/>
              </a:ext>
            </a:extLst>
          </p:cNvPr>
          <p:cNvSpPr/>
          <p:nvPr/>
        </p:nvSpPr>
        <p:spPr>
          <a:xfrm>
            <a:off x="3121631" y="2748280"/>
            <a:ext cx="3885343" cy="297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Workflow / Process / Flow / Approbation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80428"/>
              </p:ext>
            </p:extLst>
          </p:nvPr>
        </p:nvGraphicFramePr>
        <p:xfrm>
          <a:off x="1250949" y="1417320"/>
          <a:ext cx="1017905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539336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72561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Tips&amp;Tricks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Workflow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Use for simple logic like a IF/THEN (simple statement).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</a:t>
                      </a:r>
                      <a:r>
                        <a:rPr lang="en-US" sz="1800" b="1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current/parent record </a:t>
                      </a: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CRED, send email alerts, send outbound SOAP message, create tasks.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L’utilisation de Process est préférée si applicable.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Process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Use for simple logic like a IF/THEN (simple or multiple statements) and </a:t>
                      </a:r>
                      <a:r>
                        <a:rPr lang="en-US" b="1" noProof="0" dirty="0"/>
                        <a:t>current/related records </a:t>
                      </a:r>
                      <a:r>
                        <a:rPr lang="en-US" noProof="0" dirty="0"/>
                        <a:t>CRED.</a:t>
                      </a:r>
                    </a:p>
                    <a:p>
                      <a:r>
                        <a:rPr lang="en-US" noProof="0" dirty="0"/>
                        <a:t>Can launch other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Flow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Use for complex logic (loop, wait), </a:t>
                      </a:r>
                      <a:r>
                        <a:rPr lang="en-US" b="1" noProof="0" dirty="0"/>
                        <a:t>current/other records </a:t>
                      </a:r>
                      <a:r>
                        <a:rPr lang="en-US" noProof="0" dirty="0"/>
                        <a:t>CRED and quick actions.</a:t>
                      </a:r>
                    </a:p>
                    <a:p>
                      <a:r>
                        <a:rPr lang="en-US" noProof="0" dirty="0"/>
                        <a:t>Use for guided visual experience.</a:t>
                      </a:r>
                    </a:p>
                    <a:p>
                      <a:r>
                        <a:rPr lang="en-US" noProof="0" dirty="0"/>
                        <a:t>Can delete records.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flow interview is a running instance of a flow.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1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Approbation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 be used for approval process.</a:t>
                      </a:r>
                    </a:p>
                    <a:p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</a:t>
                      </a:r>
                      <a:r>
                        <a:rPr lang="en-US" sz="1800" b="1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current/parent record </a:t>
                      </a: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CRED.</a:t>
                      </a:r>
                    </a:p>
                    <a:p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Approver assignment can be defined to be</a:t>
                      </a:r>
                    </a:p>
                    <a:p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chosen by the user</a:t>
                      </a:r>
                    </a:p>
                    <a:p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assigned to a hierarchy</a:t>
                      </a:r>
                    </a:p>
                    <a:p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assigned to a (list) of user (first or unanimous approval)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A37897-2287-4018-A84B-5EF7D5E9CE27}"/>
              </a:ext>
            </a:extLst>
          </p:cNvPr>
          <p:cNvSpPr/>
          <p:nvPr/>
        </p:nvSpPr>
        <p:spPr>
          <a:xfrm>
            <a:off x="3799811" y="2092960"/>
            <a:ext cx="1625629" cy="307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587F3-327F-417B-857F-30DD6A0C24EC}"/>
              </a:ext>
            </a:extLst>
          </p:cNvPr>
          <p:cNvSpPr/>
          <p:nvPr/>
        </p:nvSpPr>
        <p:spPr>
          <a:xfrm>
            <a:off x="4712970" y="3022854"/>
            <a:ext cx="1710690" cy="307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3E1FD-45EC-45C4-B376-03E23C73F9DF}"/>
              </a:ext>
            </a:extLst>
          </p:cNvPr>
          <p:cNvSpPr/>
          <p:nvPr/>
        </p:nvSpPr>
        <p:spPr>
          <a:xfrm>
            <a:off x="6423660" y="3645408"/>
            <a:ext cx="1645920" cy="307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40DFF-3BBE-43F8-B2A4-DDB209F7C4AB}"/>
              </a:ext>
            </a:extLst>
          </p:cNvPr>
          <p:cNvSpPr/>
          <p:nvPr/>
        </p:nvSpPr>
        <p:spPr>
          <a:xfrm>
            <a:off x="3799810" y="5440680"/>
            <a:ext cx="1625629" cy="307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2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48" y="88770"/>
            <a:ext cx="10178322" cy="666239"/>
          </a:xfrm>
        </p:spPr>
        <p:txBody>
          <a:bodyPr>
            <a:normAutofit/>
          </a:bodyPr>
          <a:lstStyle/>
          <a:p>
            <a:r>
              <a:rPr lang="en-US" sz="3600" dirty="0"/>
              <a:t>Workflow / Process / Flow / Approbation</a:t>
            </a:r>
            <a:endParaRPr lang="fr-FR" sz="3600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598629"/>
              </p:ext>
            </p:extLst>
          </p:nvPr>
        </p:nvGraphicFramePr>
        <p:xfrm>
          <a:off x="1250218" y="751840"/>
          <a:ext cx="10541188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68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2221281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447108">
                  <a:extLst>
                    <a:ext uri="{9D8B030D-6E8A-4147-A177-3AD203B41FA5}">
                      <a16:colId xmlns:a16="http://schemas.microsoft.com/office/drawing/2014/main" val="3541227173"/>
                    </a:ext>
                  </a:extLst>
                </a:gridCol>
                <a:gridCol w="1541418">
                  <a:extLst>
                    <a:ext uri="{9D8B030D-6E8A-4147-A177-3AD203B41FA5}">
                      <a16:colId xmlns:a16="http://schemas.microsoft.com/office/drawing/2014/main" val="2141565750"/>
                    </a:ext>
                  </a:extLst>
                </a:gridCol>
                <a:gridCol w="2638697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Builder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1" dirty="0">
                          <a:solidFill>
                            <a:srgbClr val="FFFFFF"/>
                          </a:solidFill>
                          <a:effectLst/>
                        </a:rPr>
                        <a:t>Cloud Flow Designer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1" dirty="0">
                          <a:solidFill>
                            <a:srgbClr val="FFFFFF"/>
                          </a:solidFill>
                          <a:effectLst/>
                        </a:rPr>
                        <a:t>Workflow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1" dirty="0" err="1">
                          <a:solidFill>
                            <a:srgbClr val="FFFFFF"/>
                          </a:solidFill>
                          <a:effectLst/>
                        </a:rPr>
                        <a:t>Approvals</a:t>
                      </a:r>
                      <a:endParaRPr lang="fr-FR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57150" marT="38100" marB="38100" anchor="ctr"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Apex code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records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Invoke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processes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9271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 a flow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</a:p>
                    <a:p>
                      <a:pPr algn="ctr" fontAlgn="base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(Pilot)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4683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 to Chatter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4126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email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alerts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alerts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(Email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alerts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4570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outbound messages without code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7618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Submit for approval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1229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related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record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record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record or its parent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record or its parent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20372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 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/update</a:t>
                      </a:r>
                    </a:p>
                    <a:p>
                      <a:pPr algn="ctr" fontAlgn="t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click (like a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fontAlgn="t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Called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 process/APEX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click (like a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fontAlgn="t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Called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 process/flow/APEX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57935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19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Refresh Dev/Sandbox orgs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75B5C7D-C3F2-4407-BECD-EA5B7351F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935285"/>
              </p:ext>
            </p:extLst>
          </p:nvPr>
        </p:nvGraphicFramePr>
        <p:xfrm>
          <a:off x="1251678" y="1396766"/>
          <a:ext cx="10179050" cy="4069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4586">
                  <a:extLst>
                    <a:ext uri="{9D8B030D-6E8A-4147-A177-3AD203B41FA5}">
                      <a16:colId xmlns:a16="http://schemas.microsoft.com/office/drawing/2014/main" val="2553899717"/>
                    </a:ext>
                  </a:extLst>
                </a:gridCol>
                <a:gridCol w="1988191">
                  <a:extLst>
                    <a:ext uri="{9D8B030D-6E8A-4147-A177-3AD203B41FA5}">
                      <a16:colId xmlns:a16="http://schemas.microsoft.com/office/drawing/2014/main" val="3019511611"/>
                    </a:ext>
                  </a:extLst>
                </a:gridCol>
                <a:gridCol w="2231472">
                  <a:extLst>
                    <a:ext uri="{9D8B030D-6E8A-4147-A177-3AD203B41FA5}">
                      <a16:colId xmlns:a16="http://schemas.microsoft.com/office/drawing/2014/main" val="3851000728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3464272390"/>
                    </a:ext>
                  </a:extLst>
                </a:gridCol>
                <a:gridCol w="1842111">
                  <a:extLst>
                    <a:ext uri="{9D8B030D-6E8A-4147-A177-3AD203B41FA5}">
                      <a16:colId xmlns:a16="http://schemas.microsoft.com/office/drawing/2014/main" val="215619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33350" marR="133350" marT="133350" marB="133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effectLst/>
                          <a:latin typeface="SalesforceSans"/>
                        </a:rPr>
                        <a:t>Developer</a:t>
                      </a:r>
                      <a:endParaRPr lang="fr-FR" b="1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effectLst/>
                          <a:latin typeface="SalesforceSans"/>
                        </a:rPr>
                        <a:t>Developer</a:t>
                      </a:r>
                      <a:r>
                        <a:rPr lang="fr-FR" b="1" dirty="0">
                          <a:effectLst/>
                          <a:latin typeface="SalesforceSans"/>
                        </a:rPr>
                        <a:t> Pro</a:t>
                      </a:r>
                    </a:p>
                  </a:txBody>
                  <a:tcPr marL="133350" marR="133350" marT="133350" marB="133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/>
                          <a:latin typeface="SalesforceSans"/>
                        </a:rPr>
                        <a:t>Partial Copy</a:t>
                      </a:r>
                    </a:p>
                  </a:txBody>
                  <a:tcPr marL="133350" marR="133350" marT="133350" marB="133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/>
                          <a:latin typeface="SalesforceSans"/>
                        </a:rPr>
                        <a:t>Full</a:t>
                      </a:r>
                    </a:p>
                  </a:txBody>
                  <a:tcPr marL="133350" marR="133350" marT="133350" marB="133350" anchor="ctr"/>
                </a:tc>
                <a:extLst>
                  <a:ext uri="{0D108BD9-81ED-4DB2-BD59-A6C34878D82A}">
                    <a16:rowId xmlns:a16="http://schemas.microsoft.com/office/drawing/2014/main" val="84092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Refresh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Interval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SalesforceSans"/>
                        <a:ea typeface="+mn-ea"/>
                        <a:cs typeface="+mn-c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days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0" marR="133350" marT="133350" marB="133350"/>
                </a:tc>
                <a:extLst>
                  <a:ext uri="{0D108BD9-81ED-4DB2-BD59-A6C34878D82A}">
                    <a16:rowId xmlns:a16="http://schemas.microsoft.com/office/drawing/2014/main" val="120419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Copies Data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33350" marR="133350" marT="133350" marB="133350"/>
                </a:tc>
                <a:extLst>
                  <a:ext uri="{0D108BD9-81ED-4DB2-BD59-A6C34878D82A}">
                    <a16:rowId xmlns:a16="http://schemas.microsoft.com/office/drawing/2014/main" val="85698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 MB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GB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GB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as production</a:t>
                      </a:r>
                    </a:p>
                  </a:txBody>
                  <a:tcPr marL="133350" marR="133350" marT="133350" marB="133350"/>
                </a:tc>
                <a:extLst>
                  <a:ext uri="{0D108BD9-81ED-4DB2-BD59-A6C34878D82A}">
                    <a16:rowId xmlns:a16="http://schemas.microsoft.com/office/drawing/2014/main" val="166511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Templates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 and Sampling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&amp; No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&amp; No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 &amp; Yes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 &amp; No</a:t>
                      </a:r>
                    </a:p>
                  </a:txBody>
                  <a:tcPr marL="133350" marR="133350" marT="133350" marB="133350"/>
                </a:tc>
                <a:extLst>
                  <a:ext uri="{0D108BD9-81ED-4DB2-BD59-A6C34878D82A}">
                    <a16:rowId xmlns:a16="http://schemas.microsoft.com/office/drawing/2014/main" val="242858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Bundled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Developer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SalesforceSans"/>
                          <a:ea typeface="+mn-ea"/>
                          <a:cs typeface="+mn-cs"/>
                        </a:rPr>
                        <a:t>Sandboxes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SalesforceSans"/>
                        <a:ea typeface="+mn-ea"/>
                        <a:cs typeface="+mn-c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33350" marR="133350" marT="133350" marB="133350"/>
                </a:tc>
                <a:extLst>
                  <a:ext uri="{0D108BD9-81ED-4DB2-BD59-A6C34878D82A}">
                    <a16:rowId xmlns:a16="http://schemas.microsoft.com/office/drawing/2014/main" val="20951570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1C3A54-7B32-4AF5-A3B5-C87C518484A6}"/>
              </a:ext>
            </a:extLst>
          </p:cNvPr>
          <p:cNvSpPr/>
          <p:nvPr/>
        </p:nvSpPr>
        <p:spPr>
          <a:xfrm>
            <a:off x="3842535" y="2060274"/>
            <a:ext cx="7304925" cy="297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675F8-949D-4D0A-B654-8B6B9BA940E3}"/>
              </a:ext>
            </a:extLst>
          </p:cNvPr>
          <p:cNvSpPr/>
          <p:nvPr/>
        </p:nvSpPr>
        <p:spPr>
          <a:xfrm>
            <a:off x="3842534" y="2569349"/>
            <a:ext cx="7304925" cy="297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ED948-703F-45B0-877D-B7DA8EB4125C}"/>
              </a:ext>
            </a:extLst>
          </p:cNvPr>
          <p:cNvSpPr/>
          <p:nvPr/>
        </p:nvSpPr>
        <p:spPr>
          <a:xfrm>
            <a:off x="3842534" y="3131049"/>
            <a:ext cx="7304925" cy="588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4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Dev/Sandbox orgs purpose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75B5C7D-C3F2-4407-BECD-EA5B7351F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58080"/>
              </p:ext>
            </p:extLst>
          </p:nvPr>
        </p:nvGraphicFramePr>
        <p:xfrm>
          <a:off x="1251678" y="1396766"/>
          <a:ext cx="10179050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86">
                  <a:extLst>
                    <a:ext uri="{9D8B030D-6E8A-4147-A177-3AD203B41FA5}">
                      <a16:colId xmlns:a16="http://schemas.microsoft.com/office/drawing/2014/main" val="2553899717"/>
                    </a:ext>
                  </a:extLst>
                </a:gridCol>
                <a:gridCol w="1988191">
                  <a:extLst>
                    <a:ext uri="{9D8B030D-6E8A-4147-A177-3AD203B41FA5}">
                      <a16:colId xmlns:a16="http://schemas.microsoft.com/office/drawing/2014/main" val="3019511611"/>
                    </a:ext>
                  </a:extLst>
                </a:gridCol>
                <a:gridCol w="2231472">
                  <a:extLst>
                    <a:ext uri="{9D8B030D-6E8A-4147-A177-3AD203B41FA5}">
                      <a16:colId xmlns:a16="http://schemas.microsoft.com/office/drawing/2014/main" val="3851000728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3464272390"/>
                    </a:ext>
                  </a:extLst>
                </a:gridCol>
                <a:gridCol w="1842111">
                  <a:extLst>
                    <a:ext uri="{9D8B030D-6E8A-4147-A177-3AD203B41FA5}">
                      <a16:colId xmlns:a16="http://schemas.microsoft.com/office/drawing/2014/main" val="215619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effectLst/>
                          <a:latin typeface="SalesforceSans"/>
                        </a:rPr>
                        <a:t>Use Case</a:t>
                      </a:r>
                    </a:p>
                  </a:txBody>
                  <a:tcPr marL="133350" marR="133350" marT="133350" marB="133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  <a:latin typeface="SalesforceSans"/>
                        </a:rPr>
                        <a:t>Developer</a:t>
                      </a:r>
                    </a:p>
                  </a:txBody>
                  <a:tcPr marL="133350" marR="133350" marT="133350" marB="133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  <a:latin typeface="SalesforceSans"/>
                        </a:rPr>
                        <a:t>Developer Pro</a:t>
                      </a:r>
                    </a:p>
                  </a:txBody>
                  <a:tcPr marL="133350" marR="133350" marT="133350" marB="133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  <a:latin typeface="SalesforceSans"/>
                        </a:rPr>
                        <a:t>Partial Copy</a:t>
                      </a:r>
                    </a:p>
                  </a:txBody>
                  <a:tcPr marL="133350" marR="133350" marT="133350" marB="133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  <a:latin typeface="SalesforceSans"/>
                        </a:rPr>
                        <a:t>Full</a:t>
                      </a:r>
                    </a:p>
                  </a:txBody>
                  <a:tcPr marL="133350" marR="133350" marT="133350" marB="133350" anchor="ctr"/>
                </a:tc>
                <a:extLst>
                  <a:ext uri="{0D108BD9-81ED-4DB2-BD59-A6C34878D82A}">
                    <a16:rowId xmlns:a16="http://schemas.microsoft.com/office/drawing/2014/main" val="84092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0" marR="133350" marT="133350" marB="1333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extLst>
                  <a:ext uri="{0D108BD9-81ED-4DB2-BD59-A6C34878D82A}">
                    <a16:rowId xmlns:a16="http://schemas.microsoft.com/office/drawing/2014/main" val="120419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extLst>
                  <a:ext uri="{0D108BD9-81ED-4DB2-BD59-A6C34878D82A}">
                    <a16:rowId xmlns:a16="http://schemas.microsoft.com/office/drawing/2014/main" val="85698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1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 Data Test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8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1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UAT</a:t>
                      </a: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8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and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18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Staging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endParaRPr lang="fr-FR">
                        <a:effectLst/>
                        <a:latin typeface="SalesforceSans"/>
                      </a:endParaRPr>
                    </a:p>
                  </a:txBody>
                  <a:tcPr marL="133350" marR="133350" marT="133350" marB="1333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fr-FR" dirty="0">
                        <a:effectLst/>
                        <a:latin typeface="SalesforceSans"/>
                      </a:endParaRPr>
                    </a:p>
                  </a:txBody>
                  <a:tcPr marL="133350" marR="133350" marT="133350" marB="13335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98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91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Fields</a:t>
            </a:r>
            <a:r>
              <a:rPr lang="fr-FR" dirty="0"/>
              <a:t> Limits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199557"/>
              </p:ext>
            </p:extLst>
          </p:nvPr>
        </p:nvGraphicFramePr>
        <p:xfrm>
          <a:off x="1251678" y="1380744"/>
          <a:ext cx="10179051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695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513762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3930594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Formulas</a:t>
                      </a:r>
                    </a:p>
                    <a:p>
                      <a:r>
                        <a:rPr lang="en-US" noProof="0" dirty="0"/>
                        <a:t>number of relationship away traversable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 peut pas remonter plus de 10 pères pour faire un calcul (pas de parcourt de fils possibles)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Rollup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No rollup on formulas fields when using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 that derive values on the fly, such as DATEVALUE, NOW, and TODAY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Cross-object fields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formules ne contiennent pas de valeurs en 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FC3D391-AC84-4C3C-83B0-CFC32DA8716E}"/>
              </a:ext>
            </a:extLst>
          </p:cNvPr>
          <p:cNvSpPr/>
          <p:nvPr/>
        </p:nvSpPr>
        <p:spPr>
          <a:xfrm>
            <a:off x="3983281" y="1762169"/>
            <a:ext cx="3516854" cy="868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0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Reports and </a:t>
            </a:r>
            <a:r>
              <a:rPr lang="en-US" dirty="0" err="1"/>
              <a:t>DashboardS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414892"/>
              </p:ext>
            </p:extLst>
          </p:nvPr>
        </p:nvGraphicFramePr>
        <p:xfrm>
          <a:off x="1250949" y="1417320"/>
          <a:ext cx="10179051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539336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72561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(object) filter applies only on child objects.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Tabular : spreadsheet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 : as tabular and allow grouping rows. This allow to have subtotals and charts.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Matrix :  </a:t>
                      </a: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to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group records both by row and by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1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82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XSS vulnerability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26586"/>
              </p:ext>
            </p:extLst>
          </p:nvPr>
        </p:nvGraphicFramePr>
        <p:xfrm>
          <a:off x="1250949" y="1417320"/>
          <a:ext cx="10179051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5539336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72561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Tips&amp;Tricks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XSS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malicious codes in HTML pages.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55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Manual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 can 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input characters blacklisting/whitelisting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If escape=false then you must use HTMLENCODE(…)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JSENCODE() for JavaScript input text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JSINHTMLENCODE (Legacy)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Salesforce implemented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Salesforce use: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automatic </a:t>
                      </a:r>
                      <a:r>
                        <a:rPr lang="en-US" sz="18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ouput</a:t>
                      </a: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encoding (except when  escape=“false” because it disable it)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1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067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0343"/>
          </a:xfrm>
        </p:spPr>
        <p:txBody>
          <a:bodyPr/>
          <a:lstStyle/>
          <a:p>
            <a:r>
              <a:rPr lang="en-US" dirty="0"/>
              <a:t>Importing Data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4B9816E-1309-4947-BF9E-3B3AE0064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919015"/>
              </p:ext>
            </p:extLst>
          </p:nvPr>
        </p:nvGraphicFramePr>
        <p:xfrm>
          <a:off x="1251678" y="1252728"/>
          <a:ext cx="1017905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31616657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1527231548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3826425420"/>
                    </a:ext>
                  </a:extLst>
                </a:gridCol>
                <a:gridCol w="917301">
                  <a:extLst>
                    <a:ext uri="{9D8B030D-6E8A-4147-A177-3AD203B41FA5}">
                      <a16:colId xmlns:a16="http://schemas.microsoft.com/office/drawing/2014/main" val="3794815604"/>
                    </a:ext>
                  </a:extLst>
                </a:gridCol>
                <a:gridCol w="896982">
                  <a:extLst>
                    <a:ext uri="{9D8B030D-6E8A-4147-A177-3AD203B41FA5}">
                      <a16:colId xmlns:a16="http://schemas.microsoft.com/office/drawing/2014/main" val="124889522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3265694208"/>
                    </a:ext>
                  </a:extLst>
                </a:gridCol>
                <a:gridCol w="2513151">
                  <a:extLst>
                    <a:ext uri="{9D8B030D-6E8A-4147-A177-3AD203B41FA5}">
                      <a16:colId xmlns:a16="http://schemas.microsoft.com/office/drawing/2014/main" val="675566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1" dirty="0">
                          <a:solidFill>
                            <a:srgbClr val="FFFFFF"/>
                          </a:solidFill>
                          <a:effectLst/>
                        </a:rPr>
                        <a:t>Tool</a:t>
                      </a: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1">
                          <a:solidFill>
                            <a:srgbClr val="FFFFFF"/>
                          </a:solidFill>
                          <a:effectLst/>
                        </a:rPr>
                        <a:t>Editions supported</a:t>
                      </a: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Number of records</a:t>
                      </a: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1" dirty="0">
                          <a:solidFill>
                            <a:srgbClr val="FFFFFF"/>
                          </a:solidFill>
                          <a:effectLst/>
                        </a:rPr>
                        <a:t>Import</a:t>
                      </a: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1" dirty="0">
                          <a:solidFill>
                            <a:srgbClr val="FFFFFF"/>
                          </a:solidFill>
                          <a:effectLst/>
                        </a:rPr>
                        <a:t>Export</a:t>
                      </a: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Internal or external to Salesforce</a:t>
                      </a:r>
                    </a:p>
                  </a:txBody>
                  <a:tcPr marL="57150" marR="57150" marT="38100" marB="381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1" dirty="0" err="1">
                          <a:solidFill>
                            <a:srgbClr val="FFFFFF"/>
                          </a:solidFill>
                          <a:effectLst/>
                        </a:rPr>
                        <a:t>Additional</a:t>
                      </a:r>
                      <a:r>
                        <a:rPr lang="fr-FR" b="1" dirty="0">
                          <a:solidFill>
                            <a:srgbClr val="FFFFFF"/>
                          </a:solidFill>
                          <a:effectLst/>
                        </a:rPr>
                        <a:t> information</a:t>
                      </a:r>
                    </a:p>
                  </a:txBody>
                  <a:tcPr marL="57150" marR="57150" marT="38100" marB="38100"/>
                </a:tc>
                <a:extLst>
                  <a:ext uri="{0D108BD9-81ED-4DB2-BD59-A6C34878D82A}">
                    <a16:rowId xmlns:a16="http://schemas.microsoft.com/office/drawing/2014/main" val="35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Data Import Wizard (unified)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All except Personal and Database.com Editions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Up to 50,000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Yes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No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Internal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in-browser wizard that imports your org’s accounts, contacts, leads, solutions, campaign members, and custom objects (some objects </a:t>
                      </a:r>
                      <a:r>
                        <a:rPr lang="en-US">
                          <a:effectLst/>
                        </a:rPr>
                        <a:t>not supported).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673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Data Loader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Enterprise, Unlimited, Performance, Developer, and Database.com Editions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Between 50,000 and 5 million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Yes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Yes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External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Data Loader is an application for the bulk import or export of data. Use it to insert, update, delete, or export Salesforce records. 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0235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0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767"/>
          </a:xfrm>
        </p:spPr>
        <p:txBody>
          <a:bodyPr/>
          <a:lstStyle/>
          <a:p>
            <a:r>
              <a:rPr lang="fr-FR" dirty="0"/>
              <a:t>Per-Transaction Apex Limits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86777"/>
              </p:ext>
            </p:extLst>
          </p:nvPr>
        </p:nvGraphicFramePr>
        <p:xfrm>
          <a:off x="1251678" y="1087120"/>
          <a:ext cx="10179051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715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171038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3377298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No switch/case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« switch case sauce java » a été désactivé.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Synchronous SOQL queries.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parent-child relationship counts as an extra query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Asynchronous SOQL queries.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40165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noProof="0" dirty="0"/>
                        <a:t>SOQL records </a:t>
                      </a:r>
                      <a:r>
                        <a:rPr lang="en-US" noProof="0" dirty="0" err="1"/>
                        <a:t>retreived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sz="18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Database.getQueryLocator</a:t>
                      </a: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noProof="0" dirty="0"/>
                        <a:t>records </a:t>
                      </a:r>
                      <a:r>
                        <a:rPr lang="en-US" noProof="0" dirty="0" err="1"/>
                        <a:t>retreived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10000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05717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noProof="0" dirty="0"/>
                        <a:t>SOSL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81128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noProof="0" dirty="0"/>
                        <a:t>SOSL records 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61984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noProof="0" dirty="0"/>
                        <a:t>DML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0507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noProof="0" dirty="0"/>
                        <a:t>Heap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6MB synchronous </a:t>
                      </a:r>
                    </a:p>
                    <a:p>
                      <a:r>
                        <a:rPr lang="en-US" noProof="0" dirty="0"/>
                        <a:t>12MB asynchronous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041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noProof="0" dirty="0"/>
                        <a:t>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10sec synchronous </a:t>
                      </a:r>
                    </a:p>
                    <a:p>
                      <a:r>
                        <a:rPr lang="en-US" noProof="0" dirty="0"/>
                        <a:t>60sec asynchronous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5066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noProof="0" dirty="0"/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1752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F045748-36FC-4BC8-86BC-2196B49FCC4B}"/>
              </a:ext>
            </a:extLst>
          </p:cNvPr>
          <p:cNvSpPr/>
          <p:nvPr/>
        </p:nvSpPr>
        <p:spPr>
          <a:xfrm>
            <a:off x="4918229" y="2121763"/>
            <a:ext cx="3098307" cy="585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88D86-046B-42D1-8CF0-807ED121A3C8}"/>
              </a:ext>
            </a:extLst>
          </p:cNvPr>
          <p:cNvSpPr/>
          <p:nvPr/>
        </p:nvSpPr>
        <p:spPr>
          <a:xfrm>
            <a:off x="4918229" y="5244359"/>
            <a:ext cx="3098307" cy="585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60B9F-AC8A-497E-95AE-F70BD8936B71}"/>
              </a:ext>
            </a:extLst>
          </p:cNvPr>
          <p:cNvSpPr/>
          <p:nvPr/>
        </p:nvSpPr>
        <p:spPr>
          <a:xfrm>
            <a:off x="4918229" y="5889689"/>
            <a:ext cx="3098307" cy="585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C692A-A24A-4179-9474-4328C18C591A}"/>
              </a:ext>
            </a:extLst>
          </p:cNvPr>
          <p:cNvSpPr/>
          <p:nvPr/>
        </p:nvSpPr>
        <p:spPr>
          <a:xfrm>
            <a:off x="4918229" y="3459859"/>
            <a:ext cx="3098307" cy="585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99B56-5575-4D3A-964F-5B02C6163C9C}"/>
              </a:ext>
            </a:extLst>
          </p:cNvPr>
          <p:cNvSpPr/>
          <p:nvPr/>
        </p:nvSpPr>
        <p:spPr>
          <a:xfrm>
            <a:off x="4918229" y="2767093"/>
            <a:ext cx="3098307" cy="30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655D7-3AD2-428A-8011-8CEC956349DA}"/>
              </a:ext>
            </a:extLst>
          </p:cNvPr>
          <p:cNvSpPr/>
          <p:nvPr/>
        </p:nvSpPr>
        <p:spPr>
          <a:xfrm>
            <a:off x="4918229" y="3124419"/>
            <a:ext cx="3098307" cy="30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D60FB-012D-4E2B-BA80-0E033D3106C0}"/>
              </a:ext>
            </a:extLst>
          </p:cNvPr>
          <p:cNvSpPr/>
          <p:nvPr/>
        </p:nvSpPr>
        <p:spPr>
          <a:xfrm>
            <a:off x="4918229" y="4134041"/>
            <a:ext cx="3098307" cy="30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AB0DE-098A-46C3-96DE-5DC1D1C89F7B}"/>
              </a:ext>
            </a:extLst>
          </p:cNvPr>
          <p:cNvSpPr/>
          <p:nvPr/>
        </p:nvSpPr>
        <p:spPr>
          <a:xfrm>
            <a:off x="4918229" y="4515781"/>
            <a:ext cx="3098307" cy="30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ED17F-2135-4C12-92AF-8819DF38A387}"/>
              </a:ext>
            </a:extLst>
          </p:cNvPr>
          <p:cNvSpPr/>
          <p:nvPr/>
        </p:nvSpPr>
        <p:spPr>
          <a:xfrm>
            <a:off x="4918229" y="4859264"/>
            <a:ext cx="3098307" cy="30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30734-DE49-4789-AF09-0D701FE5BB0F}"/>
              </a:ext>
            </a:extLst>
          </p:cNvPr>
          <p:cNvSpPr/>
          <p:nvPr/>
        </p:nvSpPr>
        <p:spPr>
          <a:xfrm>
            <a:off x="4918228" y="6514517"/>
            <a:ext cx="3098307" cy="30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27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767"/>
          </a:xfrm>
        </p:spPr>
        <p:txBody>
          <a:bodyPr/>
          <a:lstStyle/>
          <a:p>
            <a:r>
              <a:rPr lang="fr-FR" dirty="0"/>
              <a:t>ANT Limits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76865"/>
              </p:ext>
            </p:extLst>
          </p:nvPr>
        </p:nvGraphicFramePr>
        <p:xfrm>
          <a:off x="1251678" y="1453896"/>
          <a:ext cx="1017905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57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965825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07969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files can be uploaded/retrieved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ZIP file size compressed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39MB compressed.</a:t>
                      </a:r>
                    </a:p>
                    <a:p>
                      <a:r>
                        <a:rPr lang="en-US" noProof="0" dirty="0"/>
                        <a:t>&lt;400MB not compressed (shall be max 39MB compressed)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05717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81128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61984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0507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041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5066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175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FE2A8EA-8BE9-497F-9B74-CAE6423BAFB7}"/>
              </a:ext>
            </a:extLst>
          </p:cNvPr>
          <p:cNvSpPr/>
          <p:nvPr/>
        </p:nvSpPr>
        <p:spPr>
          <a:xfrm>
            <a:off x="4774391" y="1854633"/>
            <a:ext cx="3927821" cy="549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FEED7-359E-4A69-87B8-1748CA2725FD}"/>
              </a:ext>
            </a:extLst>
          </p:cNvPr>
          <p:cNvSpPr/>
          <p:nvPr/>
        </p:nvSpPr>
        <p:spPr>
          <a:xfrm>
            <a:off x="4774391" y="2476070"/>
            <a:ext cx="3927821" cy="852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0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767"/>
          </a:xfrm>
        </p:spPr>
        <p:txBody>
          <a:bodyPr/>
          <a:lstStyle/>
          <a:p>
            <a:r>
              <a:rPr lang="fr-FR" dirty="0" err="1"/>
              <a:t>Visulaforce</a:t>
            </a:r>
            <a:r>
              <a:rPr lang="fr-FR" dirty="0"/>
              <a:t> Limits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14060"/>
              </p:ext>
            </p:extLst>
          </p:nvPr>
        </p:nvGraphicFramePr>
        <p:xfrm>
          <a:off x="1251678" y="1453896"/>
          <a:ext cx="10179051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57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965825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2707969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View state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135KB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-to-parent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-to-parent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traversable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</a:t>
                      </a:r>
                    </a:p>
                    <a:p>
                      <a:r>
                        <a:rPr lang="en-US" noProof="0" dirty="0"/>
                        <a:t>MyObject.parent1.parent2.parent3.parent4.parent5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05717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81128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61984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0507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041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5066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175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FE2A8EA-8BE9-497F-9B74-CAE6423BAFB7}"/>
              </a:ext>
            </a:extLst>
          </p:cNvPr>
          <p:cNvSpPr/>
          <p:nvPr/>
        </p:nvSpPr>
        <p:spPr>
          <a:xfrm>
            <a:off x="4788090" y="1828799"/>
            <a:ext cx="3927821" cy="323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D983D-26D9-4864-83D0-890CE398B54B}"/>
              </a:ext>
            </a:extLst>
          </p:cNvPr>
          <p:cNvSpPr/>
          <p:nvPr/>
        </p:nvSpPr>
        <p:spPr>
          <a:xfrm>
            <a:off x="4788090" y="2228285"/>
            <a:ext cx="3927821" cy="870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51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1E26C-A6F7-4307-AE8F-D7E3AE0F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TIPS &amp; Tricks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91E7F-05BF-43DF-A1A6-87071B107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90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5C750-9C5D-436C-A9BE-BD3F224D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1199"/>
          </a:xfrm>
        </p:spPr>
        <p:txBody>
          <a:bodyPr/>
          <a:lstStyle/>
          <a:p>
            <a:r>
              <a:rPr lang="en-US" dirty="0"/>
              <a:t>Secure data access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62B0A6-33C8-479A-96FF-5770F939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530173"/>
              </p:ext>
            </p:extLst>
          </p:nvPr>
        </p:nvGraphicFramePr>
        <p:xfrm>
          <a:off x="1251679" y="1424800"/>
          <a:ext cx="10445398" cy="543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010">
                  <a:extLst>
                    <a:ext uri="{9D8B030D-6E8A-4147-A177-3AD203B41FA5}">
                      <a16:colId xmlns:a16="http://schemas.microsoft.com/office/drawing/2014/main" val="2514552257"/>
                    </a:ext>
                  </a:extLst>
                </a:gridCol>
                <a:gridCol w="3094866">
                  <a:extLst>
                    <a:ext uri="{9D8B030D-6E8A-4147-A177-3AD203B41FA5}">
                      <a16:colId xmlns:a16="http://schemas.microsoft.com/office/drawing/2014/main" val="2984682361"/>
                    </a:ext>
                  </a:extLst>
                </a:gridCol>
                <a:gridCol w="5434522">
                  <a:extLst>
                    <a:ext uri="{9D8B030D-6E8A-4147-A177-3AD203B41FA5}">
                      <a16:colId xmlns:a16="http://schemas.microsoft.com/office/drawing/2014/main" val="1694536303"/>
                    </a:ext>
                  </a:extLst>
                </a:gridCol>
              </a:tblGrid>
              <a:tr h="379544">
                <a:tc>
                  <a:txBody>
                    <a:bodyPr/>
                    <a:lstStyle/>
                    <a:p>
                      <a:r>
                        <a:rPr lang="fr-FR" dirty="0"/>
                        <a:t>Fonction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8771"/>
                  </a:ext>
                </a:extLst>
              </a:tr>
              <a:tr h="935862">
                <a:tc>
                  <a:txBody>
                    <a:bodyPr/>
                    <a:lstStyle/>
                    <a:p>
                      <a:r>
                        <a:rPr lang="en-US" noProof="0"/>
                        <a:t>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Restrict functionalities access, CRED operations to objects and fields for a group of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profiles sont associées a des fonctions dans une société.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22107"/>
                  </a:ext>
                </a:extLst>
              </a:tr>
              <a:tr h="1497379">
                <a:tc>
                  <a:txBody>
                    <a:bodyPr/>
                    <a:lstStyle/>
                    <a:p>
                      <a:r>
                        <a:rPr lang="en-US" noProof="0"/>
                        <a:t>Permission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As profiles but for a specific group of people.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« permission set » sont créés pour donner des droits supplémentaires à des personnes associés à un groupe logique sans lien avec leur fonction/hiérarchie.</a:t>
                      </a:r>
                    </a:p>
                    <a:p>
                      <a:r>
                        <a:rPr lang="fr-FR" dirty="0"/>
                        <a:t>Evite la modification/création de nouveaux profils spécifiques.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0845"/>
                  </a:ext>
                </a:extLst>
              </a:tr>
              <a:tr h="2620413">
                <a:tc>
                  <a:txBody>
                    <a:bodyPr/>
                    <a:lstStyle/>
                    <a:p>
                      <a:r>
                        <a:rPr lang="en-US" noProof="0"/>
                        <a:t>Org-Wide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 access to users’ records with below right levels:</a:t>
                      </a:r>
                    </a:p>
                    <a:p>
                      <a:r>
                        <a:rPr lang="en-US" noProof="0" dirty="0"/>
                        <a:t> - private</a:t>
                      </a:r>
                    </a:p>
                    <a:p>
                      <a:r>
                        <a:rPr lang="en-US" noProof="0" dirty="0"/>
                        <a:t> - public RO</a:t>
                      </a:r>
                    </a:p>
                    <a:p>
                      <a:r>
                        <a:rPr lang="en-US" noProof="0" dirty="0"/>
                        <a:t> - public RW</a:t>
                      </a:r>
                    </a:p>
                    <a:p>
                      <a:r>
                        <a:rPr lang="en-US" noProof="0" dirty="0"/>
                        <a:t> - controlled by parent (only on standard objects)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Un utilisateur qui crée une entrée (record) dans un Object peut être :</a:t>
                      </a:r>
                    </a:p>
                    <a:p>
                      <a:r>
                        <a:rPr lang="fr-FR" dirty="0"/>
                        <a:t> - le seul à le voir : </a:t>
                      </a:r>
                      <a:r>
                        <a:rPr lang="fr-FR" dirty="0" err="1"/>
                        <a:t>private</a:t>
                      </a:r>
                      <a:endParaRPr lang="fr-FR" dirty="0"/>
                    </a:p>
                    <a:p>
                      <a:r>
                        <a:rPr lang="fr-FR" dirty="0"/>
                        <a:t> - accessible en lecture seule à tout ceux qui ont le même niveau de droits sur l’objet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- accessible en lecture/écriture à tout ceux qui ont le même niveau de droits sur l’objet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- accessible avec le même niveau de droit que l’utilisateur a sur son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7178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3501</TotalTime>
  <Words>3283</Words>
  <Application>Microsoft Office PowerPoint</Application>
  <PresentationFormat>Grand écran</PresentationFormat>
  <Paragraphs>687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Abadi</vt:lpstr>
      <vt:lpstr>Arial</vt:lpstr>
      <vt:lpstr>Gill Sans MT</vt:lpstr>
      <vt:lpstr>Impact</vt:lpstr>
      <vt:lpstr>SalesforceSans</vt:lpstr>
      <vt:lpstr>Wingdings 2</vt:lpstr>
      <vt:lpstr>Badge</vt:lpstr>
      <vt:lpstr>SalesforCE  DEV 450 1</vt:lpstr>
      <vt:lpstr>LIMITS</vt:lpstr>
      <vt:lpstr>Objects Limits</vt:lpstr>
      <vt:lpstr>Fields Limits</vt:lpstr>
      <vt:lpstr>Per-Transaction Apex Limits</vt:lpstr>
      <vt:lpstr>ANT Limits</vt:lpstr>
      <vt:lpstr>Visulaforce Limits</vt:lpstr>
      <vt:lpstr>TIPS &amp; Tricks</vt:lpstr>
      <vt:lpstr>Secure data access</vt:lpstr>
      <vt:lpstr>Secure data access</vt:lpstr>
      <vt:lpstr>Secure data access</vt:lpstr>
      <vt:lpstr>Example Service 1 : user 1 et user 2  Service 2 : user 3</vt:lpstr>
      <vt:lpstr>Fields</vt:lpstr>
      <vt:lpstr>Fields</vt:lpstr>
      <vt:lpstr>Record types</vt:lpstr>
      <vt:lpstr>APEX</vt:lpstr>
      <vt:lpstr>APEX asynchronous</vt:lpstr>
      <vt:lpstr>With or Without sharing?</vt:lpstr>
      <vt:lpstr>Save order of execution</vt:lpstr>
      <vt:lpstr>Save order of execution</vt:lpstr>
      <vt:lpstr>Testing APEX</vt:lpstr>
      <vt:lpstr>Testing APEX</vt:lpstr>
      <vt:lpstr>SOQL</vt:lpstr>
      <vt:lpstr>Relationship</vt:lpstr>
      <vt:lpstr>Relationship</vt:lpstr>
      <vt:lpstr>Relationship</vt:lpstr>
      <vt:lpstr>DML</vt:lpstr>
      <vt:lpstr>VisulaForce</vt:lpstr>
      <vt:lpstr>VisulaForce</vt:lpstr>
      <vt:lpstr>SOSL</vt:lpstr>
      <vt:lpstr>Heroku</vt:lpstr>
      <vt:lpstr>Heroku</vt:lpstr>
      <vt:lpstr>Change sets</vt:lpstr>
      <vt:lpstr>Packages</vt:lpstr>
      <vt:lpstr>Workbench</vt:lpstr>
      <vt:lpstr>Workflow / Process / Flow / Approbation</vt:lpstr>
      <vt:lpstr>Workflow / Process / Flow / Approbation</vt:lpstr>
      <vt:lpstr>Refresh Dev/Sandbox orgs</vt:lpstr>
      <vt:lpstr>Dev/Sandbox orgs purpose</vt:lpstr>
      <vt:lpstr>Reports and DashboardS</vt:lpstr>
      <vt:lpstr>XSS vulnerability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LIMITS</dc:title>
  <dc:creator>Mathieu MATHIAS</dc:creator>
  <cp:lastModifiedBy>Mathieu MATHIAS</cp:lastModifiedBy>
  <cp:revision>3</cp:revision>
  <dcterms:created xsi:type="dcterms:W3CDTF">2018-05-22T14:39:14Z</dcterms:created>
  <dcterms:modified xsi:type="dcterms:W3CDTF">2018-06-04T11:40:59Z</dcterms:modified>
</cp:coreProperties>
</file>