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" t="0" r="-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67451" y="658528"/>
            <a:ext cx="6939449" cy="4484972"/>
          </a:xfrm>
          <a:custGeom>
            <a:avLst/>
            <a:gdLst/>
            <a:ahLst/>
            <a:cxnLst/>
            <a:rect r="r" b="b" t="t" l="l"/>
            <a:pathLst>
              <a:path h="4484972" w="6939449">
                <a:moveTo>
                  <a:pt x="0" y="0"/>
                </a:moveTo>
                <a:lnTo>
                  <a:pt x="6939449" y="0"/>
                </a:lnTo>
                <a:lnTo>
                  <a:pt x="6939449" y="4484972"/>
                </a:lnTo>
                <a:lnTo>
                  <a:pt x="0" y="4484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071" t="-44828" r="-109657" b="-4931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67451" y="5143500"/>
            <a:ext cx="6939449" cy="4388592"/>
          </a:xfrm>
          <a:custGeom>
            <a:avLst/>
            <a:gdLst/>
            <a:ahLst/>
            <a:cxnLst/>
            <a:rect r="r" b="b" t="t" l="l"/>
            <a:pathLst>
              <a:path h="4388592" w="6939449">
                <a:moveTo>
                  <a:pt x="0" y="0"/>
                </a:moveTo>
                <a:lnTo>
                  <a:pt x="6939449" y="0"/>
                </a:lnTo>
                <a:lnTo>
                  <a:pt x="6939449" y="4388592"/>
                </a:lnTo>
                <a:lnTo>
                  <a:pt x="0" y="43885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7514" t="-44828" r="-9449" b="-49311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326255" y="5976938"/>
            <a:ext cx="1109662" cy="824865"/>
            <a:chOff x="0" y="0"/>
            <a:chExt cx="1479550" cy="10998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910" y="43180"/>
              <a:ext cx="1408430" cy="1032510"/>
            </a:xfrm>
            <a:custGeom>
              <a:avLst/>
              <a:gdLst/>
              <a:ahLst/>
              <a:cxnLst/>
              <a:rect r="r" b="b" t="t" l="l"/>
              <a:pathLst>
                <a:path h="1032510" w="1408430">
                  <a:moveTo>
                    <a:pt x="1247140" y="375920"/>
                  </a:moveTo>
                  <a:cubicBezTo>
                    <a:pt x="1273810" y="214630"/>
                    <a:pt x="1206500" y="186690"/>
                    <a:pt x="1156970" y="165100"/>
                  </a:cubicBezTo>
                  <a:cubicBezTo>
                    <a:pt x="1101090" y="140970"/>
                    <a:pt x="1037590" y="128270"/>
                    <a:pt x="966470" y="124460"/>
                  </a:cubicBezTo>
                  <a:cubicBezTo>
                    <a:pt x="877570" y="119380"/>
                    <a:pt x="759460" y="134620"/>
                    <a:pt x="661670" y="154940"/>
                  </a:cubicBezTo>
                  <a:cubicBezTo>
                    <a:pt x="565150" y="173990"/>
                    <a:pt x="466090" y="210820"/>
                    <a:pt x="382270" y="242570"/>
                  </a:cubicBezTo>
                  <a:cubicBezTo>
                    <a:pt x="311150" y="269240"/>
                    <a:pt x="234950" y="302260"/>
                    <a:pt x="187960" y="328930"/>
                  </a:cubicBezTo>
                  <a:cubicBezTo>
                    <a:pt x="158750" y="345440"/>
                    <a:pt x="128270" y="350520"/>
                    <a:pt x="121920" y="374650"/>
                  </a:cubicBezTo>
                  <a:cubicBezTo>
                    <a:pt x="113030" y="412750"/>
                    <a:pt x="168910" y="504190"/>
                    <a:pt x="215900" y="556260"/>
                  </a:cubicBezTo>
                  <a:cubicBezTo>
                    <a:pt x="270510" y="617220"/>
                    <a:pt x="374650" y="664210"/>
                    <a:pt x="447040" y="707390"/>
                  </a:cubicBezTo>
                  <a:cubicBezTo>
                    <a:pt x="508000" y="742950"/>
                    <a:pt x="562610" y="803910"/>
                    <a:pt x="619760" y="800100"/>
                  </a:cubicBezTo>
                  <a:cubicBezTo>
                    <a:pt x="681990" y="796290"/>
                    <a:pt x="756920" y="725170"/>
                    <a:pt x="803910" y="668020"/>
                  </a:cubicBezTo>
                  <a:cubicBezTo>
                    <a:pt x="852170" y="609600"/>
                    <a:pt x="890270" y="520700"/>
                    <a:pt x="902970" y="454660"/>
                  </a:cubicBezTo>
                  <a:cubicBezTo>
                    <a:pt x="913130" y="401320"/>
                    <a:pt x="923290" y="340360"/>
                    <a:pt x="894080" y="304800"/>
                  </a:cubicBezTo>
                  <a:cubicBezTo>
                    <a:pt x="855980" y="257810"/>
                    <a:pt x="725170" y="246380"/>
                    <a:pt x="643890" y="238760"/>
                  </a:cubicBezTo>
                  <a:cubicBezTo>
                    <a:pt x="568960" y="231140"/>
                    <a:pt x="485140" y="242570"/>
                    <a:pt x="424180" y="254000"/>
                  </a:cubicBezTo>
                  <a:cubicBezTo>
                    <a:pt x="379730" y="262890"/>
                    <a:pt x="327660" y="261620"/>
                    <a:pt x="309880" y="292100"/>
                  </a:cubicBezTo>
                  <a:cubicBezTo>
                    <a:pt x="287020" y="332740"/>
                    <a:pt x="314960" y="434340"/>
                    <a:pt x="354330" y="506730"/>
                  </a:cubicBezTo>
                  <a:cubicBezTo>
                    <a:pt x="408940" y="608330"/>
                    <a:pt x="576580" y="737870"/>
                    <a:pt x="665480" y="815340"/>
                  </a:cubicBezTo>
                  <a:cubicBezTo>
                    <a:pt x="726440" y="867410"/>
                    <a:pt x="783590" y="943610"/>
                    <a:pt x="826770" y="937260"/>
                  </a:cubicBezTo>
                  <a:cubicBezTo>
                    <a:pt x="864870" y="932180"/>
                    <a:pt x="902970" y="853440"/>
                    <a:pt x="918210" y="812800"/>
                  </a:cubicBezTo>
                  <a:cubicBezTo>
                    <a:pt x="929640" y="782320"/>
                    <a:pt x="919480" y="723900"/>
                    <a:pt x="927100" y="722630"/>
                  </a:cubicBezTo>
                  <a:cubicBezTo>
                    <a:pt x="934720" y="721360"/>
                    <a:pt x="962660" y="786130"/>
                    <a:pt x="963930" y="814070"/>
                  </a:cubicBezTo>
                  <a:cubicBezTo>
                    <a:pt x="965200" y="835660"/>
                    <a:pt x="961390" y="859790"/>
                    <a:pt x="948690" y="872490"/>
                  </a:cubicBezTo>
                  <a:cubicBezTo>
                    <a:pt x="935990" y="885190"/>
                    <a:pt x="906780" y="892810"/>
                    <a:pt x="890270" y="891540"/>
                  </a:cubicBezTo>
                  <a:cubicBezTo>
                    <a:pt x="876300" y="890270"/>
                    <a:pt x="863600" y="881380"/>
                    <a:pt x="854710" y="871220"/>
                  </a:cubicBezTo>
                  <a:cubicBezTo>
                    <a:pt x="845820" y="862330"/>
                    <a:pt x="838200" y="847090"/>
                    <a:pt x="836930" y="834390"/>
                  </a:cubicBezTo>
                  <a:cubicBezTo>
                    <a:pt x="835660" y="821690"/>
                    <a:pt x="838200" y="805180"/>
                    <a:pt x="845820" y="793750"/>
                  </a:cubicBezTo>
                  <a:cubicBezTo>
                    <a:pt x="855980" y="779780"/>
                    <a:pt x="880110" y="764540"/>
                    <a:pt x="897890" y="763270"/>
                  </a:cubicBezTo>
                  <a:cubicBezTo>
                    <a:pt x="915670" y="762000"/>
                    <a:pt x="941070" y="774700"/>
                    <a:pt x="952500" y="788670"/>
                  </a:cubicBezTo>
                  <a:cubicBezTo>
                    <a:pt x="963930" y="802640"/>
                    <a:pt x="967740" y="831850"/>
                    <a:pt x="962660" y="848360"/>
                  </a:cubicBezTo>
                  <a:cubicBezTo>
                    <a:pt x="957580" y="864870"/>
                    <a:pt x="933450" y="885190"/>
                    <a:pt x="918210" y="890270"/>
                  </a:cubicBezTo>
                  <a:cubicBezTo>
                    <a:pt x="905510" y="895350"/>
                    <a:pt x="891540" y="894080"/>
                    <a:pt x="877570" y="887730"/>
                  </a:cubicBezTo>
                  <a:cubicBezTo>
                    <a:pt x="855980" y="877570"/>
                    <a:pt x="822960" y="845820"/>
                    <a:pt x="814070" y="815340"/>
                  </a:cubicBezTo>
                  <a:cubicBezTo>
                    <a:pt x="803910" y="778510"/>
                    <a:pt x="814070" y="701040"/>
                    <a:pt x="838200" y="674370"/>
                  </a:cubicBezTo>
                  <a:cubicBezTo>
                    <a:pt x="857250" y="652780"/>
                    <a:pt x="900430" y="640080"/>
                    <a:pt x="927100" y="651510"/>
                  </a:cubicBezTo>
                  <a:cubicBezTo>
                    <a:pt x="963930" y="668020"/>
                    <a:pt x="1018540" y="760730"/>
                    <a:pt x="1017270" y="817880"/>
                  </a:cubicBezTo>
                  <a:cubicBezTo>
                    <a:pt x="1016000" y="878840"/>
                    <a:pt x="963930" y="984250"/>
                    <a:pt x="904240" y="1005840"/>
                  </a:cubicBezTo>
                  <a:cubicBezTo>
                    <a:pt x="830580" y="1032510"/>
                    <a:pt x="684530" y="961390"/>
                    <a:pt x="584200" y="896620"/>
                  </a:cubicBezTo>
                  <a:cubicBezTo>
                    <a:pt x="462280" y="817880"/>
                    <a:pt x="302260" y="656590"/>
                    <a:pt x="246380" y="535940"/>
                  </a:cubicBezTo>
                  <a:cubicBezTo>
                    <a:pt x="205740" y="447040"/>
                    <a:pt x="185420" y="335280"/>
                    <a:pt x="217170" y="269240"/>
                  </a:cubicBezTo>
                  <a:cubicBezTo>
                    <a:pt x="246380" y="207010"/>
                    <a:pt x="339090" y="165100"/>
                    <a:pt x="412750" y="140970"/>
                  </a:cubicBezTo>
                  <a:cubicBezTo>
                    <a:pt x="491490" y="115570"/>
                    <a:pt x="588010" y="114300"/>
                    <a:pt x="676910" y="128270"/>
                  </a:cubicBezTo>
                  <a:cubicBezTo>
                    <a:pt x="772160" y="143510"/>
                    <a:pt x="909320" y="168910"/>
                    <a:pt x="963930" y="234950"/>
                  </a:cubicBezTo>
                  <a:cubicBezTo>
                    <a:pt x="1014730" y="295910"/>
                    <a:pt x="1021080" y="408940"/>
                    <a:pt x="1008380" y="494030"/>
                  </a:cubicBezTo>
                  <a:cubicBezTo>
                    <a:pt x="994410" y="584200"/>
                    <a:pt x="937260" y="690880"/>
                    <a:pt x="872490" y="759460"/>
                  </a:cubicBezTo>
                  <a:cubicBezTo>
                    <a:pt x="807720" y="826770"/>
                    <a:pt x="706120" y="897890"/>
                    <a:pt x="622300" y="904240"/>
                  </a:cubicBezTo>
                  <a:cubicBezTo>
                    <a:pt x="542290" y="909320"/>
                    <a:pt x="461010" y="849630"/>
                    <a:pt x="381000" y="806450"/>
                  </a:cubicBezTo>
                  <a:cubicBezTo>
                    <a:pt x="292100" y="759460"/>
                    <a:pt x="180340" y="693420"/>
                    <a:pt x="116840" y="626110"/>
                  </a:cubicBezTo>
                  <a:cubicBezTo>
                    <a:pt x="64770" y="571500"/>
                    <a:pt x="19050" y="505460"/>
                    <a:pt x="8890" y="447040"/>
                  </a:cubicBezTo>
                  <a:cubicBezTo>
                    <a:pt x="0" y="398780"/>
                    <a:pt x="11430" y="342900"/>
                    <a:pt x="34290" y="304800"/>
                  </a:cubicBezTo>
                  <a:cubicBezTo>
                    <a:pt x="55880" y="269240"/>
                    <a:pt x="96520" y="248920"/>
                    <a:pt x="139700" y="223520"/>
                  </a:cubicBezTo>
                  <a:cubicBezTo>
                    <a:pt x="195580" y="190500"/>
                    <a:pt x="271780" y="160020"/>
                    <a:pt x="347980" y="130810"/>
                  </a:cubicBezTo>
                  <a:cubicBezTo>
                    <a:pt x="438150" y="96520"/>
                    <a:pt x="544830" y="58420"/>
                    <a:pt x="650240" y="38100"/>
                  </a:cubicBezTo>
                  <a:cubicBezTo>
                    <a:pt x="759460" y="16510"/>
                    <a:pt x="887730" y="0"/>
                    <a:pt x="990600" y="7620"/>
                  </a:cubicBezTo>
                  <a:cubicBezTo>
                    <a:pt x="1078230" y="13970"/>
                    <a:pt x="1162050" y="30480"/>
                    <a:pt x="1229360" y="67310"/>
                  </a:cubicBezTo>
                  <a:cubicBezTo>
                    <a:pt x="1292860" y="101600"/>
                    <a:pt x="1365250" y="153670"/>
                    <a:pt x="1386840" y="213360"/>
                  </a:cubicBezTo>
                  <a:cubicBezTo>
                    <a:pt x="1408430" y="273050"/>
                    <a:pt x="1384300" y="392430"/>
                    <a:pt x="1362710" y="426720"/>
                  </a:cubicBezTo>
                  <a:cubicBezTo>
                    <a:pt x="1352550" y="443230"/>
                    <a:pt x="1336040" y="447040"/>
                    <a:pt x="1323340" y="450850"/>
                  </a:cubicBezTo>
                  <a:cubicBezTo>
                    <a:pt x="1313180" y="453390"/>
                    <a:pt x="1303020" y="453390"/>
                    <a:pt x="1292860" y="449580"/>
                  </a:cubicBezTo>
                  <a:cubicBezTo>
                    <a:pt x="1280160" y="444500"/>
                    <a:pt x="1263650" y="434340"/>
                    <a:pt x="1256030" y="421640"/>
                  </a:cubicBezTo>
                  <a:cubicBezTo>
                    <a:pt x="1248410" y="408940"/>
                    <a:pt x="1247140" y="375920"/>
                    <a:pt x="1247140" y="37592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3324225" y="6047422"/>
            <a:ext cx="2208848" cy="1163002"/>
            <a:chOff x="0" y="0"/>
            <a:chExt cx="2945130" cy="15506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9370" y="45720"/>
              <a:ext cx="2857500" cy="1460500"/>
            </a:xfrm>
            <a:custGeom>
              <a:avLst/>
              <a:gdLst/>
              <a:ahLst/>
              <a:cxnLst/>
              <a:rect r="r" b="b" t="t" l="l"/>
              <a:pathLst>
                <a:path h="1460500" w="2857500">
                  <a:moveTo>
                    <a:pt x="2451100" y="128270"/>
                  </a:moveTo>
                  <a:cubicBezTo>
                    <a:pt x="125730" y="1117600"/>
                    <a:pt x="208280" y="1172210"/>
                    <a:pt x="251460" y="1211580"/>
                  </a:cubicBezTo>
                  <a:cubicBezTo>
                    <a:pt x="290830" y="1248410"/>
                    <a:pt x="341630" y="1273810"/>
                    <a:pt x="384810" y="1292860"/>
                  </a:cubicBezTo>
                  <a:cubicBezTo>
                    <a:pt x="420370" y="1308100"/>
                    <a:pt x="450850" y="1323340"/>
                    <a:pt x="486410" y="1322070"/>
                  </a:cubicBezTo>
                  <a:cubicBezTo>
                    <a:pt x="527050" y="1320800"/>
                    <a:pt x="571500" y="1305560"/>
                    <a:pt x="613410" y="1273810"/>
                  </a:cubicBezTo>
                  <a:cubicBezTo>
                    <a:pt x="676910" y="1226820"/>
                    <a:pt x="742950" y="1112520"/>
                    <a:pt x="800100" y="1027430"/>
                  </a:cubicBezTo>
                  <a:cubicBezTo>
                    <a:pt x="857250" y="943610"/>
                    <a:pt x="920750" y="848360"/>
                    <a:pt x="958850" y="768350"/>
                  </a:cubicBezTo>
                  <a:cubicBezTo>
                    <a:pt x="989330" y="704850"/>
                    <a:pt x="1008380" y="646430"/>
                    <a:pt x="1023620" y="589280"/>
                  </a:cubicBezTo>
                  <a:cubicBezTo>
                    <a:pt x="1037590" y="538480"/>
                    <a:pt x="1037590" y="487680"/>
                    <a:pt x="1051560" y="440690"/>
                  </a:cubicBezTo>
                  <a:cubicBezTo>
                    <a:pt x="1064260" y="394970"/>
                    <a:pt x="1070610" y="337820"/>
                    <a:pt x="1102360" y="311150"/>
                  </a:cubicBezTo>
                  <a:cubicBezTo>
                    <a:pt x="1136650" y="283210"/>
                    <a:pt x="1198880" y="278130"/>
                    <a:pt x="1254760" y="285750"/>
                  </a:cubicBezTo>
                  <a:cubicBezTo>
                    <a:pt x="1332230" y="297180"/>
                    <a:pt x="1421130" y="372110"/>
                    <a:pt x="1518920" y="415290"/>
                  </a:cubicBezTo>
                  <a:cubicBezTo>
                    <a:pt x="1638300" y="467360"/>
                    <a:pt x="1767840" y="528320"/>
                    <a:pt x="1921510" y="567690"/>
                  </a:cubicBezTo>
                  <a:cubicBezTo>
                    <a:pt x="2113280" y="615950"/>
                    <a:pt x="2439670" y="643890"/>
                    <a:pt x="2586990" y="659130"/>
                  </a:cubicBezTo>
                  <a:cubicBezTo>
                    <a:pt x="2659380" y="666750"/>
                    <a:pt x="2707640" y="676910"/>
                    <a:pt x="2749550" y="671830"/>
                  </a:cubicBezTo>
                  <a:cubicBezTo>
                    <a:pt x="2776220" y="668020"/>
                    <a:pt x="2796540" y="647700"/>
                    <a:pt x="2813050" y="650240"/>
                  </a:cubicBezTo>
                  <a:cubicBezTo>
                    <a:pt x="2827020" y="652780"/>
                    <a:pt x="2839720" y="666750"/>
                    <a:pt x="2846070" y="676910"/>
                  </a:cubicBezTo>
                  <a:cubicBezTo>
                    <a:pt x="2852420" y="685800"/>
                    <a:pt x="2854960" y="694690"/>
                    <a:pt x="2854960" y="704850"/>
                  </a:cubicBezTo>
                  <a:cubicBezTo>
                    <a:pt x="2854960" y="717550"/>
                    <a:pt x="2848610" y="735330"/>
                    <a:pt x="2840990" y="745490"/>
                  </a:cubicBezTo>
                  <a:cubicBezTo>
                    <a:pt x="2834640" y="754380"/>
                    <a:pt x="2827020" y="759460"/>
                    <a:pt x="2818130" y="763270"/>
                  </a:cubicBezTo>
                  <a:cubicBezTo>
                    <a:pt x="2809240" y="767080"/>
                    <a:pt x="2801620" y="769620"/>
                    <a:pt x="2790190" y="768350"/>
                  </a:cubicBezTo>
                  <a:cubicBezTo>
                    <a:pt x="2766060" y="765810"/>
                    <a:pt x="2729230" y="737870"/>
                    <a:pt x="2688590" y="728980"/>
                  </a:cubicBezTo>
                  <a:cubicBezTo>
                    <a:pt x="2630170" y="716280"/>
                    <a:pt x="2531110" y="695960"/>
                    <a:pt x="2471420" y="715010"/>
                  </a:cubicBezTo>
                  <a:cubicBezTo>
                    <a:pt x="2420620" y="731520"/>
                    <a:pt x="2383790" y="798830"/>
                    <a:pt x="2346960" y="815340"/>
                  </a:cubicBezTo>
                  <a:cubicBezTo>
                    <a:pt x="2324100" y="825500"/>
                    <a:pt x="2302510" y="831850"/>
                    <a:pt x="2284730" y="826770"/>
                  </a:cubicBezTo>
                  <a:cubicBezTo>
                    <a:pt x="2266950" y="821690"/>
                    <a:pt x="2246630" y="798830"/>
                    <a:pt x="2240280" y="782320"/>
                  </a:cubicBezTo>
                  <a:cubicBezTo>
                    <a:pt x="2235200" y="768350"/>
                    <a:pt x="2235200" y="751840"/>
                    <a:pt x="2241550" y="739140"/>
                  </a:cubicBezTo>
                  <a:cubicBezTo>
                    <a:pt x="2249170" y="723900"/>
                    <a:pt x="2270760" y="701040"/>
                    <a:pt x="2288540" y="697230"/>
                  </a:cubicBezTo>
                  <a:cubicBezTo>
                    <a:pt x="2306320" y="693420"/>
                    <a:pt x="2335530" y="702310"/>
                    <a:pt x="2349500" y="712470"/>
                  </a:cubicBezTo>
                  <a:cubicBezTo>
                    <a:pt x="2360930" y="721360"/>
                    <a:pt x="2369820" y="736600"/>
                    <a:pt x="2371090" y="750570"/>
                  </a:cubicBezTo>
                  <a:cubicBezTo>
                    <a:pt x="2372360" y="768350"/>
                    <a:pt x="2363470" y="797560"/>
                    <a:pt x="2352040" y="810260"/>
                  </a:cubicBezTo>
                  <a:cubicBezTo>
                    <a:pt x="2343150" y="821690"/>
                    <a:pt x="2326640" y="828040"/>
                    <a:pt x="2313940" y="829310"/>
                  </a:cubicBezTo>
                  <a:cubicBezTo>
                    <a:pt x="2299970" y="830580"/>
                    <a:pt x="2283460" y="826770"/>
                    <a:pt x="2272030" y="820420"/>
                  </a:cubicBezTo>
                  <a:cubicBezTo>
                    <a:pt x="2260600" y="814070"/>
                    <a:pt x="2247900" y="801370"/>
                    <a:pt x="2242820" y="788670"/>
                  </a:cubicBezTo>
                  <a:cubicBezTo>
                    <a:pt x="2237740" y="775970"/>
                    <a:pt x="2233930" y="763270"/>
                    <a:pt x="2240280" y="746760"/>
                  </a:cubicBezTo>
                  <a:cubicBezTo>
                    <a:pt x="2254250" y="708660"/>
                    <a:pt x="2327910" y="613410"/>
                    <a:pt x="2388870" y="588010"/>
                  </a:cubicBezTo>
                  <a:cubicBezTo>
                    <a:pt x="2449830" y="562610"/>
                    <a:pt x="2536190" y="588010"/>
                    <a:pt x="2607310" y="598170"/>
                  </a:cubicBezTo>
                  <a:cubicBezTo>
                    <a:pt x="2677160" y="608330"/>
                    <a:pt x="2772410" y="627380"/>
                    <a:pt x="2813050" y="650240"/>
                  </a:cubicBezTo>
                  <a:cubicBezTo>
                    <a:pt x="2833370" y="661670"/>
                    <a:pt x="2847340" y="675640"/>
                    <a:pt x="2852420" y="690880"/>
                  </a:cubicBezTo>
                  <a:cubicBezTo>
                    <a:pt x="2857500" y="703580"/>
                    <a:pt x="2853690" y="721360"/>
                    <a:pt x="2848610" y="732790"/>
                  </a:cubicBezTo>
                  <a:cubicBezTo>
                    <a:pt x="2843530" y="745490"/>
                    <a:pt x="2832100" y="754380"/>
                    <a:pt x="2818130" y="763270"/>
                  </a:cubicBezTo>
                  <a:cubicBezTo>
                    <a:pt x="2800350" y="774700"/>
                    <a:pt x="2782570" y="782320"/>
                    <a:pt x="2748280" y="786130"/>
                  </a:cubicBezTo>
                  <a:cubicBezTo>
                    <a:pt x="2663190" y="796290"/>
                    <a:pt x="2443480" y="765810"/>
                    <a:pt x="2296160" y="746760"/>
                  </a:cubicBezTo>
                  <a:cubicBezTo>
                    <a:pt x="2153920" y="728980"/>
                    <a:pt x="2016760" y="715010"/>
                    <a:pt x="1879600" y="678180"/>
                  </a:cubicBezTo>
                  <a:cubicBezTo>
                    <a:pt x="1738630" y="640080"/>
                    <a:pt x="1577340" y="574040"/>
                    <a:pt x="1464310" y="521970"/>
                  </a:cubicBezTo>
                  <a:cubicBezTo>
                    <a:pt x="1381760" y="483870"/>
                    <a:pt x="1310640" y="403860"/>
                    <a:pt x="1256030" y="405130"/>
                  </a:cubicBezTo>
                  <a:cubicBezTo>
                    <a:pt x="1219200" y="406400"/>
                    <a:pt x="1187450" y="431800"/>
                    <a:pt x="1167130" y="462280"/>
                  </a:cubicBezTo>
                  <a:cubicBezTo>
                    <a:pt x="1141730" y="500380"/>
                    <a:pt x="1151890" y="572770"/>
                    <a:pt x="1135380" y="629920"/>
                  </a:cubicBezTo>
                  <a:cubicBezTo>
                    <a:pt x="1117600" y="694690"/>
                    <a:pt x="1096010" y="760730"/>
                    <a:pt x="1061720" y="830580"/>
                  </a:cubicBezTo>
                  <a:cubicBezTo>
                    <a:pt x="1021080" y="915670"/>
                    <a:pt x="957580" y="1012190"/>
                    <a:pt x="896620" y="1101090"/>
                  </a:cubicBezTo>
                  <a:cubicBezTo>
                    <a:pt x="831850" y="1195070"/>
                    <a:pt x="753110" y="1318260"/>
                    <a:pt x="683260" y="1377950"/>
                  </a:cubicBezTo>
                  <a:cubicBezTo>
                    <a:pt x="635000" y="1418590"/>
                    <a:pt x="594360" y="1447800"/>
                    <a:pt x="541020" y="1454150"/>
                  </a:cubicBezTo>
                  <a:cubicBezTo>
                    <a:pt x="477520" y="1460500"/>
                    <a:pt x="388620" y="1421130"/>
                    <a:pt x="323850" y="1393190"/>
                  </a:cubicBezTo>
                  <a:cubicBezTo>
                    <a:pt x="266700" y="1367790"/>
                    <a:pt x="219710" y="1338580"/>
                    <a:pt x="170180" y="1299210"/>
                  </a:cubicBezTo>
                  <a:cubicBezTo>
                    <a:pt x="114300" y="1254760"/>
                    <a:pt x="22860" y="1197610"/>
                    <a:pt x="11430" y="1137920"/>
                  </a:cubicBezTo>
                  <a:cubicBezTo>
                    <a:pt x="0" y="1083310"/>
                    <a:pt x="38100" y="1007110"/>
                    <a:pt x="82550" y="960120"/>
                  </a:cubicBezTo>
                  <a:cubicBezTo>
                    <a:pt x="137160" y="901700"/>
                    <a:pt x="214630" y="895350"/>
                    <a:pt x="344170" y="839470"/>
                  </a:cubicBezTo>
                  <a:cubicBezTo>
                    <a:pt x="703580" y="683260"/>
                    <a:pt x="2222500" y="43180"/>
                    <a:pt x="2401570" y="6350"/>
                  </a:cubicBezTo>
                  <a:cubicBezTo>
                    <a:pt x="2426970" y="1270"/>
                    <a:pt x="2433320" y="0"/>
                    <a:pt x="2447290" y="5080"/>
                  </a:cubicBezTo>
                  <a:cubicBezTo>
                    <a:pt x="2461260" y="10160"/>
                    <a:pt x="2477770" y="21590"/>
                    <a:pt x="2484120" y="35560"/>
                  </a:cubicBezTo>
                  <a:cubicBezTo>
                    <a:pt x="2491740" y="50800"/>
                    <a:pt x="2491740" y="80010"/>
                    <a:pt x="2485390" y="96520"/>
                  </a:cubicBezTo>
                  <a:cubicBezTo>
                    <a:pt x="2479040" y="110490"/>
                    <a:pt x="2451100" y="128270"/>
                    <a:pt x="2451100" y="128270"/>
                  </a:cubicBezTo>
                </a:path>
              </a:pathLst>
            </a:custGeom>
            <a:solidFill>
              <a:srgbClr val="6334A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4178617" y="6775132"/>
            <a:ext cx="184785" cy="189548"/>
            <a:chOff x="0" y="0"/>
            <a:chExt cx="246380" cy="2527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3180" y="49530"/>
              <a:ext cx="149860" cy="154940"/>
            </a:xfrm>
            <a:custGeom>
              <a:avLst/>
              <a:gdLst/>
              <a:ahLst/>
              <a:cxnLst/>
              <a:rect r="r" b="b" t="t" l="l"/>
              <a:pathLst>
                <a:path h="154940" w="149860">
                  <a:moveTo>
                    <a:pt x="149860" y="53340"/>
                  </a:moveTo>
                  <a:cubicBezTo>
                    <a:pt x="147320" y="107950"/>
                    <a:pt x="124460" y="137160"/>
                    <a:pt x="107950" y="146050"/>
                  </a:cubicBezTo>
                  <a:cubicBezTo>
                    <a:pt x="96520" y="152400"/>
                    <a:pt x="85090" y="154940"/>
                    <a:pt x="72390" y="152400"/>
                  </a:cubicBezTo>
                  <a:cubicBezTo>
                    <a:pt x="54610" y="148590"/>
                    <a:pt x="22860" y="133350"/>
                    <a:pt x="11430" y="115570"/>
                  </a:cubicBezTo>
                  <a:cubicBezTo>
                    <a:pt x="0" y="97790"/>
                    <a:pt x="1270" y="62230"/>
                    <a:pt x="7620" y="44450"/>
                  </a:cubicBezTo>
                  <a:cubicBezTo>
                    <a:pt x="11430" y="31750"/>
                    <a:pt x="21590" y="24130"/>
                    <a:pt x="30480" y="16510"/>
                  </a:cubicBezTo>
                  <a:cubicBezTo>
                    <a:pt x="39370" y="8890"/>
                    <a:pt x="50800" y="254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8C52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3402330" y="5886450"/>
            <a:ext cx="2099310" cy="1513523"/>
            <a:chOff x="0" y="0"/>
            <a:chExt cx="2799080" cy="20180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9530" y="45720"/>
              <a:ext cx="2712720" cy="1924050"/>
            </a:xfrm>
            <a:custGeom>
              <a:avLst/>
              <a:gdLst/>
              <a:ahLst/>
              <a:cxnLst/>
              <a:rect r="r" b="b" t="t" l="l"/>
              <a:pathLst>
                <a:path h="1924050" w="2712720">
                  <a:moveTo>
                    <a:pt x="1084580" y="1324610"/>
                  </a:moveTo>
                  <a:cubicBezTo>
                    <a:pt x="161290" y="1003300"/>
                    <a:pt x="115570" y="982980"/>
                    <a:pt x="77470" y="963930"/>
                  </a:cubicBezTo>
                  <a:cubicBezTo>
                    <a:pt x="54610" y="952500"/>
                    <a:pt x="38100" y="944880"/>
                    <a:pt x="25400" y="932180"/>
                  </a:cubicBezTo>
                  <a:cubicBezTo>
                    <a:pt x="13970" y="922020"/>
                    <a:pt x="5080" y="908050"/>
                    <a:pt x="2540" y="895350"/>
                  </a:cubicBezTo>
                  <a:cubicBezTo>
                    <a:pt x="0" y="881380"/>
                    <a:pt x="2540" y="863600"/>
                    <a:pt x="8890" y="852170"/>
                  </a:cubicBezTo>
                  <a:cubicBezTo>
                    <a:pt x="15240" y="840740"/>
                    <a:pt x="24130" y="831850"/>
                    <a:pt x="43180" y="825500"/>
                  </a:cubicBezTo>
                  <a:cubicBezTo>
                    <a:pt x="96520" y="806450"/>
                    <a:pt x="256540" y="808990"/>
                    <a:pt x="377190" y="812800"/>
                  </a:cubicBezTo>
                  <a:cubicBezTo>
                    <a:pt x="521970" y="816610"/>
                    <a:pt x="695960" y="848360"/>
                    <a:pt x="854710" y="859790"/>
                  </a:cubicBezTo>
                  <a:cubicBezTo>
                    <a:pt x="1013460" y="871220"/>
                    <a:pt x="1170940" y="880110"/>
                    <a:pt x="1332230" y="880110"/>
                  </a:cubicBezTo>
                  <a:cubicBezTo>
                    <a:pt x="1499870" y="881380"/>
                    <a:pt x="1668780" y="871220"/>
                    <a:pt x="1841500" y="862330"/>
                  </a:cubicBezTo>
                  <a:cubicBezTo>
                    <a:pt x="2019300" y="852170"/>
                    <a:pt x="2299970" y="853440"/>
                    <a:pt x="2383790" y="821690"/>
                  </a:cubicBezTo>
                  <a:cubicBezTo>
                    <a:pt x="2413000" y="810260"/>
                    <a:pt x="2419350" y="783590"/>
                    <a:pt x="2435860" y="782320"/>
                  </a:cubicBezTo>
                  <a:cubicBezTo>
                    <a:pt x="2448560" y="781050"/>
                    <a:pt x="2463800" y="793750"/>
                    <a:pt x="2472690" y="803910"/>
                  </a:cubicBezTo>
                  <a:cubicBezTo>
                    <a:pt x="2480310" y="814070"/>
                    <a:pt x="2486660" y="831850"/>
                    <a:pt x="2485390" y="844550"/>
                  </a:cubicBezTo>
                  <a:cubicBezTo>
                    <a:pt x="2484120" y="857250"/>
                    <a:pt x="2477770" y="873760"/>
                    <a:pt x="2468880" y="882650"/>
                  </a:cubicBezTo>
                  <a:cubicBezTo>
                    <a:pt x="2459990" y="891540"/>
                    <a:pt x="2451100" y="896620"/>
                    <a:pt x="2430780" y="900430"/>
                  </a:cubicBezTo>
                  <a:cubicBezTo>
                    <a:pt x="2354580" y="915670"/>
                    <a:pt x="1967230" y="855980"/>
                    <a:pt x="1880870" y="875030"/>
                  </a:cubicBezTo>
                  <a:cubicBezTo>
                    <a:pt x="1852930" y="881380"/>
                    <a:pt x="1842770" y="904240"/>
                    <a:pt x="1827530" y="902970"/>
                  </a:cubicBezTo>
                  <a:cubicBezTo>
                    <a:pt x="1814830" y="901700"/>
                    <a:pt x="1800860" y="889000"/>
                    <a:pt x="1793240" y="877570"/>
                  </a:cubicBezTo>
                  <a:cubicBezTo>
                    <a:pt x="1785620" y="866140"/>
                    <a:pt x="1781810" y="848360"/>
                    <a:pt x="1783080" y="835660"/>
                  </a:cubicBezTo>
                  <a:cubicBezTo>
                    <a:pt x="1784350" y="822960"/>
                    <a:pt x="1793240" y="807720"/>
                    <a:pt x="1803400" y="798830"/>
                  </a:cubicBezTo>
                  <a:cubicBezTo>
                    <a:pt x="1813560" y="789940"/>
                    <a:pt x="1827530" y="781050"/>
                    <a:pt x="1844040" y="783590"/>
                  </a:cubicBezTo>
                  <a:cubicBezTo>
                    <a:pt x="1879600" y="787400"/>
                    <a:pt x="1945640" y="857250"/>
                    <a:pt x="1993900" y="885190"/>
                  </a:cubicBezTo>
                  <a:cubicBezTo>
                    <a:pt x="2034540" y="908050"/>
                    <a:pt x="2061210" y="928370"/>
                    <a:pt x="2110740" y="942340"/>
                  </a:cubicBezTo>
                  <a:cubicBezTo>
                    <a:pt x="2185670" y="963930"/>
                    <a:pt x="2334260" y="989330"/>
                    <a:pt x="2410460" y="975360"/>
                  </a:cubicBezTo>
                  <a:cubicBezTo>
                    <a:pt x="2461260" y="965200"/>
                    <a:pt x="2499360" y="941070"/>
                    <a:pt x="2531110" y="911860"/>
                  </a:cubicBezTo>
                  <a:cubicBezTo>
                    <a:pt x="2561590" y="883920"/>
                    <a:pt x="2592070" y="848360"/>
                    <a:pt x="2598420" y="808990"/>
                  </a:cubicBezTo>
                  <a:cubicBezTo>
                    <a:pt x="2604770" y="765810"/>
                    <a:pt x="2590800" y="704850"/>
                    <a:pt x="2559050" y="662940"/>
                  </a:cubicBezTo>
                  <a:cubicBezTo>
                    <a:pt x="2519680" y="609600"/>
                    <a:pt x="2430780" y="571500"/>
                    <a:pt x="2354580" y="533400"/>
                  </a:cubicBezTo>
                  <a:cubicBezTo>
                    <a:pt x="2268220" y="490220"/>
                    <a:pt x="2160270" y="448310"/>
                    <a:pt x="2066290" y="421640"/>
                  </a:cubicBezTo>
                  <a:cubicBezTo>
                    <a:pt x="1982470" y="397510"/>
                    <a:pt x="1915160" y="382270"/>
                    <a:pt x="1819910" y="374650"/>
                  </a:cubicBezTo>
                  <a:cubicBezTo>
                    <a:pt x="1690370" y="363220"/>
                    <a:pt x="1375410" y="342900"/>
                    <a:pt x="1358900" y="382270"/>
                  </a:cubicBezTo>
                  <a:cubicBezTo>
                    <a:pt x="1350010" y="401320"/>
                    <a:pt x="1400810" y="445770"/>
                    <a:pt x="1437640" y="468630"/>
                  </a:cubicBezTo>
                  <a:cubicBezTo>
                    <a:pt x="1485900" y="499110"/>
                    <a:pt x="1568450" y="515620"/>
                    <a:pt x="1635760" y="530860"/>
                  </a:cubicBezTo>
                  <a:cubicBezTo>
                    <a:pt x="1703070" y="546100"/>
                    <a:pt x="1772920" y="557530"/>
                    <a:pt x="1844040" y="558800"/>
                  </a:cubicBezTo>
                  <a:cubicBezTo>
                    <a:pt x="1916430" y="560070"/>
                    <a:pt x="2065020" y="533400"/>
                    <a:pt x="2065020" y="537210"/>
                  </a:cubicBezTo>
                  <a:cubicBezTo>
                    <a:pt x="2065020" y="539750"/>
                    <a:pt x="2015490" y="558800"/>
                    <a:pt x="1982470" y="556260"/>
                  </a:cubicBezTo>
                  <a:cubicBezTo>
                    <a:pt x="1932940" y="552450"/>
                    <a:pt x="1874520" y="501650"/>
                    <a:pt x="1799590" y="482600"/>
                  </a:cubicBezTo>
                  <a:cubicBezTo>
                    <a:pt x="1691640" y="455930"/>
                    <a:pt x="1423670" y="391160"/>
                    <a:pt x="1389380" y="438150"/>
                  </a:cubicBezTo>
                  <a:cubicBezTo>
                    <a:pt x="1363980" y="472440"/>
                    <a:pt x="1428750" y="577850"/>
                    <a:pt x="1473200" y="636270"/>
                  </a:cubicBezTo>
                  <a:cubicBezTo>
                    <a:pt x="1524000" y="701040"/>
                    <a:pt x="1624330" y="768350"/>
                    <a:pt x="1687830" y="801370"/>
                  </a:cubicBezTo>
                  <a:cubicBezTo>
                    <a:pt x="1731010" y="824230"/>
                    <a:pt x="1779270" y="822960"/>
                    <a:pt x="1805940" y="838200"/>
                  </a:cubicBezTo>
                  <a:cubicBezTo>
                    <a:pt x="1822450" y="847090"/>
                    <a:pt x="1832610" y="857250"/>
                    <a:pt x="1838960" y="869950"/>
                  </a:cubicBezTo>
                  <a:cubicBezTo>
                    <a:pt x="1845310" y="882650"/>
                    <a:pt x="1845310" y="904240"/>
                    <a:pt x="1841500" y="916940"/>
                  </a:cubicBezTo>
                  <a:cubicBezTo>
                    <a:pt x="1838960" y="927100"/>
                    <a:pt x="1832610" y="935990"/>
                    <a:pt x="1824990" y="943610"/>
                  </a:cubicBezTo>
                  <a:cubicBezTo>
                    <a:pt x="1817370" y="951230"/>
                    <a:pt x="1808480" y="957580"/>
                    <a:pt x="1798320" y="960120"/>
                  </a:cubicBezTo>
                  <a:cubicBezTo>
                    <a:pt x="1785620" y="963930"/>
                    <a:pt x="1764030" y="969010"/>
                    <a:pt x="1752600" y="957580"/>
                  </a:cubicBezTo>
                  <a:cubicBezTo>
                    <a:pt x="1728470" y="933450"/>
                    <a:pt x="1739900" y="805180"/>
                    <a:pt x="1741170" y="739140"/>
                  </a:cubicBezTo>
                  <a:cubicBezTo>
                    <a:pt x="1742440" y="683260"/>
                    <a:pt x="1765300" y="633730"/>
                    <a:pt x="1753870" y="585470"/>
                  </a:cubicBezTo>
                  <a:cubicBezTo>
                    <a:pt x="1741170" y="533400"/>
                    <a:pt x="1697990" y="485140"/>
                    <a:pt x="1662430" y="439420"/>
                  </a:cubicBezTo>
                  <a:cubicBezTo>
                    <a:pt x="1624330" y="391160"/>
                    <a:pt x="1583690" y="336550"/>
                    <a:pt x="1529080" y="300990"/>
                  </a:cubicBezTo>
                  <a:cubicBezTo>
                    <a:pt x="1468120" y="261620"/>
                    <a:pt x="1388110" y="242570"/>
                    <a:pt x="1308100" y="224790"/>
                  </a:cubicBezTo>
                  <a:cubicBezTo>
                    <a:pt x="1217930" y="204470"/>
                    <a:pt x="1103630" y="182880"/>
                    <a:pt x="1014730" y="189230"/>
                  </a:cubicBezTo>
                  <a:cubicBezTo>
                    <a:pt x="937260" y="194310"/>
                    <a:pt x="861060" y="227330"/>
                    <a:pt x="801370" y="247650"/>
                  </a:cubicBezTo>
                  <a:cubicBezTo>
                    <a:pt x="756920" y="262890"/>
                    <a:pt x="712470" y="271780"/>
                    <a:pt x="685800" y="297180"/>
                  </a:cubicBezTo>
                  <a:cubicBezTo>
                    <a:pt x="664210" y="318770"/>
                    <a:pt x="650240" y="350520"/>
                    <a:pt x="646430" y="378460"/>
                  </a:cubicBezTo>
                  <a:cubicBezTo>
                    <a:pt x="643890" y="403860"/>
                    <a:pt x="650240" y="433070"/>
                    <a:pt x="662940" y="455930"/>
                  </a:cubicBezTo>
                  <a:cubicBezTo>
                    <a:pt x="676910" y="481330"/>
                    <a:pt x="704850" y="502920"/>
                    <a:pt x="734060" y="524510"/>
                  </a:cubicBezTo>
                  <a:cubicBezTo>
                    <a:pt x="772160" y="553720"/>
                    <a:pt x="825500" y="582930"/>
                    <a:pt x="880110" y="605790"/>
                  </a:cubicBezTo>
                  <a:cubicBezTo>
                    <a:pt x="942340" y="632460"/>
                    <a:pt x="1022350" y="651510"/>
                    <a:pt x="1090930" y="666750"/>
                  </a:cubicBezTo>
                  <a:cubicBezTo>
                    <a:pt x="1155700" y="680720"/>
                    <a:pt x="1248410" y="715010"/>
                    <a:pt x="1280160" y="693420"/>
                  </a:cubicBezTo>
                  <a:cubicBezTo>
                    <a:pt x="1301750" y="679450"/>
                    <a:pt x="1311910" y="635000"/>
                    <a:pt x="1300480" y="609600"/>
                  </a:cubicBezTo>
                  <a:cubicBezTo>
                    <a:pt x="1283970" y="571500"/>
                    <a:pt x="1188720" y="539750"/>
                    <a:pt x="1127760" y="513080"/>
                  </a:cubicBezTo>
                  <a:cubicBezTo>
                    <a:pt x="1064260" y="485140"/>
                    <a:pt x="951230" y="429260"/>
                    <a:pt x="927100" y="448310"/>
                  </a:cubicBezTo>
                  <a:cubicBezTo>
                    <a:pt x="911860" y="461010"/>
                    <a:pt x="924560" y="505460"/>
                    <a:pt x="935990" y="538480"/>
                  </a:cubicBezTo>
                  <a:cubicBezTo>
                    <a:pt x="952500" y="585470"/>
                    <a:pt x="999490" y="645160"/>
                    <a:pt x="1035050" y="695960"/>
                  </a:cubicBezTo>
                  <a:cubicBezTo>
                    <a:pt x="1070610" y="746760"/>
                    <a:pt x="1103630" y="802640"/>
                    <a:pt x="1151890" y="843280"/>
                  </a:cubicBezTo>
                  <a:cubicBezTo>
                    <a:pt x="1202690" y="886460"/>
                    <a:pt x="1272540" y="942340"/>
                    <a:pt x="1333500" y="946150"/>
                  </a:cubicBezTo>
                  <a:cubicBezTo>
                    <a:pt x="1389380" y="949960"/>
                    <a:pt x="1455420" y="914400"/>
                    <a:pt x="1501140" y="880110"/>
                  </a:cubicBezTo>
                  <a:cubicBezTo>
                    <a:pt x="1544320" y="848360"/>
                    <a:pt x="1577340" y="798830"/>
                    <a:pt x="1600200" y="753110"/>
                  </a:cubicBezTo>
                  <a:cubicBezTo>
                    <a:pt x="1621790" y="709930"/>
                    <a:pt x="1639570" y="662940"/>
                    <a:pt x="1638300" y="614680"/>
                  </a:cubicBezTo>
                  <a:cubicBezTo>
                    <a:pt x="1637030" y="562610"/>
                    <a:pt x="1624330" y="500380"/>
                    <a:pt x="1587500" y="452120"/>
                  </a:cubicBezTo>
                  <a:cubicBezTo>
                    <a:pt x="1536700" y="387350"/>
                    <a:pt x="1419860" y="334010"/>
                    <a:pt x="1325880" y="290830"/>
                  </a:cubicBezTo>
                  <a:cubicBezTo>
                    <a:pt x="1229360" y="246380"/>
                    <a:pt x="1113790" y="215900"/>
                    <a:pt x="1014730" y="191770"/>
                  </a:cubicBezTo>
                  <a:cubicBezTo>
                    <a:pt x="925830" y="170180"/>
                    <a:pt x="845820" y="160020"/>
                    <a:pt x="756920" y="148590"/>
                  </a:cubicBezTo>
                  <a:cubicBezTo>
                    <a:pt x="662940" y="137160"/>
                    <a:pt x="508000" y="83820"/>
                    <a:pt x="464820" y="124460"/>
                  </a:cubicBezTo>
                  <a:cubicBezTo>
                    <a:pt x="429260" y="157480"/>
                    <a:pt x="443230" y="266700"/>
                    <a:pt x="464820" y="316230"/>
                  </a:cubicBezTo>
                  <a:cubicBezTo>
                    <a:pt x="483870" y="359410"/>
                    <a:pt x="524510" y="386080"/>
                    <a:pt x="568960" y="415290"/>
                  </a:cubicBezTo>
                  <a:cubicBezTo>
                    <a:pt x="626110" y="453390"/>
                    <a:pt x="726440" y="506730"/>
                    <a:pt x="791210" y="511810"/>
                  </a:cubicBezTo>
                  <a:cubicBezTo>
                    <a:pt x="840740" y="515620"/>
                    <a:pt x="894080" y="468630"/>
                    <a:pt x="923290" y="478790"/>
                  </a:cubicBezTo>
                  <a:cubicBezTo>
                    <a:pt x="943610" y="485140"/>
                    <a:pt x="958850" y="508000"/>
                    <a:pt x="962660" y="525780"/>
                  </a:cubicBezTo>
                  <a:cubicBezTo>
                    <a:pt x="966470" y="543560"/>
                    <a:pt x="958850" y="571500"/>
                    <a:pt x="946150" y="584200"/>
                  </a:cubicBezTo>
                  <a:cubicBezTo>
                    <a:pt x="933450" y="596900"/>
                    <a:pt x="910590" y="607060"/>
                    <a:pt x="889000" y="603250"/>
                  </a:cubicBezTo>
                  <a:cubicBezTo>
                    <a:pt x="855980" y="598170"/>
                    <a:pt x="819150" y="541020"/>
                    <a:pt x="772160" y="518160"/>
                  </a:cubicBezTo>
                  <a:cubicBezTo>
                    <a:pt x="716280" y="490220"/>
                    <a:pt x="607060" y="434340"/>
                    <a:pt x="568960" y="454660"/>
                  </a:cubicBezTo>
                  <a:cubicBezTo>
                    <a:pt x="541020" y="469900"/>
                    <a:pt x="543560" y="525780"/>
                    <a:pt x="534670" y="567690"/>
                  </a:cubicBezTo>
                  <a:cubicBezTo>
                    <a:pt x="524510" y="617220"/>
                    <a:pt x="511810" y="688340"/>
                    <a:pt x="513080" y="734060"/>
                  </a:cubicBezTo>
                  <a:cubicBezTo>
                    <a:pt x="514350" y="765810"/>
                    <a:pt x="510540" y="803910"/>
                    <a:pt x="527050" y="815340"/>
                  </a:cubicBezTo>
                  <a:cubicBezTo>
                    <a:pt x="543560" y="826770"/>
                    <a:pt x="581660" y="814070"/>
                    <a:pt x="608330" y="801370"/>
                  </a:cubicBezTo>
                  <a:cubicBezTo>
                    <a:pt x="640080" y="786130"/>
                    <a:pt x="679450" y="751840"/>
                    <a:pt x="701040" y="716280"/>
                  </a:cubicBezTo>
                  <a:cubicBezTo>
                    <a:pt x="723900" y="678180"/>
                    <a:pt x="740410" y="628650"/>
                    <a:pt x="739140" y="576580"/>
                  </a:cubicBezTo>
                  <a:cubicBezTo>
                    <a:pt x="736600" y="510540"/>
                    <a:pt x="699770" y="412750"/>
                    <a:pt x="662940" y="355600"/>
                  </a:cubicBezTo>
                  <a:cubicBezTo>
                    <a:pt x="632460" y="308610"/>
                    <a:pt x="601980" y="271780"/>
                    <a:pt x="547370" y="247650"/>
                  </a:cubicBezTo>
                  <a:cubicBezTo>
                    <a:pt x="464820" y="210820"/>
                    <a:pt x="222250" y="170180"/>
                    <a:pt x="185420" y="213360"/>
                  </a:cubicBezTo>
                  <a:cubicBezTo>
                    <a:pt x="160020" y="243840"/>
                    <a:pt x="187960" y="322580"/>
                    <a:pt x="227330" y="381000"/>
                  </a:cubicBezTo>
                  <a:cubicBezTo>
                    <a:pt x="300990" y="491490"/>
                    <a:pt x="669290" y="679450"/>
                    <a:pt x="716280" y="744220"/>
                  </a:cubicBezTo>
                  <a:cubicBezTo>
                    <a:pt x="728980" y="760730"/>
                    <a:pt x="730250" y="770890"/>
                    <a:pt x="728980" y="783590"/>
                  </a:cubicBezTo>
                  <a:cubicBezTo>
                    <a:pt x="727710" y="796290"/>
                    <a:pt x="720090" y="812800"/>
                    <a:pt x="711200" y="821690"/>
                  </a:cubicBezTo>
                  <a:cubicBezTo>
                    <a:pt x="702310" y="830580"/>
                    <a:pt x="684530" y="836930"/>
                    <a:pt x="673100" y="838200"/>
                  </a:cubicBezTo>
                  <a:cubicBezTo>
                    <a:pt x="662940" y="839470"/>
                    <a:pt x="652780" y="835660"/>
                    <a:pt x="645160" y="833120"/>
                  </a:cubicBezTo>
                  <a:cubicBezTo>
                    <a:pt x="640080" y="830580"/>
                    <a:pt x="636270" y="830580"/>
                    <a:pt x="633730" y="825500"/>
                  </a:cubicBezTo>
                  <a:cubicBezTo>
                    <a:pt x="626110" y="805180"/>
                    <a:pt x="685800" y="702310"/>
                    <a:pt x="688340" y="650240"/>
                  </a:cubicBezTo>
                  <a:cubicBezTo>
                    <a:pt x="689610" y="608330"/>
                    <a:pt x="676910" y="567690"/>
                    <a:pt x="661670" y="535940"/>
                  </a:cubicBezTo>
                  <a:cubicBezTo>
                    <a:pt x="648970" y="509270"/>
                    <a:pt x="631190" y="488950"/>
                    <a:pt x="609600" y="472440"/>
                  </a:cubicBezTo>
                  <a:cubicBezTo>
                    <a:pt x="585470" y="454660"/>
                    <a:pt x="541020" y="452120"/>
                    <a:pt x="521970" y="435610"/>
                  </a:cubicBezTo>
                  <a:cubicBezTo>
                    <a:pt x="508000" y="424180"/>
                    <a:pt x="500380" y="408940"/>
                    <a:pt x="496570" y="396240"/>
                  </a:cubicBezTo>
                  <a:cubicBezTo>
                    <a:pt x="494030" y="386080"/>
                    <a:pt x="492760" y="375920"/>
                    <a:pt x="496570" y="365760"/>
                  </a:cubicBezTo>
                  <a:cubicBezTo>
                    <a:pt x="500380" y="353060"/>
                    <a:pt x="514350" y="336550"/>
                    <a:pt x="524510" y="328930"/>
                  </a:cubicBezTo>
                  <a:cubicBezTo>
                    <a:pt x="533400" y="322580"/>
                    <a:pt x="542290" y="317500"/>
                    <a:pt x="553720" y="317500"/>
                  </a:cubicBezTo>
                  <a:cubicBezTo>
                    <a:pt x="566420" y="317500"/>
                    <a:pt x="588010" y="316230"/>
                    <a:pt x="598170" y="330200"/>
                  </a:cubicBezTo>
                  <a:cubicBezTo>
                    <a:pt x="628650" y="372110"/>
                    <a:pt x="565150" y="596900"/>
                    <a:pt x="591820" y="708660"/>
                  </a:cubicBezTo>
                  <a:cubicBezTo>
                    <a:pt x="615950" y="808990"/>
                    <a:pt x="675640" y="905510"/>
                    <a:pt x="734060" y="974090"/>
                  </a:cubicBezTo>
                  <a:cubicBezTo>
                    <a:pt x="784860" y="1032510"/>
                    <a:pt x="845820" y="1066800"/>
                    <a:pt x="910590" y="1106170"/>
                  </a:cubicBezTo>
                  <a:cubicBezTo>
                    <a:pt x="979170" y="1148080"/>
                    <a:pt x="1065530" y="1188720"/>
                    <a:pt x="1135380" y="1215390"/>
                  </a:cubicBezTo>
                  <a:cubicBezTo>
                    <a:pt x="1192530" y="1236980"/>
                    <a:pt x="1242060" y="1266190"/>
                    <a:pt x="1295400" y="1262380"/>
                  </a:cubicBezTo>
                  <a:cubicBezTo>
                    <a:pt x="1351280" y="1258570"/>
                    <a:pt x="1417320" y="1231900"/>
                    <a:pt x="1461770" y="1188720"/>
                  </a:cubicBezTo>
                  <a:cubicBezTo>
                    <a:pt x="1516380" y="1135380"/>
                    <a:pt x="1553210" y="1026160"/>
                    <a:pt x="1577340" y="944880"/>
                  </a:cubicBezTo>
                  <a:cubicBezTo>
                    <a:pt x="1598930" y="869950"/>
                    <a:pt x="1602740" y="793750"/>
                    <a:pt x="1605280" y="721360"/>
                  </a:cubicBezTo>
                  <a:cubicBezTo>
                    <a:pt x="1607820" y="654050"/>
                    <a:pt x="1617980" y="537210"/>
                    <a:pt x="1592580" y="527050"/>
                  </a:cubicBezTo>
                  <a:cubicBezTo>
                    <a:pt x="1565910" y="516890"/>
                    <a:pt x="1506220" y="586740"/>
                    <a:pt x="1447800" y="661670"/>
                  </a:cubicBezTo>
                  <a:cubicBezTo>
                    <a:pt x="1290320" y="859790"/>
                    <a:pt x="833120" y="1785620"/>
                    <a:pt x="751840" y="1889760"/>
                  </a:cubicBezTo>
                  <a:cubicBezTo>
                    <a:pt x="737870" y="1907540"/>
                    <a:pt x="735330" y="1911350"/>
                    <a:pt x="723900" y="1916430"/>
                  </a:cubicBezTo>
                  <a:cubicBezTo>
                    <a:pt x="712470" y="1921510"/>
                    <a:pt x="698500" y="1924050"/>
                    <a:pt x="685800" y="1920240"/>
                  </a:cubicBezTo>
                  <a:cubicBezTo>
                    <a:pt x="670560" y="1915160"/>
                    <a:pt x="648970" y="1897380"/>
                    <a:pt x="642620" y="1882140"/>
                  </a:cubicBezTo>
                  <a:cubicBezTo>
                    <a:pt x="636270" y="1866900"/>
                    <a:pt x="640080" y="1840230"/>
                    <a:pt x="650240" y="1826260"/>
                  </a:cubicBezTo>
                  <a:cubicBezTo>
                    <a:pt x="660400" y="1812290"/>
                    <a:pt x="685800" y="1802130"/>
                    <a:pt x="701040" y="1800860"/>
                  </a:cubicBezTo>
                  <a:cubicBezTo>
                    <a:pt x="713740" y="1799590"/>
                    <a:pt x="727710" y="1805940"/>
                    <a:pt x="736600" y="1813560"/>
                  </a:cubicBezTo>
                  <a:cubicBezTo>
                    <a:pt x="746760" y="1821180"/>
                    <a:pt x="755650" y="1833880"/>
                    <a:pt x="758190" y="1846580"/>
                  </a:cubicBezTo>
                  <a:cubicBezTo>
                    <a:pt x="760730" y="1861820"/>
                    <a:pt x="755650" y="1888490"/>
                    <a:pt x="744220" y="1901190"/>
                  </a:cubicBezTo>
                  <a:cubicBezTo>
                    <a:pt x="732790" y="1913890"/>
                    <a:pt x="708660" y="1924050"/>
                    <a:pt x="692150" y="1921510"/>
                  </a:cubicBezTo>
                  <a:cubicBezTo>
                    <a:pt x="675640" y="1918970"/>
                    <a:pt x="654050" y="1903730"/>
                    <a:pt x="646430" y="1888490"/>
                  </a:cubicBezTo>
                  <a:cubicBezTo>
                    <a:pt x="638810" y="1873250"/>
                    <a:pt x="638810" y="1861820"/>
                    <a:pt x="646430" y="1832610"/>
                  </a:cubicBezTo>
                  <a:cubicBezTo>
                    <a:pt x="685800" y="1685290"/>
                    <a:pt x="1183640" y="825500"/>
                    <a:pt x="1351280" y="588010"/>
                  </a:cubicBezTo>
                  <a:cubicBezTo>
                    <a:pt x="1424940" y="482600"/>
                    <a:pt x="1473200" y="397510"/>
                    <a:pt x="1534160" y="375920"/>
                  </a:cubicBezTo>
                  <a:cubicBezTo>
                    <a:pt x="1573530" y="361950"/>
                    <a:pt x="1623060" y="373380"/>
                    <a:pt x="1652270" y="396240"/>
                  </a:cubicBezTo>
                  <a:cubicBezTo>
                    <a:pt x="1682750" y="420370"/>
                    <a:pt x="1696720" y="471170"/>
                    <a:pt x="1708150" y="519430"/>
                  </a:cubicBezTo>
                  <a:cubicBezTo>
                    <a:pt x="1723390" y="580390"/>
                    <a:pt x="1723390" y="661670"/>
                    <a:pt x="1719580" y="736600"/>
                  </a:cubicBezTo>
                  <a:cubicBezTo>
                    <a:pt x="1715770" y="819150"/>
                    <a:pt x="1709420" y="909320"/>
                    <a:pt x="1680210" y="995680"/>
                  </a:cubicBezTo>
                  <a:cubicBezTo>
                    <a:pt x="1647190" y="1092200"/>
                    <a:pt x="1593850" y="1219200"/>
                    <a:pt x="1520190" y="1282700"/>
                  </a:cubicBezTo>
                  <a:cubicBezTo>
                    <a:pt x="1455420" y="1338580"/>
                    <a:pt x="1355090" y="1370330"/>
                    <a:pt x="1278890" y="1374140"/>
                  </a:cubicBezTo>
                  <a:cubicBezTo>
                    <a:pt x="1211580" y="1377950"/>
                    <a:pt x="1151890" y="1347470"/>
                    <a:pt x="1084580" y="1322070"/>
                  </a:cubicBezTo>
                  <a:cubicBezTo>
                    <a:pt x="1005840" y="1292860"/>
                    <a:pt x="914400" y="1249680"/>
                    <a:pt x="838200" y="1201420"/>
                  </a:cubicBezTo>
                  <a:cubicBezTo>
                    <a:pt x="763270" y="1153160"/>
                    <a:pt x="688340" y="1106170"/>
                    <a:pt x="629920" y="1032510"/>
                  </a:cubicBezTo>
                  <a:cubicBezTo>
                    <a:pt x="562610" y="948690"/>
                    <a:pt x="485140" y="817880"/>
                    <a:pt x="469900" y="712470"/>
                  </a:cubicBezTo>
                  <a:cubicBezTo>
                    <a:pt x="457200" y="618490"/>
                    <a:pt x="532130" y="485140"/>
                    <a:pt x="521970" y="435610"/>
                  </a:cubicBezTo>
                  <a:cubicBezTo>
                    <a:pt x="518160" y="415290"/>
                    <a:pt x="499110" y="410210"/>
                    <a:pt x="496570" y="396240"/>
                  </a:cubicBezTo>
                  <a:cubicBezTo>
                    <a:pt x="494030" y="382270"/>
                    <a:pt x="495300" y="363220"/>
                    <a:pt x="502920" y="350520"/>
                  </a:cubicBezTo>
                  <a:cubicBezTo>
                    <a:pt x="510540" y="337820"/>
                    <a:pt x="525780" y="326390"/>
                    <a:pt x="538480" y="321310"/>
                  </a:cubicBezTo>
                  <a:cubicBezTo>
                    <a:pt x="548640" y="317500"/>
                    <a:pt x="557530" y="317500"/>
                    <a:pt x="570230" y="318770"/>
                  </a:cubicBezTo>
                  <a:cubicBezTo>
                    <a:pt x="590550" y="321310"/>
                    <a:pt x="621030" y="334010"/>
                    <a:pt x="643890" y="347980"/>
                  </a:cubicBezTo>
                  <a:cubicBezTo>
                    <a:pt x="666750" y="361950"/>
                    <a:pt x="688340" y="378460"/>
                    <a:pt x="708660" y="401320"/>
                  </a:cubicBezTo>
                  <a:cubicBezTo>
                    <a:pt x="734060" y="430530"/>
                    <a:pt x="763270" y="469900"/>
                    <a:pt x="777240" y="514350"/>
                  </a:cubicBezTo>
                  <a:cubicBezTo>
                    <a:pt x="793750" y="566420"/>
                    <a:pt x="815340" y="660400"/>
                    <a:pt x="793750" y="695960"/>
                  </a:cubicBezTo>
                  <a:cubicBezTo>
                    <a:pt x="778510" y="721360"/>
                    <a:pt x="713740" y="716280"/>
                    <a:pt x="707390" y="734060"/>
                  </a:cubicBezTo>
                  <a:cubicBezTo>
                    <a:pt x="702310" y="748030"/>
                    <a:pt x="728980" y="768350"/>
                    <a:pt x="728980" y="783590"/>
                  </a:cubicBezTo>
                  <a:cubicBezTo>
                    <a:pt x="728980" y="797560"/>
                    <a:pt x="720090" y="812800"/>
                    <a:pt x="711200" y="821690"/>
                  </a:cubicBezTo>
                  <a:cubicBezTo>
                    <a:pt x="702310" y="830580"/>
                    <a:pt x="684530" y="836930"/>
                    <a:pt x="673100" y="838200"/>
                  </a:cubicBezTo>
                  <a:cubicBezTo>
                    <a:pt x="662940" y="839470"/>
                    <a:pt x="657860" y="838200"/>
                    <a:pt x="645160" y="833120"/>
                  </a:cubicBezTo>
                  <a:cubicBezTo>
                    <a:pt x="610870" y="819150"/>
                    <a:pt x="534670" y="764540"/>
                    <a:pt x="467360" y="713740"/>
                  </a:cubicBezTo>
                  <a:cubicBezTo>
                    <a:pt x="369570" y="640080"/>
                    <a:pt x="181610" y="527050"/>
                    <a:pt x="119380" y="424180"/>
                  </a:cubicBezTo>
                  <a:cubicBezTo>
                    <a:pt x="74930" y="350520"/>
                    <a:pt x="50800" y="248920"/>
                    <a:pt x="69850" y="193040"/>
                  </a:cubicBezTo>
                  <a:cubicBezTo>
                    <a:pt x="83820" y="149860"/>
                    <a:pt x="121920" y="118110"/>
                    <a:pt x="173990" y="101600"/>
                  </a:cubicBezTo>
                  <a:cubicBezTo>
                    <a:pt x="266700" y="73660"/>
                    <a:pt x="511810" y="105410"/>
                    <a:pt x="615950" y="156210"/>
                  </a:cubicBezTo>
                  <a:cubicBezTo>
                    <a:pt x="689610" y="191770"/>
                    <a:pt x="734060" y="247650"/>
                    <a:pt x="773430" y="313690"/>
                  </a:cubicBezTo>
                  <a:cubicBezTo>
                    <a:pt x="819150" y="389890"/>
                    <a:pt x="857250" y="511810"/>
                    <a:pt x="855980" y="599440"/>
                  </a:cubicBezTo>
                  <a:cubicBezTo>
                    <a:pt x="854710" y="673100"/>
                    <a:pt x="826770" y="749300"/>
                    <a:pt x="787400" y="803910"/>
                  </a:cubicBezTo>
                  <a:cubicBezTo>
                    <a:pt x="749300" y="857250"/>
                    <a:pt x="683260" y="908050"/>
                    <a:pt x="627380" y="924560"/>
                  </a:cubicBezTo>
                  <a:cubicBezTo>
                    <a:pt x="579120" y="938530"/>
                    <a:pt x="511810" y="933450"/>
                    <a:pt x="474980" y="911860"/>
                  </a:cubicBezTo>
                  <a:cubicBezTo>
                    <a:pt x="441960" y="892810"/>
                    <a:pt x="421640" y="850900"/>
                    <a:pt x="407670" y="817880"/>
                  </a:cubicBezTo>
                  <a:cubicBezTo>
                    <a:pt x="394970" y="787400"/>
                    <a:pt x="393700" y="758190"/>
                    <a:pt x="393700" y="720090"/>
                  </a:cubicBezTo>
                  <a:cubicBezTo>
                    <a:pt x="393700" y="665480"/>
                    <a:pt x="401320" y="579120"/>
                    <a:pt x="421640" y="519430"/>
                  </a:cubicBezTo>
                  <a:cubicBezTo>
                    <a:pt x="439420" y="464820"/>
                    <a:pt x="459740" y="401320"/>
                    <a:pt x="502920" y="373380"/>
                  </a:cubicBezTo>
                  <a:cubicBezTo>
                    <a:pt x="548640" y="342900"/>
                    <a:pt x="633730" y="345440"/>
                    <a:pt x="693420" y="354330"/>
                  </a:cubicBezTo>
                  <a:cubicBezTo>
                    <a:pt x="749300" y="361950"/>
                    <a:pt x="807720" y="391160"/>
                    <a:pt x="852170" y="417830"/>
                  </a:cubicBezTo>
                  <a:cubicBezTo>
                    <a:pt x="890270" y="440690"/>
                    <a:pt x="930910" y="472440"/>
                    <a:pt x="948690" y="497840"/>
                  </a:cubicBezTo>
                  <a:cubicBezTo>
                    <a:pt x="958850" y="513080"/>
                    <a:pt x="963930" y="527050"/>
                    <a:pt x="963930" y="541020"/>
                  </a:cubicBezTo>
                  <a:cubicBezTo>
                    <a:pt x="963930" y="554990"/>
                    <a:pt x="957580" y="574040"/>
                    <a:pt x="946150" y="584200"/>
                  </a:cubicBezTo>
                  <a:cubicBezTo>
                    <a:pt x="933450" y="595630"/>
                    <a:pt x="899160" y="591820"/>
                    <a:pt x="889000" y="603250"/>
                  </a:cubicBezTo>
                  <a:cubicBezTo>
                    <a:pt x="881380" y="612140"/>
                    <a:pt x="889000" y="629920"/>
                    <a:pt x="878840" y="636270"/>
                  </a:cubicBezTo>
                  <a:cubicBezTo>
                    <a:pt x="859790" y="648970"/>
                    <a:pt x="798830" y="640080"/>
                    <a:pt x="749300" y="627380"/>
                  </a:cubicBezTo>
                  <a:cubicBezTo>
                    <a:pt x="674370" y="608330"/>
                    <a:pt x="553720" y="552450"/>
                    <a:pt x="483870" y="500380"/>
                  </a:cubicBezTo>
                  <a:cubicBezTo>
                    <a:pt x="426720" y="457200"/>
                    <a:pt x="378460" y="410210"/>
                    <a:pt x="349250" y="351790"/>
                  </a:cubicBezTo>
                  <a:cubicBezTo>
                    <a:pt x="318770" y="293370"/>
                    <a:pt x="302260" y="205740"/>
                    <a:pt x="307340" y="148590"/>
                  </a:cubicBezTo>
                  <a:cubicBezTo>
                    <a:pt x="311150" y="104140"/>
                    <a:pt x="326390" y="57150"/>
                    <a:pt x="354330" y="33020"/>
                  </a:cubicBezTo>
                  <a:cubicBezTo>
                    <a:pt x="382270" y="8890"/>
                    <a:pt x="424180" y="8890"/>
                    <a:pt x="473710" y="5080"/>
                  </a:cubicBezTo>
                  <a:cubicBezTo>
                    <a:pt x="551180" y="0"/>
                    <a:pt x="678180" y="21590"/>
                    <a:pt x="775970" y="34290"/>
                  </a:cubicBezTo>
                  <a:cubicBezTo>
                    <a:pt x="869950" y="46990"/>
                    <a:pt x="956310" y="57150"/>
                    <a:pt x="1051560" y="81280"/>
                  </a:cubicBezTo>
                  <a:cubicBezTo>
                    <a:pt x="1159510" y="107950"/>
                    <a:pt x="1285240" y="138430"/>
                    <a:pt x="1390650" y="191770"/>
                  </a:cubicBezTo>
                  <a:cubicBezTo>
                    <a:pt x="1498600" y="245110"/>
                    <a:pt x="1630680" y="318770"/>
                    <a:pt x="1690370" y="403860"/>
                  </a:cubicBezTo>
                  <a:cubicBezTo>
                    <a:pt x="1738630" y="472440"/>
                    <a:pt x="1755140" y="563880"/>
                    <a:pt x="1753870" y="637540"/>
                  </a:cubicBezTo>
                  <a:cubicBezTo>
                    <a:pt x="1752600" y="703580"/>
                    <a:pt x="1728470" y="768350"/>
                    <a:pt x="1697990" y="825500"/>
                  </a:cubicBezTo>
                  <a:cubicBezTo>
                    <a:pt x="1667510" y="883920"/>
                    <a:pt x="1623060" y="939800"/>
                    <a:pt x="1572260" y="982980"/>
                  </a:cubicBezTo>
                  <a:cubicBezTo>
                    <a:pt x="1521460" y="1026160"/>
                    <a:pt x="1450340" y="1075690"/>
                    <a:pt x="1395730" y="1084580"/>
                  </a:cubicBezTo>
                  <a:cubicBezTo>
                    <a:pt x="1352550" y="1090930"/>
                    <a:pt x="1316990" y="1075690"/>
                    <a:pt x="1272540" y="1057910"/>
                  </a:cubicBezTo>
                  <a:cubicBezTo>
                    <a:pt x="1209040" y="1031240"/>
                    <a:pt x="1116330" y="974090"/>
                    <a:pt x="1056640" y="922020"/>
                  </a:cubicBezTo>
                  <a:cubicBezTo>
                    <a:pt x="1003300" y="875030"/>
                    <a:pt x="966470" y="820420"/>
                    <a:pt x="925830" y="762000"/>
                  </a:cubicBezTo>
                  <a:cubicBezTo>
                    <a:pt x="882650" y="699770"/>
                    <a:pt x="826770" y="624840"/>
                    <a:pt x="806450" y="558800"/>
                  </a:cubicBezTo>
                  <a:cubicBezTo>
                    <a:pt x="789940" y="505460"/>
                    <a:pt x="783590" y="440690"/>
                    <a:pt x="796290" y="401320"/>
                  </a:cubicBezTo>
                  <a:cubicBezTo>
                    <a:pt x="805180" y="372110"/>
                    <a:pt x="824230" y="347980"/>
                    <a:pt x="848360" y="335280"/>
                  </a:cubicBezTo>
                  <a:cubicBezTo>
                    <a:pt x="876300" y="320040"/>
                    <a:pt x="916940" y="320040"/>
                    <a:pt x="960120" y="325120"/>
                  </a:cubicBezTo>
                  <a:cubicBezTo>
                    <a:pt x="1024890" y="332740"/>
                    <a:pt x="1120140" y="369570"/>
                    <a:pt x="1193800" y="406400"/>
                  </a:cubicBezTo>
                  <a:cubicBezTo>
                    <a:pt x="1270000" y="444500"/>
                    <a:pt x="1370330" y="494030"/>
                    <a:pt x="1410970" y="551180"/>
                  </a:cubicBezTo>
                  <a:cubicBezTo>
                    <a:pt x="1441450" y="594360"/>
                    <a:pt x="1456690" y="652780"/>
                    <a:pt x="1449070" y="694690"/>
                  </a:cubicBezTo>
                  <a:cubicBezTo>
                    <a:pt x="1442720" y="731520"/>
                    <a:pt x="1410970" y="770890"/>
                    <a:pt x="1380490" y="789940"/>
                  </a:cubicBezTo>
                  <a:cubicBezTo>
                    <a:pt x="1350010" y="808990"/>
                    <a:pt x="1309370" y="810260"/>
                    <a:pt x="1264920" y="811530"/>
                  </a:cubicBezTo>
                  <a:cubicBezTo>
                    <a:pt x="1206500" y="812800"/>
                    <a:pt x="1129030" y="798830"/>
                    <a:pt x="1057910" y="783590"/>
                  </a:cubicBezTo>
                  <a:cubicBezTo>
                    <a:pt x="980440" y="767080"/>
                    <a:pt x="892810" y="744220"/>
                    <a:pt x="820420" y="713740"/>
                  </a:cubicBezTo>
                  <a:cubicBezTo>
                    <a:pt x="754380" y="685800"/>
                    <a:pt x="687070" y="651510"/>
                    <a:pt x="638810" y="609600"/>
                  </a:cubicBezTo>
                  <a:cubicBezTo>
                    <a:pt x="596900" y="572770"/>
                    <a:pt x="560070" y="530860"/>
                    <a:pt x="541020" y="485140"/>
                  </a:cubicBezTo>
                  <a:cubicBezTo>
                    <a:pt x="523240" y="441960"/>
                    <a:pt x="519430" y="388620"/>
                    <a:pt x="525780" y="346710"/>
                  </a:cubicBezTo>
                  <a:cubicBezTo>
                    <a:pt x="530860" y="311150"/>
                    <a:pt x="546100" y="276860"/>
                    <a:pt x="565150" y="250190"/>
                  </a:cubicBezTo>
                  <a:cubicBezTo>
                    <a:pt x="584200" y="224790"/>
                    <a:pt x="609600" y="208280"/>
                    <a:pt x="638810" y="190500"/>
                  </a:cubicBezTo>
                  <a:cubicBezTo>
                    <a:pt x="675640" y="168910"/>
                    <a:pt x="720090" y="152400"/>
                    <a:pt x="772160" y="135890"/>
                  </a:cubicBezTo>
                  <a:cubicBezTo>
                    <a:pt x="842010" y="113030"/>
                    <a:pt x="935990" y="78740"/>
                    <a:pt x="1026160" y="73660"/>
                  </a:cubicBezTo>
                  <a:cubicBezTo>
                    <a:pt x="1126490" y="67310"/>
                    <a:pt x="1248410" y="88900"/>
                    <a:pt x="1348740" y="114300"/>
                  </a:cubicBezTo>
                  <a:cubicBezTo>
                    <a:pt x="1442720" y="138430"/>
                    <a:pt x="1537970" y="168910"/>
                    <a:pt x="1610360" y="217170"/>
                  </a:cubicBezTo>
                  <a:cubicBezTo>
                    <a:pt x="1675130" y="260350"/>
                    <a:pt x="1723390" y="318770"/>
                    <a:pt x="1766570" y="379730"/>
                  </a:cubicBezTo>
                  <a:cubicBezTo>
                    <a:pt x="1809750" y="440690"/>
                    <a:pt x="1856740" y="514350"/>
                    <a:pt x="1871980" y="581660"/>
                  </a:cubicBezTo>
                  <a:cubicBezTo>
                    <a:pt x="1884680" y="640080"/>
                    <a:pt x="1880870" y="712470"/>
                    <a:pt x="1864360" y="758190"/>
                  </a:cubicBezTo>
                  <a:cubicBezTo>
                    <a:pt x="1852930" y="792480"/>
                    <a:pt x="1804670" y="817880"/>
                    <a:pt x="1805940" y="838200"/>
                  </a:cubicBezTo>
                  <a:cubicBezTo>
                    <a:pt x="1807210" y="852170"/>
                    <a:pt x="1832610" y="857250"/>
                    <a:pt x="1838960" y="869950"/>
                  </a:cubicBezTo>
                  <a:cubicBezTo>
                    <a:pt x="1845310" y="882650"/>
                    <a:pt x="1845310" y="902970"/>
                    <a:pt x="1841500" y="916940"/>
                  </a:cubicBezTo>
                  <a:cubicBezTo>
                    <a:pt x="1837690" y="930910"/>
                    <a:pt x="1826260" y="946150"/>
                    <a:pt x="1813560" y="953770"/>
                  </a:cubicBezTo>
                  <a:cubicBezTo>
                    <a:pt x="1798320" y="961390"/>
                    <a:pt x="1776730" y="961390"/>
                    <a:pt x="1752600" y="957580"/>
                  </a:cubicBezTo>
                  <a:cubicBezTo>
                    <a:pt x="1715770" y="951230"/>
                    <a:pt x="1658620" y="925830"/>
                    <a:pt x="1616710" y="902970"/>
                  </a:cubicBezTo>
                  <a:cubicBezTo>
                    <a:pt x="1576070" y="881380"/>
                    <a:pt x="1543050" y="854710"/>
                    <a:pt x="1504950" y="822960"/>
                  </a:cubicBezTo>
                  <a:cubicBezTo>
                    <a:pt x="1459230" y="784860"/>
                    <a:pt x="1395730" y="739140"/>
                    <a:pt x="1360170" y="688340"/>
                  </a:cubicBezTo>
                  <a:cubicBezTo>
                    <a:pt x="1325880" y="640080"/>
                    <a:pt x="1305560" y="576580"/>
                    <a:pt x="1291590" y="525780"/>
                  </a:cubicBezTo>
                  <a:cubicBezTo>
                    <a:pt x="1278890" y="482600"/>
                    <a:pt x="1258570" y="436880"/>
                    <a:pt x="1272540" y="402590"/>
                  </a:cubicBezTo>
                  <a:cubicBezTo>
                    <a:pt x="1287780" y="364490"/>
                    <a:pt x="1343660" y="326390"/>
                    <a:pt x="1393190" y="312420"/>
                  </a:cubicBezTo>
                  <a:cubicBezTo>
                    <a:pt x="1455420" y="294640"/>
                    <a:pt x="1548130" y="325120"/>
                    <a:pt x="1624330" y="334010"/>
                  </a:cubicBezTo>
                  <a:cubicBezTo>
                    <a:pt x="1697990" y="342900"/>
                    <a:pt x="1765300" y="344170"/>
                    <a:pt x="1844040" y="365760"/>
                  </a:cubicBezTo>
                  <a:cubicBezTo>
                    <a:pt x="1943100" y="393700"/>
                    <a:pt x="2122170" y="448310"/>
                    <a:pt x="2169160" y="504190"/>
                  </a:cubicBezTo>
                  <a:cubicBezTo>
                    <a:pt x="2194560" y="533400"/>
                    <a:pt x="2203450" y="575310"/>
                    <a:pt x="2192020" y="600710"/>
                  </a:cubicBezTo>
                  <a:cubicBezTo>
                    <a:pt x="2178050" y="629920"/>
                    <a:pt x="2120900" y="647700"/>
                    <a:pt x="2072640" y="660400"/>
                  </a:cubicBezTo>
                  <a:cubicBezTo>
                    <a:pt x="2006600" y="678180"/>
                    <a:pt x="1908810" y="678180"/>
                    <a:pt x="1828800" y="675640"/>
                  </a:cubicBezTo>
                  <a:cubicBezTo>
                    <a:pt x="1751330" y="673100"/>
                    <a:pt x="1675130" y="662940"/>
                    <a:pt x="1598930" y="645160"/>
                  </a:cubicBezTo>
                  <a:cubicBezTo>
                    <a:pt x="1521460" y="627380"/>
                    <a:pt x="1433830" y="603250"/>
                    <a:pt x="1367790" y="567690"/>
                  </a:cubicBezTo>
                  <a:cubicBezTo>
                    <a:pt x="1309370" y="535940"/>
                    <a:pt x="1235710" y="496570"/>
                    <a:pt x="1220470" y="449580"/>
                  </a:cubicBezTo>
                  <a:cubicBezTo>
                    <a:pt x="1206500" y="407670"/>
                    <a:pt x="1231900" y="335280"/>
                    <a:pt x="1258570" y="304800"/>
                  </a:cubicBezTo>
                  <a:cubicBezTo>
                    <a:pt x="1281430" y="279400"/>
                    <a:pt x="1309370" y="276860"/>
                    <a:pt x="1355090" y="267970"/>
                  </a:cubicBezTo>
                  <a:cubicBezTo>
                    <a:pt x="1454150" y="248920"/>
                    <a:pt x="1704340" y="250190"/>
                    <a:pt x="1841500" y="262890"/>
                  </a:cubicBezTo>
                  <a:cubicBezTo>
                    <a:pt x="1944370" y="271780"/>
                    <a:pt x="2016760" y="288290"/>
                    <a:pt x="2108200" y="314960"/>
                  </a:cubicBezTo>
                  <a:cubicBezTo>
                    <a:pt x="2209800" y="344170"/>
                    <a:pt x="2325370" y="386080"/>
                    <a:pt x="2419350" y="439420"/>
                  </a:cubicBezTo>
                  <a:cubicBezTo>
                    <a:pt x="2508250" y="490220"/>
                    <a:pt x="2613660" y="547370"/>
                    <a:pt x="2659380" y="621030"/>
                  </a:cubicBezTo>
                  <a:cubicBezTo>
                    <a:pt x="2698750" y="685800"/>
                    <a:pt x="2712720" y="779780"/>
                    <a:pt x="2698750" y="845820"/>
                  </a:cubicBezTo>
                  <a:cubicBezTo>
                    <a:pt x="2686050" y="908050"/>
                    <a:pt x="2636520" y="969010"/>
                    <a:pt x="2588260" y="1009650"/>
                  </a:cubicBezTo>
                  <a:cubicBezTo>
                    <a:pt x="2540000" y="1050290"/>
                    <a:pt x="2471420" y="1078230"/>
                    <a:pt x="2410460" y="1089660"/>
                  </a:cubicBezTo>
                  <a:cubicBezTo>
                    <a:pt x="2352040" y="1099820"/>
                    <a:pt x="2289810" y="1087120"/>
                    <a:pt x="2231390" y="1079500"/>
                  </a:cubicBezTo>
                  <a:cubicBezTo>
                    <a:pt x="2172970" y="1071880"/>
                    <a:pt x="2112010" y="1065530"/>
                    <a:pt x="2058670" y="1047750"/>
                  </a:cubicBezTo>
                  <a:cubicBezTo>
                    <a:pt x="2009140" y="1031240"/>
                    <a:pt x="1960880" y="1005840"/>
                    <a:pt x="1922780" y="979170"/>
                  </a:cubicBezTo>
                  <a:cubicBezTo>
                    <a:pt x="1889760" y="956310"/>
                    <a:pt x="1863090" y="915670"/>
                    <a:pt x="1841500" y="904240"/>
                  </a:cubicBezTo>
                  <a:cubicBezTo>
                    <a:pt x="1830070" y="899160"/>
                    <a:pt x="1821180" y="904240"/>
                    <a:pt x="1813560" y="897890"/>
                  </a:cubicBezTo>
                  <a:cubicBezTo>
                    <a:pt x="1800860" y="887730"/>
                    <a:pt x="1783080" y="853440"/>
                    <a:pt x="1783080" y="835660"/>
                  </a:cubicBezTo>
                  <a:cubicBezTo>
                    <a:pt x="1783080" y="821690"/>
                    <a:pt x="1793240" y="808990"/>
                    <a:pt x="1803400" y="798830"/>
                  </a:cubicBezTo>
                  <a:cubicBezTo>
                    <a:pt x="1817370" y="784860"/>
                    <a:pt x="1832610" y="772160"/>
                    <a:pt x="1865630" y="764540"/>
                  </a:cubicBezTo>
                  <a:cubicBezTo>
                    <a:pt x="1958340" y="741680"/>
                    <a:pt x="2359660" y="760730"/>
                    <a:pt x="2435860" y="782320"/>
                  </a:cubicBezTo>
                  <a:cubicBezTo>
                    <a:pt x="2456180" y="788670"/>
                    <a:pt x="2463800" y="793750"/>
                    <a:pt x="2472690" y="803910"/>
                  </a:cubicBezTo>
                  <a:cubicBezTo>
                    <a:pt x="2480310" y="814070"/>
                    <a:pt x="2486660" y="831850"/>
                    <a:pt x="2485390" y="844550"/>
                  </a:cubicBezTo>
                  <a:cubicBezTo>
                    <a:pt x="2484120" y="857250"/>
                    <a:pt x="2477770" y="873760"/>
                    <a:pt x="2468880" y="882650"/>
                  </a:cubicBezTo>
                  <a:cubicBezTo>
                    <a:pt x="2459990" y="891540"/>
                    <a:pt x="2439670" y="892810"/>
                    <a:pt x="2430780" y="900430"/>
                  </a:cubicBezTo>
                  <a:cubicBezTo>
                    <a:pt x="2423160" y="906780"/>
                    <a:pt x="2426970" y="916940"/>
                    <a:pt x="2415540" y="924560"/>
                  </a:cubicBezTo>
                  <a:cubicBezTo>
                    <a:pt x="2362200" y="957580"/>
                    <a:pt x="2030730" y="966470"/>
                    <a:pt x="1845310" y="977900"/>
                  </a:cubicBezTo>
                  <a:cubicBezTo>
                    <a:pt x="1668780" y="989330"/>
                    <a:pt x="1498600" y="995680"/>
                    <a:pt x="1328420" y="995680"/>
                  </a:cubicBezTo>
                  <a:cubicBezTo>
                    <a:pt x="1164590" y="995680"/>
                    <a:pt x="1003300" y="986790"/>
                    <a:pt x="843280" y="975360"/>
                  </a:cubicBezTo>
                  <a:cubicBezTo>
                    <a:pt x="687070" y="963930"/>
                    <a:pt x="523240" y="934720"/>
                    <a:pt x="381000" y="929640"/>
                  </a:cubicBezTo>
                  <a:cubicBezTo>
                    <a:pt x="257810" y="924560"/>
                    <a:pt x="90170" y="957580"/>
                    <a:pt x="38100" y="938530"/>
                  </a:cubicBezTo>
                  <a:cubicBezTo>
                    <a:pt x="19050" y="932180"/>
                    <a:pt x="12700" y="920750"/>
                    <a:pt x="6350" y="909320"/>
                  </a:cubicBezTo>
                  <a:cubicBezTo>
                    <a:pt x="1270" y="900430"/>
                    <a:pt x="1270" y="890270"/>
                    <a:pt x="1270" y="880110"/>
                  </a:cubicBezTo>
                  <a:cubicBezTo>
                    <a:pt x="1270" y="871220"/>
                    <a:pt x="3810" y="861060"/>
                    <a:pt x="8890" y="852170"/>
                  </a:cubicBezTo>
                  <a:cubicBezTo>
                    <a:pt x="15240" y="842010"/>
                    <a:pt x="30480" y="829310"/>
                    <a:pt x="43180" y="825500"/>
                  </a:cubicBezTo>
                  <a:cubicBezTo>
                    <a:pt x="55880" y="821690"/>
                    <a:pt x="67310" y="821690"/>
                    <a:pt x="86360" y="826770"/>
                  </a:cubicBezTo>
                  <a:cubicBezTo>
                    <a:pt x="127000" y="836930"/>
                    <a:pt x="185420" y="882650"/>
                    <a:pt x="270510" y="918210"/>
                  </a:cubicBezTo>
                  <a:cubicBezTo>
                    <a:pt x="449580" y="991870"/>
                    <a:pt x="1035050" y="1151890"/>
                    <a:pt x="1127760" y="1205230"/>
                  </a:cubicBezTo>
                  <a:cubicBezTo>
                    <a:pt x="1148080" y="1216660"/>
                    <a:pt x="1154430" y="1221740"/>
                    <a:pt x="1160780" y="1234440"/>
                  </a:cubicBezTo>
                  <a:cubicBezTo>
                    <a:pt x="1167130" y="1247140"/>
                    <a:pt x="1169670" y="1264920"/>
                    <a:pt x="1167130" y="1278890"/>
                  </a:cubicBezTo>
                  <a:cubicBezTo>
                    <a:pt x="1164590" y="1292860"/>
                    <a:pt x="1154430" y="1309370"/>
                    <a:pt x="1141730" y="1316990"/>
                  </a:cubicBezTo>
                  <a:cubicBezTo>
                    <a:pt x="1127760" y="1325880"/>
                    <a:pt x="1084580" y="1324610"/>
                    <a:pt x="1084580" y="1324610"/>
                  </a:cubicBezTo>
                </a:path>
              </a:pathLst>
            </a:custGeom>
            <a:solidFill>
              <a:srgbClr val="8C52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3627120" y="6234112"/>
            <a:ext cx="3448050" cy="967740"/>
            <a:chOff x="0" y="0"/>
            <a:chExt cx="4597400" cy="12903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-38100" y="-2540"/>
              <a:ext cx="4618990" cy="1290320"/>
            </a:xfrm>
            <a:custGeom>
              <a:avLst/>
              <a:gdLst/>
              <a:ahLst/>
              <a:cxnLst/>
              <a:rect r="r" b="b" t="t" l="l"/>
              <a:pathLst>
                <a:path h="1290320" w="4618990">
                  <a:moveTo>
                    <a:pt x="88900" y="308610"/>
                  </a:moveTo>
                  <a:cubicBezTo>
                    <a:pt x="1245870" y="325120"/>
                    <a:pt x="1591310" y="372110"/>
                    <a:pt x="1888490" y="412750"/>
                  </a:cubicBezTo>
                  <a:cubicBezTo>
                    <a:pt x="2151380" y="448310"/>
                    <a:pt x="2383790" y="488950"/>
                    <a:pt x="2627630" y="534670"/>
                  </a:cubicBezTo>
                  <a:cubicBezTo>
                    <a:pt x="2867660" y="579120"/>
                    <a:pt x="3102610" y="646430"/>
                    <a:pt x="3341370" y="681990"/>
                  </a:cubicBezTo>
                  <a:cubicBezTo>
                    <a:pt x="3577590" y="717550"/>
                    <a:pt x="3874770" y="722630"/>
                    <a:pt x="4053840" y="746760"/>
                  </a:cubicBezTo>
                  <a:cubicBezTo>
                    <a:pt x="4163060" y="762000"/>
                    <a:pt x="4315460" y="786130"/>
                    <a:pt x="4314190" y="795020"/>
                  </a:cubicBezTo>
                  <a:cubicBezTo>
                    <a:pt x="4312920" y="803910"/>
                    <a:pt x="4146550" y="829310"/>
                    <a:pt x="4071620" y="803910"/>
                  </a:cubicBezTo>
                  <a:cubicBezTo>
                    <a:pt x="3986530" y="774700"/>
                    <a:pt x="3924300" y="657860"/>
                    <a:pt x="3837940" y="608330"/>
                  </a:cubicBezTo>
                  <a:cubicBezTo>
                    <a:pt x="3752850" y="560070"/>
                    <a:pt x="3653790" y="519430"/>
                    <a:pt x="3557270" y="508000"/>
                  </a:cubicBezTo>
                  <a:cubicBezTo>
                    <a:pt x="3462020" y="496570"/>
                    <a:pt x="3395980" y="529590"/>
                    <a:pt x="3263900" y="535940"/>
                  </a:cubicBezTo>
                  <a:cubicBezTo>
                    <a:pt x="2987040" y="549910"/>
                    <a:pt x="2166620" y="565150"/>
                    <a:pt x="1974850" y="542290"/>
                  </a:cubicBezTo>
                  <a:cubicBezTo>
                    <a:pt x="1918970" y="535940"/>
                    <a:pt x="1899920" y="532130"/>
                    <a:pt x="1868170" y="515620"/>
                  </a:cubicBezTo>
                  <a:cubicBezTo>
                    <a:pt x="1836420" y="499110"/>
                    <a:pt x="1807210" y="472440"/>
                    <a:pt x="1786890" y="443230"/>
                  </a:cubicBezTo>
                  <a:cubicBezTo>
                    <a:pt x="1766570" y="414020"/>
                    <a:pt x="1751330" y="375920"/>
                    <a:pt x="1747520" y="340360"/>
                  </a:cubicBezTo>
                  <a:cubicBezTo>
                    <a:pt x="1743710" y="304800"/>
                    <a:pt x="1748790" y="265430"/>
                    <a:pt x="1761490" y="232410"/>
                  </a:cubicBezTo>
                  <a:cubicBezTo>
                    <a:pt x="1774190" y="199390"/>
                    <a:pt x="1797050" y="166370"/>
                    <a:pt x="1823720" y="142240"/>
                  </a:cubicBezTo>
                  <a:cubicBezTo>
                    <a:pt x="1850390" y="119380"/>
                    <a:pt x="1892300" y="100330"/>
                    <a:pt x="1920240" y="91440"/>
                  </a:cubicBezTo>
                  <a:cubicBezTo>
                    <a:pt x="1940560" y="85090"/>
                    <a:pt x="1946910" y="85090"/>
                    <a:pt x="1974850" y="85090"/>
                  </a:cubicBezTo>
                  <a:cubicBezTo>
                    <a:pt x="2065020" y="85090"/>
                    <a:pt x="2350770" y="134620"/>
                    <a:pt x="2546350" y="148590"/>
                  </a:cubicBezTo>
                  <a:cubicBezTo>
                    <a:pt x="2750820" y="163830"/>
                    <a:pt x="2961640" y="177800"/>
                    <a:pt x="3176270" y="168910"/>
                  </a:cubicBezTo>
                  <a:cubicBezTo>
                    <a:pt x="3401060" y="160020"/>
                    <a:pt x="3750310" y="0"/>
                    <a:pt x="3864610" y="91440"/>
                  </a:cubicBezTo>
                  <a:cubicBezTo>
                    <a:pt x="3957320" y="165100"/>
                    <a:pt x="3982720" y="459740"/>
                    <a:pt x="3916680" y="544830"/>
                  </a:cubicBezTo>
                  <a:cubicBezTo>
                    <a:pt x="3850640" y="628650"/>
                    <a:pt x="3608070" y="589280"/>
                    <a:pt x="3473450" y="603250"/>
                  </a:cubicBezTo>
                  <a:cubicBezTo>
                    <a:pt x="3361690" y="614680"/>
                    <a:pt x="3268980" y="623570"/>
                    <a:pt x="3166110" y="626110"/>
                  </a:cubicBezTo>
                  <a:cubicBezTo>
                    <a:pt x="3063240" y="628650"/>
                    <a:pt x="2965450" y="623570"/>
                    <a:pt x="2857500" y="619760"/>
                  </a:cubicBezTo>
                  <a:cubicBezTo>
                    <a:pt x="2739390" y="615950"/>
                    <a:pt x="2623820" y="613410"/>
                    <a:pt x="2487930" y="601980"/>
                  </a:cubicBezTo>
                  <a:cubicBezTo>
                    <a:pt x="2319020" y="588010"/>
                    <a:pt x="2029460" y="570230"/>
                    <a:pt x="1920240" y="535940"/>
                  </a:cubicBezTo>
                  <a:cubicBezTo>
                    <a:pt x="1873250" y="520700"/>
                    <a:pt x="1847850" y="501650"/>
                    <a:pt x="1823720" y="483870"/>
                  </a:cubicBezTo>
                  <a:cubicBezTo>
                    <a:pt x="1807210" y="471170"/>
                    <a:pt x="1798320" y="461010"/>
                    <a:pt x="1786890" y="443230"/>
                  </a:cubicBezTo>
                  <a:cubicBezTo>
                    <a:pt x="1771650" y="417830"/>
                    <a:pt x="1751330" y="375920"/>
                    <a:pt x="1747520" y="340360"/>
                  </a:cubicBezTo>
                  <a:cubicBezTo>
                    <a:pt x="1743710" y="304800"/>
                    <a:pt x="1748790" y="265430"/>
                    <a:pt x="1761490" y="232410"/>
                  </a:cubicBezTo>
                  <a:cubicBezTo>
                    <a:pt x="1774190" y="199390"/>
                    <a:pt x="1797050" y="166370"/>
                    <a:pt x="1823720" y="142240"/>
                  </a:cubicBezTo>
                  <a:cubicBezTo>
                    <a:pt x="1850390" y="119380"/>
                    <a:pt x="1866900" y="105410"/>
                    <a:pt x="1920240" y="91440"/>
                  </a:cubicBezTo>
                  <a:cubicBezTo>
                    <a:pt x="2105660" y="44450"/>
                    <a:pt x="2938780" y="90170"/>
                    <a:pt x="3242310" y="78740"/>
                  </a:cubicBezTo>
                  <a:cubicBezTo>
                    <a:pt x="3402330" y="72390"/>
                    <a:pt x="3487420" y="41910"/>
                    <a:pt x="3609340" y="53340"/>
                  </a:cubicBezTo>
                  <a:cubicBezTo>
                    <a:pt x="3732530" y="64770"/>
                    <a:pt x="3867150" y="95250"/>
                    <a:pt x="3976370" y="147320"/>
                  </a:cubicBezTo>
                  <a:cubicBezTo>
                    <a:pt x="4081780" y="196850"/>
                    <a:pt x="4174490" y="283210"/>
                    <a:pt x="4257040" y="355600"/>
                  </a:cubicBezTo>
                  <a:cubicBezTo>
                    <a:pt x="4330700" y="420370"/>
                    <a:pt x="4401820" y="466090"/>
                    <a:pt x="4453890" y="553720"/>
                  </a:cubicBezTo>
                  <a:cubicBezTo>
                    <a:pt x="4519930" y="665480"/>
                    <a:pt x="4618990" y="876300"/>
                    <a:pt x="4584700" y="994410"/>
                  </a:cubicBezTo>
                  <a:cubicBezTo>
                    <a:pt x="4552950" y="1101090"/>
                    <a:pt x="4422140" y="1203960"/>
                    <a:pt x="4296410" y="1242060"/>
                  </a:cubicBezTo>
                  <a:cubicBezTo>
                    <a:pt x="4133850" y="1290320"/>
                    <a:pt x="3851910" y="1179830"/>
                    <a:pt x="3663950" y="1160780"/>
                  </a:cubicBezTo>
                  <a:cubicBezTo>
                    <a:pt x="3515360" y="1145540"/>
                    <a:pt x="3413760" y="1153160"/>
                    <a:pt x="3261360" y="1131570"/>
                  </a:cubicBezTo>
                  <a:cubicBezTo>
                    <a:pt x="3056890" y="1103630"/>
                    <a:pt x="2790190" y="1029970"/>
                    <a:pt x="2552700" y="985520"/>
                  </a:cubicBezTo>
                  <a:cubicBezTo>
                    <a:pt x="2315210" y="941070"/>
                    <a:pt x="2090420" y="901700"/>
                    <a:pt x="1837690" y="866140"/>
                  </a:cubicBezTo>
                  <a:cubicBezTo>
                    <a:pt x="1555750" y="826770"/>
                    <a:pt x="1233170" y="781050"/>
                    <a:pt x="937260" y="765810"/>
                  </a:cubicBezTo>
                  <a:cubicBezTo>
                    <a:pt x="650240" y="750570"/>
                    <a:pt x="208280" y="889000"/>
                    <a:pt x="88900" y="769620"/>
                  </a:cubicBezTo>
                  <a:cubicBezTo>
                    <a:pt x="0" y="681990"/>
                    <a:pt x="88900" y="308610"/>
                    <a:pt x="88900" y="308610"/>
                  </a:cubicBezTo>
                </a:path>
              </a:pathLst>
            </a:custGeom>
            <a:solidFill>
              <a:srgbClr val="FFF234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2293620" y="6228397"/>
            <a:ext cx="5239703" cy="1269682"/>
            <a:chOff x="0" y="0"/>
            <a:chExt cx="6986270" cy="169291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35560" y="50800"/>
              <a:ext cx="7023100" cy="1593850"/>
            </a:xfrm>
            <a:custGeom>
              <a:avLst/>
              <a:gdLst/>
              <a:ahLst/>
              <a:cxnLst/>
              <a:rect r="r" b="b" t="t" l="l"/>
              <a:pathLst>
                <a:path h="1593850" w="7023100">
                  <a:moveTo>
                    <a:pt x="4857750" y="853440"/>
                  </a:moveTo>
                  <a:cubicBezTo>
                    <a:pt x="4000500" y="845820"/>
                    <a:pt x="3733800" y="815340"/>
                    <a:pt x="3475990" y="801370"/>
                  </a:cubicBezTo>
                  <a:cubicBezTo>
                    <a:pt x="3214370" y="787400"/>
                    <a:pt x="2874010" y="756920"/>
                    <a:pt x="2683510" y="770890"/>
                  </a:cubicBezTo>
                  <a:cubicBezTo>
                    <a:pt x="2575560" y="778510"/>
                    <a:pt x="2498090" y="772160"/>
                    <a:pt x="2430780" y="816610"/>
                  </a:cubicBezTo>
                  <a:cubicBezTo>
                    <a:pt x="2360930" y="863600"/>
                    <a:pt x="2256790" y="1029970"/>
                    <a:pt x="2277110" y="1055370"/>
                  </a:cubicBezTo>
                  <a:cubicBezTo>
                    <a:pt x="2298700" y="1083310"/>
                    <a:pt x="2473960" y="979170"/>
                    <a:pt x="2595880" y="947420"/>
                  </a:cubicBezTo>
                  <a:cubicBezTo>
                    <a:pt x="2754630" y="905510"/>
                    <a:pt x="2976880" y="883920"/>
                    <a:pt x="3153410" y="839470"/>
                  </a:cubicBezTo>
                  <a:cubicBezTo>
                    <a:pt x="3317240" y="798830"/>
                    <a:pt x="3459480" y="759460"/>
                    <a:pt x="3622040" y="695960"/>
                  </a:cubicBezTo>
                  <a:cubicBezTo>
                    <a:pt x="3808730" y="623570"/>
                    <a:pt x="4050030" y="500380"/>
                    <a:pt x="4206240" y="417830"/>
                  </a:cubicBezTo>
                  <a:cubicBezTo>
                    <a:pt x="4315460" y="360680"/>
                    <a:pt x="4386580" y="307340"/>
                    <a:pt x="4476750" y="260350"/>
                  </a:cubicBezTo>
                  <a:cubicBezTo>
                    <a:pt x="4560570" y="215900"/>
                    <a:pt x="4635500" y="177800"/>
                    <a:pt x="4728210" y="142240"/>
                  </a:cubicBezTo>
                  <a:cubicBezTo>
                    <a:pt x="4833620" y="101600"/>
                    <a:pt x="4951730" y="59690"/>
                    <a:pt x="5077460" y="35560"/>
                  </a:cubicBezTo>
                  <a:cubicBezTo>
                    <a:pt x="5217160" y="8890"/>
                    <a:pt x="5397500" y="0"/>
                    <a:pt x="5530850" y="0"/>
                  </a:cubicBezTo>
                  <a:cubicBezTo>
                    <a:pt x="5634990" y="0"/>
                    <a:pt x="5712460" y="7620"/>
                    <a:pt x="5810250" y="24130"/>
                  </a:cubicBezTo>
                  <a:cubicBezTo>
                    <a:pt x="5920740" y="43180"/>
                    <a:pt x="6059170" y="69850"/>
                    <a:pt x="6160770" y="114300"/>
                  </a:cubicBezTo>
                  <a:cubicBezTo>
                    <a:pt x="6248400" y="152400"/>
                    <a:pt x="6350000" y="224790"/>
                    <a:pt x="6390640" y="262890"/>
                  </a:cubicBezTo>
                  <a:cubicBezTo>
                    <a:pt x="6408420" y="279400"/>
                    <a:pt x="6414770" y="287020"/>
                    <a:pt x="6423660" y="306070"/>
                  </a:cubicBezTo>
                  <a:cubicBezTo>
                    <a:pt x="6437630" y="332740"/>
                    <a:pt x="6452870" y="375920"/>
                    <a:pt x="6454140" y="411480"/>
                  </a:cubicBezTo>
                  <a:cubicBezTo>
                    <a:pt x="6455410" y="447040"/>
                    <a:pt x="6447790" y="487680"/>
                    <a:pt x="6432550" y="519430"/>
                  </a:cubicBezTo>
                  <a:cubicBezTo>
                    <a:pt x="6417310" y="551180"/>
                    <a:pt x="6391910" y="581660"/>
                    <a:pt x="6363970" y="603250"/>
                  </a:cubicBezTo>
                  <a:cubicBezTo>
                    <a:pt x="6336030" y="624840"/>
                    <a:pt x="6299200" y="641350"/>
                    <a:pt x="6263640" y="647700"/>
                  </a:cubicBezTo>
                  <a:cubicBezTo>
                    <a:pt x="6229350" y="654050"/>
                    <a:pt x="6200140" y="628650"/>
                    <a:pt x="6154420" y="638810"/>
                  </a:cubicBezTo>
                  <a:cubicBezTo>
                    <a:pt x="6061710" y="660400"/>
                    <a:pt x="5905500" y="819150"/>
                    <a:pt x="5763260" y="869950"/>
                  </a:cubicBezTo>
                  <a:cubicBezTo>
                    <a:pt x="5618480" y="922020"/>
                    <a:pt x="5447030" y="924560"/>
                    <a:pt x="5293360" y="941070"/>
                  </a:cubicBezTo>
                  <a:cubicBezTo>
                    <a:pt x="5147310" y="956310"/>
                    <a:pt x="5008880" y="970280"/>
                    <a:pt x="4864100" y="967740"/>
                  </a:cubicBezTo>
                  <a:cubicBezTo>
                    <a:pt x="4718050" y="965200"/>
                    <a:pt x="4563110" y="941070"/>
                    <a:pt x="4420870" y="927100"/>
                  </a:cubicBezTo>
                  <a:cubicBezTo>
                    <a:pt x="4288790" y="913130"/>
                    <a:pt x="4154170" y="900430"/>
                    <a:pt x="4039870" y="883920"/>
                  </a:cubicBezTo>
                  <a:cubicBezTo>
                    <a:pt x="3945890" y="869950"/>
                    <a:pt x="3872230" y="855980"/>
                    <a:pt x="3785870" y="836930"/>
                  </a:cubicBezTo>
                  <a:cubicBezTo>
                    <a:pt x="3695700" y="816610"/>
                    <a:pt x="3576320" y="791210"/>
                    <a:pt x="3509010" y="764540"/>
                  </a:cubicBezTo>
                  <a:cubicBezTo>
                    <a:pt x="3467100" y="748030"/>
                    <a:pt x="3437890" y="736600"/>
                    <a:pt x="3411220" y="713740"/>
                  </a:cubicBezTo>
                  <a:cubicBezTo>
                    <a:pt x="3384550" y="690880"/>
                    <a:pt x="3361690" y="657860"/>
                    <a:pt x="3348990" y="624840"/>
                  </a:cubicBezTo>
                  <a:cubicBezTo>
                    <a:pt x="3336290" y="591820"/>
                    <a:pt x="3331210" y="551180"/>
                    <a:pt x="3335020" y="515620"/>
                  </a:cubicBezTo>
                  <a:cubicBezTo>
                    <a:pt x="3338830" y="480060"/>
                    <a:pt x="3352800" y="443230"/>
                    <a:pt x="3373120" y="414020"/>
                  </a:cubicBezTo>
                  <a:cubicBezTo>
                    <a:pt x="3393440" y="384810"/>
                    <a:pt x="3422650" y="356870"/>
                    <a:pt x="3454400" y="340360"/>
                  </a:cubicBezTo>
                  <a:cubicBezTo>
                    <a:pt x="3484880" y="323850"/>
                    <a:pt x="3511550" y="317500"/>
                    <a:pt x="3559810" y="312420"/>
                  </a:cubicBezTo>
                  <a:cubicBezTo>
                    <a:pt x="3662680" y="300990"/>
                    <a:pt x="3845560" y="317500"/>
                    <a:pt x="4044950" y="334010"/>
                  </a:cubicBezTo>
                  <a:cubicBezTo>
                    <a:pt x="4367530" y="360680"/>
                    <a:pt x="4907280" y="433070"/>
                    <a:pt x="5307330" y="485140"/>
                  </a:cubicBezTo>
                  <a:cubicBezTo>
                    <a:pt x="5671820" y="532130"/>
                    <a:pt x="6098540" y="591820"/>
                    <a:pt x="6348730" y="632460"/>
                  </a:cubicBezTo>
                  <a:cubicBezTo>
                    <a:pt x="6490970" y="655320"/>
                    <a:pt x="6576060" y="664210"/>
                    <a:pt x="6681470" y="694690"/>
                  </a:cubicBezTo>
                  <a:cubicBezTo>
                    <a:pt x="6783070" y="723900"/>
                    <a:pt x="6926580" y="734060"/>
                    <a:pt x="6971030" y="810260"/>
                  </a:cubicBezTo>
                  <a:cubicBezTo>
                    <a:pt x="7023100" y="897890"/>
                    <a:pt x="7005320" y="1121410"/>
                    <a:pt x="6920230" y="1220470"/>
                  </a:cubicBezTo>
                  <a:cubicBezTo>
                    <a:pt x="6808470" y="1351280"/>
                    <a:pt x="6488430" y="1380490"/>
                    <a:pt x="6233160" y="1421130"/>
                  </a:cubicBezTo>
                  <a:cubicBezTo>
                    <a:pt x="5925820" y="1470660"/>
                    <a:pt x="5529580" y="1457960"/>
                    <a:pt x="5196840" y="1456690"/>
                  </a:cubicBezTo>
                  <a:cubicBezTo>
                    <a:pt x="4885690" y="1455420"/>
                    <a:pt x="4568190" y="1440180"/>
                    <a:pt x="4296410" y="1418590"/>
                  </a:cubicBezTo>
                  <a:cubicBezTo>
                    <a:pt x="4069080" y="1400810"/>
                    <a:pt x="3874770" y="1379220"/>
                    <a:pt x="3672840" y="1348740"/>
                  </a:cubicBezTo>
                  <a:cubicBezTo>
                    <a:pt x="3481070" y="1319530"/>
                    <a:pt x="3275330" y="1281430"/>
                    <a:pt x="3114040" y="1240790"/>
                  </a:cubicBezTo>
                  <a:cubicBezTo>
                    <a:pt x="2988310" y="1209040"/>
                    <a:pt x="2881630" y="1205230"/>
                    <a:pt x="2782570" y="1137920"/>
                  </a:cubicBezTo>
                  <a:cubicBezTo>
                    <a:pt x="2664460" y="1056640"/>
                    <a:pt x="2459990" y="873760"/>
                    <a:pt x="2473960" y="750570"/>
                  </a:cubicBezTo>
                  <a:cubicBezTo>
                    <a:pt x="2490470" y="610870"/>
                    <a:pt x="2799080" y="431800"/>
                    <a:pt x="2976880" y="358140"/>
                  </a:cubicBezTo>
                  <a:cubicBezTo>
                    <a:pt x="3134360" y="293370"/>
                    <a:pt x="3280410" y="313690"/>
                    <a:pt x="3474720" y="299720"/>
                  </a:cubicBezTo>
                  <a:cubicBezTo>
                    <a:pt x="3750310" y="279400"/>
                    <a:pt x="4183380" y="273050"/>
                    <a:pt x="4472940" y="269240"/>
                  </a:cubicBezTo>
                  <a:cubicBezTo>
                    <a:pt x="4696460" y="265430"/>
                    <a:pt x="4954270" y="242570"/>
                    <a:pt x="5067300" y="269240"/>
                  </a:cubicBezTo>
                  <a:cubicBezTo>
                    <a:pt x="5115560" y="280670"/>
                    <a:pt x="5140960" y="300990"/>
                    <a:pt x="5165090" y="318770"/>
                  </a:cubicBezTo>
                  <a:cubicBezTo>
                    <a:pt x="5181600" y="331470"/>
                    <a:pt x="5191760" y="344170"/>
                    <a:pt x="5201920" y="359410"/>
                  </a:cubicBezTo>
                  <a:cubicBezTo>
                    <a:pt x="5212080" y="374650"/>
                    <a:pt x="5222240" y="387350"/>
                    <a:pt x="5228590" y="407670"/>
                  </a:cubicBezTo>
                  <a:cubicBezTo>
                    <a:pt x="5237480" y="435610"/>
                    <a:pt x="5243830" y="487680"/>
                    <a:pt x="5242560" y="516890"/>
                  </a:cubicBezTo>
                  <a:cubicBezTo>
                    <a:pt x="5241290" y="538480"/>
                    <a:pt x="5238750" y="551180"/>
                    <a:pt x="5229860" y="570230"/>
                  </a:cubicBezTo>
                  <a:cubicBezTo>
                    <a:pt x="5218430" y="598170"/>
                    <a:pt x="5190490" y="640080"/>
                    <a:pt x="5168900" y="661670"/>
                  </a:cubicBezTo>
                  <a:cubicBezTo>
                    <a:pt x="5153660" y="676910"/>
                    <a:pt x="5142230" y="684530"/>
                    <a:pt x="5123180" y="693420"/>
                  </a:cubicBezTo>
                  <a:cubicBezTo>
                    <a:pt x="5096510" y="706120"/>
                    <a:pt x="5063490" y="717550"/>
                    <a:pt x="5017770" y="720090"/>
                  </a:cubicBezTo>
                  <a:cubicBezTo>
                    <a:pt x="4930140" y="725170"/>
                    <a:pt x="4771390" y="681990"/>
                    <a:pt x="4638040" y="665480"/>
                  </a:cubicBezTo>
                  <a:cubicBezTo>
                    <a:pt x="4489450" y="647700"/>
                    <a:pt x="4338320" y="631190"/>
                    <a:pt x="4168140" y="619760"/>
                  </a:cubicBezTo>
                  <a:cubicBezTo>
                    <a:pt x="3966210" y="605790"/>
                    <a:pt x="3694430" y="593090"/>
                    <a:pt x="3503930" y="591820"/>
                  </a:cubicBezTo>
                  <a:cubicBezTo>
                    <a:pt x="3361690" y="591820"/>
                    <a:pt x="3211830" y="623570"/>
                    <a:pt x="3129280" y="604520"/>
                  </a:cubicBezTo>
                  <a:cubicBezTo>
                    <a:pt x="3084830" y="594360"/>
                    <a:pt x="3059430" y="576580"/>
                    <a:pt x="3032760" y="552450"/>
                  </a:cubicBezTo>
                  <a:cubicBezTo>
                    <a:pt x="3006090" y="528320"/>
                    <a:pt x="2983230" y="488950"/>
                    <a:pt x="2971800" y="461010"/>
                  </a:cubicBezTo>
                  <a:cubicBezTo>
                    <a:pt x="2964180" y="441960"/>
                    <a:pt x="2961640" y="429260"/>
                    <a:pt x="2960370" y="407670"/>
                  </a:cubicBezTo>
                  <a:cubicBezTo>
                    <a:pt x="2959100" y="378460"/>
                    <a:pt x="2961640" y="332740"/>
                    <a:pt x="2974340" y="299720"/>
                  </a:cubicBezTo>
                  <a:cubicBezTo>
                    <a:pt x="2987040" y="266700"/>
                    <a:pt x="3011170" y="233680"/>
                    <a:pt x="3037840" y="210820"/>
                  </a:cubicBezTo>
                  <a:cubicBezTo>
                    <a:pt x="3064510" y="187960"/>
                    <a:pt x="3106420" y="170180"/>
                    <a:pt x="3135630" y="161290"/>
                  </a:cubicBezTo>
                  <a:cubicBezTo>
                    <a:pt x="3155950" y="154940"/>
                    <a:pt x="3168650" y="146050"/>
                    <a:pt x="3191510" y="154940"/>
                  </a:cubicBezTo>
                  <a:cubicBezTo>
                    <a:pt x="3247390" y="175260"/>
                    <a:pt x="3346450" y="339090"/>
                    <a:pt x="3430270" y="411480"/>
                  </a:cubicBezTo>
                  <a:cubicBezTo>
                    <a:pt x="3506470" y="477520"/>
                    <a:pt x="3568700" y="515620"/>
                    <a:pt x="3667760" y="575310"/>
                  </a:cubicBezTo>
                  <a:cubicBezTo>
                    <a:pt x="3820160" y="666750"/>
                    <a:pt x="4074160" y="802640"/>
                    <a:pt x="4268470" y="887730"/>
                  </a:cubicBezTo>
                  <a:cubicBezTo>
                    <a:pt x="4441190" y="963930"/>
                    <a:pt x="4617720" y="1026160"/>
                    <a:pt x="4770120" y="1070610"/>
                  </a:cubicBezTo>
                  <a:cubicBezTo>
                    <a:pt x="4892040" y="1106170"/>
                    <a:pt x="5012690" y="1145540"/>
                    <a:pt x="5106670" y="1144270"/>
                  </a:cubicBezTo>
                  <a:cubicBezTo>
                    <a:pt x="5173980" y="1143000"/>
                    <a:pt x="5238750" y="1099820"/>
                    <a:pt x="5279390" y="1102360"/>
                  </a:cubicBezTo>
                  <a:cubicBezTo>
                    <a:pt x="5302250" y="1103630"/>
                    <a:pt x="5312410" y="1111250"/>
                    <a:pt x="5331460" y="1121410"/>
                  </a:cubicBezTo>
                  <a:cubicBezTo>
                    <a:pt x="5356860" y="1136650"/>
                    <a:pt x="5396230" y="1168400"/>
                    <a:pt x="5415280" y="1191260"/>
                  </a:cubicBezTo>
                  <a:cubicBezTo>
                    <a:pt x="5429250" y="1207770"/>
                    <a:pt x="5435600" y="1223010"/>
                    <a:pt x="5441950" y="1239520"/>
                  </a:cubicBezTo>
                  <a:cubicBezTo>
                    <a:pt x="5449570" y="1256030"/>
                    <a:pt x="5454650" y="1271270"/>
                    <a:pt x="5457190" y="1292860"/>
                  </a:cubicBezTo>
                  <a:cubicBezTo>
                    <a:pt x="5459730" y="1322070"/>
                    <a:pt x="5458460" y="1369060"/>
                    <a:pt x="5447030" y="1402080"/>
                  </a:cubicBezTo>
                  <a:cubicBezTo>
                    <a:pt x="5435600" y="1435100"/>
                    <a:pt x="5412740" y="1469390"/>
                    <a:pt x="5386070" y="1493520"/>
                  </a:cubicBezTo>
                  <a:cubicBezTo>
                    <a:pt x="5360670" y="1517650"/>
                    <a:pt x="5318760" y="1537970"/>
                    <a:pt x="5290820" y="1546860"/>
                  </a:cubicBezTo>
                  <a:cubicBezTo>
                    <a:pt x="5270500" y="1553210"/>
                    <a:pt x="5253990" y="1554480"/>
                    <a:pt x="5236210" y="1554480"/>
                  </a:cubicBezTo>
                  <a:cubicBezTo>
                    <a:pt x="5218430" y="1554480"/>
                    <a:pt x="5203190" y="1560830"/>
                    <a:pt x="5181600" y="1549400"/>
                  </a:cubicBezTo>
                  <a:cubicBezTo>
                    <a:pt x="5124450" y="1521460"/>
                    <a:pt x="5043170" y="1372870"/>
                    <a:pt x="4932680" y="1283970"/>
                  </a:cubicBezTo>
                  <a:cubicBezTo>
                    <a:pt x="4773930" y="1156970"/>
                    <a:pt x="4484370" y="981710"/>
                    <a:pt x="4282440" y="901700"/>
                  </a:cubicBezTo>
                  <a:cubicBezTo>
                    <a:pt x="4124960" y="839470"/>
                    <a:pt x="4014470" y="829310"/>
                    <a:pt x="3836670" y="802640"/>
                  </a:cubicBezTo>
                  <a:cubicBezTo>
                    <a:pt x="3580130" y="764540"/>
                    <a:pt x="3199130" y="749300"/>
                    <a:pt x="2886710" y="731520"/>
                  </a:cubicBezTo>
                  <a:cubicBezTo>
                    <a:pt x="2583180" y="715010"/>
                    <a:pt x="2277110" y="701040"/>
                    <a:pt x="1990090" y="698500"/>
                  </a:cubicBezTo>
                  <a:cubicBezTo>
                    <a:pt x="1727200" y="695960"/>
                    <a:pt x="1508760" y="698500"/>
                    <a:pt x="1231900" y="711200"/>
                  </a:cubicBezTo>
                  <a:cubicBezTo>
                    <a:pt x="896620" y="726440"/>
                    <a:pt x="273050" y="925830"/>
                    <a:pt x="118110" y="791210"/>
                  </a:cubicBezTo>
                  <a:cubicBezTo>
                    <a:pt x="19050" y="704850"/>
                    <a:pt x="0" y="435610"/>
                    <a:pt x="86360" y="335280"/>
                  </a:cubicBezTo>
                  <a:cubicBezTo>
                    <a:pt x="223520" y="177800"/>
                    <a:pt x="880110" y="269240"/>
                    <a:pt x="1224280" y="254000"/>
                  </a:cubicBezTo>
                  <a:cubicBezTo>
                    <a:pt x="1508760" y="241300"/>
                    <a:pt x="1736090" y="240030"/>
                    <a:pt x="2006600" y="242570"/>
                  </a:cubicBezTo>
                  <a:cubicBezTo>
                    <a:pt x="2299970" y="245110"/>
                    <a:pt x="2609850" y="257810"/>
                    <a:pt x="2923540" y="275590"/>
                  </a:cubicBezTo>
                  <a:cubicBezTo>
                    <a:pt x="3253740" y="294640"/>
                    <a:pt x="3655060" y="309880"/>
                    <a:pt x="3942080" y="358140"/>
                  </a:cubicBezTo>
                  <a:cubicBezTo>
                    <a:pt x="4157980" y="393700"/>
                    <a:pt x="4333240" y="433070"/>
                    <a:pt x="4502150" y="501650"/>
                  </a:cubicBezTo>
                  <a:cubicBezTo>
                    <a:pt x="4655820" y="563880"/>
                    <a:pt x="4790440" y="641350"/>
                    <a:pt x="4918710" y="739140"/>
                  </a:cubicBezTo>
                  <a:cubicBezTo>
                    <a:pt x="5050790" y="840740"/>
                    <a:pt x="5193030" y="1040130"/>
                    <a:pt x="5279390" y="1102360"/>
                  </a:cubicBezTo>
                  <a:cubicBezTo>
                    <a:pt x="5318760" y="1131570"/>
                    <a:pt x="5353050" y="1132840"/>
                    <a:pt x="5377180" y="1150620"/>
                  </a:cubicBezTo>
                  <a:cubicBezTo>
                    <a:pt x="5393690" y="1163320"/>
                    <a:pt x="5403850" y="1173480"/>
                    <a:pt x="5415280" y="1191260"/>
                  </a:cubicBezTo>
                  <a:cubicBezTo>
                    <a:pt x="5431790" y="1216660"/>
                    <a:pt x="5450840" y="1263650"/>
                    <a:pt x="5457190" y="1292860"/>
                  </a:cubicBezTo>
                  <a:cubicBezTo>
                    <a:pt x="5461000" y="1313180"/>
                    <a:pt x="5459730" y="1329690"/>
                    <a:pt x="5458460" y="1347470"/>
                  </a:cubicBezTo>
                  <a:cubicBezTo>
                    <a:pt x="5457190" y="1365250"/>
                    <a:pt x="5454650" y="1383030"/>
                    <a:pt x="5447030" y="1402080"/>
                  </a:cubicBezTo>
                  <a:cubicBezTo>
                    <a:pt x="5435600" y="1430020"/>
                    <a:pt x="5412740" y="1469390"/>
                    <a:pt x="5386070" y="1493520"/>
                  </a:cubicBezTo>
                  <a:cubicBezTo>
                    <a:pt x="5360670" y="1517650"/>
                    <a:pt x="5325110" y="1537970"/>
                    <a:pt x="5290820" y="1546860"/>
                  </a:cubicBezTo>
                  <a:cubicBezTo>
                    <a:pt x="5256530" y="1555750"/>
                    <a:pt x="5220970" y="1543050"/>
                    <a:pt x="5181600" y="1549400"/>
                  </a:cubicBezTo>
                  <a:cubicBezTo>
                    <a:pt x="5134610" y="1555750"/>
                    <a:pt x="5093970" y="1590040"/>
                    <a:pt x="5031740" y="1591310"/>
                  </a:cubicBezTo>
                  <a:cubicBezTo>
                    <a:pt x="4927600" y="1593850"/>
                    <a:pt x="4759960" y="1543050"/>
                    <a:pt x="4611370" y="1499870"/>
                  </a:cubicBezTo>
                  <a:cubicBezTo>
                    <a:pt x="4437380" y="1449070"/>
                    <a:pt x="4246880" y="1379220"/>
                    <a:pt x="4055110" y="1291590"/>
                  </a:cubicBezTo>
                  <a:cubicBezTo>
                    <a:pt x="3836670" y="1192530"/>
                    <a:pt x="3521710" y="1064260"/>
                    <a:pt x="3374390" y="924560"/>
                  </a:cubicBezTo>
                  <a:cubicBezTo>
                    <a:pt x="3272790" y="828040"/>
                    <a:pt x="3248660" y="660400"/>
                    <a:pt x="3183890" y="612140"/>
                  </a:cubicBezTo>
                  <a:cubicBezTo>
                    <a:pt x="3148330" y="585470"/>
                    <a:pt x="3103880" y="596900"/>
                    <a:pt x="3077210" y="584200"/>
                  </a:cubicBezTo>
                  <a:cubicBezTo>
                    <a:pt x="3058160" y="575310"/>
                    <a:pt x="3048000" y="567690"/>
                    <a:pt x="3032760" y="552450"/>
                  </a:cubicBezTo>
                  <a:cubicBezTo>
                    <a:pt x="3012440" y="530860"/>
                    <a:pt x="2983230" y="494030"/>
                    <a:pt x="2971800" y="461010"/>
                  </a:cubicBezTo>
                  <a:cubicBezTo>
                    <a:pt x="2960370" y="427990"/>
                    <a:pt x="2957830" y="382270"/>
                    <a:pt x="2960370" y="353060"/>
                  </a:cubicBezTo>
                  <a:cubicBezTo>
                    <a:pt x="2961640" y="331470"/>
                    <a:pt x="2965450" y="318770"/>
                    <a:pt x="2974340" y="299720"/>
                  </a:cubicBezTo>
                  <a:cubicBezTo>
                    <a:pt x="2987040" y="273050"/>
                    <a:pt x="3011170" y="233680"/>
                    <a:pt x="3037840" y="210820"/>
                  </a:cubicBezTo>
                  <a:cubicBezTo>
                    <a:pt x="3064510" y="187960"/>
                    <a:pt x="3098800" y="173990"/>
                    <a:pt x="3135630" y="161290"/>
                  </a:cubicBezTo>
                  <a:cubicBezTo>
                    <a:pt x="3178810" y="146050"/>
                    <a:pt x="3213100" y="137160"/>
                    <a:pt x="3285490" y="130810"/>
                  </a:cubicBezTo>
                  <a:cubicBezTo>
                    <a:pt x="3462020" y="116840"/>
                    <a:pt x="3950970" y="147320"/>
                    <a:pt x="4212590" y="165100"/>
                  </a:cubicBezTo>
                  <a:cubicBezTo>
                    <a:pt x="4405630" y="177800"/>
                    <a:pt x="4563110" y="195580"/>
                    <a:pt x="4715510" y="214630"/>
                  </a:cubicBezTo>
                  <a:cubicBezTo>
                    <a:pt x="4843780" y="231140"/>
                    <a:pt x="4987290" y="243840"/>
                    <a:pt x="5067300" y="269240"/>
                  </a:cubicBezTo>
                  <a:cubicBezTo>
                    <a:pt x="5111750" y="283210"/>
                    <a:pt x="5138420" y="295910"/>
                    <a:pt x="5165090" y="318770"/>
                  </a:cubicBezTo>
                  <a:cubicBezTo>
                    <a:pt x="5191760" y="341630"/>
                    <a:pt x="5215890" y="374650"/>
                    <a:pt x="5228590" y="407670"/>
                  </a:cubicBezTo>
                  <a:cubicBezTo>
                    <a:pt x="5241290" y="440690"/>
                    <a:pt x="5243830" y="487680"/>
                    <a:pt x="5242560" y="516890"/>
                  </a:cubicBezTo>
                  <a:cubicBezTo>
                    <a:pt x="5241290" y="538480"/>
                    <a:pt x="5238750" y="551180"/>
                    <a:pt x="5229860" y="570230"/>
                  </a:cubicBezTo>
                  <a:cubicBezTo>
                    <a:pt x="5218430" y="596900"/>
                    <a:pt x="5195570" y="636270"/>
                    <a:pt x="5168900" y="660400"/>
                  </a:cubicBezTo>
                  <a:cubicBezTo>
                    <a:pt x="5142230" y="684530"/>
                    <a:pt x="5126990" y="698500"/>
                    <a:pt x="5072380" y="712470"/>
                  </a:cubicBezTo>
                  <a:cubicBezTo>
                    <a:pt x="4867910" y="767080"/>
                    <a:pt x="3919220" y="765810"/>
                    <a:pt x="3522980" y="754380"/>
                  </a:cubicBezTo>
                  <a:cubicBezTo>
                    <a:pt x="3275330" y="746760"/>
                    <a:pt x="2923540" y="684530"/>
                    <a:pt x="2919730" y="702310"/>
                  </a:cubicBezTo>
                  <a:cubicBezTo>
                    <a:pt x="2917190" y="715010"/>
                    <a:pt x="3092450" y="763270"/>
                    <a:pt x="3201670" y="791210"/>
                  </a:cubicBezTo>
                  <a:cubicBezTo>
                    <a:pt x="3347720" y="829310"/>
                    <a:pt x="3543300" y="867410"/>
                    <a:pt x="3723640" y="895350"/>
                  </a:cubicBezTo>
                  <a:cubicBezTo>
                    <a:pt x="3914140" y="924560"/>
                    <a:pt x="4099560" y="944880"/>
                    <a:pt x="4315460" y="961390"/>
                  </a:cubicBezTo>
                  <a:cubicBezTo>
                    <a:pt x="4577080" y="981710"/>
                    <a:pt x="4888230" y="996950"/>
                    <a:pt x="5184140" y="999490"/>
                  </a:cubicBezTo>
                  <a:cubicBezTo>
                    <a:pt x="5494020" y="1002030"/>
                    <a:pt x="5872480" y="995680"/>
                    <a:pt x="6135370" y="975360"/>
                  </a:cubicBezTo>
                  <a:cubicBezTo>
                    <a:pt x="6323330" y="960120"/>
                    <a:pt x="6573520" y="858520"/>
                    <a:pt x="6617970" y="911860"/>
                  </a:cubicBezTo>
                  <a:cubicBezTo>
                    <a:pt x="6648450" y="948690"/>
                    <a:pt x="6604000" y="1093470"/>
                    <a:pt x="6541770" y="1130300"/>
                  </a:cubicBezTo>
                  <a:cubicBezTo>
                    <a:pt x="6442710" y="1189990"/>
                    <a:pt x="6191250" y="1071880"/>
                    <a:pt x="5961380" y="1038860"/>
                  </a:cubicBezTo>
                  <a:cubicBezTo>
                    <a:pt x="5628640" y="990600"/>
                    <a:pt x="5091430" y="920750"/>
                    <a:pt x="4735830" y="876300"/>
                  </a:cubicBezTo>
                  <a:cubicBezTo>
                    <a:pt x="4462780" y="842010"/>
                    <a:pt x="4231640" y="808990"/>
                    <a:pt x="4011930" y="789940"/>
                  </a:cubicBezTo>
                  <a:cubicBezTo>
                    <a:pt x="3829050" y="774700"/>
                    <a:pt x="3609340" y="792480"/>
                    <a:pt x="3509010" y="764540"/>
                  </a:cubicBezTo>
                  <a:cubicBezTo>
                    <a:pt x="3462020" y="751840"/>
                    <a:pt x="3439160" y="736600"/>
                    <a:pt x="3412490" y="713740"/>
                  </a:cubicBezTo>
                  <a:cubicBezTo>
                    <a:pt x="3385820" y="690880"/>
                    <a:pt x="3361690" y="651510"/>
                    <a:pt x="3348990" y="624840"/>
                  </a:cubicBezTo>
                  <a:cubicBezTo>
                    <a:pt x="3340100" y="605790"/>
                    <a:pt x="3336290" y="593090"/>
                    <a:pt x="3335020" y="571500"/>
                  </a:cubicBezTo>
                  <a:cubicBezTo>
                    <a:pt x="3332480" y="542290"/>
                    <a:pt x="3335020" y="495300"/>
                    <a:pt x="3347720" y="462280"/>
                  </a:cubicBezTo>
                  <a:cubicBezTo>
                    <a:pt x="3360420" y="429260"/>
                    <a:pt x="3382010" y="396240"/>
                    <a:pt x="3408680" y="372110"/>
                  </a:cubicBezTo>
                  <a:cubicBezTo>
                    <a:pt x="3435350" y="347980"/>
                    <a:pt x="3470910" y="328930"/>
                    <a:pt x="3505200" y="320040"/>
                  </a:cubicBezTo>
                  <a:cubicBezTo>
                    <a:pt x="3539490" y="311150"/>
                    <a:pt x="3566160" y="313690"/>
                    <a:pt x="3614420" y="318770"/>
                  </a:cubicBezTo>
                  <a:cubicBezTo>
                    <a:pt x="3717290" y="330200"/>
                    <a:pt x="3914140" y="398780"/>
                    <a:pt x="4091940" y="429260"/>
                  </a:cubicBezTo>
                  <a:cubicBezTo>
                    <a:pt x="4311650" y="467360"/>
                    <a:pt x="4626610" y="506730"/>
                    <a:pt x="4836160" y="511810"/>
                  </a:cubicBezTo>
                  <a:cubicBezTo>
                    <a:pt x="4987290" y="515620"/>
                    <a:pt x="5100320" y="500380"/>
                    <a:pt x="5229860" y="487680"/>
                  </a:cubicBezTo>
                  <a:cubicBezTo>
                    <a:pt x="5358130" y="476250"/>
                    <a:pt x="5467350" y="472440"/>
                    <a:pt x="5610860" y="439420"/>
                  </a:cubicBezTo>
                  <a:cubicBezTo>
                    <a:pt x="5808980" y="393700"/>
                    <a:pt x="6201410" y="199390"/>
                    <a:pt x="6297930" y="204470"/>
                  </a:cubicBezTo>
                  <a:cubicBezTo>
                    <a:pt x="6324600" y="205740"/>
                    <a:pt x="6330950" y="214630"/>
                    <a:pt x="6347460" y="227330"/>
                  </a:cubicBezTo>
                  <a:cubicBezTo>
                    <a:pt x="6371590" y="245110"/>
                    <a:pt x="6405880" y="275590"/>
                    <a:pt x="6423660" y="306070"/>
                  </a:cubicBezTo>
                  <a:cubicBezTo>
                    <a:pt x="6441440" y="336550"/>
                    <a:pt x="6452870" y="375920"/>
                    <a:pt x="6454140" y="411480"/>
                  </a:cubicBezTo>
                  <a:cubicBezTo>
                    <a:pt x="6455410" y="447040"/>
                    <a:pt x="6447790" y="487680"/>
                    <a:pt x="6432550" y="519430"/>
                  </a:cubicBezTo>
                  <a:cubicBezTo>
                    <a:pt x="6417310" y="551180"/>
                    <a:pt x="6386830" y="584200"/>
                    <a:pt x="6363970" y="603250"/>
                  </a:cubicBezTo>
                  <a:cubicBezTo>
                    <a:pt x="6347460" y="617220"/>
                    <a:pt x="6332220" y="623570"/>
                    <a:pt x="6315710" y="631190"/>
                  </a:cubicBezTo>
                  <a:cubicBezTo>
                    <a:pt x="6299200" y="638810"/>
                    <a:pt x="6283960" y="645160"/>
                    <a:pt x="6263640" y="647700"/>
                  </a:cubicBezTo>
                  <a:cubicBezTo>
                    <a:pt x="6234430" y="651510"/>
                    <a:pt x="6192520" y="651510"/>
                    <a:pt x="6154420" y="638810"/>
                  </a:cubicBezTo>
                  <a:cubicBezTo>
                    <a:pt x="6103620" y="622300"/>
                    <a:pt x="6052820" y="566420"/>
                    <a:pt x="5993130" y="539750"/>
                  </a:cubicBezTo>
                  <a:cubicBezTo>
                    <a:pt x="5927090" y="510540"/>
                    <a:pt x="5857240" y="491490"/>
                    <a:pt x="5769610" y="478790"/>
                  </a:cubicBezTo>
                  <a:cubicBezTo>
                    <a:pt x="5650230" y="461010"/>
                    <a:pt x="5466080" y="454660"/>
                    <a:pt x="5336540" y="464820"/>
                  </a:cubicBezTo>
                  <a:cubicBezTo>
                    <a:pt x="5228590" y="472440"/>
                    <a:pt x="5132070" y="494030"/>
                    <a:pt x="5041900" y="519430"/>
                  </a:cubicBezTo>
                  <a:cubicBezTo>
                    <a:pt x="4960620" y="542290"/>
                    <a:pt x="4902200" y="566420"/>
                    <a:pt x="4817110" y="605790"/>
                  </a:cubicBezTo>
                  <a:cubicBezTo>
                    <a:pt x="4696460" y="661670"/>
                    <a:pt x="4550410" y="755650"/>
                    <a:pt x="4392930" y="834390"/>
                  </a:cubicBezTo>
                  <a:cubicBezTo>
                    <a:pt x="4203700" y="929640"/>
                    <a:pt x="3959860" y="1055370"/>
                    <a:pt x="3755390" y="1132840"/>
                  </a:cubicBezTo>
                  <a:cubicBezTo>
                    <a:pt x="3575050" y="1201420"/>
                    <a:pt x="3420110" y="1245870"/>
                    <a:pt x="3233420" y="1289050"/>
                  </a:cubicBezTo>
                  <a:cubicBezTo>
                    <a:pt x="3022600" y="1337310"/>
                    <a:pt x="2755900" y="1402080"/>
                    <a:pt x="2550160" y="1402080"/>
                  </a:cubicBezTo>
                  <a:cubicBezTo>
                    <a:pt x="2379980" y="1402080"/>
                    <a:pt x="2200910" y="1384300"/>
                    <a:pt x="2085340" y="1325880"/>
                  </a:cubicBezTo>
                  <a:cubicBezTo>
                    <a:pt x="1998980" y="1282700"/>
                    <a:pt x="1930400" y="1214120"/>
                    <a:pt x="1893570" y="1139190"/>
                  </a:cubicBezTo>
                  <a:cubicBezTo>
                    <a:pt x="1856740" y="1065530"/>
                    <a:pt x="1842770" y="957580"/>
                    <a:pt x="1860550" y="881380"/>
                  </a:cubicBezTo>
                  <a:cubicBezTo>
                    <a:pt x="1877060" y="808990"/>
                    <a:pt x="1929130" y="758190"/>
                    <a:pt x="1985010" y="689610"/>
                  </a:cubicBezTo>
                  <a:cubicBezTo>
                    <a:pt x="2062480" y="595630"/>
                    <a:pt x="2178050" y="444500"/>
                    <a:pt x="2299970" y="382270"/>
                  </a:cubicBezTo>
                  <a:cubicBezTo>
                    <a:pt x="2416810" y="322580"/>
                    <a:pt x="2538730" y="323850"/>
                    <a:pt x="2694940" y="313690"/>
                  </a:cubicBezTo>
                  <a:cubicBezTo>
                    <a:pt x="2917190" y="298450"/>
                    <a:pt x="3243580" y="331470"/>
                    <a:pt x="3507740" y="345440"/>
                  </a:cubicBezTo>
                  <a:cubicBezTo>
                    <a:pt x="3759200" y="359410"/>
                    <a:pt x="4008120" y="388620"/>
                    <a:pt x="4241800" y="396240"/>
                  </a:cubicBezTo>
                  <a:cubicBezTo>
                    <a:pt x="4456430" y="402590"/>
                    <a:pt x="4762500" y="297180"/>
                    <a:pt x="4857750" y="392430"/>
                  </a:cubicBezTo>
                  <a:cubicBezTo>
                    <a:pt x="4940300" y="473710"/>
                    <a:pt x="4857750" y="853440"/>
                    <a:pt x="4857750" y="853440"/>
                  </a:cubicBezTo>
                </a:path>
              </a:pathLst>
            </a:custGeom>
            <a:solidFill>
              <a:srgbClr val="8C52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2847022" y="5428297"/>
            <a:ext cx="4946332" cy="2163128"/>
            <a:chOff x="0" y="0"/>
            <a:chExt cx="6595110" cy="288417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22860" y="38100"/>
              <a:ext cx="6626860" cy="2796540"/>
            </a:xfrm>
            <a:custGeom>
              <a:avLst/>
              <a:gdLst/>
              <a:ahLst/>
              <a:cxnLst/>
              <a:rect r="r" b="b" t="t" l="l"/>
              <a:pathLst>
                <a:path h="2796540" w="6626860">
                  <a:moveTo>
                    <a:pt x="3954780" y="2636520"/>
                  </a:moveTo>
                  <a:cubicBezTo>
                    <a:pt x="3489960" y="2346960"/>
                    <a:pt x="3304540" y="2331720"/>
                    <a:pt x="3068320" y="2350770"/>
                  </a:cubicBezTo>
                  <a:cubicBezTo>
                    <a:pt x="2679700" y="2382520"/>
                    <a:pt x="1885950" y="2688590"/>
                    <a:pt x="1550670" y="2752090"/>
                  </a:cubicBezTo>
                  <a:cubicBezTo>
                    <a:pt x="1388110" y="2782570"/>
                    <a:pt x="1276350" y="2792730"/>
                    <a:pt x="1182370" y="2795270"/>
                  </a:cubicBezTo>
                  <a:cubicBezTo>
                    <a:pt x="1125220" y="2796540"/>
                    <a:pt x="1089660" y="2795270"/>
                    <a:pt x="1043940" y="2786380"/>
                  </a:cubicBezTo>
                  <a:cubicBezTo>
                    <a:pt x="998220" y="2777490"/>
                    <a:pt x="952500" y="2762250"/>
                    <a:pt x="910590" y="2743200"/>
                  </a:cubicBezTo>
                  <a:cubicBezTo>
                    <a:pt x="868680" y="2724150"/>
                    <a:pt x="828040" y="2698750"/>
                    <a:pt x="792480" y="2669540"/>
                  </a:cubicBezTo>
                  <a:cubicBezTo>
                    <a:pt x="756920" y="2640330"/>
                    <a:pt x="722630" y="2607310"/>
                    <a:pt x="694690" y="2570480"/>
                  </a:cubicBezTo>
                  <a:cubicBezTo>
                    <a:pt x="666750" y="2533650"/>
                    <a:pt x="641350" y="2493010"/>
                    <a:pt x="623570" y="2451100"/>
                  </a:cubicBezTo>
                  <a:cubicBezTo>
                    <a:pt x="604520" y="2409190"/>
                    <a:pt x="591820" y="2363470"/>
                    <a:pt x="584200" y="2317750"/>
                  </a:cubicBezTo>
                  <a:cubicBezTo>
                    <a:pt x="576580" y="2272030"/>
                    <a:pt x="572770" y="2223770"/>
                    <a:pt x="576580" y="2178050"/>
                  </a:cubicBezTo>
                  <a:cubicBezTo>
                    <a:pt x="580390" y="2132330"/>
                    <a:pt x="589280" y="2085340"/>
                    <a:pt x="603250" y="2042160"/>
                  </a:cubicBezTo>
                  <a:cubicBezTo>
                    <a:pt x="617220" y="1997710"/>
                    <a:pt x="637540" y="1954530"/>
                    <a:pt x="661670" y="1915160"/>
                  </a:cubicBezTo>
                  <a:cubicBezTo>
                    <a:pt x="685800" y="1875790"/>
                    <a:pt x="716280" y="1838960"/>
                    <a:pt x="749300" y="1807210"/>
                  </a:cubicBezTo>
                  <a:cubicBezTo>
                    <a:pt x="782320" y="1775460"/>
                    <a:pt x="819150" y="1744980"/>
                    <a:pt x="858520" y="1722120"/>
                  </a:cubicBezTo>
                  <a:cubicBezTo>
                    <a:pt x="897890" y="1697990"/>
                    <a:pt x="942340" y="1680210"/>
                    <a:pt x="986790" y="1666240"/>
                  </a:cubicBezTo>
                  <a:cubicBezTo>
                    <a:pt x="1031240" y="1653540"/>
                    <a:pt x="1050290" y="1651000"/>
                    <a:pt x="1123950" y="1642110"/>
                  </a:cubicBezTo>
                  <a:cubicBezTo>
                    <a:pt x="1432560" y="1605280"/>
                    <a:pt x="2943860" y="1555750"/>
                    <a:pt x="3526790" y="1494790"/>
                  </a:cubicBezTo>
                  <a:cubicBezTo>
                    <a:pt x="3862070" y="1459230"/>
                    <a:pt x="4051300" y="1394460"/>
                    <a:pt x="4316730" y="1377950"/>
                  </a:cubicBezTo>
                  <a:cubicBezTo>
                    <a:pt x="4583430" y="1361440"/>
                    <a:pt x="5007610" y="1262380"/>
                    <a:pt x="5121910" y="1394460"/>
                  </a:cubicBezTo>
                  <a:cubicBezTo>
                    <a:pt x="5231130" y="1520190"/>
                    <a:pt x="5157470" y="1977390"/>
                    <a:pt x="5029200" y="2117090"/>
                  </a:cubicBezTo>
                  <a:cubicBezTo>
                    <a:pt x="4912360" y="2245360"/>
                    <a:pt x="4672330" y="2223770"/>
                    <a:pt x="4433570" y="2249170"/>
                  </a:cubicBezTo>
                  <a:cubicBezTo>
                    <a:pt x="4084320" y="2286000"/>
                    <a:pt x="3549650" y="2235200"/>
                    <a:pt x="3125470" y="2242820"/>
                  </a:cubicBezTo>
                  <a:cubicBezTo>
                    <a:pt x="2721610" y="2250440"/>
                    <a:pt x="2282190" y="2294890"/>
                    <a:pt x="1944370" y="2293620"/>
                  </a:cubicBezTo>
                  <a:cubicBezTo>
                    <a:pt x="1691640" y="2293620"/>
                    <a:pt x="1499870" y="2288540"/>
                    <a:pt x="1280160" y="2261870"/>
                  </a:cubicBezTo>
                  <a:cubicBezTo>
                    <a:pt x="1057910" y="2235200"/>
                    <a:pt x="783590" y="2241550"/>
                    <a:pt x="618490" y="2133600"/>
                  </a:cubicBezTo>
                  <a:cubicBezTo>
                    <a:pt x="471170" y="2037080"/>
                    <a:pt x="347980" y="1852930"/>
                    <a:pt x="311150" y="1686560"/>
                  </a:cubicBezTo>
                  <a:cubicBezTo>
                    <a:pt x="273050" y="1516380"/>
                    <a:pt x="318770" y="1294130"/>
                    <a:pt x="403860" y="1122680"/>
                  </a:cubicBezTo>
                  <a:cubicBezTo>
                    <a:pt x="497840" y="932180"/>
                    <a:pt x="707390" y="737870"/>
                    <a:pt x="886460" y="613410"/>
                  </a:cubicBezTo>
                  <a:cubicBezTo>
                    <a:pt x="1050290" y="500380"/>
                    <a:pt x="1229360" y="433070"/>
                    <a:pt x="1422400" y="386080"/>
                  </a:cubicBezTo>
                  <a:cubicBezTo>
                    <a:pt x="1628140" y="335280"/>
                    <a:pt x="1869440" y="342900"/>
                    <a:pt x="2089150" y="332740"/>
                  </a:cubicBezTo>
                  <a:cubicBezTo>
                    <a:pt x="2303780" y="323850"/>
                    <a:pt x="2513330" y="334010"/>
                    <a:pt x="2724150" y="327660"/>
                  </a:cubicBezTo>
                  <a:cubicBezTo>
                    <a:pt x="2932430" y="321310"/>
                    <a:pt x="3145790" y="313690"/>
                    <a:pt x="3346450" y="293370"/>
                  </a:cubicBezTo>
                  <a:cubicBezTo>
                    <a:pt x="3535680" y="274320"/>
                    <a:pt x="3709670" y="229870"/>
                    <a:pt x="3895090" y="212090"/>
                  </a:cubicBezTo>
                  <a:cubicBezTo>
                    <a:pt x="4083050" y="194310"/>
                    <a:pt x="4235450" y="186690"/>
                    <a:pt x="4466590" y="190500"/>
                  </a:cubicBezTo>
                  <a:cubicBezTo>
                    <a:pt x="4824730" y="195580"/>
                    <a:pt x="5472430" y="146050"/>
                    <a:pt x="5834380" y="281940"/>
                  </a:cubicBezTo>
                  <a:cubicBezTo>
                    <a:pt x="6122670" y="389890"/>
                    <a:pt x="6417310" y="574040"/>
                    <a:pt x="6521450" y="806450"/>
                  </a:cubicBezTo>
                  <a:cubicBezTo>
                    <a:pt x="6626860" y="1041400"/>
                    <a:pt x="6512560" y="1430020"/>
                    <a:pt x="6452870" y="1685290"/>
                  </a:cubicBezTo>
                  <a:cubicBezTo>
                    <a:pt x="6403340" y="1893570"/>
                    <a:pt x="6366510" y="2091690"/>
                    <a:pt x="6231890" y="2233930"/>
                  </a:cubicBezTo>
                  <a:cubicBezTo>
                    <a:pt x="6076950" y="2397760"/>
                    <a:pt x="5756910" y="2515870"/>
                    <a:pt x="5528310" y="2566670"/>
                  </a:cubicBezTo>
                  <a:cubicBezTo>
                    <a:pt x="5331460" y="2609850"/>
                    <a:pt x="5143500" y="2589530"/>
                    <a:pt x="4951730" y="2562860"/>
                  </a:cubicBezTo>
                  <a:cubicBezTo>
                    <a:pt x="4752340" y="2534920"/>
                    <a:pt x="4516120" y="2504440"/>
                    <a:pt x="4356100" y="2395220"/>
                  </a:cubicBezTo>
                  <a:cubicBezTo>
                    <a:pt x="4197350" y="2287270"/>
                    <a:pt x="4149090" y="1997710"/>
                    <a:pt x="3992880" y="1911350"/>
                  </a:cubicBezTo>
                  <a:cubicBezTo>
                    <a:pt x="3844290" y="1828800"/>
                    <a:pt x="3655060" y="1889760"/>
                    <a:pt x="3451860" y="1866900"/>
                  </a:cubicBezTo>
                  <a:cubicBezTo>
                    <a:pt x="3185160" y="1837690"/>
                    <a:pt x="2875280" y="1778000"/>
                    <a:pt x="2533650" y="1741170"/>
                  </a:cubicBezTo>
                  <a:cubicBezTo>
                    <a:pt x="2105660" y="1695450"/>
                    <a:pt x="1452880" y="1680210"/>
                    <a:pt x="1080770" y="1626870"/>
                  </a:cubicBezTo>
                  <a:cubicBezTo>
                    <a:pt x="845820" y="1592580"/>
                    <a:pt x="676910" y="1607820"/>
                    <a:pt x="509270" y="1507490"/>
                  </a:cubicBezTo>
                  <a:cubicBezTo>
                    <a:pt x="318770" y="1393190"/>
                    <a:pt x="54610" y="1144270"/>
                    <a:pt x="27940" y="929640"/>
                  </a:cubicBezTo>
                  <a:cubicBezTo>
                    <a:pt x="0" y="703580"/>
                    <a:pt x="207010" y="316230"/>
                    <a:pt x="384810" y="180340"/>
                  </a:cubicBezTo>
                  <a:cubicBezTo>
                    <a:pt x="532130" y="67310"/>
                    <a:pt x="748030" y="102870"/>
                    <a:pt x="948690" y="76200"/>
                  </a:cubicBezTo>
                  <a:cubicBezTo>
                    <a:pt x="1173480" y="45720"/>
                    <a:pt x="1438910" y="20320"/>
                    <a:pt x="1671320" y="12700"/>
                  </a:cubicBezTo>
                  <a:cubicBezTo>
                    <a:pt x="1887220" y="6350"/>
                    <a:pt x="2080260" y="0"/>
                    <a:pt x="2298700" y="29210"/>
                  </a:cubicBezTo>
                  <a:cubicBezTo>
                    <a:pt x="2543810" y="62230"/>
                    <a:pt x="2786380" y="199390"/>
                    <a:pt x="3069590" y="219710"/>
                  </a:cubicBezTo>
                  <a:cubicBezTo>
                    <a:pt x="3407410" y="245110"/>
                    <a:pt x="3872230" y="129540"/>
                    <a:pt x="4193540" y="113030"/>
                  </a:cubicBezTo>
                  <a:cubicBezTo>
                    <a:pt x="4433570" y="100330"/>
                    <a:pt x="4613910" y="81280"/>
                    <a:pt x="4824730" y="106680"/>
                  </a:cubicBezTo>
                  <a:cubicBezTo>
                    <a:pt x="5044440" y="132080"/>
                    <a:pt x="5308600" y="149860"/>
                    <a:pt x="5487670" y="271780"/>
                  </a:cubicBezTo>
                  <a:cubicBezTo>
                    <a:pt x="5670550" y="396240"/>
                    <a:pt x="5875020" y="633730"/>
                    <a:pt x="5904230" y="852170"/>
                  </a:cubicBezTo>
                  <a:cubicBezTo>
                    <a:pt x="5937250" y="1090930"/>
                    <a:pt x="5746750" y="1440180"/>
                    <a:pt x="5608320" y="1658620"/>
                  </a:cubicBezTo>
                  <a:cubicBezTo>
                    <a:pt x="5490210" y="1845310"/>
                    <a:pt x="5321300" y="1968500"/>
                    <a:pt x="5165090" y="2108200"/>
                  </a:cubicBezTo>
                  <a:cubicBezTo>
                    <a:pt x="5008880" y="2247900"/>
                    <a:pt x="4874260" y="2411730"/>
                    <a:pt x="4673600" y="2499360"/>
                  </a:cubicBezTo>
                  <a:cubicBezTo>
                    <a:pt x="4437380" y="2602230"/>
                    <a:pt x="4122420" y="2607310"/>
                    <a:pt x="3810000" y="2631440"/>
                  </a:cubicBezTo>
                  <a:cubicBezTo>
                    <a:pt x="3444240" y="2660650"/>
                    <a:pt x="2946400" y="2679700"/>
                    <a:pt x="2609850" y="2636520"/>
                  </a:cubicBezTo>
                  <a:cubicBezTo>
                    <a:pt x="2359660" y="2604770"/>
                    <a:pt x="1973580" y="2448560"/>
                    <a:pt x="1964690" y="2467610"/>
                  </a:cubicBezTo>
                  <a:cubicBezTo>
                    <a:pt x="1962150" y="2472690"/>
                    <a:pt x="2011680" y="2498090"/>
                    <a:pt x="2009140" y="2503170"/>
                  </a:cubicBezTo>
                  <a:cubicBezTo>
                    <a:pt x="2005330" y="2512060"/>
                    <a:pt x="1874520" y="2477770"/>
                    <a:pt x="1814830" y="2449830"/>
                  </a:cubicBezTo>
                  <a:cubicBezTo>
                    <a:pt x="1755140" y="2421890"/>
                    <a:pt x="1696720" y="2382520"/>
                    <a:pt x="1648460" y="2336800"/>
                  </a:cubicBezTo>
                  <a:cubicBezTo>
                    <a:pt x="1600200" y="2291080"/>
                    <a:pt x="1557020" y="2235200"/>
                    <a:pt x="1526540" y="2176780"/>
                  </a:cubicBezTo>
                  <a:cubicBezTo>
                    <a:pt x="1496060" y="2118360"/>
                    <a:pt x="1473200" y="2051050"/>
                    <a:pt x="1463040" y="1986280"/>
                  </a:cubicBezTo>
                  <a:cubicBezTo>
                    <a:pt x="1452880" y="1921510"/>
                    <a:pt x="1452880" y="1850390"/>
                    <a:pt x="1463040" y="1785620"/>
                  </a:cubicBezTo>
                  <a:cubicBezTo>
                    <a:pt x="1473200" y="1720850"/>
                    <a:pt x="1497330" y="1653540"/>
                    <a:pt x="1527810" y="1595120"/>
                  </a:cubicBezTo>
                  <a:cubicBezTo>
                    <a:pt x="1558290" y="1536700"/>
                    <a:pt x="1600200" y="1480820"/>
                    <a:pt x="1648460" y="1435100"/>
                  </a:cubicBezTo>
                  <a:cubicBezTo>
                    <a:pt x="1696720" y="1389380"/>
                    <a:pt x="1756410" y="1350010"/>
                    <a:pt x="1816100" y="1322070"/>
                  </a:cubicBezTo>
                  <a:cubicBezTo>
                    <a:pt x="1875790" y="1294130"/>
                    <a:pt x="1943100" y="1276350"/>
                    <a:pt x="2009140" y="1268730"/>
                  </a:cubicBezTo>
                  <a:cubicBezTo>
                    <a:pt x="2075180" y="1261110"/>
                    <a:pt x="2145030" y="1264920"/>
                    <a:pt x="2209800" y="1278890"/>
                  </a:cubicBezTo>
                  <a:cubicBezTo>
                    <a:pt x="2274570" y="1292860"/>
                    <a:pt x="2339340" y="1319530"/>
                    <a:pt x="2396490" y="1353820"/>
                  </a:cubicBezTo>
                  <a:cubicBezTo>
                    <a:pt x="2453640" y="1388110"/>
                    <a:pt x="2506980" y="1432560"/>
                    <a:pt x="2550160" y="1483360"/>
                  </a:cubicBezTo>
                  <a:cubicBezTo>
                    <a:pt x="2593340" y="1534160"/>
                    <a:pt x="2628900" y="1595120"/>
                    <a:pt x="2653030" y="1656080"/>
                  </a:cubicBezTo>
                  <a:cubicBezTo>
                    <a:pt x="2677160" y="1718310"/>
                    <a:pt x="2692400" y="1786890"/>
                    <a:pt x="2696210" y="1852930"/>
                  </a:cubicBezTo>
                  <a:cubicBezTo>
                    <a:pt x="2700020" y="1918970"/>
                    <a:pt x="2692400" y="1988820"/>
                    <a:pt x="2674620" y="2052320"/>
                  </a:cubicBezTo>
                  <a:cubicBezTo>
                    <a:pt x="2656840" y="2115820"/>
                    <a:pt x="2627630" y="2180590"/>
                    <a:pt x="2590800" y="2235200"/>
                  </a:cubicBezTo>
                  <a:cubicBezTo>
                    <a:pt x="2553970" y="2289810"/>
                    <a:pt x="2505710" y="2340610"/>
                    <a:pt x="2452370" y="2381250"/>
                  </a:cubicBezTo>
                  <a:cubicBezTo>
                    <a:pt x="2400300" y="2420620"/>
                    <a:pt x="2336800" y="2454910"/>
                    <a:pt x="2274570" y="2475230"/>
                  </a:cubicBezTo>
                  <a:cubicBezTo>
                    <a:pt x="2211070" y="2496820"/>
                    <a:pt x="2141220" y="2506980"/>
                    <a:pt x="2075180" y="2506980"/>
                  </a:cubicBezTo>
                  <a:cubicBezTo>
                    <a:pt x="2009140" y="2506980"/>
                    <a:pt x="1939290" y="2496820"/>
                    <a:pt x="1877060" y="2475230"/>
                  </a:cubicBezTo>
                  <a:cubicBezTo>
                    <a:pt x="1814830" y="2453640"/>
                    <a:pt x="1751330" y="2420620"/>
                    <a:pt x="1699260" y="2379980"/>
                  </a:cubicBezTo>
                  <a:cubicBezTo>
                    <a:pt x="1647190" y="2339340"/>
                    <a:pt x="1598930" y="2288540"/>
                    <a:pt x="1562100" y="2233930"/>
                  </a:cubicBezTo>
                  <a:cubicBezTo>
                    <a:pt x="1525270" y="2179320"/>
                    <a:pt x="1494790" y="2115820"/>
                    <a:pt x="1477010" y="2052320"/>
                  </a:cubicBezTo>
                  <a:cubicBezTo>
                    <a:pt x="1459230" y="1988820"/>
                    <a:pt x="1451610" y="1917700"/>
                    <a:pt x="1455420" y="1851660"/>
                  </a:cubicBezTo>
                  <a:cubicBezTo>
                    <a:pt x="1459230" y="1785620"/>
                    <a:pt x="1474470" y="1717040"/>
                    <a:pt x="1498600" y="1656080"/>
                  </a:cubicBezTo>
                  <a:cubicBezTo>
                    <a:pt x="1522730" y="1595120"/>
                    <a:pt x="1559560" y="1534160"/>
                    <a:pt x="1602740" y="1483360"/>
                  </a:cubicBezTo>
                  <a:cubicBezTo>
                    <a:pt x="1645920" y="1432560"/>
                    <a:pt x="1699260" y="1388110"/>
                    <a:pt x="1756410" y="1353820"/>
                  </a:cubicBezTo>
                  <a:cubicBezTo>
                    <a:pt x="1813560" y="1319530"/>
                    <a:pt x="1878330" y="1292860"/>
                    <a:pt x="1943100" y="1278890"/>
                  </a:cubicBezTo>
                  <a:cubicBezTo>
                    <a:pt x="2007870" y="1264920"/>
                    <a:pt x="2053590" y="1263650"/>
                    <a:pt x="2143760" y="1268730"/>
                  </a:cubicBezTo>
                  <a:cubicBezTo>
                    <a:pt x="2329180" y="1277620"/>
                    <a:pt x="2713990" y="1377950"/>
                    <a:pt x="2989580" y="1397000"/>
                  </a:cubicBezTo>
                  <a:cubicBezTo>
                    <a:pt x="3251200" y="1414780"/>
                    <a:pt x="3521710" y="1423670"/>
                    <a:pt x="3757930" y="1385570"/>
                  </a:cubicBezTo>
                  <a:cubicBezTo>
                    <a:pt x="3968750" y="1352550"/>
                    <a:pt x="4179570" y="1308100"/>
                    <a:pt x="4340860" y="1205230"/>
                  </a:cubicBezTo>
                  <a:cubicBezTo>
                    <a:pt x="4493260" y="1108710"/>
                    <a:pt x="4625340" y="781050"/>
                    <a:pt x="4706620" y="802640"/>
                  </a:cubicBezTo>
                  <a:cubicBezTo>
                    <a:pt x="4787900" y="824230"/>
                    <a:pt x="4898390" y="1245870"/>
                    <a:pt x="4826000" y="1337310"/>
                  </a:cubicBezTo>
                  <a:cubicBezTo>
                    <a:pt x="4749800" y="1432560"/>
                    <a:pt x="4427220" y="1330960"/>
                    <a:pt x="4229100" y="1337310"/>
                  </a:cubicBezTo>
                  <a:cubicBezTo>
                    <a:pt x="4032250" y="1343660"/>
                    <a:pt x="3835400" y="1370330"/>
                    <a:pt x="3642360" y="1376680"/>
                  </a:cubicBezTo>
                  <a:cubicBezTo>
                    <a:pt x="3453130" y="1381760"/>
                    <a:pt x="3271520" y="1384300"/>
                    <a:pt x="3081020" y="1372870"/>
                  </a:cubicBezTo>
                  <a:cubicBezTo>
                    <a:pt x="2882900" y="1361440"/>
                    <a:pt x="2687320" y="1332230"/>
                    <a:pt x="2476500" y="1304290"/>
                  </a:cubicBezTo>
                  <a:cubicBezTo>
                    <a:pt x="2245360" y="1272540"/>
                    <a:pt x="1990090" y="1235710"/>
                    <a:pt x="1751330" y="1189990"/>
                  </a:cubicBezTo>
                  <a:cubicBezTo>
                    <a:pt x="1515110" y="1145540"/>
                    <a:pt x="1141730" y="1169670"/>
                    <a:pt x="1050290" y="1033780"/>
                  </a:cubicBezTo>
                  <a:cubicBezTo>
                    <a:pt x="969010" y="911860"/>
                    <a:pt x="1002030" y="577850"/>
                    <a:pt x="1150620" y="462280"/>
                  </a:cubicBezTo>
                  <a:cubicBezTo>
                    <a:pt x="1430020" y="243840"/>
                    <a:pt x="2733040" y="547370"/>
                    <a:pt x="3213100" y="603250"/>
                  </a:cubicBezTo>
                  <a:cubicBezTo>
                    <a:pt x="3473450" y="633730"/>
                    <a:pt x="3611880" y="655320"/>
                    <a:pt x="3812540" y="703580"/>
                  </a:cubicBezTo>
                  <a:cubicBezTo>
                    <a:pt x="4019550" y="753110"/>
                    <a:pt x="4234180" y="801370"/>
                    <a:pt x="4436110" y="897890"/>
                  </a:cubicBezTo>
                  <a:cubicBezTo>
                    <a:pt x="4655820" y="1002030"/>
                    <a:pt x="4865370" y="1217930"/>
                    <a:pt x="5074920" y="1322070"/>
                  </a:cubicBezTo>
                  <a:cubicBezTo>
                    <a:pt x="5253990" y="1412240"/>
                    <a:pt x="5610860" y="1480820"/>
                    <a:pt x="5604510" y="1510030"/>
                  </a:cubicBezTo>
                  <a:cubicBezTo>
                    <a:pt x="5595620" y="1551940"/>
                    <a:pt x="4855210" y="1430020"/>
                    <a:pt x="4469130" y="1432560"/>
                  </a:cubicBezTo>
                  <a:cubicBezTo>
                    <a:pt x="4067810" y="1435100"/>
                    <a:pt x="3591560" y="1511300"/>
                    <a:pt x="3239770" y="1532890"/>
                  </a:cubicBezTo>
                  <a:cubicBezTo>
                    <a:pt x="2975610" y="1549400"/>
                    <a:pt x="2766060" y="1558290"/>
                    <a:pt x="2545080" y="1562100"/>
                  </a:cubicBezTo>
                  <a:cubicBezTo>
                    <a:pt x="2341880" y="1564640"/>
                    <a:pt x="2152650" y="1522730"/>
                    <a:pt x="1960880" y="1554480"/>
                  </a:cubicBezTo>
                  <a:cubicBezTo>
                    <a:pt x="1764030" y="1587500"/>
                    <a:pt x="1455420" y="1831340"/>
                    <a:pt x="1380490" y="1764030"/>
                  </a:cubicBezTo>
                  <a:cubicBezTo>
                    <a:pt x="1301750" y="1694180"/>
                    <a:pt x="1389380" y="1223010"/>
                    <a:pt x="1527810" y="1112520"/>
                  </a:cubicBezTo>
                  <a:cubicBezTo>
                    <a:pt x="1670050" y="998220"/>
                    <a:pt x="2010410" y="1118870"/>
                    <a:pt x="2240280" y="1112520"/>
                  </a:cubicBezTo>
                  <a:cubicBezTo>
                    <a:pt x="2456180" y="1106170"/>
                    <a:pt x="2620010" y="1082040"/>
                    <a:pt x="2867660" y="1075690"/>
                  </a:cubicBezTo>
                  <a:cubicBezTo>
                    <a:pt x="3228340" y="1066800"/>
                    <a:pt x="3834130" y="1076960"/>
                    <a:pt x="4198620" y="1087120"/>
                  </a:cubicBezTo>
                  <a:cubicBezTo>
                    <a:pt x="4451350" y="1094740"/>
                    <a:pt x="4621530" y="1096010"/>
                    <a:pt x="4842510" y="1118870"/>
                  </a:cubicBezTo>
                  <a:cubicBezTo>
                    <a:pt x="5080000" y="1143000"/>
                    <a:pt x="5367020" y="1127760"/>
                    <a:pt x="5577840" y="1235710"/>
                  </a:cubicBezTo>
                  <a:cubicBezTo>
                    <a:pt x="5791200" y="1344930"/>
                    <a:pt x="6129020" y="1590040"/>
                    <a:pt x="6112510" y="1774190"/>
                  </a:cubicBezTo>
                  <a:cubicBezTo>
                    <a:pt x="6090920" y="2014220"/>
                    <a:pt x="5382260" y="2416810"/>
                    <a:pt x="5050790" y="2515870"/>
                  </a:cubicBezTo>
                  <a:cubicBezTo>
                    <a:pt x="4809490" y="2588260"/>
                    <a:pt x="4596130" y="2484120"/>
                    <a:pt x="4362450" y="2495550"/>
                  </a:cubicBezTo>
                  <a:cubicBezTo>
                    <a:pt x="4118610" y="2506980"/>
                    <a:pt x="3881120" y="2566670"/>
                    <a:pt x="3619500" y="2590800"/>
                  </a:cubicBezTo>
                  <a:cubicBezTo>
                    <a:pt x="3327400" y="2618740"/>
                    <a:pt x="3035300" y="2618740"/>
                    <a:pt x="2687320" y="2646680"/>
                  </a:cubicBezTo>
                  <a:cubicBezTo>
                    <a:pt x="2245360" y="2682240"/>
                    <a:pt x="1416050" y="2791460"/>
                    <a:pt x="1182370" y="2795270"/>
                  </a:cubicBezTo>
                  <a:cubicBezTo>
                    <a:pt x="1111250" y="2796540"/>
                    <a:pt x="1089660" y="2795270"/>
                    <a:pt x="1043940" y="2786380"/>
                  </a:cubicBezTo>
                  <a:cubicBezTo>
                    <a:pt x="998220" y="2777490"/>
                    <a:pt x="952500" y="2762250"/>
                    <a:pt x="910590" y="2743200"/>
                  </a:cubicBezTo>
                  <a:cubicBezTo>
                    <a:pt x="868680" y="2724150"/>
                    <a:pt x="828040" y="2700020"/>
                    <a:pt x="792480" y="2670810"/>
                  </a:cubicBezTo>
                  <a:cubicBezTo>
                    <a:pt x="756920" y="2641600"/>
                    <a:pt x="722630" y="2607310"/>
                    <a:pt x="694690" y="2570480"/>
                  </a:cubicBezTo>
                  <a:cubicBezTo>
                    <a:pt x="666750" y="2533650"/>
                    <a:pt x="641350" y="2493010"/>
                    <a:pt x="623570" y="2451100"/>
                  </a:cubicBezTo>
                  <a:cubicBezTo>
                    <a:pt x="604520" y="2409190"/>
                    <a:pt x="591820" y="2363470"/>
                    <a:pt x="584200" y="2317750"/>
                  </a:cubicBezTo>
                  <a:cubicBezTo>
                    <a:pt x="576580" y="2272030"/>
                    <a:pt x="572770" y="2223770"/>
                    <a:pt x="576580" y="2178050"/>
                  </a:cubicBezTo>
                  <a:cubicBezTo>
                    <a:pt x="580390" y="2132330"/>
                    <a:pt x="589280" y="2085340"/>
                    <a:pt x="603250" y="2042160"/>
                  </a:cubicBezTo>
                  <a:cubicBezTo>
                    <a:pt x="617220" y="1997710"/>
                    <a:pt x="637540" y="1954530"/>
                    <a:pt x="661670" y="1915160"/>
                  </a:cubicBezTo>
                  <a:cubicBezTo>
                    <a:pt x="685800" y="1875790"/>
                    <a:pt x="716280" y="1838960"/>
                    <a:pt x="749300" y="1807210"/>
                  </a:cubicBezTo>
                  <a:cubicBezTo>
                    <a:pt x="782320" y="1775460"/>
                    <a:pt x="819150" y="1744980"/>
                    <a:pt x="858520" y="1722120"/>
                  </a:cubicBezTo>
                  <a:cubicBezTo>
                    <a:pt x="897890" y="1697990"/>
                    <a:pt x="929640" y="1681480"/>
                    <a:pt x="986790" y="1666240"/>
                  </a:cubicBezTo>
                  <a:cubicBezTo>
                    <a:pt x="1090930" y="1638300"/>
                    <a:pt x="1257300" y="1645920"/>
                    <a:pt x="1443990" y="1610360"/>
                  </a:cubicBezTo>
                  <a:cubicBezTo>
                    <a:pt x="1751330" y="1550670"/>
                    <a:pt x="2270760" y="1350010"/>
                    <a:pt x="2647950" y="1290320"/>
                  </a:cubicBezTo>
                  <a:cubicBezTo>
                    <a:pt x="2971800" y="1238250"/>
                    <a:pt x="3280410" y="1195070"/>
                    <a:pt x="3566160" y="1239520"/>
                  </a:cubicBezTo>
                  <a:cubicBezTo>
                    <a:pt x="3831590" y="1281430"/>
                    <a:pt x="4119880" y="1418590"/>
                    <a:pt x="4307840" y="1522730"/>
                  </a:cubicBezTo>
                  <a:cubicBezTo>
                    <a:pt x="4438650" y="1595120"/>
                    <a:pt x="4542790" y="1695450"/>
                    <a:pt x="4615180" y="1756410"/>
                  </a:cubicBezTo>
                  <a:cubicBezTo>
                    <a:pt x="4657090" y="1791970"/>
                    <a:pt x="4683760" y="1813560"/>
                    <a:pt x="4711700" y="1847850"/>
                  </a:cubicBezTo>
                  <a:cubicBezTo>
                    <a:pt x="4739640" y="1882140"/>
                    <a:pt x="4763770" y="1920240"/>
                    <a:pt x="4782820" y="1959610"/>
                  </a:cubicBezTo>
                  <a:cubicBezTo>
                    <a:pt x="4801870" y="1998980"/>
                    <a:pt x="4815840" y="2042160"/>
                    <a:pt x="4824730" y="2085340"/>
                  </a:cubicBezTo>
                  <a:cubicBezTo>
                    <a:pt x="4833620" y="2128520"/>
                    <a:pt x="4836160" y="2172970"/>
                    <a:pt x="4834890" y="2217420"/>
                  </a:cubicBezTo>
                  <a:cubicBezTo>
                    <a:pt x="4833620" y="2260600"/>
                    <a:pt x="4826000" y="2306320"/>
                    <a:pt x="4814570" y="2348230"/>
                  </a:cubicBezTo>
                  <a:cubicBezTo>
                    <a:pt x="4801870" y="2390140"/>
                    <a:pt x="4784090" y="2432050"/>
                    <a:pt x="4762500" y="2470150"/>
                  </a:cubicBezTo>
                  <a:cubicBezTo>
                    <a:pt x="4740910" y="2508250"/>
                    <a:pt x="4712970" y="2545080"/>
                    <a:pt x="4682490" y="2576830"/>
                  </a:cubicBezTo>
                  <a:cubicBezTo>
                    <a:pt x="4652010" y="2608580"/>
                    <a:pt x="4616450" y="2636520"/>
                    <a:pt x="4579620" y="2660650"/>
                  </a:cubicBezTo>
                  <a:cubicBezTo>
                    <a:pt x="4542790" y="2683510"/>
                    <a:pt x="4502150" y="2703830"/>
                    <a:pt x="4460240" y="2717800"/>
                  </a:cubicBezTo>
                  <a:cubicBezTo>
                    <a:pt x="4418330" y="2731770"/>
                    <a:pt x="4373880" y="2740660"/>
                    <a:pt x="4330700" y="2744470"/>
                  </a:cubicBezTo>
                  <a:cubicBezTo>
                    <a:pt x="4286250" y="2748280"/>
                    <a:pt x="4240530" y="2747010"/>
                    <a:pt x="4197350" y="2739390"/>
                  </a:cubicBezTo>
                  <a:cubicBezTo>
                    <a:pt x="4154170" y="2731770"/>
                    <a:pt x="4110990" y="2719070"/>
                    <a:pt x="4070350" y="2702560"/>
                  </a:cubicBezTo>
                  <a:cubicBezTo>
                    <a:pt x="4029710" y="2684780"/>
                    <a:pt x="3954780" y="2636520"/>
                    <a:pt x="3954780" y="2636520"/>
                  </a:cubicBezTo>
                </a:path>
              </a:pathLst>
            </a:custGeom>
            <a:solidFill>
              <a:srgbClr val="8C52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3965258" y="6437947"/>
            <a:ext cx="868680" cy="868680"/>
            <a:chOff x="0" y="0"/>
            <a:chExt cx="1158240" cy="115824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5720" y="35560"/>
              <a:ext cx="1046480" cy="1076960"/>
            </a:xfrm>
            <a:custGeom>
              <a:avLst/>
              <a:gdLst/>
              <a:ahLst/>
              <a:cxnLst/>
              <a:rect r="r" b="b" t="t" l="l"/>
              <a:pathLst>
                <a:path h="1076960" w="1046480">
                  <a:moveTo>
                    <a:pt x="1046480" y="381000"/>
                  </a:moveTo>
                  <a:cubicBezTo>
                    <a:pt x="1046480" y="717550"/>
                    <a:pt x="1008380" y="803910"/>
                    <a:pt x="957580" y="868680"/>
                  </a:cubicBezTo>
                  <a:cubicBezTo>
                    <a:pt x="906780" y="933450"/>
                    <a:pt x="831850" y="991870"/>
                    <a:pt x="756920" y="1026160"/>
                  </a:cubicBezTo>
                  <a:cubicBezTo>
                    <a:pt x="681990" y="1060450"/>
                    <a:pt x="588010" y="1076960"/>
                    <a:pt x="505460" y="1071880"/>
                  </a:cubicBezTo>
                  <a:cubicBezTo>
                    <a:pt x="422910" y="1066800"/>
                    <a:pt x="332740" y="1038860"/>
                    <a:pt x="261620" y="995680"/>
                  </a:cubicBezTo>
                  <a:cubicBezTo>
                    <a:pt x="190500" y="952500"/>
                    <a:pt x="124460" y="886460"/>
                    <a:pt x="81280" y="815340"/>
                  </a:cubicBezTo>
                  <a:cubicBezTo>
                    <a:pt x="38100" y="744220"/>
                    <a:pt x="10160" y="654050"/>
                    <a:pt x="5080" y="571500"/>
                  </a:cubicBezTo>
                  <a:cubicBezTo>
                    <a:pt x="0" y="488950"/>
                    <a:pt x="16510" y="394970"/>
                    <a:pt x="50800" y="320040"/>
                  </a:cubicBezTo>
                  <a:cubicBezTo>
                    <a:pt x="85090" y="245110"/>
                    <a:pt x="143510" y="170180"/>
                    <a:pt x="208280" y="119380"/>
                  </a:cubicBezTo>
                  <a:cubicBezTo>
                    <a:pt x="273050" y="68580"/>
                    <a:pt x="360680" y="30480"/>
                    <a:pt x="441960" y="15240"/>
                  </a:cubicBezTo>
                  <a:cubicBezTo>
                    <a:pt x="523240" y="0"/>
                    <a:pt x="617220" y="6350"/>
                    <a:pt x="695960" y="30480"/>
                  </a:cubicBezTo>
                  <a:cubicBezTo>
                    <a:pt x="774700" y="54610"/>
                    <a:pt x="914400" y="162560"/>
                    <a:pt x="914400" y="162560"/>
                  </a:cubicBezTo>
                </a:path>
              </a:pathLst>
            </a:custGeom>
            <a:solidFill>
              <a:srgbClr val="8C52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21" id="21"/>
          <p:cNvSpPr txBox="true"/>
          <p:nvPr/>
        </p:nvSpPr>
        <p:spPr>
          <a:xfrm rot="0">
            <a:off x="3965257" y="5874703"/>
            <a:ext cx="3178225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 Bold"/>
              </a:rPr>
              <a:t>Protótipo 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 Bold"/>
              </a:rPr>
              <a:t>lo-fi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" t="0" r="-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34445" y="5332094"/>
            <a:ext cx="6149187" cy="4114800"/>
          </a:xfrm>
          <a:custGeom>
            <a:avLst/>
            <a:gdLst/>
            <a:ahLst/>
            <a:cxnLst/>
            <a:rect r="r" b="b" t="t" l="l"/>
            <a:pathLst>
              <a:path h="4114800" w="6149187">
                <a:moveTo>
                  <a:pt x="0" y="0"/>
                </a:moveTo>
                <a:lnTo>
                  <a:pt x="6149186" y="0"/>
                </a:lnTo>
                <a:lnTo>
                  <a:pt x="61491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58776" y="1254405"/>
            <a:ext cx="7900524" cy="4077690"/>
          </a:xfrm>
          <a:custGeom>
            <a:avLst/>
            <a:gdLst/>
            <a:ahLst/>
            <a:cxnLst/>
            <a:rect r="r" b="b" t="t" l="l"/>
            <a:pathLst>
              <a:path h="4077690" w="7900524">
                <a:moveTo>
                  <a:pt x="0" y="0"/>
                </a:moveTo>
                <a:lnTo>
                  <a:pt x="7900524" y="0"/>
                </a:lnTo>
                <a:lnTo>
                  <a:pt x="7900524" y="4077689"/>
                </a:lnTo>
                <a:lnTo>
                  <a:pt x="0" y="40776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913698" y="5533072"/>
            <a:ext cx="5013960" cy="1598295"/>
            <a:chOff x="0" y="0"/>
            <a:chExt cx="6685280" cy="21310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9530" y="2540"/>
              <a:ext cx="6647180" cy="2118360"/>
            </a:xfrm>
            <a:custGeom>
              <a:avLst/>
              <a:gdLst/>
              <a:ahLst/>
              <a:cxnLst/>
              <a:rect r="r" b="b" t="t" l="l"/>
              <a:pathLst>
                <a:path h="2118360" w="6647180">
                  <a:moveTo>
                    <a:pt x="2716530" y="2015490"/>
                  </a:moveTo>
                  <a:cubicBezTo>
                    <a:pt x="1894840" y="1684020"/>
                    <a:pt x="1724660" y="1645920"/>
                    <a:pt x="1548130" y="1584960"/>
                  </a:cubicBezTo>
                  <a:cubicBezTo>
                    <a:pt x="1367790" y="1522730"/>
                    <a:pt x="1169670" y="1395730"/>
                    <a:pt x="1007110" y="1377950"/>
                  </a:cubicBezTo>
                  <a:cubicBezTo>
                    <a:pt x="880110" y="1363980"/>
                    <a:pt x="746760" y="1421130"/>
                    <a:pt x="656590" y="1428750"/>
                  </a:cubicBezTo>
                  <a:cubicBezTo>
                    <a:pt x="600710" y="1433830"/>
                    <a:pt x="565150" y="1437640"/>
                    <a:pt x="520700" y="1433830"/>
                  </a:cubicBezTo>
                  <a:cubicBezTo>
                    <a:pt x="476250" y="1430020"/>
                    <a:pt x="430530" y="1421130"/>
                    <a:pt x="387350" y="1407160"/>
                  </a:cubicBezTo>
                  <a:cubicBezTo>
                    <a:pt x="344170" y="1393190"/>
                    <a:pt x="302260" y="1372870"/>
                    <a:pt x="264160" y="1348740"/>
                  </a:cubicBezTo>
                  <a:cubicBezTo>
                    <a:pt x="226060" y="1324610"/>
                    <a:pt x="190500" y="1295400"/>
                    <a:pt x="158750" y="1262380"/>
                  </a:cubicBezTo>
                  <a:cubicBezTo>
                    <a:pt x="128270" y="1230630"/>
                    <a:pt x="100330" y="1192530"/>
                    <a:pt x="77470" y="1154430"/>
                  </a:cubicBezTo>
                  <a:cubicBezTo>
                    <a:pt x="54610" y="1115060"/>
                    <a:pt x="36830" y="1073150"/>
                    <a:pt x="24130" y="1029970"/>
                  </a:cubicBezTo>
                  <a:cubicBezTo>
                    <a:pt x="11430" y="986790"/>
                    <a:pt x="2540" y="941070"/>
                    <a:pt x="1270" y="895350"/>
                  </a:cubicBezTo>
                  <a:cubicBezTo>
                    <a:pt x="0" y="850900"/>
                    <a:pt x="3810" y="803910"/>
                    <a:pt x="12700" y="759460"/>
                  </a:cubicBezTo>
                  <a:cubicBezTo>
                    <a:pt x="21590" y="715010"/>
                    <a:pt x="36830" y="671830"/>
                    <a:pt x="55880" y="631190"/>
                  </a:cubicBezTo>
                  <a:cubicBezTo>
                    <a:pt x="74930" y="590550"/>
                    <a:pt x="100330" y="551180"/>
                    <a:pt x="128270" y="515620"/>
                  </a:cubicBezTo>
                  <a:cubicBezTo>
                    <a:pt x="156210" y="481330"/>
                    <a:pt x="190500" y="448310"/>
                    <a:pt x="226060" y="421640"/>
                  </a:cubicBezTo>
                  <a:cubicBezTo>
                    <a:pt x="261620" y="394970"/>
                    <a:pt x="302260" y="370840"/>
                    <a:pt x="344170" y="353060"/>
                  </a:cubicBezTo>
                  <a:cubicBezTo>
                    <a:pt x="384810" y="335280"/>
                    <a:pt x="415290" y="327660"/>
                    <a:pt x="473710" y="314960"/>
                  </a:cubicBezTo>
                  <a:cubicBezTo>
                    <a:pt x="591820" y="290830"/>
                    <a:pt x="831850" y="261620"/>
                    <a:pt x="1012190" y="245110"/>
                  </a:cubicBezTo>
                  <a:cubicBezTo>
                    <a:pt x="1192530" y="228600"/>
                    <a:pt x="1342390" y="237490"/>
                    <a:pt x="1557020" y="218440"/>
                  </a:cubicBezTo>
                  <a:cubicBezTo>
                    <a:pt x="1869440" y="190500"/>
                    <a:pt x="2377440" y="82550"/>
                    <a:pt x="2705100" y="68580"/>
                  </a:cubicBezTo>
                  <a:cubicBezTo>
                    <a:pt x="2950210" y="57150"/>
                    <a:pt x="3082290" y="90170"/>
                    <a:pt x="3347720" y="95250"/>
                  </a:cubicBezTo>
                  <a:cubicBezTo>
                    <a:pt x="3778250" y="104140"/>
                    <a:pt x="4629150" y="107950"/>
                    <a:pt x="5039360" y="91440"/>
                  </a:cubicBezTo>
                  <a:cubicBezTo>
                    <a:pt x="5274310" y="82550"/>
                    <a:pt x="5406390" y="49530"/>
                    <a:pt x="5594350" y="48260"/>
                  </a:cubicBezTo>
                  <a:cubicBezTo>
                    <a:pt x="5789930" y="46990"/>
                    <a:pt x="6028690" y="0"/>
                    <a:pt x="6192520" y="85090"/>
                  </a:cubicBezTo>
                  <a:cubicBezTo>
                    <a:pt x="6360160" y="171450"/>
                    <a:pt x="6526530" y="381000"/>
                    <a:pt x="6584950" y="571500"/>
                  </a:cubicBezTo>
                  <a:cubicBezTo>
                    <a:pt x="6647180" y="773430"/>
                    <a:pt x="6605270" y="1065530"/>
                    <a:pt x="6527800" y="1272540"/>
                  </a:cubicBezTo>
                  <a:cubicBezTo>
                    <a:pt x="6452870" y="1471930"/>
                    <a:pt x="6313170" y="1666240"/>
                    <a:pt x="6141720" y="1798320"/>
                  </a:cubicBezTo>
                  <a:cubicBezTo>
                    <a:pt x="5958840" y="1940560"/>
                    <a:pt x="5680710" y="2034540"/>
                    <a:pt x="5445760" y="2077720"/>
                  </a:cubicBezTo>
                  <a:cubicBezTo>
                    <a:pt x="5223510" y="2118360"/>
                    <a:pt x="5033010" y="2082800"/>
                    <a:pt x="4772660" y="2062480"/>
                  </a:cubicBezTo>
                  <a:cubicBezTo>
                    <a:pt x="4409440" y="2033270"/>
                    <a:pt x="3827780" y="1916430"/>
                    <a:pt x="3470910" y="1885950"/>
                  </a:cubicBezTo>
                  <a:cubicBezTo>
                    <a:pt x="3223260" y="1865630"/>
                    <a:pt x="3050540" y="1880870"/>
                    <a:pt x="2840990" y="1865630"/>
                  </a:cubicBezTo>
                  <a:cubicBezTo>
                    <a:pt x="2631440" y="1850390"/>
                    <a:pt x="2423160" y="1813560"/>
                    <a:pt x="2212340" y="1793240"/>
                  </a:cubicBezTo>
                  <a:cubicBezTo>
                    <a:pt x="1998980" y="1772920"/>
                    <a:pt x="1774190" y="1741170"/>
                    <a:pt x="1567180" y="1742440"/>
                  </a:cubicBezTo>
                  <a:cubicBezTo>
                    <a:pt x="1372870" y="1743710"/>
                    <a:pt x="1090930" y="1761490"/>
                    <a:pt x="1005840" y="1795780"/>
                  </a:cubicBezTo>
                  <a:cubicBezTo>
                    <a:pt x="976630" y="1807210"/>
                    <a:pt x="979170" y="1826260"/>
                    <a:pt x="953770" y="1836420"/>
                  </a:cubicBezTo>
                  <a:cubicBezTo>
                    <a:pt x="910590" y="1854200"/>
                    <a:pt x="820420" y="1861820"/>
                    <a:pt x="754380" y="1858010"/>
                  </a:cubicBezTo>
                  <a:cubicBezTo>
                    <a:pt x="688340" y="1854200"/>
                    <a:pt x="619760" y="1837690"/>
                    <a:pt x="558800" y="1813560"/>
                  </a:cubicBezTo>
                  <a:cubicBezTo>
                    <a:pt x="497840" y="1788160"/>
                    <a:pt x="436880" y="1752600"/>
                    <a:pt x="387350" y="1709420"/>
                  </a:cubicBezTo>
                  <a:cubicBezTo>
                    <a:pt x="336550" y="1666240"/>
                    <a:pt x="292100" y="1612900"/>
                    <a:pt x="257810" y="1555750"/>
                  </a:cubicBezTo>
                  <a:cubicBezTo>
                    <a:pt x="223520" y="1499870"/>
                    <a:pt x="198120" y="1435100"/>
                    <a:pt x="184150" y="1370330"/>
                  </a:cubicBezTo>
                  <a:cubicBezTo>
                    <a:pt x="170180" y="1305560"/>
                    <a:pt x="166370" y="1235710"/>
                    <a:pt x="173990" y="1169670"/>
                  </a:cubicBezTo>
                  <a:cubicBezTo>
                    <a:pt x="181610" y="1103630"/>
                    <a:pt x="200660" y="1036320"/>
                    <a:pt x="228600" y="976630"/>
                  </a:cubicBezTo>
                  <a:cubicBezTo>
                    <a:pt x="256540" y="916940"/>
                    <a:pt x="295910" y="858520"/>
                    <a:pt x="341630" y="810260"/>
                  </a:cubicBezTo>
                  <a:cubicBezTo>
                    <a:pt x="387350" y="762000"/>
                    <a:pt x="443230" y="720090"/>
                    <a:pt x="501650" y="689610"/>
                  </a:cubicBezTo>
                  <a:cubicBezTo>
                    <a:pt x="560070" y="659130"/>
                    <a:pt x="627380" y="636270"/>
                    <a:pt x="692150" y="626110"/>
                  </a:cubicBezTo>
                  <a:cubicBezTo>
                    <a:pt x="756920" y="615950"/>
                    <a:pt x="828040" y="615950"/>
                    <a:pt x="892810" y="627380"/>
                  </a:cubicBezTo>
                  <a:cubicBezTo>
                    <a:pt x="957580" y="638810"/>
                    <a:pt x="1023620" y="661670"/>
                    <a:pt x="1082040" y="692150"/>
                  </a:cubicBezTo>
                  <a:cubicBezTo>
                    <a:pt x="1140460" y="723900"/>
                    <a:pt x="1196340" y="765810"/>
                    <a:pt x="1242060" y="814070"/>
                  </a:cubicBezTo>
                  <a:cubicBezTo>
                    <a:pt x="1287780" y="862330"/>
                    <a:pt x="1325880" y="920750"/>
                    <a:pt x="1353820" y="980440"/>
                  </a:cubicBezTo>
                  <a:cubicBezTo>
                    <a:pt x="1381760" y="1040130"/>
                    <a:pt x="1400810" y="1107440"/>
                    <a:pt x="1407160" y="1173480"/>
                  </a:cubicBezTo>
                  <a:cubicBezTo>
                    <a:pt x="1413510" y="1239520"/>
                    <a:pt x="1408430" y="1309370"/>
                    <a:pt x="1394460" y="1374140"/>
                  </a:cubicBezTo>
                  <a:cubicBezTo>
                    <a:pt x="1380490" y="1438910"/>
                    <a:pt x="1353820" y="1503680"/>
                    <a:pt x="1319530" y="1560830"/>
                  </a:cubicBezTo>
                  <a:cubicBezTo>
                    <a:pt x="1285240" y="1616710"/>
                    <a:pt x="1240790" y="1671320"/>
                    <a:pt x="1189990" y="1713230"/>
                  </a:cubicBezTo>
                  <a:cubicBezTo>
                    <a:pt x="1139190" y="1756410"/>
                    <a:pt x="1078230" y="1791970"/>
                    <a:pt x="1017270" y="1816100"/>
                  </a:cubicBezTo>
                  <a:cubicBezTo>
                    <a:pt x="956310" y="1840230"/>
                    <a:pt x="887730" y="1854200"/>
                    <a:pt x="821690" y="1858010"/>
                  </a:cubicBezTo>
                  <a:cubicBezTo>
                    <a:pt x="755650" y="1861820"/>
                    <a:pt x="685800" y="1852930"/>
                    <a:pt x="622300" y="1835150"/>
                  </a:cubicBezTo>
                  <a:cubicBezTo>
                    <a:pt x="558800" y="1817370"/>
                    <a:pt x="494030" y="1786890"/>
                    <a:pt x="439420" y="1750060"/>
                  </a:cubicBezTo>
                  <a:cubicBezTo>
                    <a:pt x="384810" y="1713230"/>
                    <a:pt x="334010" y="1663700"/>
                    <a:pt x="294640" y="1611630"/>
                  </a:cubicBezTo>
                  <a:cubicBezTo>
                    <a:pt x="255270" y="1558290"/>
                    <a:pt x="222250" y="1496060"/>
                    <a:pt x="201930" y="1433830"/>
                  </a:cubicBezTo>
                  <a:cubicBezTo>
                    <a:pt x="181610" y="1371600"/>
                    <a:pt x="170180" y="1301750"/>
                    <a:pt x="170180" y="1235710"/>
                  </a:cubicBezTo>
                  <a:cubicBezTo>
                    <a:pt x="170180" y="1169670"/>
                    <a:pt x="181610" y="1101090"/>
                    <a:pt x="203200" y="1038860"/>
                  </a:cubicBezTo>
                  <a:cubicBezTo>
                    <a:pt x="224790" y="976630"/>
                    <a:pt x="256540" y="913130"/>
                    <a:pt x="297180" y="861060"/>
                  </a:cubicBezTo>
                  <a:cubicBezTo>
                    <a:pt x="337820" y="808990"/>
                    <a:pt x="389890" y="760730"/>
                    <a:pt x="444500" y="723900"/>
                  </a:cubicBezTo>
                  <a:cubicBezTo>
                    <a:pt x="499110" y="687070"/>
                    <a:pt x="624840" y="637540"/>
                    <a:pt x="626110" y="640080"/>
                  </a:cubicBezTo>
                  <a:cubicBezTo>
                    <a:pt x="627380" y="641350"/>
                    <a:pt x="560070" y="674370"/>
                    <a:pt x="561340" y="678180"/>
                  </a:cubicBezTo>
                  <a:cubicBezTo>
                    <a:pt x="566420" y="689610"/>
                    <a:pt x="895350" y="554990"/>
                    <a:pt x="1079500" y="527050"/>
                  </a:cubicBezTo>
                  <a:cubicBezTo>
                    <a:pt x="1281430" y="496570"/>
                    <a:pt x="1450340" y="509270"/>
                    <a:pt x="1728470" y="518160"/>
                  </a:cubicBezTo>
                  <a:cubicBezTo>
                    <a:pt x="2231390" y="533400"/>
                    <a:pt x="3214370" y="615950"/>
                    <a:pt x="3845560" y="675640"/>
                  </a:cubicBezTo>
                  <a:cubicBezTo>
                    <a:pt x="4357370" y="723900"/>
                    <a:pt x="4965700" y="659130"/>
                    <a:pt x="5232400" y="835660"/>
                  </a:cubicBezTo>
                  <a:cubicBezTo>
                    <a:pt x="5400040" y="947420"/>
                    <a:pt x="5563870" y="1214120"/>
                    <a:pt x="5504180" y="1316990"/>
                  </a:cubicBezTo>
                  <a:cubicBezTo>
                    <a:pt x="5396230" y="1502410"/>
                    <a:pt x="4240530" y="1329690"/>
                    <a:pt x="3710940" y="1311910"/>
                  </a:cubicBezTo>
                  <a:cubicBezTo>
                    <a:pt x="3288030" y="1297940"/>
                    <a:pt x="2900680" y="1228090"/>
                    <a:pt x="2570480" y="1239520"/>
                  </a:cubicBezTo>
                  <a:cubicBezTo>
                    <a:pt x="2316480" y="1248410"/>
                    <a:pt x="2118360" y="1310640"/>
                    <a:pt x="1898650" y="1329690"/>
                  </a:cubicBezTo>
                  <a:cubicBezTo>
                    <a:pt x="1687830" y="1347470"/>
                    <a:pt x="1493520" y="1337310"/>
                    <a:pt x="1276350" y="1352550"/>
                  </a:cubicBezTo>
                  <a:cubicBezTo>
                    <a:pt x="1036320" y="1370330"/>
                    <a:pt x="669290" y="1440180"/>
                    <a:pt x="520700" y="1433830"/>
                  </a:cubicBezTo>
                  <a:cubicBezTo>
                    <a:pt x="457200" y="1431290"/>
                    <a:pt x="430530" y="1421130"/>
                    <a:pt x="387350" y="1407160"/>
                  </a:cubicBezTo>
                  <a:cubicBezTo>
                    <a:pt x="345440" y="1393190"/>
                    <a:pt x="303530" y="1372870"/>
                    <a:pt x="265430" y="1348740"/>
                  </a:cubicBezTo>
                  <a:cubicBezTo>
                    <a:pt x="227330" y="1324610"/>
                    <a:pt x="190500" y="1296670"/>
                    <a:pt x="158750" y="1263650"/>
                  </a:cubicBezTo>
                  <a:cubicBezTo>
                    <a:pt x="127000" y="1231900"/>
                    <a:pt x="100330" y="1193800"/>
                    <a:pt x="77470" y="1154430"/>
                  </a:cubicBezTo>
                  <a:cubicBezTo>
                    <a:pt x="54610" y="1115060"/>
                    <a:pt x="36830" y="1073150"/>
                    <a:pt x="24130" y="1029970"/>
                  </a:cubicBezTo>
                  <a:cubicBezTo>
                    <a:pt x="11430" y="986790"/>
                    <a:pt x="2540" y="941070"/>
                    <a:pt x="1270" y="895350"/>
                  </a:cubicBezTo>
                  <a:cubicBezTo>
                    <a:pt x="0" y="850900"/>
                    <a:pt x="3810" y="803910"/>
                    <a:pt x="12700" y="759460"/>
                  </a:cubicBezTo>
                  <a:cubicBezTo>
                    <a:pt x="21590" y="715010"/>
                    <a:pt x="36830" y="671830"/>
                    <a:pt x="55880" y="631190"/>
                  </a:cubicBezTo>
                  <a:cubicBezTo>
                    <a:pt x="74930" y="590550"/>
                    <a:pt x="100330" y="551180"/>
                    <a:pt x="128270" y="515620"/>
                  </a:cubicBezTo>
                  <a:cubicBezTo>
                    <a:pt x="156210" y="481330"/>
                    <a:pt x="190500" y="448310"/>
                    <a:pt x="226060" y="421640"/>
                  </a:cubicBezTo>
                  <a:cubicBezTo>
                    <a:pt x="261620" y="394970"/>
                    <a:pt x="302260" y="370840"/>
                    <a:pt x="342900" y="353060"/>
                  </a:cubicBezTo>
                  <a:cubicBezTo>
                    <a:pt x="384810" y="335280"/>
                    <a:pt x="429260" y="323850"/>
                    <a:pt x="473710" y="314960"/>
                  </a:cubicBezTo>
                  <a:cubicBezTo>
                    <a:pt x="519430" y="306070"/>
                    <a:pt x="549910" y="300990"/>
                    <a:pt x="614680" y="298450"/>
                  </a:cubicBezTo>
                  <a:cubicBezTo>
                    <a:pt x="759460" y="293370"/>
                    <a:pt x="1106170" y="283210"/>
                    <a:pt x="1318260" y="330200"/>
                  </a:cubicBezTo>
                  <a:cubicBezTo>
                    <a:pt x="1506220" y="370840"/>
                    <a:pt x="1649730" y="471170"/>
                    <a:pt x="1831340" y="538480"/>
                  </a:cubicBezTo>
                  <a:cubicBezTo>
                    <a:pt x="2033270" y="613410"/>
                    <a:pt x="2261870" y="680720"/>
                    <a:pt x="2475230" y="758190"/>
                  </a:cubicBezTo>
                  <a:cubicBezTo>
                    <a:pt x="2691130" y="836930"/>
                    <a:pt x="2993390" y="948690"/>
                    <a:pt x="3120390" y="1007110"/>
                  </a:cubicBezTo>
                  <a:cubicBezTo>
                    <a:pt x="3176270" y="1032510"/>
                    <a:pt x="3200400" y="1043940"/>
                    <a:pt x="3235960" y="1069340"/>
                  </a:cubicBezTo>
                  <a:cubicBezTo>
                    <a:pt x="3271520" y="1094740"/>
                    <a:pt x="3304540" y="1125220"/>
                    <a:pt x="3332480" y="1158240"/>
                  </a:cubicBezTo>
                  <a:cubicBezTo>
                    <a:pt x="3360420" y="1191260"/>
                    <a:pt x="3385820" y="1228090"/>
                    <a:pt x="3404870" y="1267460"/>
                  </a:cubicBezTo>
                  <a:cubicBezTo>
                    <a:pt x="3423920" y="1305560"/>
                    <a:pt x="3439160" y="1348740"/>
                    <a:pt x="3449320" y="1390650"/>
                  </a:cubicBezTo>
                  <a:cubicBezTo>
                    <a:pt x="3459480" y="1432560"/>
                    <a:pt x="3463290" y="1478280"/>
                    <a:pt x="3462020" y="1521460"/>
                  </a:cubicBezTo>
                  <a:cubicBezTo>
                    <a:pt x="3460750" y="1564640"/>
                    <a:pt x="3455670" y="1609090"/>
                    <a:pt x="3444240" y="1651000"/>
                  </a:cubicBezTo>
                  <a:cubicBezTo>
                    <a:pt x="3432810" y="1692910"/>
                    <a:pt x="3416300" y="1733550"/>
                    <a:pt x="3395980" y="1771650"/>
                  </a:cubicBezTo>
                  <a:cubicBezTo>
                    <a:pt x="3374390" y="1809750"/>
                    <a:pt x="3347720" y="1846580"/>
                    <a:pt x="3318510" y="1878330"/>
                  </a:cubicBezTo>
                  <a:cubicBezTo>
                    <a:pt x="3289300" y="1910080"/>
                    <a:pt x="3255010" y="1939290"/>
                    <a:pt x="3219450" y="1963420"/>
                  </a:cubicBezTo>
                  <a:cubicBezTo>
                    <a:pt x="3183890" y="1987550"/>
                    <a:pt x="3143250" y="2009140"/>
                    <a:pt x="3102610" y="2023110"/>
                  </a:cubicBezTo>
                  <a:cubicBezTo>
                    <a:pt x="3061970" y="2038350"/>
                    <a:pt x="3017520" y="2047240"/>
                    <a:pt x="2974340" y="2051050"/>
                  </a:cubicBezTo>
                  <a:cubicBezTo>
                    <a:pt x="2931160" y="2054860"/>
                    <a:pt x="2886710" y="2056130"/>
                    <a:pt x="2843530" y="2049780"/>
                  </a:cubicBezTo>
                  <a:cubicBezTo>
                    <a:pt x="2800350" y="2043430"/>
                    <a:pt x="2716530" y="2015490"/>
                    <a:pt x="2716530" y="2015490"/>
                  </a:cubicBezTo>
                </a:path>
              </a:pathLst>
            </a:custGeom>
            <a:solidFill>
              <a:srgbClr val="8C52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3362325" y="6873240"/>
            <a:ext cx="868680" cy="868680"/>
            <a:chOff x="0" y="0"/>
            <a:chExt cx="1158240" cy="11582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5720" y="35560"/>
              <a:ext cx="1046480" cy="1076960"/>
            </a:xfrm>
            <a:custGeom>
              <a:avLst/>
              <a:gdLst/>
              <a:ahLst/>
              <a:cxnLst/>
              <a:rect r="r" b="b" t="t" l="l"/>
              <a:pathLst>
                <a:path h="1076960" w="1046480">
                  <a:moveTo>
                    <a:pt x="1046480" y="381000"/>
                  </a:moveTo>
                  <a:cubicBezTo>
                    <a:pt x="1046480" y="717550"/>
                    <a:pt x="1008380" y="803910"/>
                    <a:pt x="957580" y="868680"/>
                  </a:cubicBezTo>
                  <a:cubicBezTo>
                    <a:pt x="906780" y="933450"/>
                    <a:pt x="830580" y="991870"/>
                    <a:pt x="755650" y="1026160"/>
                  </a:cubicBezTo>
                  <a:cubicBezTo>
                    <a:pt x="680720" y="1060450"/>
                    <a:pt x="588010" y="1076960"/>
                    <a:pt x="505460" y="1071880"/>
                  </a:cubicBezTo>
                  <a:cubicBezTo>
                    <a:pt x="422910" y="1066800"/>
                    <a:pt x="332740" y="1040130"/>
                    <a:pt x="261620" y="996950"/>
                  </a:cubicBezTo>
                  <a:cubicBezTo>
                    <a:pt x="190500" y="953770"/>
                    <a:pt x="124460" y="886460"/>
                    <a:pt x="81280" y="815340"/>
                  </a:cubicBezTo>
                  <a:cubicBezTo>
                    <a:pt x="38100" y="744220"/>
                    <a:pt x="10160" y="655320"/>
                    <a:pt x="5080" y="572770"/>
                  </a:cubicBezTo>
                  <a:cubicBezTo>
                    <a:pt x="0" y="490220"/>
                    <a:pt x="16510" y="396240"/>
                    <a:pt x="50800" y="321310"/>
                  </a:cubicBezTo>
                  <a:cubicBezTo>
                    <a:pt x="85090" y="246380"/>
                    <a:pt x="143510" y="171450"/>
                    <a:pt x="208280" y="120650"/>
                  </a:cubicBezTo>
                  <a:cubicBezTo>
                    <a:pt x="273050" y="69850"/>
                    <a:pt x="359410" y="30480"/>
                    <a:pt x="440690" y="15240"/>
                  </a:cubicBezTo>
                  <a:cubicBezTo>
                    <a:pt x="521970" y="0"/>
                    <a:pt x="617220" y="6350"/>
                    <a:pt x="695960" y="30480"/>
                  </a:cubicBezTo>
                  <a:cubicBezTo>
                    <a:pt x="774700" y="54610"/>
                    <a:pt x="914400" y="162560"/>
                    <a:pt x="914400" y="162560"/>
                  </a:cubicBezTo>
                </a:path>
              </a:pathLst>
            </a:custGeom>
            <a:solidFill>
              <a:srgbClr val="8C52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3831565" y="5946140"/>
            <a:ext cx="3178225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 Bold"/>
              </a:rPr>
              <a:t>Protótipo 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 Bold"/>
              </a:rPr>
              <a:t>hi-fi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" t="0" r="-6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DAF2mQ_VsGU</dc:identifier>
  <dcterms:modified xsi:type="dcterms:W3CDTF">2011-08-01T06:04:30Z</dcterms:modified>
  <cp:revision>1</cp:revision>
  <dc:title>Inserir um título</dc:title>
</cp:coreProperties>
</file>