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8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7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3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FBFD-2364-4323-8B98-4D17E99ACD8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1A5D-0F57-41C1-9E17-873E56C13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7657" y="1211580"/>
            <a:ext cx="16764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EyeTracker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83543" y="1211580"/>
            <a:ext cx="16764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JoyTracker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8039" y="1211580"/>
            <a:ext cx="16764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TouchTracker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87457" y="1211580"/>
            <a:ext cx="16764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ButtonTracker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2049780"/>
            <a:ext cx="1676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SingleTarget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29200" y="2049780"/>
            <a:ext cx="1676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SingleButton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72093" y="3609703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WaitThenHold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08314" y="2049780"/>
            <a:ext cx="16764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MultiTarget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8600" y="2836817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OnOffMarker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7657" y="3609703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TimeCounter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29200" y="3609703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LooseHold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7657" y="48768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AndAdapter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7657" y="53340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OrAdapter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7657" y="57912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NotAdapter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6" idx="2"/>
            <a:endCxn id="13" idx="0"/>
          </p:cNvCxnSpPr>
          <p:nvPr/>
        </p:nvCxnSpPr>
        <p:spPr>
          <a:xfrm>
            <a:off x="1505857" y="1592580"/>
            <a:ext cx="540657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1505857" y="1592580"/>
            <a:ext cx="2456543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3" idx="0"/>
          </p:cNvCxnSpPr>
          <p:nvPr/>
        </p:nvCxnSpPr>
        <p:spPr>
          <a:xfrm flipH="1">
            <a:off x="2046514" y="1592580"/>
            <a:ext cx="1375229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0" idx="0"/>
          </p:cNvCxnSpPr>
          <p:nvPr/>
        </p:nvCxnSpPr>
        <p:spPr>
          <a:xfrm>
            <a:off x="3421743" y="1592580"/>
            <a:ext cx="540657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13" idx="0"/>
          </p:cNvCxnSpPr>
          <p:nvPr/>
        </p:nvCxnSpPr>
        <p:spPr>
          <a:xfrm flipH="1">
            <a:off x="2046514" y="1592580"/>
            <a:ext cx="3289725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0" idx="0"/>
          </p:cNvCxnSpPr>
          <p:nvPr/>
        </p:nvCxnSpPr>
        <p:spPr>
          <a:xfrm flipH="1">
            <a:off x="3962400" y="1592580"/>
            <a:ext cx="1373839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1" idx="0"/>
          </p:cNvCxnSpPr>
          <p:nvPr/>
        </p:nvCxnSpPr>
        <p:spPr>
          <a:xfrm flipH="1">
            <a:off x="5867400" y="1592580"/>
            <a:ext cx="1658257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2"/>
            <a:endCxn id="14" idx="0"/>
          </p:cNvCxnSpPr>
          <p:nvPr/>
        </p:nvCxnSpPr>
        <p:spPr>
          <a:xfrm>
            <a:off x="3962400" y="2430780"/>
            <a:ext cx="914400" cy="40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2"/>
            <a:endCxn id="14" idx="0"/>
          </p:cNvCxnSpPr>
          <p:nvPr/>
        </p:nvCxnSpPr>
        <p:spPr>
          <a:xfrm flipH="1">
            <a:off x="4876800" y="2430780"/>
            <a:ext cx="990600" cy="40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12" idx="0"/>
          </p:cNvCxnSpPr>
          <p:nvPr/>
        </p:nvCxnSpPr>
        <p:spPr>
          <a:xfrm flipH="1">
            <a:off x="3910293" y="3217817"/>
            <a:ext cx="966507" cy="391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6" idx="0"/>
          </p:cNvCxnSpPr>
          <p:nvPr/>
        </p:nvCxnSpPr>
        <p:spPr>
          <a:xfrm>
            <a:off x="4876800" y="3217817"/>
            <a:ext cx="990600" cy="391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7200" y="381000"/>
            <a:ext cx="690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 hierarchy in the new runtime (trialholder_v2)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7657" y="2836817"/>
            <a:ext cx="16764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NullTracker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67657" y="409956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FrameCounter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934200" y="2049780"/>
            <a:ext cx="1676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PluseCounter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9" idx="2"/>
            <a:endCxn id="31" idx="0"/>
          </p:cNvCxnSpPr>
          <p:nvPr/>
        </p:nvCxnSpPr>
        <p:spPr>
          <a:xfrm>
            <a:off x="7525657" y="1592580"/>
            <a:ext cx="246743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989320" y="2836817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OnsetDetector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2"/>
            <a:endCxn id="34" idx="0"/>
          </p:cNvCxnSpPr>
          <p:nvPr/>
        </p:nvCxnSpPr>
        <p:spPr>
          <a:xfrm flipH="1">
            <a:off x="6827520" y="2430780"/>
            <a:ext cx="944880" cy="40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34" idx="0"/>
          </p:cNvCxnSpPr>
          <p:nvPr/>
        </p:nvCxnSpPr>
        <p:spPr>
          <a:xfrm>
            <a:off x="3962400" y="2430780"/>
            <a:ext cx="2865120" cy="40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2"/>
            <a:endCxn id="34" idx="0"/>
          </p:cNvCxnSpPr>
          <p:nvPr/>
        </p:nvCxnSpPr>
        <p:spPr>
          <a:xfrm>
            <a:off x="5867400" y="2430780"/>
            <a:ext cx="960120" cy="40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9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27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Jaewon Hwang</dc:creator>
  <cp:lastModifiedBy>Jaewon Hwang</cp:lastModifiedBy>
  <cp:revision>24</cp:revision>
  <dcterms:created xsi:type="dcterms:W3CDTF">2017-09-14T02:43:42Z</dcterms:created>
  <dcterms:modified xsi:type="dcterms:W3CDTF">2017-10-30T06:32:43Z</dcterms:modified>
</cp:coreProperties>
</file>