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257" r:id="rId2"/>
    <p:sldId id="330" r:id="rId3"/>
    <p:sldId id="331" r:id="rId4"/>
    <p:sldId id="432" r:id="rId5"/>
    <p:sldId id="451" r:id="rId6"/>
    <p:sldId id="453" r:id="rId7"/>
    <p:sldId id="454" r:id="rId8"/>
    <p:sldId id="455" r:id="rId9"/>
    <p:sldId id="456" r:id="rId10"/>
    <p:sldId id="457" r:id="rId11"/>
    <p:sldId id="459" r:id="rId12"/>
    <p:sldId id="458" r:id="rId13"/>
    <p:sldId id="460" r:id="rId14"/>
    <p:sldId id="461" r:id="rId15"/>
    <p:sldId id="462" r:id="rId16"/>
    <p:sldId id="463" r:id="rId17"/>
    <p:sldId id="464" r:id="rId18"/>
    <p:sldId id="465" r:id="rId19"/>
    <p:sldId id="466" r:id="rId20"/>
    <p:sldId id="449" r:id="rId21"/>
    <p:sldId id="467" r:id="rId22"/>
    <p:sldId id="469" r:id="rId23"/>
    <p:sldId id="470" r:id="rId24"/>
    <p:sldId id="471" r:id="rId25"/>
    <p:sldId id="472" r:id="rId26"/>
    <p:sldId id="473" r:id="rId27"/>
    <p:sldId id="474" r:id="rId28"/>
    <p:sldId id="475" r:id="rId29"/>
    <p:sldId id="476" r:id="rId30"/>
    <p:sldId id="477" r:id="rId31"/>
    <p:sldId id="478" r:id="rId32"/>
    <p:sldId id="479" r:id="rId33"/>
    <p:sldId id="480" r:id="rId34"/>
    <p:sldId id="481" r:id="rId35"/>
    <p:sldId id="482" r:id="rId36"/>
    <p:sldId id="483" r:id="rId37"/>
    <p:sldId id="484" r:id="rId38"/>
    <p:sldId id="450" r:id="rId39"/>
    <p:sldId id="408" r:id="rId40"/>
    <p:sldId id="485" r:id="rId41"/>
    <p:sldId id="486" r:id="rId42"/>
    <p:sldId id="487" r:id="rId43"/>
    <p:sldId id="488" r:id="rId44"/>
    <p:sldId id="489" r:id="rId45"/>
    <p:sldId id="490" r:id="rId46"/>
    <p:sldId id="491" r:id="rId47"/>
    <p:sldId id="492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777F86-1AD3-E745-8504-58BCD5495FDB}">
          <p14:sldIdLst>
            <p14:sldId id="257"/>
            <p14:sldId id="330"/>
            <p14:sldId id="331"/>
            <p14:sldId id="432"/>
            <p14:sldId id="451"/>
            <p14:sldId id="453"/>
            <p14:sldId id="454"/>
            <p14:sldId id="455"/>
            <p14:sldId id="456"/>
            <p14:sldId id="457"/>
            <p14:sldId id="459"/>
            <p14:sldId id="458"/>
            <p14:sldId id="460"/>
            <p14:sldId id="461"/>
            <p14:sldId id="462"/>
            <p14:sldId id="463"/>
            <p14:sldId id="464"/>
            <p14:sldId id="465"/>
            <p14:sldId id="466"/>
            <p14:sldId id="449"/>
            <p14:sldId id="467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50"/>
            <p14:sldId id="408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822C"/>
    <a:srgbClr val="4F7C32"/>
    <a:srgbClr val="00E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1358"/>
  </p:normalViewPr>
  <p:slideViewPr>
    <p:cSldViewPr snapToGrid="0" snapToObjects="1">
      <p:cViewPr>
        <p:scale>
          <a:sx n="99" d="100"/>
          <a:sy n="99" d="100"/>
        </p:scale>
        <p:origin x="3184" y="7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0:14.418"/>
    </inkml:context>
    <inkml:brush xml:id="br0">
      <inkml:brushProperty name="width" value="0.2" units="cm"/>
      <inkml:brushProperty name="height" value="0.2" units="cm"/>
    </inkml:brush>
    <inkml:brush xml:id="br1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77 18641,'0'19'285,"0"-3"-580,0-16 323,0-24 24,0 19-31,0-18 25,0 23 291,0 0-153,0-16-13,0 12 562,0-11-711,0 38 40,0-9-8,0 26-64,0-13 9,0 15 1,0-5-10,0 3 1,0-9 25,0-2 0,0-6-33,0 5 1,0 1 25,0 6 1,0-6-27,0-1 0,0 1 16,0 6 0,0-1-3,0 1 1,0 0 3,0-1 0,0 1-2,0-1 0,0 1-3,0 0 5,0-1-1,0 8 1,0 1 0,0 3 26,0-12 10,0 7-15,0-5 1,0 14-6,0-4 1,0-9 1,0-8 1,0-1-25,0 7 0,0 0 16,0-1 0,0-5-31,0 0 35,0 0-21,0 13-4,0 2 7,0 0 21,0 6-1,0-13-18,0 13 8,0-6 4,0 8 1,0-2-7,0-4 0,0-10 33,0-7-31,0 0 0,0 11 33,0 1 0,0-7-25,0-5-6,0 0 1,0 11 32,0 1 0,0-7-25,0-5 0,0 0-32,0 5 0,0 1 28,0 0 1,0-1-16,0 1 1,0-6 9,0-1 0,0 1-2,0 6 1,0-1-15,0 1 1,0 0-16,0-1-40,0 1 1,0 5 59,0 1 0,0-7-4,0-5-8,0-8 18,0 19 0,0-11-25,0 12 132,0-13-103,0 13 14,0-5-15,0 16 2,0 0 1,0-8-29,0-3 30,0-13-28,0 13 15,0-5-4,0 16 9,0-8 4,0 6-2,0-13-3,0 5-27,0-7 27,0-1-31,0 1 24,0 7-27,0-5 32,0 5-1,0 0 16,0-5-22,0-3 13,0-1-6,0-6-4,0 7 3,0-7 10,0-2-6,0 0-1,0-6 0,0 6-1,0-15 4,0 5-2,0-13-1,0 6 0,0 0 0,0 1 0,0 9 0,0-1 42,0 0-39,0-7-254,0-3 18,0-30 121,0 18 42,0-26-348,0 21 135,0-7 283,0 0 0,0-1 0,0 1 0</inkml:trace>
  <inkml:trace contextRef="#ctx0" brushRef="#br0" timeOffset="27900">66 30 19869,'-19'0'673,"3"0"-136,16 0-588,23 0 170,-17 0-352,33 0 49,-20 0 89,15 0 0,1 0 65,0 0 1,-9 0-8,7 0 1,0 0 53,7 0-57,0 0 68,-5 0 1,5 0-46,1 0 34,-9 0 10,1 0-21,2 0 1,9 0-6,8 0 0,0 0 0,-8 0-1,-4 0-1,-11 0-33,4 0 0,-6 0 29,7 0-152,-7 0 137,6 0-20,1 0-19,-5 0 132,19 0-33,-11 0 0,13 0 86,-4 0-135,-12 0 120,-1 0-80,2 0-27,9 0 24,8 0 1,-2 0-91,-4 0 87,-12 0-23,-1 0 1,0 0-20,7 0-23,0 0 33,3 0 11,-7 0 0,6 0-2,-7 0 0,0 0-3,-1 0 1,6 0 2,1 0-2,-1 0 0,6 0 0,0 0 0,0 0 1,-11 0-1,0 0 1,11 0-5,0 0 3,0 0 1,-11 0 0,-1 0-1,1 0 0,5 0 1,0 0 0,9 0 0,-3 0 0,2 0 5,-2 0 0,4 0 0,-4 0 1,4 0-6,2 0 2,0 0 24,-1 0 0,1 0 3,0 0 0,-6 0-2,0 0 0,2 0 5,10 0 0,-4 0-23,4 0 1,-5 0 4,-1 0 0,0 0-20,0 0 1,0 0-3,0 0 0,5 0-59,1 0 75,0 0-18,-6 0 1,5 0-8,1 0 1,1 0 11,-1 0 0,-4 0-1,3 0 0,3 0 30,-2 0 0,-1 0 4,-5 0 0,2 0-20,4 0 0,1 0 6,5 0 0,1 0 16,-7 0-1357,7 0 1335,-11 0 1,11 0-62,-7 0 61,7 0-34,-11 0 0,7 0-72,-3 0 1,-2 0 93,7 0 0,-7 0-5,1 0 1,-1 0-3,2 0 1,-2 0-4,7 0 1,-7 0 32,1 0-27,-3 0 2,6 0 1,-7 0 31,5 0-31,-4 0 1,6 0 0,-7 0 0,5 0 0,-4 0 670,-2 0 1,0 0-670,-1 0 1,-4 0 68,-1 0 1,0 0-72,6 0 1,-2 0-20,-4 0 18,4 0 3,-6 0 0,10 0-33,3 0 1,-3 0 22,4 0 0,-8 0 0,2 0 1,-4 0 9,9 0 0,-3 0-2,-2 0 0,-4 0 0,4 0 1,-4 0 0,10 0 0,-3 0 41,3 0-44,-12 0 3,19 0 1,-19 0 28,12 0-30,-4 0-5,-2 0 0,2 0-5,3 0 1,-3 0 5,4 0 1,-5 0-3,-1 0 0,6 0 6,0 0 1,-1 0-2,-5 0 1,0 0 20,0 0-21,0 0 1,0 0 0,0 0 52,-1 0-52,1 0 8,0 0 0,0 0 0,0 0 1,-2 0-12,-4 0 0,4 0 0,-4 0 0,4 0 7,2 0 0,-6 0-2,0 0 0,-2 0 3,2 0-1,4 0-2,-5 0 0,5 0 30,-4 0 0,4 0-27,-4 0 1,-2 0 1,2 0 1,-2 0-11,2 0 0,-1 0 0,-5 0 0,-4 0-6,5 0 1,-5 0-5,-1 0 1,-1 0 30,1 0 0,0 0-18,-1 0 0,1 0 92,-1 0 1,1 0-81,0 0 1,-1 0 4,1 0 0,-1 0-3,1 0 0,-1 0 4,1 0 0,5 0-37,1 0 0,-1 0-10,-5 0 0,1 0-8,5 0 46,-5 0-9,6 0 0,-5 0-7,3 0 6,-3 0 1,5 0 0,-6 0 0,5 0 1,-5 0 5,5 0 1,1 0 2,-2 0 1,1 0-1,-7 0 1,3 0 2,3 0 0,-3 0 24,3 0-30,-4 0-1,-1 0 0,0 0 0,-1 0 1,3 0-3,3 0 0,-3 0-1,3 0 1,-4 0-11,-1 0 0,0 0-3,-1 0 0,7 0 19,-1 0 0,0 0 0,-5 0 0,-4 0 93,3 0-96,-3 0 1,4 0 0,-3 0 14,-3 0-11,4 0-10,1 0 0,3 0 2,3 0 0,-3 0-16,3 0 1,-2 0-12,3 0 1,-5 0 15,5 0 1,1 0-8,-2 0 1,1 0 167,-7 0-151,8 0-2,-5 0 0,5 0 92,-7 0-87,7 0 10,-5 0 0,7 0 5,-4 0 1,-1 0-28,7 0 0,-2 0-7,2 0 0,2 0-3,-8 0 1,6 0-87,-5 0 0,5 0 14,-6 0 81,1 0-11,1 0 0,-6 0 19,5 0-18,3 0 41,-8 0 1,13 0 94,-9 0 1,8 0-74,-2 0 1,4 0 17,2 0 1,0 0-63,0 0 1,-1 0 18,1 0 1,-4 0-189,4 0 189,-11 0-7,16 0 1,-18 0-62,7 0 57,0 0-10,-2 0 0,4 0-11,-7 0 0,7 0 33,-2 0 0,-2 0 6,2 0 1,-2 0-13,2 0 1,2 0 7,-7 0 0,5 0-5,-6 0 1,6 0 0,-5 0 0,-1 0 2,-5 0 1,5 0-6,0 0 1,1 0-1,-7 0 0,7 0-5,-1 0 0,0 0-2,-5 0 1,-1 0 15,1 0 1,0 0 3,-1 0 1,1 0-23,-1 0 10,1 0 1,5 0-21,1 0 18,-1 0-13,-5 0 0,-7 0-2,1 0 2,0 0-1,13 0 0,1 0 9,3 0-4,-4 0 1,-2 0 42,1 0-41,-9 0 1,7 0 31,-5 0-26,-3 0-10,2 0 5,-6 0-29,15 0 0,0 0-5,4 0 0,-9 0 16,-8 0 0,-6 0-27,5 0 31,1 0-19,14 0 103,1 0-83,8 0 31,-8 0 1,-2 0 3,-7 0 0,-6 0-18,-1 0 0,1 0 18,6 0 1,-1 0-12,9 0 0,-1 0-48,4 0 43,-11 0-21,-3 0 0,-11 0-17,8 0 23,0 0 3,13 0 0,1 0 0,3 0 1,-4 0 1,-2 0-5,1 0 3,-1 0 0,0 0 11,1 0-9,-1 0 0,-13 0 80,6 0-75,1 0 27,-5 0 8,11 0-29,-5 0 3,9 0-10,8 0 19,0 0-78,0 0 59,0 0 1,-8 0-10,-4 0 4,-11 0 64,4 0 3,-14 0-47,21 0 8,-11 0-28,13 0 18,-7 0 5,-8 0-68,-2 0 46,0 0-53,-6 0 55,14 0-58,-22 0-22,12 0 71,-13 0 1,7 0-8,8 0 6,-6 0 74,6 0-74,-7 0 86,-9 0-69,7 0 6,-7 0-7,9 0 0,-1 0-8,0 0-6,0 0-10,1 0 20,-1 0-5,-7 0 117,5 0-74,-13 0 8,6 0-34,-1 0 4,-5 0-8,14 0-9,-15 0 106,7 0-78,0 0 150,-6 0-168,13 0 10,-13 0-5,6 0-16,-1 0 93,-5 0-148,14 0-25,-14 0 725,5 0-563,1 0-289,-6 0 204,13 0 10,-13 0-1001,6 0 197,-23 0 796,3 0 0,-21 0 0,6 0 0</inkml:trace>
  <inkml:trace contextRef="#ctx0" brushRef="#br0" timeOffset="55479">19831 42 18951,'0'-19'60,"0"4"302,0 15-430,0-8 68,0 29 44,0-23-35,0 33 4,0-21-12,0 15 1,0-6-76,0 6-10,0-16 45,0 7 22,0-14-777,0 5 686,0-22 208,0 11-124,0-27 187,0 12-87,0 0 33,0-4-158,0 21 1,0 25 0,0 16 0</inkml:trace>
  <inkml:trace contextRef="#ctx0" brushRef="#br0" timeOffset="71116">49 4455 18591,'-20'0'505,"5"0"64,15 0-464,23 0-11,-10 0-18,20 0 14,-8 0-136,-6 0 119,14 0-162,-6 0 102,8 0-8,-9 0-30,7 0-7,-6 0 14,8 0 5,-9 0 10,-1 0 3,0 0 0,-5 0 0,-3 0 0,6 0 0,-11 0 0,20 0 0,-13 0 0,-1 0-18,5 0-1,-12 0 4,22 0-3,-14 0 14,6 0 6,0 0 2,-6 0 1,6 0 6,0 0-6,-6 0 3,14 0-8,-14 0 2,6 0-5,0 0 4,-5 0-37,5 0-3,-8 0 34,8 0 0,2 0-11,7 0 1,1 0-21,-1 0 42,-7 0 1,6 0-23,-4 0 25,-4 0 47,7 0 12,-5 0-10,8 0 10,7 0-60,-5 0 7,13 0-15,-6 0 1,0 0 15,-4 0 0,-9 0-31,-2 0 0,-6 0 30,6 0 1,-6 0 11,6 0-32,-8 0 2,19 0 3,-3 0 0,7 0 0,-4 0 0,-9 0-5,-2 0 10,0 0-1,-2 0 0,-1 0-23,-2 0 21,2 0 0,9 0-1,0 0 1,-7 0 26,1 0-11,0 0 0,11 0-17,1 0 1,-7 0 0,-5 0 1,0 0-4,6 0 8,-9 0-1,7 0 0,-6 0-13,8 0 1,-1 0 6,1 0 0,-1 0-1,1 0 0,1 0 0,5 0 0,-5 0 0,5 0 0,-5 0 6,-1 0 1,-1 0 1,1 0 0,1 0-6,5 0 1,-5 0 1,5 0 0,-5 0-6,-1 0 6,-1 0 3,1 0 0,5 0 1,1 0 0,-1 0-6,-5 0 0,5 0 0,0 0 0,1 0 24,-7 0-22,9 0 0,-7 0 0,12 0 36,-8 0 0,7 0-30,-7 0 0,8 0 23,-2 0-20,4 0-14,2 0 1,-2 0 2,-4 0 1,4 0-2,-4 0 0,-2 0-2,2 0 0,-5 0 4,5 0 1,-6 0-5,6 0 0,-2 0 1,3 0 1,2 0-4,-2 0 0,3 0-20,1 0 1,7 0 26,0 0 1,-1 0-1,-5 0 1,2 0 8,4 0 1,-4 0 1,3 0 0,-3 0-4,-2 0 0,2 0 2,3 0 0,-3 0 11,4 0-12,3 0-8,-7 0 1,6 0 3,-9 0 1,7 0-7,0 0 0,-1 0-2,-5 0 1,2 0 2,4 0 0,-3 0-2,9 0 0,-7 0 25,7 0 0,-3 0-21,3 0 0,1 0 88,-7 0-571,-1 0 492,-5 0 1,6 0 4,0 0 1,5 0-12,-5 0 0,5 0 1,-5 0 0,5 0 2,-5 0 1,1 0-1,-1 0 1,-4 0-9,3 0 1,-3 0-4,-2 0 1,6 0-16,-1 0 1,1 0 21,-6 0 0,0 0-15,0 0 13,7 0 249,-5 0 0,6 0-244,-9 0 1,1 0-8,0 0 0,6 0 0,-1 0 1,1 0-3,-6 0 1,6 0 0,-1 0 0,1 0-4,-6 0 0,0 0 6,0 0 1,-1 0 1,1 0 0,-6 0-4,1 0 0,-3 0-1,2 0 1,4 0 1,-4 0 1,6 0-1,5 0 1,-3 0-2,4 0 0,-2 0 0,1 0 0,-3 0-2,4 0 0,-5 0 3,-1 0 0,6 0-3,0 0 1,-1 0 5,-5 0 1,0 0 1,0 0 0,6 0 16,-1 0 1,1 0 4,-6 0 0,3 0-29,-3 0 1,10 0 9,-10 0 0,3 0-27,-3 0 27,8 0-37,-6 0 0,11 0-3,-7 0 0,5 0 30,-5 0 1,-1 0-6,-5 0 1,0 0 14,0 0 0,6 0 5,-1 0 0,-3 0 7,-2 0 0,-2 0 7,13 0 1,-7 0-18,2 0 1,-3 0-9,3 0 1,-4 0-1,3 0 0,-3 0 5,-2 0 1,2 0-6,4 0 0,-5 0-7,5 0 1,2 0-4,-3 0 1,1 0 10,-6 0 1,0 0 4,0 0 0,-1 0 45,1 0-50,-7 0 1,4 0 1,-4 0 10,7 0-10,-1 0 6,1 0 0,-4 0 1,4 0 1,-10 0-13,10 0 1,-4 0-3,4 0 1,-6 0 7,1 0 0,-3 0-3,2 0 0,2 0-10,-8 0 0,8 0 10,-2 0 1,-1 0-6,1 0 0,0 0 0,6 0 1,-6 0 0,0 0 1,-2 0-1,2 0 1,4 0-2,-4 0 1,-2 0-2,3 0 1,-7 0 2,6 0 0,-6 0-1,6 0 1,-5 0 0,5 0 0,-6 0 0,6 0 0,-5 0 0,5 0 0,-2 0 0,2 0 0,2 0 0,-7 0 0,5 0 0,-6 0 0,6 0-1,-5 0 1,7 0-1,-2 0 1,-2 0 0,2 0 0,0 0 0,6 0 0,0 0 0,0 0 0,-6 0-6,0 0 1,-2 0-1,2 0 1,4 0-4,-4 0 0,-1 0-2,1 0 1,-2 0 1,2 0 0,4 0-2,-4 0 0,-2 0 9,2 0 1,0 0-6,6 0 0,-6 0 14,1 0 1,-3 0-8,2 0 1,4 0 2,-4 0 0,-2 0 4,2 0 1,-5 0 1,5 0 0,-6 0 1,6 0 1,-5 0 0,5 0 1,-6 0-10,6 0 0,-6 0 2,7 0 1,-7 0 13,6 0-11,-8 0-3,12 0-464,-5 0 467,-1 0 0,4 0 15,-8 0 0,6 0 2,-5 0 1,1 0-4,-2 0-46,-3 0 37,13 0 0,-12 0 3,8 0 1,-7 0 1,1 0 0,-3 0-60,-3 0 324,8 0 0,6 0-289,4 0 0,-4 0 3,-13 0-1,0 0 1,11 0 3,0 0 1,0 0 0,-6 0-3,1 0 1,-1 0 2,-5 0 1,-1 0 0,1 0 0,-1 0 0,1 0 0,-1 0 23,9 0 1,1 0-4,8 0 0,-8 0 27,-4 0-2,-11 0-31,4 0 4,-6 0-44,0 0 0,5 0-51,-3 0-16,-4 0 81,8 0 1,-6 0-29,7 0 18,-7 0-10,6 0 91,-6 0-43,7 0 12,1 0-12,-1 0 9,1 0-20,0 0-3,-1 0-51,1 0 52,-8 0-66,-2 0 57,0 0-7,-6 0 12,6 0 2,-8 0-8,0 0 4,1 0 10,-1 0 8,0 0 14,1 0-26,-9 0 60,-1 0-7,0 0 106,-6 0-154,13 0 1,-13 0-144,6 0 205,-1 0 34,-5 0-82,14 0-19,-15 0-111,7 0 122,0 0-58,-6 0 65,13 0-40,-13 0 272,6 0-273,-1 0-79,-5 0 47,14 0 51,-14 0-36,5 0 4,1 0 91,-6 0-104,13 0 72,-13 0-61,6 0 8,0 0-108,-7 0 19,15 0-211,-14 0 166,5 0 0,-7 0 0</inkml:trace>
  <inkml:trace contextRef="#ctx0" brushRef="#br0" timeOffset="148045">19847 163 19794,'0'27'-75,"0"-2"114,0 0 32,0-6-40,0 6-25,0-7 16,0 7 8,0 2-8,0 7-13,0 1-53,0-1 61,0 1-3,0 0-2,0-1-31,0 1 23,0-8 0,0 5-9,0-13 1,0 14-7,0-6 13,0 8-10,0-1 6,0 1 2,0-1 0,0 1 0,0 0-37,0-1 15,0 1 1,0-1-15,0 1 23,0-8 23,0 5-27,0-12 19,0 12 3,0-12 6,0 12-1,0-13-2,0 14 37,0-6-41,0 8 80,0-1-69,0 1 7,0-8 0,0 5-18,0-5-4,0 8-7,0-8 43,0-2-27,0 0 4,0-6-3,0 6 25,0-8-25,0 0 3,0 8-12,0 2-6,0 8-34,0 0 43,0-9-11,0 7 3,0-6-5,0 0 64,0 6 7,0-14 39,0 13-78,0-12-34,0 12 44,0-5-74,0 8 2,0-1-156,0 1 178,0 0-29,0-1 134,0-7-119,0 6 83,0-6-63,0 7 20,0 1 1,0-1 1,0 1 7,0-8-41,0 6-10,0-7 31,0 9-5,0 0 43,0-1-40,0 1 42,0-1-20,0 1 43,0 0-35,0-1 6,0 1-52,0-8 41,0 5-25,0-13 18,0 6-43,0 0 33,0 2-20,0 8 44,0 0 2,0-1-22,0 1 4,0-8-23,0-2 24,0-8-94,0 0 84,0-7-18,0 5 11,0-5-4,0 7 6,0 8 6,0-6 0,0 14-2,0-14-56,0 6 48,0-8-98,0 1 99,0-1-3,0 0 18,0 1 1,0 7 17,0-14-36,0 12 6,0-13 13,0 7 37,0 0-40,0 1-5,0-1 21,0 0 0,0 0 43,0 1-52,0-1-18,0 0 24,0 1-47,0-1 16,0 0-9,0 1 8,0-1-8,0 0-37,0 0 45,0 1 16,0-1-19,0 0 107,0 1-72,0-9 6,0 7-20,0-15 14,0 15-44,0-14 36,0 5-76,0 1 66,0-6-18,0 13-3,0-5 4,0 0-8,0 5-2,0-5 34,0-1-6,0-1-13,0 0 20,0-6-13,0 13 3,0-13 6,0 13-3,0-13-56,0 6 47,0-1 77,0-5-47,0 14-15,0-14 7,0 13-22,0-13 23,0 13-36,0-5 27,0 0-27,0 5 13,0-13-6,0 6 12,0-1-2,0-5-25,0 14 23,0-15 1,0 15 1,0-7 2,0 9-1,0-9 2,0-1-38,0 0 31,0-6 6,0 13 1,0-13 3,0 6-6,0-1 217,0-5-193,0 14-13,0-15-7,0 7-36,0 0 285,0-6-247,0 13-22,0-13 11,0 6 3,0-1-235,0-5 91,0-17-14,0 9-72,0-17-278,0 15 347,0 7 0,0-7 0</inkml:trace>
  <inkml:trace contextRef="#ctx0" brushRef="#br1" timeOffset="179008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  <inkml:trace contextRef="#ctx0" brushRef="#br1" timeOffset="209998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39.5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20230,'0'27'277,"0"5"0,0 1-181,0 7 1,0 3 0,0-3 1,0 4-48,0 8 1,0 2-80,0 3 1,0 5-72,0 7 0,0 0 104,0 0 0,0 4-57,0-3 1,0 6 39,0-12 0,0 5-117,0-11-394,0-1 550,0-5 1,0 0-8,0 0 1,0 0-30,0 0 1,0 0 8,0-1 0,0 1-32,0 0 0,0 2-71,0 4 1,0-6 94,0-1-1,0 9 244,0-22 1,0 20-239,0-12 0,0-2 3,0 2 0,0-1 4,0 1 1,0-2-23,0-4 1,0-3 6,0 3 0,0-3 18,0-3 0,0-5 3,0 0 1,0-6 3,0 6 1,0-6-20,0 6 0,0-6 55,0 6 1,0-6-46,0 5 1,0-5 14,0 6-31,0 0 1,0 11-10,0 1-8,0-8-11,0 7 13,0-11 9,0 13 60,0-7 34,0-9 19,0 7-52,0-14 19,0 6-48,0 0 33,0-6-225,0 14 199,0-14-158,0 6 129,0-7-11,0-9 46,0 7 7,0-7-48,0 9 40,0 6-25,0 3 82,0 0-61,0 6 229,0-14-147,0 14-58,0-14-7,0 6-2,0-8-118,0-7 137,0 5-118,0-5 69,0 7 35,0-7-388,0-3 0,0-30 1,0-5-1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0.63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19655,'0'19'567,"0"12"-389,0-19 8,0 13-85,0 0 1,0-4 17,0 8-68,0-8 1,0 11 10,0-3 1,0 4 22,0 1 1,0 1-123,0 0 0,0-1 102,0 1 1,0 5-104,0 1 1,0 7 19,0-2 0,0 4-46,0 2 1,0-1 52,0 1 1,0 0-13,0 0 0,0-6 10,0 0 0,0-5 11,0 5 0,0-8-22,0 3 1,0-5 18,0-1 0,0 5-57,0 0 0,0 1 17,0-7 0,0 7-7,0-1 0,0 2 11,0-1 0,0-5-8,0 4 1,0 3 10,0-3 1,0 6 2,0-6 0,0 1-19,0-7 0,0 1 12,0 0 0,0-7 53,0 1 1,0-6-43,0 6 1,0-6 74,0 6 0,0 0-49,0 5 1,0 1 1,0 0 1,0-1 26,0 1 1,0 5-26,0 0 0,0 3-169,0-3 152,0-3 3,0 13 0,0-14 92,0 4 4,0-11-30,0 4-21,0-6 1,0 7 52,0 1-70,0 0 0,0 5-15,0 0 1,0 1 54,0-7-114,0 1 107,0 7-4,0-5-30,0 5 5,0-15 132,0-2-114,0-8-38,0 0 54,0 1-105,0-1 67,0 0-7,0 0-38,0 1 1,0-1-52,0 0 70,0 8-79,0-5 71,0 12-48,0-5 78,0 0-2,0-2 2,0-15 13,0 5 29,0-13-53,0 13 91,0-13-71,0 6 6,0 0-15,0-7-4,0 15-15,0-14 16,0 13-39,0-13 39,0 21-43,0-11 31,0 13-13,0-16-81,0-1 0,0-31 0,0-6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2.61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35 19854,'0'-19'852,"0"3"17,0 16-776,0 23-216,0-2 19,0 29 0,0-13 67,0 3 0,0-3-47,0-3 1,0 3 61,0 3 0,0 4-40,0 8 1,0-4-4,0 4 1,0-4-1,0 10 0,0-4 48,0-2 0,0-1 5,0 1 1,0 0 21,0 0 0,0 0-30,0 0 0,0-6 112,0 0 1,0-2-97,0 2 0,0 2 96,0-7 1,0 5-25,0-6 1,0 6 7,0-5 1,0 5-27,0-6 1,0 6 0,0-5 1,0 7-91,0-2 76,0-4 0,0 8 0,0-8-91,0 4 0,0-1 76,0-5 0,0-4-57,0 5 1,0-5-20,0-1 1,0-6-10,0-1 0,0-4 40,0 4 1,0-5 7,0 6 1,0 0 17,0 6-20,0-1 0,0 7-45,0-1 1,0 0-31,0-5-6,0-1 55,0 9-16,0 1-162,0 0 145,0-2 6,0-7-19,0 0 107,0-1-8,0-7 13,0 6-58,0-6 8,0 7 89,0 1-81,0-8-53,0 5 51,0-12 17,0 12-26,0-5-1,0 8 61,0-1 8,0 1 44,0-1-87,0-7 19,0 6 5,0-14 6,0 6 66,0-7 7,0-1-17,0 0 12,0 8-81,0-6 37,0 6-23,0-7 33,0-1-132,0-8 13,0 7-17,0-14-48,0 13 110,0-13-197,0 6 0,0-24 0,0-3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6.04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20046,'0'27'252,"0"-2"-282,0-8 114,0 1-24,0 7-16,0 2 0,0 13-27,0 0 0,0 1 22,0-7 0,0 9 6,0 3 1,0 4-51,0 2 0,0 5 41,0 1 0,0 5-86,0-5 1,0-2 72,0-10 1,0 2-73,0-8 1,0 0 71,0-5 0,0 2-5,0 3 1,0-4-20,0 5 1,0-3 0,0 3 1,0-3-1,0 8 0,0 0 11,0 6 1,0 0-107,0 0 1,0 0 59,0 0 0,0-6-122,0 0 1,0-6 33,0 6 97,0-7 1,0 9 15,0-8 0,0-5-4,0-7-4,0-6-10,0 18 0,0-5-41,0 11 58,0-4 1,0-2 12,0 1 1,0-1-40,0-5 0,0-1-5,0 1 0,0 5-23,0 0 1,0 7-79,0-7 55,0 0 5,0 3 246,0-7-143,0 6 158,0-7-203,0 0 24,0 7 0,0-6 34,0 5 10,0-13-70,0 5 21,0-14-15,0 14 17,0-6 0,0 7-13,0 1 0,0-6 17,0 0 0,0-6 2,0 6-2,0-8-5,0 4 139,0-8-126,0 0 26,0-7-15,0-2-68,0-1 38,0-5-11,0 14 1,0 1-13,0 10-120,0 15 124,0-5 71,0 5-70,0-8 201,0-14-167,0-5 180,0-15-142,0 8 9,0 1-67,0 1 47,0 5-77,0-5 43,0 7-5,0-7-18,0 5-11,0-13-206,0 6 0,0-8 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8.6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20255,'0'27'283,"0"12"-201,0-5 1,0 5 16,0-5 1,0 9-33,0 3 1,0 9-20,0 3 1,0 2 41,0-3 0,0 3-126,0 3 1,0 4 25,0-3 0,0-5-42,0-1 1,0 2 41,0-3 1,0 1-18,0-6 1,0 0 9,0 0 0,0-1 20,0 1 1,0-2-18,0-4 1,0 4 17,0-4 0,0 4-46,0 2 0,0 0 9,0 0 1,0 6-6,0-1 0,0-1-22,0-10 1,0 2-11,0-7 1,0-1 79,0-5-9,0-1 1,0 6 30,0 1 0,0-7-54,0-5 1,0 0-46,0 6 1,0 5 51,0 0 1,0 1-47,0-7 1,0 3 4,0 3 0,0-1-9,0 7 1,0-8 52,0 2 0,0-3-31,0-2 0,0-7 133,0 1-144,0-8 145,0 12-78,0-6 0,0 7 32,0 1-40,0-8 12,0 6-11,0 1-4,0-5-5,0 11 4,0-13-4,0 0 40,0-2 3,0 0-34,0-6 4,0 14-95,0-6 91,0-8 6,0 4-14,0-21 55,0 6-41,0-1-7,0-5 8,0 14-16,0 1 4,0 2-51,0 14 45,0-6 74,0 0-41,0-2 8,0-8-27,0 0 1,0 1-47,0-9-357,0-1 0,0-8 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37.84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19151,'0'27'214,"0"6"0,0-7 61,0 9-220,0 0 8,0-8 1,0 5 9,0-3 1,0 4 27,0 1 1,0 3 5,0 3 1,0-3 32,0 3 1,0 2-52,0-1 0,0 5-44,0-6 1,0 8 15,0-2 1,0 4 0,0 2 0,0 0-10,0 0 0,0 5-79,0 1 1,0 2 44,0-3 1,0-3-94,0 4 1,0 1-37,0-1 1,0-2 71,0-10 0,0 2-18,0-8 0,0 6 38,0-5 1,0 5-7,0-6 1,0 0-15,0-5 0,0 0 6,0-1 1,0 1 1,0-1 0,0-5 0,0 0 1,0 0 53,0 5 1,0 1-41,0 0 0,0 5-58,0 0 1,0 6 27,0-5 0,0-1-55,0-5 50,0 7 0,0 0-60,0 4 89,0-3 1,0-3-2,0 0 1,0-5 179,0-6-187,0 0 1,0 11 82,0 0 1,0-5-64,0-6 0,0-6 6,0 6 1,0-6-63,0 5-23,0-6 112,0 10-12,0-13 195,0 14-137,0-14-12,0 6-34,0 0 10,0 2-63,0 8-34,0-1 33,0 1-24,0-8 230,0-2-174,0-8-10,0-7 75,0 5-33,0-5 12,0 7-27,0 0-7,0 1-181,0-1 117,0-7-284,0 5 163,0-13-204,0 5 245,0 1 104,0-6 0,0 6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39.5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20230,'0'27'277,"0"5"0,0 1-181,0 7 1,0 3 0,0-3 1,0 4-48,0 8 1,0 2-80,0 3 1,0 5-72,0 7 0,0 0 104,0 0 0,0 4-57,0-3 1,0 6 39,0-12 0,0 5-117,0-11-394,0-1 550,0-5 1,0 0-8,0 0 1,0 0-30,0 0 1,0 0 8,0-1 0,0 1-32,0 0 0,0 2-71,0 4 1,0-6 94,0-1-1,0 9 244,0-22 1,0 20-239,0-12 0,0-2 3,0 2 0,0-1 4,0 1 1,0-2-23,0-4 1,0-3 6,0 3 0,0-3 18,0-3 0,0-5 3,0 0 1,0-6 3,0 6 1,0-6-20,0 6 0,0-6 55,0 6 1,0-6-46,0 5 1,0-5 14,0 6-31,0 0 1,0 11-10,0 1-8,0-8-11,0 7 13,0-11 9,0 13 60,0-7 34,0-9 19,0 7-52,0-14 19,0 6-48,0 0 33,0-6-225,0 14 199,0-14-158,0 6 129,0-7-11,0-9 46,0 7 7,0-7-48,0 9 40,0 6-25,0 3 82,0 0-61,0 6 229,0-14-147,0 14-58,0-14-7,0 6-2,0-8-118,0-7 137,0 5-118,0-5 69,0 7 35,0-7-388,0-3 0,0-30 1,0-5-1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41.21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20067,'0'34'235,"0"9"0,0-1-151,0 4 1,0-9 17,0-9 1,0 3-11,0 9 1,0-1-41,0 7 0,0 0-7,0 6 1,0 6-99,0-1 0,0 11 67,0 1 0,0 0-123,0 6 0,0-10 111,0-1 0,0-7-21,0 7 0,0-14-72,0 1 0,0-8 74,0 3 0,0-8-66,0 3 0,0 1 48,0-2 0,0 2-1,0-1 1,0-3-9,0 8 1,0 1-3,0 4 0,0 1-6,0 0 1,0 0-9,0 0 1,0-6 11,0 0 1,0-6 8,0 7 0,0-9 129,0 2-76,0-3 2,0 13 0,0-6 9,0 8 1,0-14 5,0-9 1,0 0-24,0 6 1,0-7 12,0 1 1,0 0-96,0 6 1,0 1 77,0 4 1,0-3-83,0 3 1,0-3 63,0-3 0,0-5-7,0 0 1,0-6 7,0 6-8,0-8 47,0 12 177,0-6-152,0 7-23,0-7 8,0 6-23,0-6-15,0 7 0,0 1 9,0-1-10,0-7-18,0-2 9,0-7 59,0-1 6,0 0 62,0 1-99,0-1 2,0 0 2,0 8-3,0-6-89,0 14-21,0-22 16,0 13 62,0-23-424,0 7 0,0-23 0,0-4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42.98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21942,'0'34'4,"0"1"1,0-6 59,0-1 1,0 7-129,0 5 0,0 3-17,0-3 1,0 2 75,0 4 1,0 4-25,0-4 0,0 10-100,0 2 0,0-1 96,0-5 1,0 0-9,0 0 1,0 2 17,0 3 0,0-3 2,0 4 0,0-4 28,0-2 1,0-1-14,0 1 0,0 0 4,0 0 0,0 0-24,0 0 0,0 0-4,0 0 1,0-6-8,0 0 1,0-6-7,0 6 0,0-1 32,0 1 1,0-2-13,0-4 1,0-3 19,0 3 1,0 2 0,0-1 1,0 1 7,0-2 0,0-3-4,0 3 1,0-3 2,0-3 1,0 1-24,0-1 0,0 1-5,0 0 0,0-7 39,0 1-25,0-8 1,0 12 10,0-4-2,0-4 1,0 7 6,0-3-3,0 4 0,0 7 6,0 1-5,0-1 0,0 0-5,0 1-125,0-1 113,0 2-18,0-5 22,0 5-9,0-7 40,0-8 0,0-2 60,0-8 18,0 0-48,0 8-24,0 2-40,0 0-43,0 6-27,0-14 28,0 6-22,0-8 147,0 0 2,0-7 35,0-2-107,0-1 174,0-5-218,0 14-162,0-14 23,0 13-321,0-13-646,0 6 828,0-1 242,0-5-71,0 14 262,0-7-182,0 1 69,0-3 0,0-7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6:03.9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  <inkml:trace contextRef="#ctx0" brushRef="#br0" timeOffset="1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  <inkml:trace contextRef="#ctx0" brushRef="#br0" timeOffset="2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00.3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27 20398,'0'19'615,"0"12"-417,0-12-210,0 24 1,0 1 70,0 8 1,0-6-19,0 0 0,0 0 11,0 6 1,0 7-10,0 5 0,0-3-90,0 3 1,0-7 61,0 7 0,0-9-48,0 3 1,0-4 66,0-2 1,0-6-107,0 0 1,0-2 54,0 2 1,0 4-76,0-4 1,0 4 33,0 2 0,0 0 48,0 0 0,0 6-113,0-1 0,0 7 44,0-7 0,0 7-41,0-7 1,0 1 64,0-6 1,0-6 38,0 0 1,0-6-42,0 7 0,0-9 41,0 2 0,0-3-68,0-3 48,0 1 1,0 5 58,0 1 1,0-7-55,0-5 1,0 0-3,0 6 0,0-1 3,0 1 0,0-1 28,0 1 1,0-6-79,0 0 1,0-1-88,0 7 103,0 0-3,0 7 168,0-6-174,0 7 246,0-16-141,0-3 111,0-6-125,0-1 35,0 0-57,0 8-8,0-5-82,0 12 100,0-5 71,0 8-89,0-1 95,0 1-12,0-8 23,0-2-68,0-8-4,0 0-22,0-7 41,0 5 28,0-5-45,0 7 52,0 8-25,0-6 18,0 6 40,0-15-367,0-2 1,0-31-1,0-6 1</inkml:trace>
  <inkml:trace contextRef="#ctx0" brushRef="#br0" timeOffset="21748">1148 79 18356,'0'-19'505,"0"3"-274,0 16 6,0-7-24,0-3-141,0 0 300,0 3-128,0-1-148,0 6-93,0 18 23,0-11 65,0 26-93,0-21 70,0-1 26,0 7-83,0 9 0,0 9 3,0 12 1,0-3-11,0-9 0,0 8-11,0 5 1,0 3-103,0 1 116,0 1 1,0-2-9,0-4-213,0 4-480,0-5 626,0-1 0,0-2 39,0-7 1,0 5 24,0 0 0,0 1 2,0-7 0,0 7-14,0-1 1,0 6 9,0-6 1,0 6 61,0-5-52,0 7-4,0-12 0,0 12-47,0-7 50,0 7 262,0-4 1,0 2-291,0 0 0,0-7 5,0 1 1,0 2-6,0-1 1,0-7 14,0-5 0,0-6-9,0 6 124,0 0 17,0 13-124,0-13 0,0 11 168,0-11-155,0-4 0,0 8 45,0-5-40,0 5 0,0 2-13,0-1 0,0 1 1,0-1 1,0 1 1,0 5-9,0 1 0,0-7-80,0-5 83,0-8 0,0 12 1,0-12-29,0 8 20,0 0 7,0-2 1,0 5-3,0-3 1,0 4 0,0 1 1,0-5 0,0 0 1,0-6 5,0 6 0,0-6 8,0 6 81,0-8-87,0 12 1,0-14-15,0 6 16,0 0-1,0-6-2,0 14 1,0-6-8,0 7 1,0-5-2,0 0 0,0-6-39,0 6-14,0-8 46,0 11 1,0-12 0,0 5 85,0-16-79,0 7 23,0-14 5,0 13-10,0-13 14,0 21-18,0-12 4,0 14-41,0-7 34,0-1-73,0 0-8,0-7 62,0 13-4,0-12 52,0 7 3,0-3-55,0-13-368,0 6 132,0-24 250,0 5 0,0-14 0,0 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41.21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20067,'0'34'235,"0"9"0,0-1-151,0 4 1,0-9 17,0-9 1,0 3-11,0 9 1,0-1-41,0 7 0,0 0-7,0 6 1,0 6-99,0-1 0,0 11 67,0 1 0,0 0-123,0 6 0,0-10 111,0-1 0,0-7-21,0 7 0,0-14-72,0 1 0,0-8 74,0 3 0,0-8-66,0 3 0,0 1 48,0-2 0,0 2-1,0-1 1,0-3-9,0 8 1,0 1-3,0 4 0,0 1-6,0 0 1,0 0-9,0 0 1,0-6 11,0 0 1,0-6 8,0 7 0,0-9 129,0 2-76,0-3 2,0 13 0,0-6 9,0 8 1,0-14 5,0-9 1,0 0-24,0 6 1,0-7 12,0 1 1,0 0-96,0 6 1,0 1 77,0 4 1,0-3-83,0 3 1,0-3 63,0-3 0,0-5-7,0 0 1,0-6 7,0 6-8,0-8 47,0 12 177,0-6-152,0 7-23,0-7 8,0 6-23,0-6-15,0 7 0,0 1 9,0-1-10,0-7-18,0-2 9,0-7 59,0-1 6,0 0 62,0 1-99,0-1 2,0 0 2,0 8-3,0-6-89,0 14-21,0-22 16,0 13 62,0-23-424,0 7 0,0-23 0,0-4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29.792"/>
    </inkml:context>
    <inkml:brush xml:id="br0">
      <inkml:brushProperty name="width" value="0.2" units="cm"/>
      <inkml:brushProperty name="height" value="0.2" units="cm"/>
      <inkml:brushProperty name="color" value="#E71224"/>
    </inkml:brush>
    <inkml:brush xml:id="br1">
      <inkml:brushProperty name="width" value="0.1" units="cm"/>
      <inkml:brushProperty name="height" value="0.1" units="cm"/>
    </inkml:brush>
  </inkml:definitions>
  <inkml:trace contextRef="#ctx0" brushRef="#br0">3165 226 19410,'0'26'317,"0"-1"-87,0-15-158,0 13 24,0-11 48,0 13-87,0 7 1,0 9-5,0 11 0,0 3-8,0-9 1,0 4-71,0 2 0,0 8 3,0 3 1,0 4 65,0 3 0,0 3-137,0-4 0,0 2 55,0-13 1,0-1 30,0-5 0,0-2 14,0-4 160,0 4-162,0-13 1,0 11 2,0-8 41,0 8-37,0-4 0,0 8 6,0 0 10,0-8-7,0 6 0,0-8 97,0 5-93,0 2 1,0-10-68,0 7 61,0-8 0,0 10-34,0-7 0,0 5-83,0-6 0,0 3 112,0-3-75,0-4 60,0-1 1,0-2-38,0-5 2,0 5 40,0 9 1,0 1-29,0 3 243,0-12-221,0-1 0,0-12 1,0 8 35,0-8-26,0 12 1,0-12 13,0 8-77,0-8 75,0 4-112,0-8 103,0 0-69,0 1 49,0-9-12,0-1 27,0 0 1,0-6-7,0 13-2,0-13 1,0 13-1,0-5 6,0 7-60,0-7 54,0 13 1,0-19-2,0 19-5,0-21 14,0 13-14,0-5 7,0-1 6,0 7-49,0-7 40,0 9-72,0-9 71,0 7-4,0-7 26,0 1-32,0 5 15,0-13 1,0 13 5,0-13 11,0 14 17,0-7-29,0 1 1,0 5-5,0-5 7,0 0 1,0-3 2,0 1-1,0-6-7,0 13-8,0-5 9,0-1-5,0-1-46,0 0 49,0 1-91,0 1-433,0-2 1,0-1 0,0 3 0</inkml:trace>
  <inkml:trace contextRef="#ctx0" brushRef="#br0" timeOffset="5911">2542 208 20815,'0'35'114,"0"-1"-50,0 1 18,0 0-88,0 7 1,0 2 14,0 8 0,0 0-4,0 0 0,0 2-63,0 3 1,0-1-35,0 7 0,0-7 66,0 2 0,0-5-6,0-1 1,0-6 20,0 1 0,0-1-3,0 6 0,0-6 13,0 0 0,0-2 9,0 2 1,0 4-3,0-4 0,0-2 5,0 3 1,0-3-14,0 2 0,0 2-9,0-8 0,0 8-61,0-2 0,0-3 40,0-3 0,0-2-10,0 3 0,0-10 19,0 3 0,0-3 6,0 3 1,0 1 20,0 0 1,0-1 14,0 1 1,0-1 161,0 1-182,0 0 1,0 5 39,0 0 1,0 1-23,0-7 1,0-5 63,0 0-99,0 0 2,0 13-47,0 2 20,0 8 0,0-8 28,0-3-13,0-13 150,0 5-74,0 2 16,0 1-55,0 6 11,0-7-45,0-8-7,0 6 27,0-22-15,0 12-22,0-13 32,0 7 3,0 0 30,0 1 5,0-1 6,0 0 12,0-7-35,0 5 4,0-5-30,0 7 31,0 8-37,0 2 59,0 15 0,0-5 52,0 5 12,0-15-91,0-2 33,0-8-26,0-7 27,0 5-108,0-13-1824,0 6 1887,0-24 0,0 5 0,0-14 0</inkml:trace>
  <inkml:trace contextRef="#ctx0" brushRef="#br0" timeOffset="-4701">0 1 19898,'0'19'188,"0"12"-60,0-12-92,0 8 30,0 13-26,0-11 0,0 13-40,0-7 1,0 1 7,0 5 1,0 5-9,0 12 1,0-3 18,0 9 1,0-7-14,0 7 0,0-3-23,0 3 1,0 3-7,0-4 1,0-3 37,0-3 0,0-3-9,0-2 0,0-6-5,0 0 0,0-5-3,0 5 0,0-6 0,0 6 1,0-5 3,0 5 1,0-2-3,0 2 1,0 4-22,0-4 0,0-2-8,0 2 1,0-7-94,0 1 116,0 4-6,0-7 1,0 5 1,0-7-2,0-1 14,0 1 0,0-6 0,0 0 0,0-1-8,0 7 0,0 0 4,0-1 1,0 1 33,0-1 5,0 1 20,0 7 1,0 0-51,0 5 0,0-11-13,0-7 1,0-6-2,0 6 1,0-6-10,0 6-3,0-8-13,0 11 33,0-5-5,0 8 29,0 0-30,0 7-77,0 2 79,0 0 3,0-9-1,0-10-1,0-8-4,0 8 2,0 2 1,0 0 20,0 6-21,0-7 1,0 1 4,0-2-2,0-7 4,0-1-4,0 0 0,0 0 0,0 8-5,0 2-1,0 8 9,0-8-3,0-2 0,0-8 2,0 0-1,0-7-1,0 5 4,0-13-3,0 6 1,0 0 0,0 1-1,0 9 0,0-1 0,0 0 0,0-7-14,0-3-1,0 1-305,0-6 0,0 6 1</inkml:trace>
  <inkml:trace contextRef="#ctx0" brushRef="#br0" timeOffset="-2715">1418 53 18810,'0'19'352,"0"4"-268,0-6-19,0 2-29,0 14 19,0-14 168,0 6-182,0 0 51,0 2 1,0 10 16,0 3 1,0-2-58,0 9 1,0-1 11,0 6 1,0 1-46,0 5 0,0 2-3,0 3 0,0-2-25,0-3 1,0-8 54,0 8 0,0-10-132,0 4-44,0 0 112,0-8 0,0 2-99,0 0 0,0 0 69,0 6 1,0 0-13,0 0 0,0-6 27,0 0 30,0 0-16,0-2 1,0 4 28,0-7-38,0-1 9,0-5 0,0-7 114,0 1-109,0 0-3,0-2-158,0 6 157,0-7 2,0 9 0,0 7 3,0-13 1,0 12-15,0-13 26,0-3-19,0 8 1,0-6 78,0 7-82,0 1 7,0 7 1,0-5 74,0 3-70,0-11-3,0 4-76,0-6 81,0-1 2,0 7-38,0 2 25,0-6 10,0 3 0,0-7-18,0 4 78,0-4-66,0 15 5,0-11 0,0 8 70,0-9 1,0-4-68,0 4 45,0-6-32,0 2 3,0-6-106,0 7 101,0-14 1,0 12-39,0-5 31,0 1 4,0 6-9,0-8-4,0 8 109,0-6-108,0 14 7,0-14 86,0 6-78,0-8 2,0 1 67,0 7-50,0-14-40,0 12 35,0-13 7,0 0-78,0-3 71,0 1-53,0 2 35,0 7 0,0 0-4,0-7 3,0 5 7,0-5-5,0-1 12,0-1 5,0 0-18,0 1-60,0 9-7,0-1 65,0 0 71,0 0-74,0 1-3,0-9 151,0-1-159,0 0 37,0-6-117,0 13 96,0-13-148,0 6 1,0-8 0</inkml:trace>
  <inkml:trace contextRef="#ctx0" brushRef="#br1" timeOffset="-184082.73">1345 4411 19807,'0'-10'317,"0"2"633,0 8-600,0 16-99,7-5-125,-5 14 1,6-6 168,-8 4-210,0-3 40,0 12-52,0-5 0,0 13-40,0 1 1,0 5 79,0-6 0,6 8-112,-1-2 0,1-1 82,-6 1 0,0-8-83,0 3 0,0 1 31,0-2 0,0-1-110,0-11 1,0 3 60,0-8 42,0 8 1,0-12 64,0 4-59,0-4 1,0-1-13,0-1 1,0-5-5,0-1 0,0-5 37,0 5-1,0-7-66,0 4 186,0-8-143,8 0 3,-6 0-90,5 0 79,1 0 21,-6 0-117,6 0 91,-1 0-30,-5 0 8,14 0 1,-7 0 42,9 0-16,-1 0 1,0 0 7,0 0 1,1 0 8,-1 0 0,6-6-19,0 0 0,0 1 10,-5 5 0,5-2 24,0-4-31,7 4 4,-3-6 1,10 3 8,3-1 1,-1-2-26,7 2 1,-6 4-5,6-3 0,-2-3 16,2 2 0,3 0 0,-9 6 1,6 0-106,-6 0 96,8 0-2,-11 0 0,5 0-52,-7 0 51,-1 0-25,9 8 1,-9-6-2,1 4 0,-1-4 17,-5-2 0,2 0-1,-2 0 0,1 0 42,-6 0 0,4 0 6,-5 0 0,6 0 167,-6 0-35,0 0-73,2-8 1,-4 6-100,8-4 34,-8 4 25,12 2 1,-14-5 24,4-1 0,2 0-75,-2 6 1,2 0-113,-2 0 1,-3 0 82,3 0 1,-4 0-24,-2 0 1,6 0 64,0 0-16,0 8-10,-13-6 0,5 5 227,-3-7-212,3 0-49,-5 0 6,5 0 91,-13 0-1279,6 0 1,-24 8 0,-3 2 0</inkml:trace>
  <inkml:trace contextRef="#ctx0" brushRef="#br1" timeOffset="-183315.73">3126 5085 19856,'0'-10'626,"0"3"2921,0 7-3364,7 0 92,-5 0-45,14 0-47,-7 0-66,1 7 1,5-5-11,-3 4-11,3 4 0,3-7-130,-1 9 0,-2-6 50,-3 5 1,1-5-113,-7 6 1,5-7-56,-5 7 165,8-8 8,-12 11-92,13-13 1,-11 11 14,7-7 15,-7 8 0,6-12 0,-4 3 15,-5 5 1,9-8-2,-4 4-9,-4-4-16,5 5-8,-7-5 23,0 6 1,-1-2 1,-5-1 48,4 9-7,-14-12 1,13 13 131,-9-3-117,8 3 46,-11 2 0,5 1 9,-7-1 0,5 2-25,1 4 1,-1-2 73,-5 8 1,0-8-55,0 2 0,5-3 86,0-3 0,7-2-422,-7-3 128,8 3 28,-3-13-1339,7 6 1177,0-8 1,0 0-1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6:00:13.9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329 190 19856,'0'-17'-182,"0"6"-45,0-1 0,0 6 508,0-5 219,0 7 0,0-6 104,0 5-298,0 3 92,0-6-213,0 23 44,0 5-124,0 14 1,0 3-21,0 3 0,0 10 50,0 8 0,0-1-7,0-5 0,0 0-14,0 0 0,-1-2-90,-5-4 1,4 4 48,-4-4-122,4-4 119,2 1 1,0-11-119,0-3 0,0 2-114,0-8-31,0 0 112,0-6 16,0-7 5,0-2 24,0-24 0,0-3-215,0-16 115,0 1 47,8-1 1,-6-7-104,4-4 92,-5-4 0,1-2-13,4 0 63,-4-8 1,6 7 23,-8-5 0,-2 2 9,-4-1 1,2 9-15,-7-4 1,7 11 111,-2 1 1,-2 11 13,3 6-25,-1 4-72,6 2 106,0 7 25,0 2-1433,0 8 1049,8 16-25,-7-12-651,7 19 461,-8-21 470,0 13 0,0-5 0,0 7 0</inkml:trace>
  <inkml:trace contextRef="#ctx0" brushRef="#br0" timeOffset="606">260 121 19530,'-9'0'-719,"1"-7"986,0 5 341,6-6-204,-13 8-291,5 8-21,-7 1 0,0 10 314,0 5-276,-1 2-71,-7 1 0,6 6 39,-4-4 1,4-4-9,1-2 0,3-4 70,4-2-18,3 1-275,8-9 86,0-1 98,8-8-1,-6 0 1,19-8-95,-4-3-53,4-12 102,4-4 0,-6-6-66,4 4 0,2-3 57,-2 3 1,2-4-11,-2-1 0,-5 5 69,-1 0 1,-2 8 6,-9-2 0,2 11 197,-2 6-233,-5-3 156,7 7 259,-8-6-209,0 8-109,8 16 0,-6-5 70,4 12 0,3-2-82,3 2 1,-3-3-3,3 3 0,-1-2-105,7 2-57,-1-4 117,0 6 1,1-8-892,-1 1 385,0-1 233,0-7 209,8 5 0,-5-6 0,5 9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0:14.418"/>
    </inkml:context>
    <inkml:brush xml:id="br0">
      <inkml:brushProperty name="width" value="0.2" units="cm"/>
      <inkml:brushProperty name="height" value="0.2" units="cm"/>
    </inkml:brush>
    <inkml:brush xml:id="br1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77 18641,'0'19'285,"0"-3"-580,0-16 323,0-24 24,0 19-31,0-18 25,0 23 291,0 0-153,0-16-13,0 12 562,0-11-711,0 38 40,0-9-8,0 26-64,0-13 9,0 15 1,0-5-10,0 3 1,0-9 25,0-2 0,0-6-33,0 5 1,0 1 25,0 6 1,0-6-27,0-1 0,0 1 16,0 6 0,0-1-3,0 1 1,0 0 3,0-1 0,0 1-2,0-1 0,0 1-3,0 0 5,0-1-1,0 8 1,0 1 0,0 3 26,0-12 10,0 7-15,0-5 1,0 14-6,0-4 1,0-9 1,0-8 1,0-1-25,0 7 0,0 0 16,0-1 0,0-5-31,0 0 35,0 0-21,0 13-4,0 2 7,0 0 21,0 6-1,0-13-18,0 13 8,0-6 4,0 8 1,0-2-7,0-4 0,0-10 33,0-7-31,0 0 0,0 11 33,0 1 0,0-7-25,0-5-6,0 0 1,0 11 32,0 1 0,0-7-25,0-5 0,0 0-32,0 5 0,0 1 28,0 0 1,0-1-16,0 1 1,0-6 9,0-1 0,0 1-2,0 6 1,0-1-15,0 1 1,0 0-16,0-1-40,0 1 1,0 5 59,0 1 0,0-7-4,0-5-8,0-8 18,0 19 0,0-11-25,0 12 132,0-13-103,0 13 14,0-5-15,0 16 2,0 0 1,0-8-29,0-3 30,0-13-28,0 13 15,0-5-4,0 16 9,0-8 4,0 6-2,0-13-3,0 5-27,0-7 27,0-1-31,0 1 24,0 7-27,0-5 32,0 5-1,0 0 16,0-5-22,0-3 13,0-1-6,0-6-4,0 7 3,0-7 10,0-2-6,0 0-1,0-6 0,0 6-1,0-15 4,0 5-2,0-13-1,0 6 0,0 0 0,0 1 0,0 9 0,0-1 42,0 0-39,0-7-254,0-3 18,0-30 121,0 18 42,0-26-348,0 21 135,0-7 283,0 0 0,0-1 0,0 1 0</inkml:trace>
  <inkml:trace contextRef="#ctx0" brushRef="#br0" timeOffset="27900">66 30 19869,'-19'0'673,"3"0"-136,16 0-588,23 0 170,-17 0-352,33 0 49,-20 0 89,15 0 0,1 0 65,0 0 1,-9 0-8,7 0 1,0 0 53,7 0-57,0 0 68,-5 0 1,5 0-46,1 0 34,-9 0 10,1 0-21,2 0 1,9 0-6,8 0 0,0 0 0,-8 0-1,-4 0-1,-11 0-33,4 0 0,-6 0 29,7 0-152,-7 0 137,6 0-20,1 0-19,-5 0 132,19 0-33,-11 0 0,13 0 86,-4 0-135,-12 0 120,-1 0-80,2 0-27,9 0 24,8 0 1,-2 0-91,-4 0 87,-12 0-23,-1 0 1,0 0-20,7 0-23,0 0 33,3 0 11,-7 0 0,6 0-2,-7 0 0,0 0-3,-1 0 1,6 0 2,1 0-2,-1 0 0,6 0 0,0 0 0,0 0 1,-11 0-1,0 0 1,11 0-5,0 0 3,0 0 1,-11 0 0,-1 0-1,1 0 0,5 0 1,0 0 0,9 0 0,-3 0 0,2 0 5,-2 0 0,4 0 0,-4 0 1,4 0-6,2 0 2,0 0 24,-1 0 0,1 0 3,0 0 0,-6 0-2,0 0 0,2 0 5,10 0 0,-4 0-23,4 0 1,-5 0 4,-1 0 0,0 0-20,0 0 1,0 0-3,0 0 0,5 0-59,1 0 75,0 0-18,-6 0 1,5 0-8,1 0 1,1 0 11,-1 0 0,-4 0-1,3 0 0,3 0 30,-2 0 0,-1 0 4,-5 0 0,2 0-20,4 0 0,1 0 6,5 0 0,1 0 16,-7 0-1357,7 0 1335,-11 0 1,11 0-62,-7 0 61,7 0-34,-11 0 0,7 0-72,-3 0 1,-2 0 93,7 0 0,-7 0-5,1 0 1,-1 0-3,2 0 1,-2 0-4,7 0 1,-7 0 32,1 0-27,-3 0 2,6 0 1,-7 0 31,5 0-31,-4 0 1,6 0 0,-7 0 0,5 0 0,-4 0 670,-2 0 1,0 0-670,-1 0 1,-4 0 68,-1 0 1,0 0-72,6 0 1,-2 0-20,-4 0 18,4 0 3,-6 0 0,10 0-33,3 0 1,-3 0 22,4 0 0,-8 0 0,2 0 1,-4 0 9,9 0 0,-3 0-2,-2 0 0,-4 0 0,4 0 1,-4 0 0,10 0 0,-3 0 41,3 0-44,-12 0 3,19 0 1,-19 0 28,12 0-30,-4 0-5,-2 0 0,2 0-5,3 0 1,-3 0 5,4 0 1,-5 0-3,-1 0 0,6 0 6,0 0 1,-1 0-2,-5 0 1,0 0 20,0 0-21,0 0 1,0 0 0,0 0 52,-1 0-52,1 0 8,0 0 0,0 0 0,0 0 1,-2 0-12,-4 0 0,4 0 0,-4 0 0,4 0 7,2 0 0,-6 0-2,0 0 0,-2 0 3,2 0-1,4 0-2,-5 0 0,5 0 30,-4 0 0,4 0-27,-4 0 1,-2 0 1,2 0 1,-2 0-11,2 0 0,-1 0 0,-5 0 0,-4 0-6,5 0 1,-5 0-5,-1 0 1,-1 0 30,1 0 0,0 0-18,-1 0 0,1 0 92,-1 0 1,1 0-81,0 0 1,-1 0 4,1 0 0,-1 0-3,1 0 0,-1 0 4,1 0 0,5 0-37,1 0 0,-1 0-10,-5 0 0,1 0-8,5 0 46,-5 0-9,6 0 0,-5 0-7,3 0 6,-3 0 1,5 0 0,-6 0 0,5 0 1,-5 0 5,5 0 1,1 0 2,-2 0 1,1 0-1,-7 0 1,3 0 2,3 0 0,-3 0 24,3 0-30,-4 0-1,-1 0 0,0 0 0,-1 0 1,3 0-3,3 0 0,-3 0-1,3 0 1,-4 0-11,-1 0 0,0 0-3,-1 0 0,7 0 19,-1 0 0,0 0 0,-5 0 0,-4 0 93,3 0-96,-3 0 1,4 0 0,-3 0 14,-3 0-11,4 0-10,1 0 0,3 0 2,3 0 0,-3 0-16,3 0 1,-2 0-12,3 0 1,-5 0 15,5 0 1,1 0-8,-2 0 1,1 0 167,-7 0-151,8 0-2,-5 0 0,5 0 92,-7 0-87,7 0 10,-5 0 0,7 0 5,-4 0 1,-1 0-28,7 0 0,-2 0-7,2 0 0,2 0-3,-8 0 1,6 0-87,-5 0 0,5 0 14,-6 0 81,1 0-11,1 0 0,-6 0 19,5 0-18,3 0 41,-8 0 1,13 0 94,-9 0 1,8 0-74,-2 0 1,4 0 17,2 0 1,0 0-63,0 0 1,-1 0 18,1 0 1,-4 0-189,4 0 189,-11 0-7,16 0 1,-18 0-62,7 0 57,0 0-10,-2 0 0,4 0-11,-7 0 0,7 0 33,-2 0 0,-2 0 6,2 0 1,-2 0-13,2 0 1,2 0 7,-7 0 0,5 0-5,-6 0 1,6 0 0,-5 0 0,-1 0 2,-5 0 1,5 0-6,0 0 1,1 0-1,-7 0 0,7 0-5,-1 0 0,0 0-2,-5 0 1,-1 0 15,1 0 1,0 0 3,-1 0 1,1 0-23,-1 0 10,1 0 1,5 0-21,1 0 18,-1 0-13,-5 0 0,-7 0-2,1 0 2,0 0-1,13 0 0,1 0 9,3 0-4,-4 0 1,-2 0 42,1 0-41,-9 0 1,7 0 31,-5 0-26,-3 0-10,2 0 5,-6 0-29,15 0 0,0 0-5,4 0 0,-9 0 16,-8 0 0,-6 0-27,5 0 31,1 0-19,14 0 103,1 0-83,8 0 31,-8 0 1,-2 0 3,-7 0 0,-6 0-18,-1 0 0,1 0 18,6 0 1,-1 0-12,9 0 0,-1 0-48,4 0 43,-11 0-21,-3 0 0,-11 0-17,8 0 23,0 0 3,13 0 0,1 0 0,3 0 1,-4 0 1,-2 0-5,1 0 3,-1 0 0,0 0 11,1 0-9,-1 0 0,-13 0 80,6 0-75,1 0 27,-5 0 8,11 0-29,-5 0 3,9 0-10,8 0 19,0 0-78,0 0 59,0 0 1,-8 0-10,-4 0 4,-11 0 64,4 0 3,-14 0-47,21 0 8,-11 0-28,13 0 18,-7 0 5,-8 0-68,-2 0 46,0 0-53,-6 0 55,14 0-58,-22 0-22,12 0 71,-13 0 1,7 0-8,8 0 6,-6 0 74,6 0-74,-7 0 86,-9 0-69,7 0 6,-7 0-7,9 0 0,-1 0-8,0 0-6,0 0-10,1 0 20,-1 0-5,-7 0 117,5 0-74,-13 0 8,6 0-34,-1 0 4,-5 0-8,14 0-9,-15 0 106,7 0-78,0 0 150,-6 0-168,13 0 10,-13 0-5,6 0-16,-1 0 93,-5 0-148,14 0-25,-14 0 725,5 0-563,1 0-289,-6 0 204,13 0 10,-13 0-1001,6 0 197,-23 0 796,3 0 0,-21 0 0,6 0 0</inkml:trace>
  <inkml:trace contextRef="#ctx0" brushRef="#br0" timeOffset="55479">19831 42 18951,'0'-19'60,"0"4"302,0 15-430,0-8 68,0 29 44,0-23-35,0 33 4,0-21-12,0 15 1,0-6-76,0 6-10,0-16 45,0 7 22,0-14-777,0 5 686,0-22 208,0 11-124,0-27 187,0 12-87,0 0 33,0-4-158,0 21 1,0 25 0,0 16 0</inkml:trace>
  <inkml:trace contextRef="#ctx0" brushRef="#br0" timeOffset="71116">49 4455 18591,'-20'0'505,"5"0"64,15 0-464,23 0-11,-10 0-18,20 0 14,-8 0-136,-6 0 119,14 0-162,-6 0 102,8 0-8,-9 0-30,7 0-7,-6 0 14,8 0 5,-9 0 10,-1 0 3,0 0 0,-5 0 0,-3 0 0,6 0 0,-11 0 0,20 0 0,-13 0 0,-1 0-18,5 0-1,-12 0 4,22 0-3,-14 0 14,6 0 6,0 0 2,-6 0 1,6 0 6,0 0-6,-6 0 3,14 0-8,-14 0 2,6 0-5,0 0 4,-5 0-37,5 0-3,-8 0 34,8 0 0,2 0-11,7 0 1,1 0-21,-1 0 42,-7 0 1,6 0-23,-4 0 25,-4 0 47,7 0 12,-5 0-10,8 0 10,7 0-60,-5 0 7,13 0-15,-6 0 1,0 0 15,-4 0 0,-9 0-31,-2 0 0,-6 0 30,6 0 1,-6 0 11,6 0-32,-8 0 2,19 0 3,-3 0 0,7 0 0,-4 0 0,-9 0-5,-2 0 10,0 0-1,-2 0 0,-1 0-23,-2 0 21,2 0 0,9 0-1,0 0 1,-7 0 26,1 0-11,0 0 0,11 0-17,1 0 1,-7 0 0,-5 0 1,0 0-4,6 0 8,-9 0-1,7 0 0,-6 0-13,8 0 1,-1 0 6,1 0 0,-1 0-1,1 0 0,1 0 0,5 0 0,-5 0 0,5 0 0,-5 0 6,-1 0 1,-1 0 1,1 0 0,1 0-6,5 0 1,-5 0 1,5 0 0,-5 0-6,-1 0 6,-1 0 3,1 0 0,5 0 1,1 0 0,-1 0-6,-5 0 0,5 0 0,0 0 0,1 0 24,-7 0-22,9 0 0,-7 0 0,12 0 36,-8 0 0,7 0-30,-7 0 0,8 0 23,-2 0-20,4 0-14,2 0 1,-2 0 2,-4 0 1,4 0-2,-4 0 0,-2 0-2,2 0 0,-5 0 4,5 0 1,-6 0-5,6 0 0,-2 0 1,3 0 1,2 0-4,-2 0 0,3 0-20,1 0 1,7 0 26,0 0 1,-1 0-1,-5 0 1,2 0 8,4 0 1,-4 0 1,3 0 0,-3 0-4,-2 0 0,2 0 2,3 0 0,-3 0 11,4 0-12,3 0-8,-7 0 1,6 0 3,-9 0 1,7 0-7,0 0 0,-1 0-2,-5 0 1,2 0 2,4 0 0,-3 0-2,9 0 0,-7 0 25,7 0 0,-3 0-21,3 0 0,1 0 88,-7 0-571,-1 0 492,-5 0 1,6 0 4,0 0 1,5 0-12,-5 0 0,5 0 1,-5 0 0,5 0 2,-5 0 1,1 0-1,-1 0 1,-4 0-9,3 0 1,-3 0-4,-2 0 1,6 0-16,-1 0 1,1 0 21,-6 0 0,0 0-15,0 0 13,7 0 249,-5 0 0,6 0-244,-9 0 1,1 0-8,0 0 0,6 0 0,-1 0 1,1 0-3,-6 0 1,6 0 0,-1 0 0,1 0-4,-6 0 0,0 0 6,0 0 1,-1 0 1,1 0 0,-6 0-4,1 0 0,-3 0-1,2 0 1,4 0 1,-4 0 1,6 0-1,5 0 1,-3 0-2,4 0 0,-2 0 0,1 0 0,-3 0-2,4 0 0,-5 0 3,-1 0 0,6 0-3,0 0 1,-1 0 5,-5 0 1,0 0 1,0 0 0,6 0 16,-1 0 1,1 0 4,-6 0 0,3 0-29,-3 0 1,10 0 9,-10 0 0,3 0-27,-3 0 27,8 0-37,-6 0 0,11 0-3,-7 0 0,5 0 30,-5 0 1,-1 0-6,-5 0 1,0 0 14,0 0 0,6 0 5,-1 0 0,-3 0 7,-2 0 0,-2 0 7,13 0 1,-7 0-18,2 0 1,-3 0-9,3 0 1,-4 0-1,3 0 0,-3 0 5,-2 0 1,2 0-6,4 0 0,-5 0-7,5 0 1,2 0-4,-3 0 1,1 0 10,-6 0 1,0 0 4,0 0 0,-1 0 45,1 0-50,-7 0 1,4 0 1,-4 0 10,7 0-10,-1 0 6,1 0 0,-4 0 1,4 0 1,-10 0-13,10 0 1,-4 0-3,4 0 1,-6 0 7,1 0 0,-3 0-3,2 0 0,2 0-10,-8 0 0,8 0 10,-2 0 1,-1 0-6,1 0 0,0 0 0,6 0 1,-6 0 0,0 0 1,-2 0-1,2 0 1,4 0-2,-4 0 1,-2 0-2,3 0 1,-7 0 2,6 0 0,-6 0-1,6 0 1,-5 0 0,5 0 0,-6 0 0,6 0 0,-5 0 0,5 0 0,-2 0 0,2 0 0,2 0 0,-7 0 0,5 0 0,-6 0 0,6 0-1,-5 0 1,7 0-1,-2 0 1,-2 0 0,2 0 0,0 0 0,6 0 0,0 0 0,0 0 0,-6 0-6,0 0 1,-2 0-1,2 0 1,4 0-4,-4 0 0,-1 0-2,1 0 1,-2 0 1,2 0 0,4 0-2,-4 0 0,-2 0 9,2 0 1,0 0-6,6 0 0,-6 0 14,1 0 1,-3 0-8,2 0 1,4 0 2,-4 0 0,-2 0 4,2 0 1,-5 0 1,5 0 0,-6 0 1,6 0 1,-5 0 0,5 0 1,-6 0-10,6 0 0,-6 0 2,7 0 1,-7 0 13,6 0-11,-8 0-3,12 0-464,-5 0 467,-1 0 0,4 0 15,-8 0 0,6 0 2,-5 0 1,1 0-4,-2 0-46,-3 0 37,13 0 0,-12 0 3,8 0 1,-7 0 1,1 0 0,-3 0-60,-3 0 324,8 0 0,6 0-289,4 0 0,-4 0 3,-13 0-1,0 0 1,11 0 3,0 0 1,0 0 0,-6 0-3,1 0 1,-1 0 2,-5 0 1,-1 0 0,1 0 0,-1 0 0,1 0 0,-1 0 23,9 0 1,1 0-4,8 0 0,-8 0 27,-4 0-2,-11 0-31,4 0 4,-6 0-44,0 0 0,5 0-51,-3 0-16,-4 0 81,8 0 1,-6 0-29,7 0 18,-7 0-10,6 0 91,-6 0-43,7 0 12,1 0-12,-1 0 9,1 0-20,0 0-3,-1 0-51,1 0 52,-8 0-66,-2 0 57,0 0-7,-6 0 12,6 0 2,-8 0-8,0 0 4,1 0 10,-1 0 8,0 0 14,1 0-26,-9 0 60,-1 0-7,0 0 106,-6 0-154,13 0 1,-13 0-144,6 0 205,-1 0 34,-5 0-82,14 0-19,-15 0-111,7 0 122,0 0-58,-6 0 65,13 0-40,-13 0 272,6 0-273,-1 0-79,-5 0 47,14 0 51,-14 0-36,5 0 4,1 0 91,-6 0-104,13 0 72,-13 0-61,6 0 8,0 0-108,-7 0 19,15 0-211,-14 0 166,5 0 0,-7 0 0</inkml:trace>
  <inkml:trace contextRef="#ctx0" brushRef="#br0" timeOffset="148045">19847 163 19794,'0'27'-75,"0"-2"114,0 0 32,0-6-40,0 6-25,0-7 16,0 7 8,0 2-8,0 7-13,0 1-53,0-1 61,0 1-3,0 0-2,0-1-31,0 1 23,0-8 0,0 5-9,0-13 1,0 14-7,0-6 13,0 8-10,0-1 6,0 1 2,0-1 0,0 1 0,0 0-37,0-1 15,0 1 1,0-1-15,0 1 23,0-8 23,0 5-27,0-12 19,0 12 3,0-12 6,0 12-1,0-13-2,0 14 37,0-6-41,0 8 80,0-1-69,0 1 7,0-8 0,0 5-18,0-5-4,0 8-7,0-8 43,0-2-27,0 0 4,0-6-3,0 6 25,0-8-25,0 0 3,0 8-12,0 2-6,0 8-34,0 0 43,0-9-11,0 7 3,0-6-5,0 0 64,0 6 7,0-14 39,0 13-78,0-12-34,0 12 44,0-5-74,0 8 2,0-1-156,0 1 178,0 0-29,0-1 134,0-7-119,0 6 83,0-6-63,0 7 20,0 1 1,0-1 1,0 1 7,0-8-41,0 6-10,0-7 31,0 9-5,0 0 43,0-1-40,0 1 42,0-1-20,0 1 43,0 0-35,0-1 6,0 1-52,0-8 41,0 5-25,0-13 18,0 6-43,0 0 33,0 2-20,0 8 44,0 0 2,0-1-22,0 1 4,0-8-23,0-2 24,0-8-94,0 0 84,0-7-18,0 5 11,0-5-4,0 7 6,0 8 6,0-6 0,0 14-2,0-14-56,0 6 48,0-8-98,0 1 99,0-1-3,0 0 18,0 1 1,0 7 17,0-14-36,0 12 6,0-13 13,0 7 37,0 0-40,0 1-5,0-1 21,0 0 0,0 0 43,0 1-52,0-1-18,0 0 24,0 1-47,0-1 16,0 0-9,0 1 8,0-1-8,0 0-37,0 0 45,0 1 16,0-1-19,0 0 107,0 1-72,0-9 6,0 7-20,0-15 14,0 15-44,0-14 36,0 5-76,0 1 66,0-6-18,0 13-3,0-5 4,0 0-8,0 5-2,0-5 34,0-1-6,0-1-13,0 0 20,0-6-13,0 13 3,0-13 6,0 13-3,0-13-56,0 6 47,0-1 77,0-5-47,0 14-15,0-14 7,0 13-22,0-13 23,0 13-36,0-5 27,0 0-27,0 5 13,0-13-6,0 6 12,0-1-2,0-5-25,0 14 23,0-15 1,0 15 1,0-7 2,0 9-1,0-9 2,0-1-38,0 0 31,0-6 6,0 13 1,0-13 3,0 6-6,0-1 217,0-5-193,0 14-13,0-15-7,0 7-36,0 0 285,0-6-247,0 13-22,0-13 11,0 6 3,0-1-235,0-5 91,0-17-14,0 9-72,0-17-278,0 15 347,0 7 0,0-7 0</inkml:trace>
  <inkml:trace contextRef="#ctx0" brushRef="#br1" timeOffset="179008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  <inkml:trace contextRef="#ctx0" brushRef="#br1" timeOffset="209998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41.37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69 18844,'0'-19'90,"0"4"-67,0 15 426,0-8-372,0-2 68,0 1-51,0 1 11,0 31-98,0-9 159,0 26-131,0-5 1,0 9 0,0 6-34,0-4 0,0-4 27,0-7 0,0-7-64,0 1 0,0 0 50,0 6 1,0-1-48,0 1 1,0-1 13,0 1 1,0 7-3,0 4 0,0 4-1,0 2 0,0 0-9,0 0 0,0-6-25,0 0 0,0-2 28,0 3 42,0-5-49,0 0 73,0-5 1,0 5-65,0-8 68,0-7-37,0 14 9,0-5-7,0 16-5,0 0 0,0-8-7,0-3 1,0-11 3,0-1 10,0-8-8,0 12-22,0 1 17,0 3 0,0-2-15,0-3 14,0-13-37,0 14 32,0 2 16,0 1-13,0 14 1,0-13 9,0 3-5,0-11 2,0 11 0,0-11-98,0 11 88,0-11-16,0 12 6,0-13 67,0 15-48,0-16 6,0-2 23,0-1 12,0 3-17,0 0-14,0 14 1,0-13-23,0 13 18,0-12 0,0 3-84,0-3 73,0-12-3,0 14-4,0-19 6,0 13 77,0-16-74,0 7 57,0-7-44,0 16 5,0 2-4,0 8-4,0 7 11,0-5-53,0 5 26,0-15 1,0 5 32,0-12-22,0-3 50,0-2-46,0-5 39,0 7-62,0 0-5,0 1 17,0-1-2,0 0 0,0 1 6,0-9-7,0 7 5,0-7 4,0 8-44,0 1 1,0-1 42,0 0-11,0 1 74,0-1-73,0-7 37,0-3-31,0 1 52,0-6-116,0 13 0,0-5 40,0 15 19,0-6-2,0-2-18,0-1 43,0-14-15,0 13 10,0-13 33,0 6 14,0-1 24,0-5-62,0 14 61,0-15-77,0 7-82,0 0 74,0-6-14,0 13-15,0-13 46,0 6 32,0-1 47,0-5-76,0 14-49,0-14-561,0 5 0,0-7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46.5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19813,'0'20'368,"0"3"-233,0-6-225,0 2 58,0 14-21,0 1 0,0 3 32,0 3 0,0-9-19,0-2 1,0 0-8,0 5 1,0 1 36,0-1 0,0 1-111,0 0 0,0 1 99,0 4 1,0-3 15,0 3 0,0 3 18,0-3 1,0 2 1,0-1 0,0-5-2,0 4 1,0-3 9,0-3 1,0 1 67,0 0 1,0-1-59,0 1 28,0-1 1,0 7-6,0-1-7,0 0 1,0 1-42,0-1 0,0 1-2,0-7 1,0 1 14,0-1 1,0 3 13,0 3 14,0-3 0,0 11-5,0-8-22,0 0 0,0 1 1,0-1 0,0-5-24,0-7 31,0-6 2,0 10 12,0-5-7,0 15-109,0 3 0,0 5 92,0-4-62,0-4 45,0 0 0,0-5-19,0 3-19,0-11 0,0 4-39,0-5 74,0-3-2,0 16 24,0-12-31,0 13-110,0-8 106,0 9 0,0-7-39,0 5 36,0-13 0,0 5 17,0-4 4,0-4-10,0 8-183,0 1 156,0 3 68,0 5-68,0-15 71,0 5-54,0-5 0,0 8 11,0 0 14,0-1 46,0 1-46,0-1-18,0 1 7,0-8-64,0 5 34,0-12-6,0 12 57,0-20-3,0 11 66,0-13-89,0 14 28,0-4-11,0 5-8,0-8-14,0 0 0,0-7-28,0 5-12,0-13 203,0 6-151,0 0 113,0-7-71,0 15-16,0-14-8,0 13-59,0-13 64,0 13-133,0-13 111,0 14-18,0-14-243,0 5 1,0-22-1,0-4 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48.8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35 18415,'0'-19'377,"0"3"948,0 16-1243,0 23-83,0-9 35,0 34 1,0-19-9,0 11 1,0-3-1,0-3 1,0 1-49,0-1 1,0 7-4,0-1 1,0 2-10,0-1 0,0-5 24,0 5 1,0-5-24,0-1 59,0-1 1,0 7-30,0-1 1,0 0 25,0-5 0,0 1-23,0 5 1,0-3 22,0 8 1,0-5-20,0 5 1,0-6-1,0 6 0,0-2-53,0 2 1,0 3 52,0-9 0,0 6-27,0-6 17,0 1 1,0-1-5,0 0-3,0-7 32,0 7-18,0-3 1,0 7 1,0-4 0,0-9 5,0-2-3,0-8-66,0 20 58,0-5-11,0 16 1,0-2 3,0-4-119,0-11 87,0 5-12,0-11-13,0 13-4,0-7 66,0-1-40,0 1 104,0-1-76,0 9 1,0-7 24,0 4-30,0-11 0,0 4-22,0-4-21,0-4 0,0 7 50,0-3 1,0-2-65,0 2 24,0-8 97,0 12-97,0 1 146,0 3-73,0 5 13,0 0-13,0-5-7,0 5 149,0 0-137,0-5-28,0 5 0,0-7 30,0-1-161,0-7 174,0 6-5,0-6 50,0 7-86,0 1 142,0-8-108,0-2 2,0-8 27,0 8-7,0-6 9,0 6 1,0-7-58,0-1 30,0-7-46,0 5 52,0-13-341,0 6 274,0-1 72,0-5-53,0 14 36,0-15 401,0 7-408,0 0 41,0-6-58,0 13 60,0-5-23,0 7-29,0-7-10,0 5-52,0-13-309,0 6-237,0-24 288,0 5 307,0-22 0,0 6 0,0-7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0.63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19655,'0'19'567,"0"12"-389,0-19 8,0 13-85,0 0 1,0-4 17,0 8-68,0-8 1,0 11 10,0-3 1,0 4 22,0 1 1,0 1-123,0 0 0,0-1 102,0 1 1,0 5-104,0 1 1,0 7 19,0-2 0,0 4-46,0 2 1,0-1 52,0 1 1,0 0-13,0 0 0,0-6 10,0 0 0,0-5 11,0 5 0,0-8-22,0 3 1,0-5 18,0-1 0,0 5-57,0 0 0,0 1 17,0-7 0,0 7-7,0-1 0,0 2 11,0-1 0,0-5-8,0 4 1,0 3 10,0-3 1,0 6 2,0-6 0,0 1-19,0-7 0,0 1 12,0 0 0,0-7 53,0 1 1,0-6-43,0 6 1,0-6 74,0 6 0,0 0-49,0 5 1,0 1 1,0 0 1,0-1 26,0 1 1,0 5-26,0 0 0,0 3-169,0-3 152,0-3 3,0 13 0,0-14 92,0 4 4,0-11-30,0 4-21,0-6 1,0 7 52,0 1-70,0 0 0,0 5-15,0 0 1,0 1 54,0-7-114,0 1 107,0 7-4,0-5-30,0 5 5,0-15 132,0-2-114,0-8-38,0 0 54,0 1-105,0-1 67,0 0-7,0 0-38,0 1 1,0-1-52,0 0 70,0 8-79,0-5 71,0 12-48,0-5 78,0 0-2,0-2 2,0-15 13,0 5 29,0-13-53,0 13 91,0-13-71,0 6 6,0 0-15,0-7-4,0 15-15,0-14 16,0 13-39,0-13 39,0 21-43,0-11 31,0 13-13,0-16-81,0-1 0,0-31 0,0-6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2.61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35 19854,'0'-19'852,"0"3"17,0 16-776,0 23-216,0-2 19,0 29 0,0-13 67,0 3 0,0-3-47,0-3 1,0 3 61,0 3 0,0 4-40,0 8 1,0-4-4,0 4 1,0-4-1,0 10 0,0-4 48,0-2 0,0-1 5,0 1 1,0 0 21,0 0 0,0 0-30,0 0 0,0-6 112,0 0 1,0-2-97,0 2 0,0 2 96,0-7 1,0 5-25,0-6 1,0 6 7,0-5 1,0 5-27,0-6 1,0 6 0,0-5 1,0 7-91,0-2 76,0-4 0,0 8 0,0-8-91,0 4 0,0-1 76,0-5 0,0-4-57,0 5 1,0-5-20,0-1 1,0-6-10,0-1 0,0-4 40,0 4 1,0-5 7,0 6 1,0 0 17,0 6-20,0-1 0,0 7-45,0-1 1,0 0-31,0-5-6,0-1 55,0 9-16,0 1-162,0 0 145,0-2 6,0-7-19,0 0 107,0-1-8,0-7 13,0 6-58,0-6 8,0 7 89,0 1-81,0-8-53,0 5 51,0-12 17,0 12-26,0-5-1,0 8 61,0-1 8,0 1 44,0-1-87,0-7 19,0 6 5,0-14 6,0 6 66,0-7 7,0-1-17,0 0 12,0 8-81,0-6 37,0 6-23,0-7 33,0-1-132,0-8 13,0 7-17,0-14-48,0 13 110,0-13-197,0 6 0,0-24 0,0-3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6.04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20046,'0'27'252,"0"-2"-282,0-8 114,0 1-24,0 7-16,0 2 0,0 13-27,0 0 0,0 1 22,0-7 0,0 9 6,0 3 1,0 4-51,0 2 0,0 5 41,0 1 0,0 5-86,0-5 1,0-2 72,0-10 1,0 2-73,0-8 1,0 0 71,0-5 0,0 2-5,0 3 1,0-4-20,0 5 1,0-3 0,0 3 1,0-3-1,0 8 0,0 0 11,0 6 1,0 0-107,0 0 1,0 0 59,0 0 0,0-6-122,0 0 1,0-6 33,0 6 97,0-7 1,0 9 15,0-8 0,0-5-4,0-7-4,0-6-10,0 18 0,0-5-41,0 11 58,0-4 1,0-2 12,0 1 1,0-1-40,0-5 0,0-1-5,0 1 0,0 5-23,0 0 1,0 7-79,0-7 55,0 0 5,0 3 246,0-7-143,0 6 158,0-7-203,0 0 24,0 7 0,0-6 34,0 5 10,0-13-70,0 5 21,0-14-15,0 14 17,0-6 0,0 7-13,0 1 0,0-6 17,0 0 0,0-6 2,0 6-2,0-8-5,0 4 139,0-8-126,0 0 26,0-7-15,0-2-68,0-1 38,0-5-11,0 14 1,0 1-13,0 10-120,0 15 124,0-5 71,0 5-70,0-8 201,0-14-167,0-5 180,0-15-142,0 8 9,0 1-67,0 1 47,0 5-77,0-5 43,0 7-5,0-7-18,0 5-11,0-13-206,0 6 0,0-8 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8.6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20255,'0'27'283,"0"12"-201,0-5 1,0 5 16,0-5 1,0 9-33,0 3 1,0 9-20,0 3 1,0 2 41,0-3 0,0 3-126,0 3 1,0 4 25,0-3 0,0-5-42,0-1 1,0 2 41,0-3 1,0 1-18,0-6 1,0 0 9,0 0 0,0-1 20,0 1 1,0-2-18,0-4 1,0 4 17,0-4 0,0 4-46,0 2 0,0 0 9,0 0 1,0 6-6,0-1 0,0-1-22,0-10 1,0 2-11,0-7 1,0-1 79,0-5-9,0-1 1,0 6 30,0 1 0,0-7-54,0-5 1,0 0-46,0 6 1,0 5 51,0 0 1,0 1-47,0-7 1,0 3 4,0 3 0,0-1-9,0 7 1,0-8 52,0 2 0,0-3-31,0-2 0,0-7 133,0 1-144,0-8 145,0 12-78,0-6 0,0 7 32,0 1-40,0-8 12,0 6-11,0 1-4,0-5-5,0 11 4,0-13-4,0 0 40,0-2 3,0 0-34,0-6 4,0 14-95,0-6 91,0-8 6,0 4-14,0-21 55,0 6-41,0-1-7,0-5 8,0 14-16,0 1 4,0 2-51,0 14 45,0-6 74,0 0-41,0-2 8,0-8-27,0 0 1,0 1-47,0-9-357,0-1 0,0-8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42.98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21942,'0'34'4,"0"1"1,0-6 59,0-1 1,0 7-129,0 5 0,0 3-17,0-3 1,0 2 75,0 4 1,0 4-25,0-4 0,0 10-100,0 2 0,0-1 96,0-5 1,0 0-9,0 0 1,0 2 17,0 3 0,0-3 2,0 4 0,0-4 28,0-2 1,0-1-14,0 1 0,0 0 4,0 0 0,0 0-24,0 0 0,0 0-4,0 0 1,0-6-8,0 0 1,0-6-7,0 6 0,0-1 32,0 1 1,0-2-13,0-4 1,0-3 19,0 3 1,0 2 0,0-1 1,0 1 7,0-2 0,0-3-4,0 3 1,0-3 2,0-3 1,0 1-24,0-1 0,0 1-5,0 0 0,0-7 39,0 1-25,0-8 1,0 12 10,0-4-2,0-4 1,0 7 6,0-3-3,0 4 0,0 7 6,0 1-5,0-1 0,0 0-5,0 1-125,0-1 113,0 2-18,0-5 22,0 5-9,0-7 40,0-8 0,0-2 60,0-8 18,0 0-48,0 8-24,0 2-40,0 0-43,0 6-27,0-14 28,0 6-22,0-8 147,0 0 2,0-7 35,0-2-107,0-1 174,0-5-218,0 14-162,0-14 23,0 13-321,0-13-646,0 6 828,0-1 242,0-5-71,0 14 262,0-7-182,0 1 69,0-3 0,0-7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37.84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19151,'0'27'214,"0"6"0,0-7 61,0 9-220,0 0 8,0-8 1,0 5 9,0-3 1,0 4 27,0 1 1,0 3 5,0 3 1,0-3 32,0 3 1,0 2-52,0-1 0,0 5-44,0-6 1,0 8 15,0-2 1,0 4 0,0 2 0,0 0-10,0 0 0,0 5-79,0 1 1,0 2 44,0-3 1,0-3-94,0 4 1,0 1-37,0-1 1,0-2 71,0-10 0,0 2-18,0-8 0,0 6 38,0-5 1,0 5-7,0-6 1,0 0-15,0-5 0,0 0 6,0-1 1,0 1 1,0-1 0,0-5 0,0 0 1,0 0 53,0 5 1,0 1-41,0 0 0,0 5-58,0 0 1,0 6 27,0-5 0,0-1-55,0-5 50,0 7 0,0 0-60,0 4 89,0-3 1,0-3-2,0 0 1,0-5 179,0-6-187,0 0 1,0 11 82,0 0 1,0-5-64,0-6 0,0-6 6,0 6 1,0-6-63,0 5-23,0-6 112,0 10-12,0-13 195,0 14-137,0-14-12,0 6-34,0 0 10,0 2-63,0 8-34,0-1 33,0 1-24,0-8 230,0-2-174,0-8-10,0-7 75,0 5-33,0-5 12,0 7-27,0 0-7,0 1-181,0-1 117,0-7-284,0 5 163,0-13-204,0 5 245,0 1 104,0-6 0,0 6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39.5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20230,'0'27'277,"0"5"0,0 1-181,0 7 1,0 3 0,0-3 1,0 4-48,0 8 1,0 2-80,0 3 1,0 5-72,0 7 0,0 0 104,0 0 0,0 4-57,0-3 1,0 6 39,0-12 0,0 5-117,0-11-394,0-1 550,0-5 1,0 0-8,0 0 1,0 0-30,0 0 1,0 0 8,0-1 0,0 1-32,0 0 0,0 2-71,0 4 1,0-6 94,0-1-1,0 9 244,0-22 1,0 20-239,0-12 0,0-2 3,0 2 0,0-1 4,0 1 1,0-2-23,0-4 1,0-3 6,0 3 0,0-3 18,0-3 0,0-5 3,0 0 1,0-6 3,0 6 1,0-6-20,0 6 0,0-6 55,0 6 1,0-6-46,0 5 1,0-5 14,0 6-31,0 0 1,0 11-10,0 1-8,0-8-11,0 7 13,0-11 9,0 13 60,0-7 34,0-9 19,0 7-52,0-14 19,0 6-48,0 0 33,0-6-225,0 14 199,0-14-158,0 6 129,0-7-11,0-9 46,0 7 7,0-7-48,0 9 40,0 6-25,0 3 82,0 0-61,0 6 229,0-14-147,0 14-58,0-14-7,0 6-2,0-8-118,0-7 137,0 5-118,0-5 69,0 7 35,0-7-388,0-3 0,0-30 1,0-5-1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41.21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20067,'0'34'235,"0"9"0,0-1-151,0 4 1,0-9 17,0-9 1,0 3-11,0 9 1,0-1-41,0 7 0,0 0-7,0 6 1,0 6-99,0-1 0,0 11 67,0 1 0,0 0-123,0 6 0,0-10 111,0-1 0,0-7-21,0 7 0,0-14-72,0 1 0,0-8 74,0 3 0,0-8-66,0 3 0,0 1 48,0-2 0,0 2-1,0-1 1,0-3-9,0 8 1,0 1-3,0 4 0,0 1-6,0 0 1,0 0-9,0 0 1,0-6 11,0 0 1,0-6 8,0 7 0,0-9 129,0 2-76,0-3 2,0 13 0,0-6 9,0 8 1,0-14 5,0-9 1,0 0-24,0 6 1,0-7 12,0 1 1,0 0-96,0 6 1,0 1 77,0 4 1,0-3-83,0 3 1,0-3 63,0-3 0,0-5-7,0 0 1,0-6 7,0 6-8,0-8 47,0 12 177,0-6-152,0 7-23,0-7 8,0 6-23,0-6-15,0 7 0,0 1 9,0-1-10,0-7-18,0-2 9,0-7 59,0-1 6,0 0 62,0 1-99,0-1 2,0 0 2,0 8-3,0-6-89,0 14-21,0-22 16,0 13 62,0-23-424,0 7 0,0-23 0,0-4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42.98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21942,'0'34'4,"0"1"1,0-6 59,0-1 1,0 7-129,0 5 0,0 3-17,0-3 1,0 2 75,0 4 1,0 4-25,0-4 0,0 10-100,0 2 0,0-1 96,0-5 1,0 0-9,0 0 1,0 2 17,0 3 0,0-3 2,0 4 0,0-4 28,0-2 1,0-1-14,0 1 0,0 0 4,0 0 0,0 0-24,0 0 0,0 0-4,0 0 1,0-6-8,0 0 1,0-6-7,0 6 0,0-1 32,0 1 1,0-2-13,0-4 1,0-3 19,0 3 1,0 2 0,0-1 1,0 1 7,0-2 0,0-3-4,0 3 1,0-3 2,0-3 1,0 1-24,0-1 0,0 1-5,0 0 0,0-7 39,0 1-25,0-8 1,0 12 10,0-4-2,0-4 1,0 7 6,0-3-3,0 4 0,0 7 6,0 1-5,0-1 0,0 0-5,0 1-125,0-1 113,0 2-18,0-5 22,0 5-9,0-7 40,0-8 0,0-2 60,0-8 18,0 0-48,0 8-24,0 2-40,0 0-43,0 6-27,0-14 28,0 6-22,0-8 147,0 0 2,0-7 35,0-2-107,0-1 174,0-5-218,0 14-162,0-14 23,0 13-321,0-13-646,0 6 828,0-1 242,0-5-71,0 14 262,0-7-182,0 1 69,0-3 0,0-7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6:03.9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  <inkml:trace contextRef="#ctx0" brushRef="#br0" timeOffset="1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  <inkml:trace contextRef="#ctx0" brushRef="#br0" timeOffset="2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00.3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27 20398,'0'19'615,"0"12"-417,0-12-210,0 24 1,0 1 70,0 8 1,0-6-19,0 0 0,0 0 11,0 6 1,0 7-10,0 5 0,0-3-90,0 3 1,0-7 61,0 7 0,0-9-48,0 3 1,0-4 66,0-2 1,0-6-107,0 0 1,0-2 54,0 2 1,0 4-76,0-4 1,0 4 33,0 2 0,0 0 48,0 0 0,0 6-113,0-1 0,0 7 44,0-7 0,0 7-41,0-7 1,0 1 64,0-6 1,0-6 38,0 0 1,0-6-42,0 7 0,0-9 41,0 2 0,0-3-68,0-3 48,0 1 1,0 5 58,0 1 1,0-7-55,0-5 1,0 0-3,0 6 0,0-1 3,0 1 0,0-1 28,0 1 1,0-6-79,0 0 1,0-1-88,0 7 103,0 0-3,0 7 168,0-6-174,0 7 246,0-16-141,0-3 111,0-6-125,0-1 35,0 0-57,0 8-8,0-5-82,0 12 100,0-5 71,0 8-89,0-1 95,0 1-12,0-8 23,0-2-68,0-8-4,0 0-22,0-7 41,0 5 28,0-5-45,0 7 52,0 8-25,0-6 18,0 6 40,0-15-367,0-2 1,0-31-1,0-6 1</inkml:trace>
  <inkml:trace contextRef="#ctx0" brushRef="#br0" timeOffset="21748">1148 79 18356,'0'-19'505,"0"3"-274,0 16 6,0-7-24,0-3-141,0 0 300,0 3-128,0-1-148,0 6-93,0 18 23,0-11 65,0 26-93,0-21 70,0-1 26,0 7-83,0 9 0,0 9 3,0 12 1,0-3-11,0-9 0,0 8-11,0 5 1,0 3-103,0 1 116,0 1 1,0-2-9,0-4-213,0 4-480,0-5 626,0-1 0,0-2 39,0-7 1,0 5 24,0 0 0,0 1 2,0-7 0,0 7-14,0-1 1,0 6 9,0-6 1,0 6 61,0-5-52,0 7-4,0-12 0,0 12-47,0-7 50,0 7 262,0-4 1,0 2-291,0 0 0,0-7 5,0 1 1,0 2-6,0-1 1,0-7 14,0-5 0,0-6-9,0 6 124,0 0 17,0 13-124,0-13 0,0 11 168,0-11-155,0-4 0,0 8 45,0-5-40,0 5 0,0 2-13,0-1 0,0 1 1,0-1 1,0 1 1,0 5-9,0 1 0,0-7-80,0-5 83,0-8 0,0 12 1,0-12-29,0 8 20,0 0 7,0-2 1,0 5-3,0-3 1,0 4 0,0 1 1,0-5 0,0 0 1,0-6 5,0 6 0,0-6 8,0 6 81,0-8-87,0 12 1,0-14-15,0 6 16,0 0-1,0-6-2,0 14 1,0-6-8,0 7 1,0-5-2,0 0 0,0-6-39,0 6-14,0-8 46,0 11 1,0-12 0,0 5 85,0-16-79,0 7 23,0-14 5,0 13-10,0-13 14,0 21-18,0-12 4,0 14-41,0-7 34,0-1-73,0 0-8,0-7 62,0 13-4,0-12 52,0 7 3,0-3-55,0-13-368,0 6 132,0-24 250,0 5 0,0-14 0,0 8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29.792"/>
    </inkml:context>
    <inkml:brush xml:id="br0">
      <inkml:brushProperty name="width" value="0.2" units="cm"/>
      <inkml:brushProperty name="height" value="0.2" units="cm"/>
      <inkml:brushProperty name="color" value="#E71224"/>
    </inkml:brush>
    <inkml:brush xml:id="br1">
      <inkml:brushProperty name="width" value="0.1" units="cm"/>
      <inkml:brushProperty name="height" value="0.1" units="cm"/>
    </inkml:brush>
  </inkml:definitions>
  <inkml:trace contextRef="#ctx0" brushRef="#br0">3165 226 19410,'0'26'317,"0"-1"-87,0-15-158,0 13 24,0-11 48,0 13-87,0 7 1,0 9-5,0 11 0,0 3-8,0-9 1,0 4-71,0 2 0,0 8 3,0 3 1,0 4 65,0 3 0,0 3-137,0-4 0,0 2 55,0-13 1,0-1 30,0-5 0,0-2 14,0-4 160,0 4-162,0-13 1,0 11 2,0-8 41,0 8-37,0-4 0,0 8 6,0 0 10,0-8-7,0 6 0,0-8 97,0 5-93,0 2 1,0-10-68,0 7 61,0-8 0,0 10-34,0-7 0,0 5-83,0-6 0,0 3 112,0-3-75,0-4 60,0-1 1,0-2-38,0-5 2,0 5 40,0 9 1,0 1-29,0 3 243,0-12-221,0-1 0,0-12 1,0 8 35,0-8-26,0 12 1,0-12 13,0 8-77,0-8 75,0 4-112,0-8 103,0 0-69,0 1 49,0-9-12,0-1 27,0 0 1,0-6-7,0 13-2,0-13 1,0 13-1,0-5 6,0 7-60,0-7 54,0 13 1,0-19-2,0 19-5,0-21 14,0 13-14,0-5 7,0-1 6,0 7-49,0-7 40,0 9-72,0-9 71,0 7-4,0-7 26,0 1-32,0 5 15,0-13 1,0 13 5,0-13 11,0 14 17,0-7-29,0 1 1,0 5-5,0-5 7,0 0 1,0-3 2,0 1-1,0-6-7,0 13-8,0-5 9,0-1-5,0-1-46,0 0 49,0 1-91,0 1-433,0-2 1,0-1 0,0 3 0</inkml:trace>
  <inkml:trace contextRef="#ctx0" brushRef="#br0" timeOffset="5911">2542 208 20815,'0'35'114,"0"-1"-50,0 1 18,0 0-88,0 7 1,0 2 14,0 8 0,0 0-4,0 0 0,0 2-63,0 3 1,0-1-35,0 7 0,0-7 66,0 2 0,0-5-6,0-1 1,0-6 20,0 1 0,0-1-3,0 6 0,0-6 13,0 0 0,0-2 9,0 2 1,0 4-3,0-4 0,0-2 5,0 3 1,0-3-14,0 2 0,0 2-9,0-8 0,0 8-61,0-2 0,0-3 40,0-3 0,0-2-10,0 3 0,0-10 19,0 3 0,0-3 6,0 3 1,0 1 20,0 0 1,0-1 14,0 1 1,0-1 161,0 1-182,0 0 1,0 5 39,0 0 1,0 1-23,0-7 1,0-5 63,0 0-99,0 0 2,0 13-47,0 2 20,0 8 0,0-8 28,0-3-13,0-13 150,0 5-74,0 2 16,0 1-55,0 6 11,0-7-45,0-8-7,0 6 27,0-22-15,0 12-22,0-13 32,0 7 3,0 0 30,0 1 5,0-1 6,0 0 12,0-7-35,0 5 4,0-5-30,0 7 31,0 8-37,0 2 59,0 15 0,0-5 52,0 5 12,0-15-91,0-2 33,0-8-26,0-7 27,0 5-108,0-13-1824,0 6 1887,0-24 0,0 5 0,0-14 0</inkml:trace>
  <inkml:trace contextRef="#ctx0" brushRef="#br0" timeOffset="-4701">0 1 19898,'0'19'188,"0"12"-60,0-12-92,0 8 30,0 13-26,0-11 0,0 13-40,0-7 1,0 1 7,0 5 1,0 5-9,0 12 1,0-3 18,0 9 1,0-7-14,0 7 0,0-3-23,0 3 1,0 3-7,0-4 1,0-3 37,0-3 0,0-3-9,0-2 0,0-6-5,0 0 0,0-5-3,0 5 0,0-6 0,0 6 1,0-5 3,0 5 1,0-2-3,0 2 1,0 4-22,0-4 0,0-2-8,0 2 1,0-7-94,0 1 116,0 4-6,0-7 1,0 5 1,0-7-2,0-1 14,0 1 0,0-6 0,0 0 0,0-1-8,0 7 0,0 0 4,0-1 1,0 1 33,0-1 5,0 1 20,0 7 1,0 0-51,0 5 0,0-11-13,0-7 1,0-6-2,0 6 1,0-6-10,0 6-3,0-8-13,0 11 33,0-5-5,0 8 29,0 0-30,0 7-77,0 2 79,0 0 3,0-9-1,0-10-1,0-8-4,0 8 2,0 2 1,0 0 20,0 6-21,0-7 1,0 1 4,0-2-2,0-7 4,0-1-4,0 0 0,0 0 0,0 8-5,0 2-1,0 8 9,0-8-3,0-2 0,0-8 2,0 0-1,0-7-1,0 5 4,0-13-3,0 6 1,0 0 0,0 1-1,0 9 0,0-1 0,0 0 0,0-7-14,0-3-1,0 1-305,0-6 0,0 6 1</inkml:trace>
  <inkml:trace contextRef="#ctx0" brushRef="#br0" timeOffset="-2715">1418 53 18810,'0'19'352,"0"4"-268,0-6-19,0 2-29,0 14 19,0-14 168,0 6-182,0 0 51,0 2 1,0 10 16,0 3 1,0-2-58,0 9 1,0-1 11,0 6 1,0 1-46,0 5 0,0 2-3,0 3 0,0-2-25,0-3 1,0-8 54,0 8 0,0-10-132,0 4-44,0 0 112,0-8 0,0 2-99,0 0 0,0 0 69,0 6 1,0 0-13,0 0 0,0-6 27,0 0 30,0 0-16,0-2 1,0 4 28,0-7-38,0-1 9,0-5 0,0-7 114,0 1-109,0 0-3,0-2-158,0 6 157,0-7 2,0 9 0,0 7 3,0-13 1,0 12-15,0-13 26,0-3-19,0 8 1,0-6 78,0 7-82,0 1 7,0 7 1,0-5 74,0 3-70,0-11-3,0 4-76,0-6 81,0-1 2,0 7-38,0 2 25,0-6 10,0 3 0,0-7-18,0 4 78,0-4-66,0 15 5,0-11 0,0 8 70,0-9 1,0-4-68,0 4 45,0-6-32,0 2 3,0-6-106,0 7 101,0-14 1,0 12-39,0-5 31,0 1 4,0 6-9,0-8-4,0 8 109,0-6-108,0 14 7,0-14 86,0 6-78,0-8 2,0 1 67,0 7-50,0-14-40,0 12 35,0-13 7,0 0-78,0-3 71,0 1-53,0 2 35,0 7 0,0 0-4,0-7 3,0 5 7,0-5-5,0-1 12,0-1 5,0 0-18,0 1-60,0 9-7,0-1 65,0 0 71,0 0-74,0 1-3,0-9 151,0-1-159,0 0 37,0-6-117,0 13 96,0-13-148,0 6 1,0-8 0</inkml:trace>
  <inkml:trace contextRef="#ctx0" brushRef="#br1" timeOffset="-184082.73">1345 4411 19807,'0'-10'317,"0"2"633,0 8-600,0 16-99,7-5-125,-5 14 1,6-6 168,-8 4-210,0-3 40,0 12-52,0-5 0,0 13-40,0 1 1,0 5 79,0-6 0,6 8-112,-1-2 0,1-1 82,-6 1 0,0-8-83,0 3 0,0 1 31,0-2 0,0-1-110,0-11 1,0 3 60,0-8 42,0 8 1,0-12 64,0 4-59,0-4 1,0-1-13,0-1 1,0-5-5,0-1 0,0-5 37,0 5-1,0-7-66,0 4 186,0-8-143,8 0 3,-6 0-90,5 0 79,1 0 21,-6 0-117,6 0 91,-1 0-30,-5 0 8,14 0 1,-7 0 42,9 0-16,-1 0 1,0 0 7,0 0 1,1 0 8,-1 0 0,6-6-19,0 0 0,0 1 10,-5 5 0,5-2 24,0-4-31,7 4 4,-3-6 1,10 3 8,3-1 1,-1-2-26,7 2 1,-6 4-5,6-3 0,-2-3 16,2 2 0,3 0 0,-9 6 1,6 0-106,-6 0 96,8 0-2,-11 0 0,5 0-52,-7 0 51,-1 0-25,9 8 1,-9-6-2,1 4 0,-1-4 17,-5-2 0,2 0-1,-2 0 0,1 0 42,-6 0 0,4 0 6,-5 0 0,6 0 167,-6 0-35,0 0-73,2-8 1,-4 6-100,8-4 34,-8 4 25,12 2 1,-14-5 24,4-1 0,2 0-75,-2 6 1,2 0-113,-2 0 1,-3 0 82,3 0 1,-4 0-24,-2 0 1,6 0 64,0 0-16,0 8-10,-13-6 0,5 5 227,-3-7-212,3 0-49,-5 0 6,5 0 91,-13 0-1279,6 0 1,-24 8 0,-3 2 0</inkml:trace>
  <inkml:trace contextRef="#ctx0" brushRef="#br1" timeOffset="-183315.73">3126 5085 19856,'0'-10'626,"0"3"2921,0 7-3364,7 0 92,-5 0-45,14 0-47,-7 0-66,1 7 1,5-5-11,-3 4-11,3 4 0,3-7-130,-1 9 0,-2-6 50,-3 5 1,1-5-113,-7 6 1,5-7-56,-5 7 165,8-8 8,-12 11-92,13-13 1,-11 11 14,7-7 15,-7 8 0,6-12 0,-4 3 15,-5 5 1,9-8-2,-4 4-9,-4-4-16,5 5-8,-7-5 23,0 6 1,-1-2 1,-5-1 48,4 9-7,-14-12 1,13 13 131,-9-3-117,8 3 46,-11 2 0,5 1 9,-7-1 0,5 2-25,1 4 1,-1-2 73,-5 8 1,0-8-55,0 2 0,5-3 86,0-3 0,7-2-422,-7-3 128,8 3 28,-3-13-1339,7 6 1177,0-8 1,0 0-1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6:00:13.9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329 190 19856,'0'-17'-182,"0"6"-45,0-1 0,0 6 508,0-5 219,0 7 0,0-6 104,0 5-298,0 3 92,0-6-213,0 23 44,0 5-124,0 14 1,0 3-21,0 3 0,0 10 50,0 8 0,0-1-7,0-5 0,0 0-14,0 0 0,-1-2-90,-5-4 1,4 4 48,-4-4-122,4-4 119,2 1 1,0-11-119,0-3 0,0 2-114,0-8-31,0 0 112,0-6 16,0-7 5,0-2 24,0-24 0,0-3-215,0-16 115,0 1 47,8-1 1,-6-7-104,4-4 92,-5-4 0,1-2-13,4 0 63,-4-8 1,6 7 23,-8-5 0,-2 2 9,-4-1 1,2 9-15,-7-4 1,7 11 111,-2 1 1,-2 11 13,3 6-25,-1 4-72,6 2 106,0 7 25,0 2-1433,0 8 1049,8 16-25,-7-12-651,7 19 461,-8-21 470,0 13 0,0-5 0,0 7 0</inkml:trace>
  <inkml:trace contextRef="#ctx0" brushRef="#br0" timeOffset="606">260 121 19530,'-9'0'-719,"1"-7"986,0 5 341,6-6-204,-13 8-291,5 8-21,-7 1 0,0 10 314,0 5-276,-1 2-71,-7 1 0,6 6 39,-4-4 1,4-4-9,1-2 0,3-4 70,4-2-18,3 1-275,8-9 86,0-1 98,8-8-1,-6 0 1,19-8-95,-4-3-53,4-12 102,4-4 0,-6-6-66,4 4 0,2-3 57,-2 3 1,2-4-11,-2-1 0,-5 5 69,-1 0 1,-2 8 6,-9-2 0,2 11 197,-2 6-233,-5-3 156,7 7 259,-8-6-209,0 8-109,8 16 0,-6-5 70,4 12 0,3-2-82,3 2 1,-3-3-3,3 3 0,-1-2-105,7 2-57,-1-4 117,0 6 1,1-8-892,-1 1 385,0-1 233,0-7 209,8 5 0,-5-6 0,5 9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0:14.41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77 18641,'0'19'285,"0"-3"-580,0-16 323,0-24 24,0 19-31,0-18 25,0 23 291,0 0-153,0-16-13,0 12 562,0-11-711,0 38 40,0-9-8,0 26-64,0-13 9,0 15 1,0-5-10,0 3 1,0-9 25,0-2 0,0-6-33,0 5 1,0 1 25,0 6 1,0-6-27,0-1 0,0 1 16,0 6 0,0-1-3,0 1 1,0 0 3,0-1 0,0 1-2,0-1 0,0 1-3,0 0 5,0-1-1,0 8 1,0 1 0,0 3 26,0-12 10,0 7-15,0-5 1,0 14-6,0-4 1,0-9 1,0-8 1,0-1-25,0 7 0,0 0 16,0-1 0,0-5-31,0 0 35,0 0-21,0 13-4,0 2 7,0 0 21,0 6-1,0-13-18,0 13 8,0-6 4,0 8 1,0-2-7,0-4 0,0-10 33,0-7-31,0 0 0,0 11 33,0 1 0,0-7-25,0-5-6,0 0 1,0 11 32,0 1 0,0-7-25,0-5 0,0 0-32,0 5 0,0 1 28,0 0 1,0-1-16,0 1 1,0-6 9,0-1 0,0 1-2,0 6 1,0-1-15,0 1 1,0 0-16,0-1-40,0 1 1,0 5 59,0 1 0,0-7-4,0-5-8,0-8 18,0 19 0,0-11-25,0 12 132,0-13-103,0 13 14,0-5-15,0 16 2,0 0 1,0-8-29,0-3 30,0-13-28,0 13 15,0-5-4,0 16 9,0-8 4,0 6-2,0-13-3,0 5-27,0-7 27,0-1-31,0 1 24,0 7-27,0-5 32,0 5-1,0 0 16,0-5-22,0-3 13,0-1-6,0-6-4,0 7 3,0-7 10,0-2-6,0 0-1,0-6 0,0 6-1,0-15 4,0 5-2,0-13-1,0 6 0,0 0 0,0 1 0,0 9 0,0-1 42,0 0-39,0-7-254,0-3 18,0-30 121,0 18 42,0-26-348,0 21 135,0-7 283,0 0 0,0-1 0,0 1 0</inkml:trace>
  <inkml:trace contextRef="#ctx0" brushRef="#br0" timeOffset="27900">66 30 19869,'-19'0'673,"3"0"-136,16 0-588,23 0 170,-17 0-352,33 0 49,-20 0 89,15 0 0,1 0 65,0 0 1,-9 0-8,7 0 1,0 0 53,7 0-57,0 0 68,-5 0 1,5 0-46,1 0 34,-9 0 10,1 0-21,2 0 1,9 0-6,8 0 0,0 0 0,-8 0-1,-4 0-1,-11 0-33,4 0 0,-6 0 29,7 0-152,-7 0 137,6 0-20,1 0-19,-5 0 132,19 0-33,-11 0 0,13 0 86,-4 0-135,-12 0 120,-1 0-80,2 0-27,9 0 24,8 0 1,-2 0-91,-4 0 87,-12 0-23,-1 0 1,0 0-20,7 0-23,0 0 33,3 0 11,-7 0 0,6 0-2,-7 0 0,0 0-3,-1 0 1,6 0 2,1 0-2,-1 0 0,6 0 0,0 0 0,0 0 1,-11 0-1,0 0 1,11 0-5,0 0 3,0 0 1,-11 0 0,-1 0-1,1 0 0,5 0 1,0 0 0,9 0 0,-3 0 0,2 0 5,-2 0 0,4 0 0,-4 0 1,4 0-6,2 0 2,0 0 24,-1 0 0,1 0 3,0 0 0,-6 0-2,0 0 0,2 0 5,10 0 0,-4 0-23,4 0 1,-5 0 4,-1 0 0,0 0-20,0 0 1,0 0-3,0 0 0,5 0-59,1 0 75,0 0-18,-6 0 1,5 0-8,1 0 1,1 0 11,-1 0 0,-4 0-1,3 0 0,3 0 30,-2 0 0,-1 0 4,-5 0 0,2 0-20,4 0 0,1 0 6,5 0 0,1 0 16,-7 0-1357,7 0 1335,-11 0 1,11 0-62,-7 0 61,7 0-34,-11 0 0,7 0-72,-3 0 1,-2 0 93,7 0 0,-7 0-5,1 0 1,-1 0-3,2 0 1,-2 0-4,7 0 1,-7 0 32,1 0-27,-3 0 2,6 0 1,-7 0 31,5 0-31,-4 0 1,6 0 0,-7 0 0,5 0 0,-4 0 670,-2 0 1,0 0-670,-1 0 1,-4 0 68,-1 0 1,0 0-72,6 0 1,-2 0-20,-4 0 18,4 0 3,-6 0 0,10 0-33,3 0 1,-3 0 22,4 0 0,-8 0 0,2 0 1,-4 0 9,9 0 0,-3 0-2,-2 0 0,-4 0 0,4 0 1,-4 0 0,10 0 0,-3 0 41,3 0-44,-12 0 3,19 0 1,-19 0 28,12 0-30,-4 0-5,-2 0 0,2 0-5,3 0 1,-3 0 5,4 0 1,-5 0-3,-1 0 0,6 0 6,0 0 1,-1 0-2,-5 0 1,0 0 20,0 0-21,0 0 1,0 0 0,0 0 52,-1 0-52,1 0 8,0 0 0,0 0 0,0 0 1,-2 0-12,-4 0 0,4 0 0,-4 0 0,4 0 7,2 0 0,-6 0-2,0 0 0,-2 0 3,2 0-1,4 0-2,-5 0 0,5 0 30,-4 0 0,4 0-27,-4 0 1,-2 0 1,2 0 1,-2 0-11,2 0 0,-1 0 0,-5 0 0,-4 0-6,5 0 1,-5 0-5,-1 0 1,-1 0 30,1 0 0,0 0-18,-1 0 0,1 0 92,-1 0 1,1 0-81,0 0 1,-1 0 4,1 0 0,-1 0-3,1 0 0,-1 0 4,1 0 0,5 0-37,1 0 0,-1 0-10,-5 0 0,1 0-8,5 0 46,-5 0-9,6 0 0,-5 0-7,3 0 6,-3 0 1,5 0 0,-6 0 0,5 0 1,-5 0 5,5 0 1,1 0 2,-2 0 1,1 0-1,-7 0 1,3 0 2,3 0 0,-3 0 24,3 0-30,-4 0-1,-1 0 0,0 0 0,-1 0 1,3 0-3,3 0 0,-3 0-1,3 0 1,-4 0-11,-1 0 0,0 0-3,-1 0 0,7 0 19,-1 0 0,0 0 0,-5 0 0,-4 0 93,3 0-96,-3 0 1,4 0 0,-3 0 14,-3 0-11,4 0-10,1 0 0,3 0 2,3 0 0,-3 0-16,3 0 1,-2 0-12,3 0 1,-5 0 15,5 0 1,1 0-8,-2 0 1,1 0 167,-7 0-151,8 0-2,-5 0 0,5 0 92,-7 0-87,7 0 10,-5 0 0,7 0 5,-4 0 1,-1 0-28,7 0 0,-2 0-7,2 0 0,2 0-3,-8 0 1,6 0-87,-5 0 0,5 0 14,-6 0 81,1 0-11,1 0 0,-6 0 19,5 0-18,3 0 41,-8 0 1,13 0 94,-9 0 1,8 0-74,-2 0 1,4 0 17,2 0 1,0 0-63,0 0 1,-1 0 18,1 0 1,-4 0-189,4 0 189,-11 0-7,16 0 1,-18 0-62,7 0 57,0 0-10,-2 0 0,4 0-11,-7 0 0,7 0 33,-2 0 0,-2 0 6,2 0 1,-2 0-13,2 0 1,2 0 7,-7 0 0,5 0-5,-6 0 1,6 0 0,-5 0 0,-1 0 2,-5 0 1,5 0-6,0 0 1,1 0-1,-7 0 0,7 0-5,-1 0 0,0 0-2,-5 0 1,-1 0 15,1 0 1,0 0 3,-1 0 1,1 0-23,-1 0 10,1 0 1,5 0-21,1 0 18,-1 0-13,-5 0 0,-7 0-2,1 0 2,0 0-1,13 0 0,1 0 9,3 0-4,-4 0 1,-2 0 42,1 0-41,-9 0 1,7 0 31,-5 0-26,-3 0-10,2 0 5,-6 0-29,15 0 0,0 0-5,4 0 0,-9 0 16,-8 0 0,-6 0-27,5 0 31,1 0-19,14 0 103,1 0-83,8 0 31,-8 0 1,-2 0 3,-7 0 0,-6 0-18,-1 0 0,1 0 18,6 0 1,-1 0-12,9 0 0,-1 0-48,4 0 43,-11 0-21,-3 0 0,-11 0-17,8 0 23,0 0 3,13 0 0,1 0 0,3 0 1,-4 0 1,-2 0-5,1 0 3,-1 0 0,0 0 11,1 0-9,-1 0 0,-13 0 80,6 0-75,1 0 27,-5 0 8,11 0-29,-5 0 3,9 0-10,8 0 19,0 0-78,0 0 59,0 0 1,-8 0-10,-4 0 4,-11 0 64,4 0 3,-14 0-47,21 0 8,-11 0-28,13 0 18,-7 0 5,-8 0-68,-2 0 46,0 0-53,-6 0 55,14 0-58,-22 0-22,12 0 71,-13 0 1,7 0-8,8 0 6,-6 0 74,6 0-74,-7 0 86,-9 0-69,7 0 6,-7 0-7,9 0 0,-1 0-8,0 0-6,0 0-10,1 0 20,-1 0-5,-7 0 117,5 0-74,-13 0 8,6 0-34,-1 0 4,-5 0-8,14 0-9,-15 0 106,7 0-78,0 0 150,-6 0-168,13 0 10,-13 0-5,6 0-16,-1 0 93,-5 0-148,14 0-25,-14 0 725,5 0-563,1 0-289,-6 0 204,13 0 10,-13 0-1001,6 0 197,-23 0 796,3 0 0,-21 0 0,6 0 0</inkml:trace>
  <inkml:trace contextRef="#ctx0" brushRef="#br0" timeOffset="55479">19831 42 18951,'0'-19'60,"0"4"302,0 15-430,0-8 68,0 29 44,0-23-35,0 33 4,0-21-12,0 15 1,0-6-76,0 6-10,0-16 45,0 7 22,0-14-777,0 5 686,0-22 208,0 11-124,0-27 187,0 12-87,0 0 33,0-4-158,0 21 1,0 25 0,0 16 0</inkml:trace>
  <inkml:trace contextRef="#ctx0" brushRef="#br0" timeOffset="71116">49 4455 18591,'-20'0'505,"5"0"64,15 0-464,23 0-11,-10 0-18,20 0 14,-8 0-136,-6 0 119,14 0-162,-6 0 102,8 0-8,-9 0-30,7 0-7,-6 0 14,8 0 5,-9 0 10,-1 0 3,0 0 0,-5 0 0,-3 0 0,6 0 0,-11 0 0,20 0 0,-13 0 0,-1 0-18,5 0-1,-12 0 4,22 0-3,-14 0 14,6 0 6,0 0 2,-6 0 1,6 0 6,0 0-6,-6 0 3,14 0-8,-14 0 2,6 0-5,0 0 4,-5 0-37,5 0-3,-8 0 34,8 0 0,2 0-11,7 0 1,1 0-21,-1 0 42,-7 0 1,6 0-23,-4 0 25,-4 0 47,7 0 12,-5 0-10,8 0 10,7 0-60,-5 0 7,13 0-15,-6 0 1,0 0 15,-4 0 0,-9 0-31,-2 0 0,-6 0 30,6 0 1,-6 0 11,6 0-32,-8 0 2,19 0 3,-3 0 0,7 0 0,-4 0 0,-9 0-5,-2 0 10,0 0-1,-2 0 0,-1 0-23,-2 0 21,2 0 0,9 0-1,0 0 1,-7 0 26,1 0-11,0 0 0,11 0-17,1 0 1,-7 0 0,-5 0 1,0 0-4,6 0 8,-9 0-1,7 0 0,-6 0-13,8 0 1,-1 0 6,1 0 0,-1 0-1,1 0 0,1 0 0,5 0 0,-5 0 0,5 0 0,-5 0 6,-1 0 1,-1 0 1,1 0 0,1 0-6,5 0 1,-5 0 1,5 0 0,-5 0-6,-1 0 6,-1 0 3,1 0 0,5 0 1,1 0 0,-1 0-6,-5 0 0,5 0 0,0 0 0,1 0 24,-7 0-22,9 0 0,-7 0 0,12 0 36,-8 0 0,7 0-30,-7 0 0,8 0 23,-2 0-20,4 0-14,2 0 1,-2 0 2,-4 0 1,4 0-2,-4 0 0,-2 0-2,2 0 0,-5 0 4,5 0 1,-6 0-5,6 0 0,-2 0 1,3 0 1,2 0-4,-2 0 0,3 0-20,1 0 1,7 0 26,0 0 1,-1 0-1,-5 0 1,2 0 8,4 0 1,-4 0 1,3 0 0,-3 0-4,-2 0 0,2 0 2,3 0 0,-3 0 11,4 0-12,3 0-8,-7 0 1,6 0 3,-9 0 1,7 0-7,0 0 0,-1 0-2,-5 0 1,2 0 2,4 0 0,-3 0-2,9 0 0,-7 0 25,7 0 0,-3 0-21,3 0 0,1 0 88,-7 0-571,-1 0 492,-5 0 1,6 0 4,0 0 1,5 0-12,-5 0 0,5 0 1,-5 0 0,5 0 2,-5 0 1,1 0-1,-1 0 1,-4 0-9,3 0 1,-3 0-4,-2 0 1,6 0-16,-1 0 1,1 0 21,-6 0 0,0 0-15,0 0 13,7 0 249,-5 0 0,6 0-244,-9 0 1,1 0-8,0 0 0,6 0 0,-1 0 1,1 0-3,-6 0 1,6 0 0,-1 0 0,1 0-4,-6 0 0,0 0 6,0 0 1,-1 0 1,1 0 0,-6 0-4,1 0 0,-3 0-1,2 0 1,4 0 1,-4 0 1,6 0-1,5 0 1,-3 0-2,4 0 0,-2 0 0,1 0 0,-3 0-2,4 0 0,-5 0 3,-1 0 0,6 0-3,0 0 1,-1 0 5,-5 0 1,0 0 1,0 0 0,6 0 16,-1 0 1,1 0 4,-6 0 0,3 0-29,-3 0 1,10 0 9,-10 0 0,3 0-27,-3 0 27,8 0-37,-6 0 0,11 0-3,-7 0 0,5 0 30,-5 0 1,-1 0-6,-5 0 1,0 0 14,0 0 0,6 0 5,-1 0 0,-3 0 7,-2 0 0,-2 0 7,13 0 1,-7 0-18,2 0 1,-3 0-9,3 0 1,-4 0-1,3 0 0,-3 0 5,-2 0 1,2 0-6,4 0 0,-5 0-7,5 0 1,2 0-4,-3 0 1,1 0 10,-6 0 1,0 0 4,0 0 0,-1 0 45,1 0-50,-7 0 1,4 0 1,-4 0 10,7 0-10,-1 0 6,1 0 0,-4 0 1,4 0 1,-10 0-13,10 0 1,-4 0-3,4 0 1,-6 0 7,1 0 0,-3 0-3,2 0 0,2 0-10,-8 0 0,8 0 10,-2 0 1,-1 0-6,1 0 0,0 0 0,6 0 1,-6 0 0,0 0 1,-2 0-1,2 0 1,4 0-2,-4 0 1,-2 0-2,3 0 1,-7 0 2,6 0 0,-6 0-1,6 0 1,-5 0 0,5 0 0,-6 0 0,6 0 0,-5 0 0,5 0 0,-2 0 0,2 0 0,2 0 0,-7 0 0,5 0 0,-6 0 0,6 0-1,-5 0 1,7 0-1,-2 0 1,-2 0 0,2 0 0,0 0 0,6 0 0,0 0 0,0 0 0,-6 0-6,0 0 1,-2 0-1,2 0 1,4 0-4,-4 0 0,-1 0-2,1 0 1,-2 0 1,2 0 0,4 0-2,-4 0 0,-2 0 9,2 0 1,0 0-6,6 0 0,-6 0 14,1 0 1,-3 0-8,2 0 1,4 0 2,-4 0 0,-2 0 4,2 0 1,-5 0 1,5 0 0,-6 0 1,6 0 1,-5 0 0,5 0 1,-6 0-10,6 0 0,-6 0 2,7 0 1,-7 0 13,6 0-11,-8 0-3,12 0-464,-5 0 467,-1 0 0,4 0 15,-8 0 0,6 0 2,-5 0 1,1 0-4,-2 0-46,-3 0 37,13 0 0,-12 0 3,8 0 1,-7 0 1,1 0 0,-3 0-60,-3 0 324,8 0 0,6 0-289,4 0 0,-4 0 3,-13 0-1,0 0 1,11 0 3,0 0 1,0 0 0,-6 0-3,1 0 1,-1 0 2,-5 0 1,-1 0 0,1 0 0,-1 0 0,1 0 0,-1 0 23,9 0 1,1 0-4,8 0 0,-8 0 27,-4 0-2,-11 0-31,4 0 4,-6 0-44,0 0 0,5 0-51,-3 0-16,-4 0 81,8 0 1,-6 0-29,7 0 18,-7 0-10,6 0 91,-6 0-43,7 0 12,1 0-12,-1 0 9,1 0-20,0 0-3,-1 0-51,1 0 52,-8 0-66,-2 0 57,0 0-7,-6 0 12,6 0 2,-8 0-8,0 0 4,1 0 10,-1 0 8,0 0 14,1 0-26,-9 0 60,-1 0-7,0 0 106,-6 0-154,13 0 1,-13 0-144,6 0 205,-1 0 34,-5 0-82,14 0-19,-15 0-111,7 0 122,0 0-58,-6 0 65,13 0-40,-13 0 272,6 0-273,-1 0-79,-5 0 47,14 0 51,-14 0-36,5 0 4,1 0 91,-6 0-104,13 0 72,-13 0-61,6 0 8,0 0-108,-7 0 19,15 0-211,-14 0 166,5 0 0,-7 0 0</inkml:trace>
  <inkml:trace contextRef="#ctx0" brushRef="#br0" timeOffset="148045">19847 163 19794,'0'27'-75,"0"-2"114,0 0 32,0-6-40,0 6-25,0-7 16,0 7 8,0 2-8,0 7-13,0 1-53,0-1 61,0 1-3,0 0-2,0-1-31,0 1 23,0-8 0,0 5-9,0-13 1,0 14-7,0-6 13,0 8-10,0-1 6,0 1 2,0-1 0,0 1 0,0 0-37,0-1 15,0 1 1,0-1-15,0 1 23,0-8 23,0 5-27,0-12 19,0 12 3,0-12 6,0 12-1,0-13-2,0 14 37,0-6-41,0 8 80,0-1-69,0 1 7,0-8 0,0 5-18,0-5-4,0 8-7,0-8 43,0-2-27,0 0 4,0-6-3,0 6 25,0-8-25,0 0 3,0 8-12,0 2-6,0 8-34,0 0 43,0-9-11,0 7 3,0-6-5,0 0 64,0 6 7,0-14 39,0 13-78,0-12-34,0 12 44,0-5-74,0 8 2,0-1-156,0 1 178,0 0-29,0-1 134,0-7-119,0 6 83,0-6-63,0 7 20,0 1 1,0-1 1,0 1 7,0-8-41,0 6-10,0-7 31,0 9-5,0 0 43,0-1-40,0 1 42,0-1-20,0 1 43,0 0-35,0-1 6,0 1-52,0-8 41,0 5-25,0-13 18,0 6-43,0 0 33,0 2-20,0 8 44,0 0 2,0-1-22,0 1 4,0-8-23,0-2 24,0-8-94,0 0 84,0-7-18,0 5 11,0-5-4,0 7 6,0 8 6,0-6 0,0 14-2,0-14-56,0 6 48,0-8-98,0 1 99,0-1-3,0 0 18,0 1 1,0 7 17,0-14-36,0 12 6,0-13 13,0 7 37,0 0-40,0 1-5,0-1 21,0 0 0,0 0 43,0 1-52,0-1-18,0 0 24,0 1-47,0-1 16,0 0-9,0 1 8,0-1-8,0 0-37,0 0 45,0 1 16,0-1-19,0 0 107,0 1-72,0-9 6,0 7-20,0-15 14,0 15-44,0-14 36,0 5-76,0 1 66,0-6-18,0 13-3,0-5 4,0 0-8,0 5-2,0-5 34,0-1-6,0-1-13,0 0 20,0-6-13,0 13 3,0-13 6,0 13-3,0-13-56,0 6 47,0-1 77,0-5-47,0 14-15,0-14 7,0 13-22,0-13 23,0 13-36,0-5 27,0 0-27,0 5 13,0-13-6,0 6 12,0-1-2,0-5-25,0 14 23,0-15 1,0 15 1,0-7 2,0 9-1,0-9 2,0-1-38,0 0 31,0-6 6,0 13 1,0-13 3,0 6-6,0-1 217,0-5-193,0 14-13,0-15-7,0 7-36,0 0 285,0-6-247,0 13-22,0-13 11,0 6 3,0-1-235,0-5 91,0-17-14,0 9-72,0-17-278,0 15 347,0 7 0,0-7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2:25.7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1345 4411 19807,'0'-10'317,"0"2"633,0 8-600,0 16-99,7-5-125,-5 14 1,6-6 168,-8 4-210,0-3 40,0 12-52,0-5 0,0 13-40,0 1 1,0 5 79,0-6 0,6 8-112,-1-2 0,1-1 82,-6 1 0,0-8-83,0 3 0,0 1 31,0-2 0,0-1-110,0-11 1,0 3 60,0-8 42,0 8 1,0-12 64,0 4-59,0-4 1,0-1-13,0-1 1,0-5-5,0-1 0,0-5 37,0 5-1,0-7-66,0 4 186,0-8-143,8 0 3,-6 0-90,5 0 79,1 0 21,-6 0-117,6 0 91,-1 0-30,-5 0 8,14 0 1,-7 0 42,9 0-16,-1 0 1,0 0 7,0 0 1,1 0 8,-1 0 0,6-6-19,0 0 0,0 1 10,-5 5 0,5-2 24,0-4-31,7 4 4,-3-6 1,10 3 8,3-1 1,-1-2-26,7 2 1,-6 4-5,6-3 0,-2-3 16,2 2 0,3 0 0,-9 6 1,6 0-106,-6 0 96,8 0-2,-11 0 0,5 0-52,-7 0 51,-1 0-25,9 8 1,-9-6-2,1 4 0,-1-4 17,-5-2 0,2 0-1,-2 0 0,1 0 42,-6 0 0,4 0 6,-5 0 0,6 0 167,-6 0-35,0 0-73,2-8 1,-4 6-100,8-4 34,-8 4 25,12 2 1,-14-5 24,4-1 0,2 0-75,-2 6 1,2 0-113,-2 0 1,-3 0 82,3 0 1,-4 0-24,-2 0 1,6 0 64,0 0-16,0 8-10,-13-6 0,5 5 227,-3-7-212,3 0-49,-5 0 6,5 0 91,-13 0-1279,6 0 1,-24 8 0,-3 2 0</inkml:trace>
  <inkml:trace contextRef="#ctx0" brushRef="#br0" timeOffset="767">3126 5085 19856,'0'-10'626,"0"3"2921,0 7-3364,7 0 92,-5 0-45,14 0-47,-7 0-66,1 7 1,5-5-11,-3 4-11,3 4 0,3-7-130,-1 9 0,-2-6 50,-3 5 1,1-5-113,-7 6 1,5-7-56,-5 7 165,8-8 8,-12 11-92,13-13 1,-11 11 14,7-7 15,-7 8 0,6-12 0,-4 3 15,-5 5 1,9-8-2,-4 4-9,-4-4-16,5 5-8,-7-5 23,0 6 1,-1-2 1,-5-1 48,4 9-7,-14-12 1,13 13 131,-9-3-117,8 3 46,-11 2 0,5 1 9,-7-1 0,5 2-25,1 4 1,-1-2 73,-5 8 1,0-8-55,0 2 0,5-3 86,0-3 0,7-2-422,-7-3 128,8 3 28,-3-13-1339,7 6 1177,0-8 1,0 0-1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6:03.9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  <inkml:trace contextRef="#ctx0" brushRef="#br0" timeOffset="1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  <inkml:trace contextRef="#ctx0" brushRef="#br0" timeOffset="2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24.87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19068,'0'19'-5,"0"-3"84,0-16 600,0 7-475,0 3 129,0 0-137,0-3-57,0 1-10,0 2 25,0 7-24,0-7-158,0 5-156,0 2 52,0 10 63,0 8 1,0-1 41,0 1 3,0-8 19,0 13 0,0-11-20,0 11 26,0-3 1,0 3 0,0 0 0,0 1 7,0-7 1,0 1-6,0 0 0,0 5-5,0 0 0,0 6 0,0-5 1,0 7-2,0-2 1,0-2-6,0 2 1,0-2-3,0 3 1,0 1 22,0-8 1,0 0 2,0-5 1,0-1-15,0 1 0,0 0-1,0-1 1,0 1-4,0-1 0,0 1 2,0 0 1,0 1-3,0 4 1,0-3-24,0 3 1,0 3-10,0-3 0,0 6 18,0-6 0,0 6-6,0-5 1,0 5 44,0-6 1,0 1-34,0-7 0,0 1 90,0-1 0,0-5-70,0 0 1,0 0 0,0 5-16,0 1 1,0-6-4,0 0 0,0-1-10,0 7 1,0 0-75,0-1 1,0 1 80,0-1 1,0-5-24,0 0 55,0-8 0,0 12 11,0-4 75,0-12 1,0 14-93,0-8 18,0 0-7,0 9-37,0-5-72,0 8 88,0-8 0,0 6-34,0-5-33,0-3 33,0 16 0,0-12 48,0 11 9,0-19-8,0 10 11,0-20-14,0 14-10,0-7 0,0-1 0,0 0-14,0 8 46,0 2-1,0 8 27,0-1-49,0 1-23,0-8 17,0-2 3,0-8-70,0-7-488,0-3 0,0-7 0</inkml:trace>
  <inkml:trace contextRef="#ctx0" brushRef="#br0" timeOffset="1626">0 3355 18596,'0'-19'-145,"0"-4"400,0 21-160,0-14 146,0 15-10,0-7 179,0 0 15,0 6-425,0 18 74,0-11-38,0 26 5,0-14-51,0 10 13,0 8-14,0-1-10,0-7-20,0-2 48,0-7-159,0-9-109,0-1 264,0 0 195,0-6-214,0 13 142,0-5-104,0 7 24,0 0-57,0-7-1126,0-3 521,0 1 616,0-6 0,0 6 0</inkml:trace>
  <inkml:trace contextRef="#ctx0" brushRef="#br0" timeOffset="2343">0 3441 18980,'0'20'378,"0"3"-252,0-21 185,0 13-199,0 2 49,0 3-234,0 12 193,0-13-351,0 6 79,0-7-316,0-1-59,0-7 86,0 5 441,0-13 0,0 13 0,0-5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30.01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 21407,'0'19'92,"0"4"-93,0-13-68,0 15 41,0 2 1,0 7-164,0 1 140,0-8-64,0 5 105,0 3 1,0 1-10,0 5 1,0-10 24,0-3 1,0-5 17,0 6 0,0 0-34,0 6 1,0-1 7,0 1 1,0 5-73,0 1 0,0 1 73,0-2 0,0-1-29,0 7 1,0-6 5,0 6 1,0-5-5,0 5 1,0-6 26,0 6 1,0-7 82,0 1 1,0 2-43,0-1 0,0-7 74,0-5-123,0 0 1,0 11 28,0 0 1,0-5-51,0-6 1,0-6 27,0 6 1,0 0-14,0 5 0,0 1 4,0-1 1,0 1-6,0 0 1,0-1-17,0 1 0,0 5 16,0 0 0,0 1-6,0-7 0,0 1 14,0-1 0,0 1-16,0 0 0,0-1 7,0 1 0,0-1 1,0 1 1,0-6 6,0 0 15,0-1-3,0 15-12,0 1 0,0 0-3,0-4 0,0-9-3,0-2 3,0 0 0,0 17-41,0 0 0,0 0-69,0-11 78,0 7 7,0 10 134,0 2-119,0-2 1,0-10 91,0-8-81,0-7 1,0 6 48,0-4 1,0-2-28,0 2 1,0-6-41,0 5 18,0-6-8,0 18 13,0-11-5,0 21 6,0-14-7,0 7 63,0-9-46,0-7 2,0-2-29,0-8-1,0 1-50,0-1 65,0 0-115,0 0 88,0-7-250,0-2 0,0-8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33.24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21216,'0'27'-258,"0"5"204,0 3 0,0 1 30,0 5 0,0-5 16,0-1 1,0-5 15,0 5 0,0-4-9,0 9 0,0-3 15,0-3 1,0 3-25,0 3 1,0-3 11,0 3 1,0-4-5,0-1 1,0 5-7,0 1 0,0 5-5,0-6 1,0 8 6,0-2 0,0 4 6,0 2 1,0 0 18,0 0 0,0 0 9,0 0 1,0 0 4,0-1 0,0-4-18,0-1 1,0-6 7,0 6 0,0-11-20,0 5 0,0-13-4,0 8-48,0-5 68,0 13-26,0 1 1,0 6-2,0-4 1,0-8 1,0-3 1,0-10-17,0 9 1,0 3-1,0 3 0,0-5-12,0-6-6,0 0 6,0 13 22,0-6 0,0 7 32,0-9-35,0-7 6,0 6 1,0 1 0,0 3-5,0 3 18,0-11-1,0 4-63,0-6 45,0 7-186,0 1 177,0 7-4,0 2 27,0 0-3,0 6 53,0-13 15,0 5-45,0-7-11,0-1-129,0 9 91,0-15-16,0 13 61,0-22-7,0 14 100,0-6-126,0 15 116,0-6-84,0 7 16,0-9-21,0-7-8,0 6-30,0-14-13,0 14 34,0-14-16,0 13-10,0-20 19,0 11 24,0-13 0,0-1 5,0 7-9,0-7 5,0 1-7,0 13 0,0-12-270,0 14 155,0-15-374,0-2 157,0-1 328,0-5 0,0 6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35.84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 20699,'0'27'10,"0"13"1,0-5 9,0 11 1,0-4-7,0-7 1,0 7-16,0 4 1,0 4-72,0 2 0,0-6 91,0 0 1,0 0-21,0 6 1,0 0 89,0 0 0,0 0-72,0 0 1,0 1 7,0 5 0,0-2-8,0 7 1,0-7 0,0 2 0,0 1-22,0-1 1,0-6-100,0-6 1,0-6 69,0 6 0,0-7-16,0 1 1,0 2 39,0-1 1,0-1-14,0-5 1,0 5 18,0 0 1,0 1 5,0-7 1,0 1 8,0-1 0,0 1-2,0 0 1,0-7-2,0 1 1,0 0-6,0 6 1,0-1-5,0 1 0,0 1-17,0 5 0,0-5 16,0 5 0,0-5-1,0-1 1,0-1 0,0 1 0,0-1 1,0 1 0,0 0 20,0-1 1,0 1 2,0-1 1,0 3-21,0 3 1,0-3 7,0 3-142,0-3 136,0 5-132,0 2 124,0 0-43,0-9-17,0-10 49,0 0 8,0 2 59,0 7-84,0 1 81,0-1-48,0 1 103,0 0-70,0-9 0,0-1-75,0-7-7,0-1-58,0 0 103,0 1-144,0-9 105,0 7-13,0-14 22,0 13 17,0 2-96,0 2 2,0 6-478,0-15 457,0-2 0,0-8 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38.54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0 260 19856,'0'-34'-840,"0"-1"621,0 8 58,0-5 51,0 12-19,0-5 176,0 8 195,0 0 406,0-1-273,0 9 266,0-7-245,0 15 48,0-7-322,0 31 0,0-2-163,0 19 1,0-1 21,0 1 0,0 4-67,0 8 0,0 6-4,0 0 0,0-1 61,0-5 0,0 8 40,0 3 0,0-1 1,0 1 1,0 0 13,0 7 0,0-7-2,0 0 1,0 6 135,0 6 1,0 4-76,0-10 0,0 10-316,0-10 0,0 4 231,0-3 0,0-1-106,0 0 1,0-2 97,0-3 0,0 1-102,0-8 0,0 1 111,0-6 1,0 2-6,0 3 1,0-8 80,0 2 0,0-5-66,0 1 1,0-3 144,0-4-189,0-3 1,0 11 274,0-8 0,0-5-256,0-7 0,0-4-40,0 4-2,0-7-45,0 20 109,0-5 0,0 14-33,0-4 0,0-3 118,0-9 1,0 1-94,0-1 0,0 7 19,0-1 1,0 0-18,0-5 1,0 0-50,0-1-28,0 1-79,0-8 136,0 5 1,0-10 20,0 6 1,0-5-46,0 6 224,0 0-177,0 13 15,0 3 36,0-1 5,0-2-19,0-7-12,0-9-63,0-8 57,0-3-41,0-13-916,0 6 1,0-8-1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40.68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43 18778,'0'-19'46,"0"4"-46,0 15 1301,0-8-1163,0 29-145,0-23 79,0 33 5,0-22-50,0 9-15,0-1 115,0 0 3,0 1-69,0 7 0,0 7-14,0 9 0,0-1-80,0-5 0,0-1 51,0 1 1,0 5 0,0 0 0,0 8-33,0-1 1,0-3-17,0 2 1,0-8 0,0 3 1,0 1-5,0-2 1,0 3 1,0-3 0,0-4 24,0 5 0,0 1-8,0-2 0,0 8-13,0-1 1,0-3-3,0 2 0,0-6 14,0 6 0,0-5 0,0 5 0,0-6 14,0 6 1,0 0 3,0 6 0,0-6-25,0 0 1,0 1 10,0 4 1,0-4-45,0-1 0,0-8 46,0 2 0,0-3-49,0-2 1,0-1 55,0 1 0,0-1 1,0 1 0,0-1-1,0 1 1,0 0 10,0-1 1,0 3 18,0 3 0,0-3-32,0 3 0,0-4 28,0-1-26,0 0-13,0-1 21,0 1 0,0-16 13,0 4 5,0-13-45,0 7 0,0 8 24,0 4-3,0-4 2,0 15 1,0-11-9,0 11 5,0-11 1,0 4 0,0-4 0,0-3 36,0 3-12,0-8 0,0 12-19,0-4 0,0-2 16,0 2-25,0-8 4,0 11 1,0-5-2,0 0-3,0-2-15,0-15 1,0 5-9,0-5 22,0-1-161,0 7 41,0-7-21,0 1 9,0 5-202,0-13 94,0 14-250,0-14 496,0 5 0,0-22 0,0-4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43.38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18908,'0'27'526,"0"-2"-417,0 0 15,0-6-112,0 14 1,0-6 42,0 7 1,0-5-121,0 0 1,0 0 105,0 5 0,0 3-107,0 3 1,0 5 64,0 6 0,0 1-4,0 0 0,0 6-10,0-1 1,0 7 1,0-7 0,0 1 17,0-6 0,0-2 5,0-4 0,0 2 2,0-8 0,0 7-7,0-7 0,0 2-3,0-1 1,0-3-2,0 8 1,0 0-1,0 6 0,0-6-18,0 0 1,0-1-5,0 1 0,0 2 18,0-8 0,0 0-2,0-5 1,0 0 8,0-1 0,0 1-8,0-1 0,0 1 8,0-1-35,0 1 0,0 5-2,0 1 1,0-1 27,0-5 0,0-1-6,0 1 1,0-1 19,0 1 1,0 0-20,0-1 0,0 1 36,0-1-41,0 1 26,0 7 4,0-5-1,0-3-10,0-9-3,0-15-58,0 5 54,0-13-13,0 6 16,0 0 3,0-6 5,0 13-5,0 2 5,0 10 9,0 8-2,0-8 94,0-2-95,0-16-6,0 7-2,0-15-4,0 15-1,0 1-6,0 10 58,0 8-45,0-1-9,0 1 6,0-1 9,0-7-49,0-2-1,0 0-24,0-13-154,0 11-794,0-21 1009,0-25 0,0 0 0,0-27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45.62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35 18279,'0'-19'-40,"0"4"1448,0 15-1490,0 23 141,0-10 0,0 28-104,0-12 29,0 3 0,0 10-13,0 5 0,0 3 15,0 1 1,0 1-8,0 0 0,0-6 48,0 0 1,0-1-1,0 1 0,0 2 37,0-8 0,0 2-51,0-1 0,0-3 15,0 8 1,0-5-25,0 5 1,0-6-3,0 6 1,0-2-24,0 2 0,0 3-5,0-9 0,0 6 3,0-6 0,0 8-13,0-2 1,0-1 22,0 1 1,0-2-3,0 2 1,0 2 20,0-8 1,0 7 21,0-7 0,0 0 6,0-5 0,0-1-30,0 1 1,0-6 6,0 0 0,0-6-8,0 6 0,0-6 6,0 5-7,0 1 14,0 14-38,0 1 0,0 6-2,0-4 0,0-10-40,0-7 58,0 0 0,0 13-48,0 2-3,0 8 8,0 0 23,0-8-25,0-1 50,0-1 1,0-6 1,0 5-1,0-5 1,0 5 4,0-1-7,0-7 0,0-1 13,0-3 24,0-12-32,0 14-1,0-19-73,0 13-12,0 0 80,0-6-6,0-2-3,0-1-2,0-15 102,0 15-98,0-14 80,0 13-52,0-5 4,0-1-12,0 7 1,0-14 182,0 5-170,0 1 97,0-6-81,0 13 3,0-5-15,0 7 0,0 1-63,0-1-184,0 8 313,0 2-94,0-8 13,0 4-79,0-21-548,0 6 371,0-24-224,0 5 468,0-14 0,0 15 0,0 2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47.53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70 18531,'0'-27'238,"0"10"-188,0 1 118,0 14 263,0-5-303,0 22 19,0-3-66,0 20 0,0-5 64,0 8-163,0-8 1,0 11 48,0-3 0,0 3-78,0-3 1,0 1 56,0 5 0,0-3-9,0 8 0,0 0 13,0 6 1,0 6-3,0-1 1,0 9-45,0-3 0,0 2 39,0-1 1,0 3-22,0-4 0,0-3 24,0-2 1,0-5-42,0-1 1,0 2 15,0 4 0,0-4-6,0 3 0,0 3 5,0-3 1,0 11-8,0 1 1,0 0-4,0 6 0,0-4-223,0-2 0,0 0 259,0 1 0,0-5 24,0-7 1,0-1 5,0-11 1,0-3-29,0-3 2,0-4-1,0-1 8,0 7 316,0-5-329,0 13-121,0-6 127,0 8 1,0-8-43,0-2 47,0-7-36,0-8-82,0-2 2,0 0 18,0-6 56,0-2-42,0-1 72,0-14 11,0 5-8,0 1 18,0 2 37,0 7 29,0 0-49,0 8-11,0-6-52,0 6 39,0-7-6,0-1 6,0 0-4,0 0 18,0 1 9,0 7 20,0-6-35,0 6-27,0-8 15,0 8-6,0-6-2,0-1-6,0-3 27,0-5 4,0 15 22,0 2-36,0-1-99,0 7 90,0-14-11,0-1 0,0-3-90,0-13 0,0-16-311,0-14 401,0-9 0,0 3 0,0-1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49.56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19856,'0'19'-19,"0"4"-170,0-13 120,0 15 3,0-6 147,0 13-248,0-12 191,0 12 1,0-5-14,0 8 1,0-6 97,0-1-100,0 1 1,0 14 12,0 3 1,0-4 6,0-2 0,0 3-1,0-3 1,0 8-34,0-2 1,0 4-10,0 2 0,0-2 4,0-4 0,0 2-11,0-8 1,0 8 12,0-1 1,0-3 9,0 2 0,0-2 49,0 2 1,0 4-48,0-4 0,0 4 3,0 2 1,0 6-6,0-1 1,0 1-2,0-6 1,0 0-41,0 0 1,0 0 45,0-1 1,0-5-20,0 1 0,0-1 10,0 6 0,0-6-15,0 0 0,0-2 13,0 2 0,0 2 3,0-7 1,0-1 0,0-6 1,0 3 1,0 3 0,0-3 8,0 3 0,0-1-9,0 1 0,0-9 17,0 3-11,0-11 3,0 10 4,0-14 2,0 14-15,0-14-1,0 14-40,0-6 39,0 15 1,0-6-4,0 7 52,0-9-36,0 1 10,0-8-20,0 5 10,0-5-5,0 0-20,0-2 17,0-7 1,0 7-10,0 1 3,0 9 1,0 7 0,0-5 1,0 5 0,0-7 23,0-8 0,0 5 41,0-13-56,0 6 16,0-15-35,0-2-2,0-1-254,0-5 170,0 14 59,0-14-6,0 13 59,0-5-102,0 7 9,0-8-55,0 7-204,0-14 337,0-18 0,0-12 0,0-24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00.3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27 20398,'0'19'615,"0"12"-417,0-12-210,0 24 1,0 1 70,0 8 1,0-6-19,0 0 0,0 0 11,0 6 1,0 7-10,0 5 0,0-3-90,0 3 1,0-7 61,0 7 0,0-9-48,0 3 1,0-4 66,0-2 1,0-6-107,0 0 1,0-2 54,0 2 1,0 4-76,0-4 1,0 4 33,0 2 0,0 0 48,0 0 0,0 6-113,0-1 0,0 7 44,0-7 0,0 7-41,0-7 1,0 1 64,0-6 1,0-6 38,0 0 1,0-6-42,0 7 0,0-9 41,0 2 0,0-3-68,0-3 48,0 1 1,0 5 58,0 1 1,0-7-55,0-5 1,0 0-3,0 6 0,0-1 3,0 1 0,0-1 28,0 1 1,0-6-79,0 0 1,0-1-88,0 7 103,0 0-3,0 7 168,0-6-174,0 7 246,0-16-141,0-3 111,0-6-125,0-1 35,0 0-57,0 8-8,0-5-82,0 12 100,0-5 71,0 8-89,0-1 95,0 1-12,0-8 23,0-2-68,0-8-4,0 0-22,0-7 41,0 5 28,0-5-45,0 7 52,0 8-25,0-6 18,0 6 40,0-15-367,0-2 1,0-31-1,0-6 1</inkml:trace>
  <inkml:trace contextRef="#ctx0" brushRef="#br0" timeOffset="21748">1148 79 18356,'0'-19'505,"0"3"-274,0 16 6,0-7-24,0-3-141,0 0 300,0 3-128,0-1-148,0 6-93,0 18 23,0-11 65,0 26-93,0-21 70,0-1 26,0 7-83,0 9 0,0 9 3,0 12 1,0-3-11,0-9 0,0 8-11,0 5 1,0 3-103,0 1 116,0 1 1,0-2-9,0-4-213,0 4-480,0-5 626,0-1 0,0-2 39,0-7 1,0 5 24,0 0 0,0 1 2,0-7 0,0 7-14,0-1 1,0 6 9,0-6 1,0 6 61,0-5-52,0 7-4,0-12 0,0 12-47,0-7 50,0 7 262,0-4 1,0 2-291,0 0 0,0-7 5,0 1 1,0 2-6,0-1 1,0-7 14,0-5 0,0-6-9,0 6 124,0 0 17,0 13-124,0-13 0,0 11 168,0-11-155,0-4 0,0 8 45,0-5-40,0 5 0,0 2-13,0-1 0,0 1 1,0-1 1,0 1 1,0 5-9,0 1 0,0-7-80,0-5 83,0-8 0,0 12 1,0-12-29,0 8 20,0 0 7,0-2 1,0 5-3,0-3 1,0 4 0,0 1 1,0-5 0,0 0 1,0-6 5,0 6 0,0-6 8,0 6 81,0-8-87,0 12 1,0-14-15,0 6 16,0 0-1,0-6-2,0 14 1,0-6-8,0 7 1,0-5-2,0 0 0,0-6-39,0 6-14,0-8 46,0 11 1,0-12 0,0 5 85,0-16-79,0 7 23,0-14 5,0 13-10,0-13 14,0 21-18,0-12 4,0 14-41,0-7 34,0-1-73,0 0-8,0-7 62,0 13-4,0-12 52,0 7 3,0-3-55,0-13-368,0 6 132,0-24 250,0 5 0,0-14 0,0 8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51.76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45 18452,'0'-19'171,"0"3"119,0 9 770,0 5-886,0 17-195,0-1 175,0 18-266,0-7 75,0 10 0,0 7 23,0 4 0,0-3 22,0-9 1,0 7-8,0-1 1,0 8 25,0-2 1,0 6-17,0 6 1,0-5-31,0 5 0,0 3 35,0 3 1,0-3-113,0 3 1,0-1 67,0 6 0,0-5-11,0-1 1,0-5 10,0 5 1,0-7-10,0 2 0,0-1 29,0-5 0,0 4 3,0-10 0,0-2 58,0 2 0,0-5-62,0 5 0,0-6 16,0 6 0,0-2-21,0 3 0,0 1-1,0-8 1,0 6 0,0-6 1,0 6-4,0-5 1,0 7 3,0-2 0,0 4-4,0 2 0,0-2-23,0-4 0,0 2 62,0-8 1,0 1 36,0-7-15,0-7 12,0 13-35,0-11 13,0 14-38,0-9 34,0 1-59,0-1 40,0 1-36,0-8 19,0 5 0,0-5 5,0 0 0,0 6-1,0-4 2,0-4 0,0 7 0,0-3-2,0-4-5,0 8 121,0-14-66,0 6 5,0-15-40,0-3 5,0 1-124,0-6 133,0 13-105,0-5 62,0 0-12,0 5-89,0-13-428,0 6 0,0-8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53.88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0 19765,'0'27'214,"0"6"-159,0-6 1,0 2 4,0 0 0,0-6 86,0 5-67,0 1 0,0 14-39,0 3 1,0-4 23,0-2 0,0 3-97,0-3-1,0 8 58,0-2 0,0 2-44,0-2 1,0 10 11,0-4 1,0 4-85,0-5 0,0 7 45,0 0 1,0 1-7,0-1 0,0 1-49,0 5 0,0 3 79,0-3 1,0-3 18,0 2 0,0-1-11,0 1 1,0-1 4,0-5 0,0-8 30,0 2 0,0-10 6,0-1 1,0-3-17,0-3 0,0 1 5,0-1 1,0 1-35,0 0 0,0-1 23,0 1 0,0-1-27,0 1 1,0-1 2,0 1 1,0 7-5,0 4 1,0 4-23,0 2 0,0 0-72,0 0 1,0-6 96,0 0 5,0-7 106,0 11-138,0-14 149,0 6-101,0-7 21,0-8 8,0 6-29,0-14 0,0 6-3,0-8 25,0 8-22,0 2-1,0 8 3,0-1-1,0 1-34,0-1-13,0-7 14,0-10 3,0-9-11,0-8 22,0 8 63,0 1 13,0 9 1,0-1-19,0 0 2,0 1 8,0-1-70,0-7-61,0-3 68,0 1 0,0-6 9,0 13 9,0-5 6,0 7-14,0 8 8,0-6 1,0 6-6,0-15-670,0-2 354,0-31 316,0 1 0,0-20 0,0 8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55.88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18875,'0'19'792,"0"-4"-697,0-15 36,0 8 10,0 1 27,0 9-103,0 7 0,0 7-30,0 9 0,0 1 16,0-2 0,0 5-63,0 6 1,0 1 2,0 0 1,0 2-6,0 4 0,0-3 8,0 9 0,0-7-3,0 7 1,0-8-12,0 1 0,0-1 20,0 2 1,0-5-7,0 5 1,0 2 7,0-3 1,0 1-7,0-6 0,0 0 5,0-1 0,0 7 0,0 0 1,0-4 2,0-3 0,0-8-1,0 9 1,0-4-11,0 3 1,0-6-1,0-5 1,0 2-104,0-1 106,0-1 1,0 0-100,0 1 84,0-1 1,0 0-29,0 1 3,0-1 1,0 6-4,0 0 0,0-5 45,0-12 0,0-1-19,0 7 0,0-6 66,0 0 0,0-6-60,0 5 0,0-5-2,0 6 5,0-8 3,0 4-8,0-7 7,0-9 15,0-1 6,0 0-7,0 1 2,0 9-4,0 7 1,0-6-3,0 13 0,0-12 102,0-3-94,0-2 189,0-13-107,0 14-46,0-14-14,0 5 8,0 1-109,0 9 109,0 10-40,0 8 7,0-8 32,0-2-89,0-8-132,0 0 186,0 0-10,0-7-7,0 5-3,0-5 21,0 7-38,0 1 74,0 7-32,0-6 6,0 6-2,0-16-471,0-1 1,0-29 113,0-8 346,0 0 0,0-3 0,0 5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57.97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 19344,'0'19'545,"0"-3"-403,0-16-165,0 7 39,0 3 9,0 15 0,0 2-15,0 7 0,0 1 9,0-1 1,0 1-7,0 0 0,0 7-14,0 4 1,0 2 25,0-2 1,0 10-109,0-4 0,0 4 97,0-5 0,0-4-93,0-1 1,0 0 65,0 6 0,0-1-9,0 1 1,0-6 8,0 1 1,0-1 5,0 6 0,0-1 21,0 1 0,0 0-24,0 0 1,0 0 24,0 0 1,0 6-24,0-1 0,0 7-1,0-7 1,0 7 6,0-7 1,0-5-1,0-6 0,0-2-15,0 3 0,0 3-1,0-4 1,0 4-39,0 1 0,0-4 43,0-1 1,0-2-89,0 2 0,0 2 77,0-8 1,0 7 14,0-7 0,0 0 4,0-5 1,0-1 2,0 1 1,0 0-11,0-1 1,0 1 7,0-1 41,0-7-57,0 6 62,0-6-47,0 0-10,0 5-56,0-12-8,0 5 37,0-8-5,0 0-6,0 0 13,0 1 81,0-1-59,0 0 13,0 1 26,0-1 3,0-8 14,0 7 3,0-7 32,0 9-58,0 7-26,0-6 27,0 6-2,0-8 94,0 8 11,0-6-49,0-1 18,0-3-119,0-13 83,0 13-68,0-5 59,0 0-187,0 5 91,0-5-149,0-1 163,0 7-88,0-7-158,0 8 235,0-7 6,0-2 0,0-8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59.71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19856,'0'19'-919,"0"4"896,0-21 3,0 13 29,0-13 784,0 6-548,0-24-42,0 13-187,0-13-57,0 47 1,0-2 48,0 23 0,0-2-38,0-10 1,0 8 45,0-2 1,0 4-108,0 2 1,0 6 42,0-1 0,0 8-8,0-1 0,0 3 29,0 2 0,0 0-4,0 1 1,0-3 26,0-4 1,0 5-21,0-5 0,0 10 49,0 2 1,0 0-44,0-6 0,0 8-365,0 4 0,0 1 388,0-1 0,0-4 4,0-8 1,0 0-7,0 0 0,0-7 1,0-5 0,0-3-1,0-2 1,0-6-4,0 0 0,0-1 0,0 1 0,0-2 0,0-4 1,0-3-18,0 3 1,0-3 411,0-3 1,0-5-437,0 0 39,0-8-4,0 12 5,0-7-15,0 1-12,0-9 16,0-3-120,0-13 122,0 6-6,0-1 14,0 3-1,0 7-2,0 1-19,0 7 39,0 1-19,0 1 17,0-2-27,0-7-5,0-9 16,0 7-4,0-7 33,0 8-32,0 1 190,0-1-175,0 0 137,0 1-122,0-1-6,0-7-449,0-3 327,0 1-12,0-6 60,0 13-11,0-13-146,0 13 118,0-13 7,0 6 0,0-8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5:01.91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19634,'0'20'-218,"0"-5"350,0-7-9,0 1 14,0 9-121,0 7 0,0 7 49,0 9 1,0-7-76,0-5 0,0 6 67,0 5 0,0 2-99,0-1 0,0 3 52,0 8 1,0-4-75,0 3 0,0-2 27,0 8 0,0-1 23,0 2 0,0-3-16,0 9 0,0-7 1,0 7 0,0-3-25,0 3 0,0 3 41,0-4 0,0-1-26,0 1 1,0-7 18,0 2 1,0-5 19,0-1 0,0-6 0,0 0 0,0-1 3,0 1 0,0 4-19,0-4 1,0 2 3,0-2 1,0 2 73,0-8 0,0 1-64,0-7 1,0 7 11,0-1 0,0 0-8,0-5 0,0 0-1,0-1 1,0 1-52,0-1 19,0 1 0,0-1 47,0 1 2,0-8 24,0 6-48,0-6 54,0 7-38,0 8 7,0-13-3,0 12-23,0-22-51,0 13 62,0-5-14,0 8 9,0-1 2,0 1 33,0 7 7,0-5-28,0 5 9,0-15 66,0 6-59,0-14-110,0-2 101,0 6-70,0-11 39,0 13-10,0 0 73,0-6 21,0 6 3,0 0 28,0-6-88,0 6 29,0-8-72,0-7-5,0 5-27,0-13 47,0 14-27,0-7 48,0 1-10,0 5 28,0-5-30,0 7 43,0 8-21,0-6 99,0 6-136,0-7 0,0-9-64,0 7-16,0-14-20,0 5 95,0 1-211,0-6 0,0 5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5:03.91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45 19436,'0'-19'-1318,"0"3"1273,0 9 1817,0 5-1615,0 17-9,0 6-113,0 22 1,0-9 70,0 1-5,0-8-64,0 13 1,0-5-4,0 11 0,0-4-4,0-7 0,0 1-9,0 4 0,0 5-97,0 6 0,0 1 107,0 0 1,0 8-114,0 3 1,0-1 90,0 1 1,0-1-49,0 1 1,0-2 30,0-3 1,0-4-3,0 4 1,0-10 0,0-2 0,0-2 1,0 2 1,0 4-21,0-4 0,0 2 23,0-2 0,0 10-81,0-4 0,0 4 68,0-5 0,0 1 29,0 0 0,0 6-11,0-1 0,0 1 2,0-6 1,0 0-55,0 0 1,0 5 1,0 1 1,0-6-14,0-6 48,0 0 0,0 4-3,0-4-9,0-11 50,0 5-17,0-11 11,0 13-14,0-7 13,0 7 8,0-5-19,0 13-231,0-14 208,0 6 169,0-15-183,0-2-2,0-7-7,0-1-2,0 0 62,0-7-33,0 13 64,0-12 0,0 22-28,0-4 1,0-4-21,0 7 24,0-5 7,0 8-4,0 0-9,0-9-3,0-1-9,0-7 6,0-1 61,0-7-65,0 5 8,0-5-74,0-1-205,0-1 1,0-31 0,0-6-1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5:05.91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35 18907,'0'-19'748,"0"3"-139,0 16-493,0 23-82,0 6 1,0 21 38,0-4 0,0-1-126,0-5 0,0-4 71,0 5 0,0 1-4,0-2 1,0 8-38,0-1 1,0 2-4,0 3 0,0 2-17,0 4 0,0-2 46,0 7 0,0 0-96,0 6 0,0 1 86,0-1 1,0-2-85,0-4 0,0 3 60,0-9 1,0 7-8,0-6 0,0 5-18,0-5 1,0 7-5,0-2 1,0-1 21,0 1 0,0-1-1,0 1 0,0 2 53,0-7 0,0 5-50,0-5 0,0-2 67,0-10 0,0 4-38,0-4 0,0-2 1,0 2 1,0-5-26,0 5 0,0-2-5,0 2 1,0 4-90,0-4 1,0 2 96,0-2 0,0-3 106,0-9 1,0 1-112,0-1 0,0 1 108,0 0 0,0-1-26,0 1 1,0-1 6,0 1-7,0-1 8,0 9-74,0-7 51,0-1-231,0-10 198,0-8-30,0 0 30,0-7 7,0 13 30,0-11 5,0 13-20,0-8-11,0 0 19,0 0-9,0-7 79,0-2-220,0-1 112,0-5-6,0 14-15,0-14-275,0 5 191,0-22 112,0-4 0,0-24 0,0-1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5:09.03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19745,'0'27'281,"0"6"-158,0-4-67,0 3 1,0 14-100,0 1 0,0 1 59,0-8 0,0 4-65,0 8 0,0 6 38,0-1 1,0 7-24,0-7 1,0 7 38,0-7 1,0 7 17,0-7 1,0 1-5,0-6 1,0 4 4,0-4 1,0 9-35,0-9 0,0 4 24,0-4 1,0-1-30,0 1 0,0 0 27,0 0 1,0 0-35,0 0 1,0 0 21,0 0 0,0-1-4,0 1 0,0-6-43,0 1 0,0-3-4,0 2 1,0 2 11,0-8 0,0 6-54,0-5 18,0-1 21,0 2 78,0 3 1,0-1-53,0-4 1,0-9 34,0-2 1,0-6 8,0 6 18,0-8 41,0 4-68,0-8-50,0 8 46,0-6-48,0 6 32,0 0-6,0 2 16,0 8-14,0-9 121,0 7-109,0-14 41,0 6-21,0 0-27,0-5 32,0 12-44,0-13-14,0 6 12,0 0 1,0 2 18,0 8 0,0-6-9,0-1 28,0-6-23,0 18 15,0-19-12,0 12 81,0-24-114,0-1-10,0 0 32,0-6 11,0 13 44,0-5-47,0 7 25,0 0 12,0 8 17,0-6-42,0-1-1,0-3-178,0-13 3,0 6 154,0-1-49,0-5 11,0 14 53,0-7 21,0 9-26,0-1 8,0-8-191,0 7 159,0-7 125,0 1-120,0 5-232,0-13 262,0-17 0,0-14 0,0-23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5:10.80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19464,'0'35'152,"0"7"0,0-5-105,0 3 0,0-4 12,0-1 0,0 0-34,0-1 0,0 7 0,0-1 1,0 14-83,0-2 1,0 5 96,0 1 0,0-2-114,0 7 1,0 2 93,0 10 0,0-4-61,0 4 0,0 2 26,0-2 1,0 0-10,0-6 1,0-2 16,0-3 1,0 1 0,0-7 1,0 1 5,0-1 1,0-4 1,0 3 1,0-3-44,0-2 1,0 2 36,0 4 1,0-5 1,0 5 1,0-4-47,0-2 0,0 2-10,0 3 0,0-3 88,0 4 0,0-5 5,0-1 1,0 0-48,0 0 0,0 0 2,0 0 0,0-6 25,0 0 1,0-8-14,0 3 13,0-5-9,0 7-11,0 1-1,0 0 0,0 6 42,0-14 7,0 7 25,0-9-55,0 1 7,0-1-23,0 1 0,0-8 3,0-2-7,0-15-42,0-3 50,0 1-12,0 2 2,0 7 12,0 0-2,0 8 0,0-6-3,0 6 1,0-7-110,0-9 101,0 7 4,0-7-12,0 1 173,0-3-110,0 1 41,0-6-134,0 13 78,0-13-403,0 6 1,0-23 0,0-5-1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29.792"/>
    </inkml:context>
    <inkml:brush xml:id="br0">
      <inkml:brushProperty name="width" value="0.2" units="cm"/>
      <inkml:brushProperty name="height" value="0.2" units="cm"/>
      <inkml:brushProperty name="color" value="#E71224"/>
    </inkml:brush>
    <inkml:brush xml:id="br1">
      <inkml:brushProperty name="width" value="0.1" units="cm"/>
      <inkml:brushProperty name="height" value="0.1" units="cm"/>
    </inkml:brush>
  </inkml:definitions>
  <inkml:trace contextRef="#ctx0" brushRef="#br0">3165 226 19410,'0'26'317,"0"-1"-87,0-15-158,0 13 24,0-11 48,0 13-87,0 7 1,0 9-5,0 11 0,0 3-8,0-9 1,0 4-71,0 2 0,0 8 3,0 3 1,0 4 65,0 3 0,0 3-137,0-4 0,0 2 55,0-13 1,0-1 30,0-5 0,0-2 14,0-4 160,0 4-162,0-13 1,0 11 2,0-8 41,0 8-37,0-4 0,0 8 6,0 0 10,0-8-7,0 6 0,0-8 97,0 5-93,0 2 1,0-10-68,0 7 61,0-8 0,0 10-34,0-7 0,0 5-83,0-6 0,0 3 112,0-3-75,0-4 60,0-1 1,0-2-38,0-5 2,0 5 40,0 9 1,0 1-29,0 3 243,0-12-221,0-1 0,0-12 1,0 8 35,0-8-26,0 12 1,0-12 13,0 8-77,0-8 75,0 4-112,0-8 103,0 0-69,0 1 49,0-9-12,0-1 27,0 0 1,0-6-7,0 13-2,0-13 1,0 13-1,0-5 6,0 7-60,0-7 54,0 13 1,0-19-2,0 19-5,0-21 14,0 13-14,0-5 7,0-1 6,0 7-49,0-7 40,0 9-72,0-9 71,0 7-4,0-7 26,0 1-32,0 5 15,0-13 1,0 13 5,0-13 11,0 14 17,0-7-29,0 1 1,0 5-5,0-5 7,0 0 1,0-3 2,0 1-1,0-6-7,0 13-8,0-5 9,0-1-5,0-1-46,0 0 49,0 1-91,0 1-433,0-2 1,0-1 0,0 3 0</inkml:trace>
  <inkml:trace contextRef="#ctx0" brushRef="#br0" timeOffset="5911">2542 208 20815,'0'35'114,"0"-1"-50,0 1 18,0 0-88,0 7 1,0 2 14,0 8 0,0 0-4,0 0 0,0 2-63,0 3 1,0-1-35,0 7 0,0-7 66,0 2 0,0-5-6,0-1 1,0-6 20,0 1 0,0-1-3,0 6 0,0-6 13,0 0 0,0-2 9,0 2 1,0 4-3,0-4 0,0-2 5,0 3 1,0-3-14,0 2 0,0 2-9,0-8 0,0 8-61,0-2 0,0-3 40,0-3 0,0-2-10,0 3 0,0-10 19,0 3 0,0-3 6,0 3 1,0 1 20,0 0 1,0-1 14,0 1 1,0-1 161,0 1-182,0 0 1,0 5 39,0 0 1,0 1-23,0-7 1,0-5 63,0 0-99,0 0 2,0 13-47,0 2 20,0 8 0,0-8 28,0-3-13,0-13 150,0 5-74,0 2 16,0 1-55,0 6 11,0-7-45,0-8-7,0 6 27,0-22-15,0 12-22,0-13 32,0 7 3,0 0 30,0 1 5,0-1 6,0 0 12,0-7-35,0 5 4,0-5-30,0 7 31,0 8-37,0 2 59,0 15 0,0-5 52,0 5 12,0-15-91,0-2 33,0-8-26,0-7 27,0 5-108,0-13-1824,0 6 1887,0-24 0,0 5 0,0-14 0</inkml:trace>
  <inkml:trace contextRef="#ctx0" brushRef="#br0" timeOffset="-4701">0 1 19898,'0'19'188,"0"12"-60,0-12-92,0 8 30,0 13-26,0-11 0,0 13-40,0-7 1,0 1 7,0 5 1,0 5-9,0 12 1,0-3 18,0 9 1,0-7-14,0 7 0,0-3-23,0 3 1,0 3-7,0-4 1,0-3 37,0-3 0,0-3-9,0-2 0,0-6-5,0 0 0,0-5-3,0 5 0,0-6 0,0 6 1,0-5 3,0 5 1,0-2-3,0 2 1,0 4-22,0-4 0,0-2-8,0 2 1,0-7-94,0 1 116,0 4-6,0-7 1,0 5 1,0-7-2,0-1 14,0 1 0,0-6 0,0 0 0,0-1-8,0 7 0,0 0 4,0-1 1,0 1 33,0-1 5,0 1 20,0 7 1,0 0-51,0 5 0,0-11-13,0-7 1,0-6-2,0 6 1,0-6-10,0 6-3,0-8-13,0 11 33,0-5-5,0 8 29,0 0-30,0 7-77,0 2 79,0 0 3,0-9-1,0-10-1,0-8-4,0 8 2,0 2 1,0 0 20,0 6-21,0-7 1,0 1 4,0-2-2,0-7 4,0-1-4,0 0 0,0 0 0,0 8-5,0 2-1,0 8 9,0-8-3,0-2 0,0-8 2,0 0-1,0-7-1,0 5 4,0-13-3,0 6 1,0 0 0,0 1-1,0 9 0,0-1 0,0 0 0,0-7-14,0-3-1,0 1-305,0-6 0,0 6 1</inkml:trace>
  <inkml:trace contextRef="#ctx0" brushRef="#br0" timeOffset="-2715">1418 53 18810,'0'19'352,"0"4"-268,0-6-19,0 2-29,0 14 19,0-14 168,0 6-182,0 0 51,0 2 1,0 10 16,0 3 1,0-2-58,0 9 1,0-1 11,0 6 1,0 1-46,0 5 0,0 2-3,0 3 0,0-2-25,0-3 1,0-8 54,0 8 0,0-10-132,0 4-44,0 0 112,0-8 0,0 2-99,0 0 0,0 0 69,0 6 1,0 0-13,0 0 0,0-6 27,0 0 30,0 0-16,0-2 1,0 4 28,0-7-38,0-1 9,0-5 0,0-7 114,0 1-109,0 0-3,0-2-158,0 6 157,0-7 2,0 9 0,0 7 3,0-13 1,0 12-15,0-13 26,0-3-19,0 8 1,0-6 78,0 7-82,0 1 7,0 7 1,0-5 74,0 3-70,0-11-3,0 4-76,0-6 81,0-1 2,0 7-38,0 2 25,0-6 10,0 3 0,0-7-18,0 4 78,0-4-66,0 15 5,0-11 0,0 8 70,0-9 1,0-4-68,0 4 45,0-6-32,0 2 3,0-6-106,0 7 101,0-14 1,0 12-39,0-5 31,0 1 4,0 6-9,0-8-4,0 8 109,0-6-108,0 14 7,0-14 86,0 6-78,0-8 2,0 1 67,0 7-50,0-14-40,0 12 35,0-13 7,0 0-78,0-3 71,0 1-53,0 2 35,0 7 0,0 0-4,0-7 3,0 5 7,0-5-5,0-1 12,0-1 5,0 0-18,0 1-60,0 9-7,0-1 65,0 0 71,0 0-74,0 1-3,0-9 151,0-1-159,0 0 37,0-6-117,0 13 96,0-13-148,0 6 1,0-8 0</inkml:trace>
  <inkml:trace contextRef="#ctx0" brushRef="#br1" timeOffset="-184082.73">1345 4411 19807,'0'-10'317,"0"2"633,0 8-600,0 16-99,7-5-125,-5 14 1,6-6 168,-8 4-210,0-3 40,0 12-52,0-5 0,0 13-40,0 1 1,0 5 79,0-6 0,6 8-112,-1-2 0,1-1 82,-6 1 0,0-8-83,0 3 0,0 1 31,0-2 0,0-1-110,0-11 1,0 3 60,0-8 42,0 8 1,0-12 64,0 4-59,0-4 1,0-1-13,0-1 1,0-5-5,0-1 0,0-5 37,0 5-1,0-7-66,0 4 186,0-8-143,8 0 3,-6 0-90,5 0 79,1 0 21,-6 0-117,6 0 91,-1 0-30,-5 0 8,14 0 1,-7 0 42,9 0-16,-1 0 1,0 0 7,0 0 1,1 0 8,-1 0 0,6-6-19,0 0 0,0 1 10,-5 5 0,5-2 24,0-4-31,7 4 4,-3-6 1,10 3 8,3-1 1,-1-2-26,7 2 1,-6 4-5,6-3 0,-2-3 16,2 2 0,3 0 0,-9 6 1,6 0-106,-6 0 96,8 0-2,-11 0 0,5 0-52,-7 0 51,-1 0-25,9 8 1,-9-6-2,1 4 0,-1-4 17,-5-2 0,2 0-1,-2 0 0,1 0 42,-6 0 0,4 0 6,-5 0 0,6 0 167,-6 0-35,0 0-73,2-8 1,-4 6-100,8-4 34,-8 4 25,12 2 1,-14-5 24,4-1 0,2 0-75,-2 6 1,2 0-113,-2 0 1,-3 0 82,3 0 1,-4 0-24,-2 0 1,6 0 64,0 0-16,0 8-10,-13-6 0,5 5 227,-3-7-212,3 0-49,-5 0 6,5 0 91,-13 0-1279,6 0 1,-24 8 0,-3 2 0</inkml:trace>
  <inkml:trace contextRef="#ctx0" brushRef="#br1" timeOffset="-183315.73">3126 5085 19856,'0'-10'626,"0"3"2921,0 7-3364,7 0 92,-5 0-45,14 0-47,-7 0-66,1 7 1,5-5-11,-3 4-11,3 4 0,3-7-130,-1 9 0,-2-6 50,-3 5 1,1-5-113,-7 6 1,5-7-56,-5 7 165,8-8 8,-12 11-92,13-13 1,-11 11 14,7-7 15,-7 8 0,6-12 0,-4 3 15,-5 5 1,9-8-2,-4 4-9,-4-4-16,5 5-8,-7-5 23,0 6 1,-1-2 1,-5-1 48,4 9-7,-14-12 1,13 13 131,-9-3-117,8 3 46,-11 2 0,5 1 9,-7-1 0,5 2-25,1 4 1,-1-2 73,-5 8 1,0-8-55,0 2 0,5-3 86,0-3 0,7-2-422,-7-3 128,8 3 28,-3-13-1339,7 6 1177,0-8 1,0 0-1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5:13.27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19066,'0'19'597,"0"4"-615,0-21 101,0 13-112,0-5 155,0 7-34,0 8 0,0 2-45,0 8 1,0-6-5,0-1 1,0 1-46,0 6 0,0-1 7,0 1 1,0 0-66,0-1 1,0 3 96,0 3 1,0-4-65,0 5 0,0 1 32,0-2 1,0 8-11,0-1 1,0 3-11,0 1 0,0-1 7,0-3 0,0 6-7,0-7 0,0 6-1,0-11 1,0 7-30,0-2 1,0 4 39,0 2 1,0 0-52,0-1 0,0 7 16,0 0 1,0 9-5,0 2 1,0 0 18,0 6 0,0-9 0,0-3 0,0-2 20,0 3 1,0-5 3,0-7 0,0-2 32,0-4 1,0 2-46,0-7 0,0-1 32,0-5 0,0-1-21,0 1 1,0-6 3,0 0 0,0-1 1,0 7 0,0-6-2,0 0 0,0-1 0,0 15 0,0-7 32,0 5-33,0-13 7,0 5-24,0-14-2,0 6-19,0-8-11,0-7 53,0 5-20,0-5 31,0 7-31,0 1 20,0-1-9,0 8 49,0-6-29,0 6-4,0-15-24,0 13 18,0-12-60,0 14 54,0 0-4,0-6 2,0 14-1,0-14 2,0 14 5,0-21 5,0 11-10,0-21 12,0 5-9,0 1 1,0-6-1,0 13 1,0-13-1,0 6 0,0-1-344,0-5 215,0 14 27,0-14 31,0 13-119,0-13 104,0 13 86,0-13 0,0 6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5:15.24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 19337,'0'34'-17,"0"1"0,0 5-30,0 1 0,0-1 57,0-5 0,0 1-21,0 5 1,0-3 10,0 8 1,0 0 21,0 6 0,0-2-23,0-4 0,0 4 0,0-4 1,0-2-10,0 3 1,0-7 0,0 6 0,0-6-26,0 6 0,0 1 34,0 4 0,0 1-4,0 0 1,0-4-4,0 4 0,0-4 10,0 10 0,0-10 7,0-2 1,0 0 3,0 6 1,0 0-12,0 0 0,0 0 4,0 0 0,0-1-2,0 1 0,0 0 0,0 0 1,0-6-9,0 0 1,0 0 5,0 6 1,0-2-21,0-4 1,0 6-11,0 0 0,0-4-5,0 10 0,0-8 26,0 7 0,0-9-3,0-1 1,0-9 32,0 2 1,0-9-46,0-2 218,0-8-187,0 12 74,0 1-57,0 3 6,0 5-8,0 0-7,0 2-2,0 8 1,0-7 1,0-5-35,0-11 37,0-4-49,0-8 4,0 0-7,0-7 28,0 5-6,0-13 9,0 14-8,0-7 96,0 8-83,0 1 5,0-9-58,0-1-4,0 0 36,0-6-10,0 13 7,0-13-6,0 6 44,0-1-38,0-5 176,0 14-197,0-14-159,0 5 176,0 1-75,0-6 0,0-25 0,0-16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5:37.46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19483,'19'0'388,"4"0"-357,-13 0 217,7 0-214,8 0 0,2 0 7,8 0 1,-6 0 38,-1 0-19,-6 0-41,18 0 0,-5 0-180,11 0 9,-12 0 152,7 0 0,-7 0 37,12 0 0,-9 0-15,-8 0 0,-1 0 4,7 0 1,0 0-14,-1 0 0,1 0 21,-1 0-48,1 0 1,5 0 32,1 0 1,-1 0-6,-5 0 1,-1 0 11,1 0-7,-1 0-9,9 0 0,-1 0 2,4 0 0,-9 0 4,-9 0-9,1 0 0,12 0-23,-1 0 1,-6 0 23,-5 0 1,0 0-26,6 0 1,-6 0 22,-1 0 5,1 0 0,12 0-12,-1 0 1,0 0-1,-5 0 0,-6 0 37,-1 0 1,1 0 3,6 0 1,-6 0 27,-1 0 0,1 0-49,6 0 0,-1 0 3,1 0 1,0 0 2,-1 0 0,1 0-49,-1 0 0,1 0 33,0 0 1,-1 0-4,1 0 1,-1 0 14,1 0-19,0 0 0,5 0 64,0 0 0,1 0-39,-7 0-12,1 0 2,15 0 1,-6 0-81,8 0 0,-8 0 64,-9 0 0,-1 0-5,1 0 1,-1 0-27,1 0 1,-1 0-13,1 0 1,0 0 111,-1 0 0,1 0-79,-1 0 0,1 0 21,0 0 1,-1 0-12,1 0 0,-1 0 29,1 0 1,1 0-24,5 0 1,-5 0-2,5 0 1,-5 0-8,-1 0 1,5 0-6,0 0 1,1 0-4,-7 0 0,3 0 10,3 0 1,-3 0 7,3 0 0,2 0-8,-1 0 1,-1 0 59,-5 0 1,5 0-63,0 0 0,3 0 2,-3 0 1,-2 0 23,9 0 0,-7 0-3,6 0 0,-6 0 16,6 0 1,-7 0-23,1 0 0,2 0-7,-1 0 0,-1 0 7,-5 0 0,-1 0 58,1 0 0,5 0-62,1 0 1,-1 0 0,-5 0 1,1 0-23,4 0 1,-3 0-4,3 0 0,-1 0-81,1 0 1,-3 0 95,3 0 1,-4 0-73,-1 0 1,0 0 53,-1 0 0,1 0 11,-1 0 1,1 0 15,0 0 1,-1 0 68,1 0 0,5 0-63,0 0 1,1 0 1,-7 0 0,3 0-29,3 0 1,-3 0 24,3 0 1,-3 0-100,-3 0 1,1 0 50,-1 0 0,1 0 17,0 0 0,-7 0 9,1 0 1,0 0 4,6 0 1,-1 0 16,1 0 0,-1 0 81,1 0 0,-1 0-59,1 0 1,2 0-21,3 0 0,-4 0-6,5 0 0,-3 0 9,3 0 1,-9 0-54,9 0 0,-9 0 22,9 0-4,-5 0 1,4 0 13,1 0 0,-1 0 11,-5 0 0,-6 0 42,-1 0 1,1 0-48,6 0 0,-1 0-5,1 0 1,-6 0 13,0 0 0,-1 0 101,7 0 0,0 0-71,-1 0-13,1 0 1,5 0-27,0 0-5,-7 0 1,0 0 76,-4 0-33,-4 0-58,7 0 26,-5 0 0,8 0-73,-1 0 53,-7 0-9,6 0 67,-6 0 1,7 0-9,1 0-24,-8 0 64,-2 0-45,-8 0-68,0 0 28,1 0-8,-1 0 21,0 0-6,1 0-36,-1 0 35,0 0 112,1 0-99,-9 0-31,6 0-35,-13 0-8,14 0-38,-14 0-191,5 0 0,-7 0 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5:50.61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20527,'15'8'348,"-2"0"-378,0-1 83,-4-2-129,10 6 117,-4-2 1,7 4-106,0 0 1,-6-4 80,-3-2-18,-2-1-7,8 6 0,-4-4-2,3 3 1,-7-5 43,3 2-13,-4-2 0,10 5-10,-2 0 7,-2-2-16,9 6 0,-4-4-43,5 5 13,-5-4 1,-4-3 17,-2 0-11,-7-4 12,10 5-4,-15-8 23,9 5-53,-8-5 2,0 1-64,3 1-225,3 1-48,-4-1 156,3 1-453,-3-2 675,-5-2 0,5 2 0</inkml:trace>
  <inkml:trace contextRef="#ctx0" brushRef="#br0" timeOffset="10512">669 328 18728,'-18'11'295,"2"-2"1,7-4-124,-3 2-251,7-4 55,-8 4-119,9-5 165,-6 4-24,2-1 63,-4 2 11,-4 2 74,-2 2-92,-11 5 12,2 0 0,-1 0-14,3-2 0,6-2 2,1-2 0,4-2-19,-2 1 0,7-3-1,-5 1 0,5-1-42,-7 3 0,6-4-16,-3 3-50,5-3 0,-11 6 31,3-2-29,0 0 1,-4 3 61,2-2-3,8-4-7,-14 8 14,17-10 44,-15 8 25,14-7-139,2-1 83,2-2-68,1 0 137,-1 0-40,-4 2 10,-2 2 24,2-1 34,-4 2-44,4-2-3,1-2-609,4-1 369,0 0 0,-4 2 1,-4 2-1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9:03.32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329 18 7569,'-9'-2'-198,"3"-4"157,-4 4 265,8-5-89,-13 7 1,5 0 10,-7 0-36,7 0 0,-5 1-41,3 5 1,-1-2 56,2 8 1,-5-1 9,5 6 0,-5 6-5,-1 1 0,0 4 89,-1-5 0,1 10-99,0 2 1,5 1 3,1 10 0,1 0-30,-1 6 1,-3-6 9,8 1 1,1-1-81,5 6 0,5-6 54,1 0 0,8-2-69,-3 2 0,6-4 81,6-7 0,-1-8-37,6-4 0,-1-4-12,2-2 0,4-7-65,-4-4 1,9-4 47,2-2 0,3-10 1,-3-7 1,-3-8-89,3-10 1,-4-1 54,-1-5 0,0-3-38,-1-8 1,-7 6 51,-4 0 1,-6 6 169,-5-6 1,-4 7-21,-8-1 0,-2 3-1,-4 3 1,-4-1 83,-7 1 1,-6-1-22,0 0 0,-8 1-51,2-1 1,-5 8-28,-7 4 1,5 4-207,-4 2 0,-3 1 64,3 5 0,0-3-457,5 9 0,8-1 64,4 6 0,4 8-119,2 3 0,7 6 513,4 6 0,-3 12 0,-1 9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9:04.03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520 104 7569,'-12'6'132,"1"0"1,-3 7 200,-9-1 1,2 11-90,-8 6 1,6 9 67,-6 2 1,0 10-114,-5 2 1,-5 0 52,5 6 1,-5-4-114,11-2 1,3-1-152,2 1 1,3-8-8,3-3 0,2-10-229,3-3 0,3-6-1291,3 1 802,4-4 737,-6-2 0,8 0 0,0 1 0</inkml:trace>
  <inkml:trace contextRef="#ctx0" brushRef="#br0" timeOffset="450">105 18 7569,'-18'0'-23,"1"0"0,6 0-26,-1 0 1,6 2 192,-5 4 0,5-3 115,-6 9 0,9-6-96,-3 5-27,4 1 1,2 5-206,0 0 1,2 6 58,4 0 1,-3 0-140,9-5 1,-1-7-12,7 1 0,-1-6-198,0 5 276,1-7 0,-1 4 24,0-8 1,-1-8 142,-5-4 1,5-3-84,-5-2 1,-3-1 230,-3 1 0,-1-6-56,2 0 0,-4 0 291,4 6-257,-4-1 0,-8 1-179,0 0 1,-7 7-83,1 4 101,-3 5 0,-2 1-483,-1 0 0,1 7 211,0 5 0,7 3 221,4 2 0,-3 8 0,-1 2 0</inkml:trace>
  <inkml:trace contextRef="#ctx0" brushRef="#br0" timeOffset="934">433 727 7569,'-17'9'0,"5"7"582,1-5-295,7 5 0,-6 1 47,5 0-185,3 1 0,-6-1-121,8 0 0,0 0 100,0 1 0,8-1-222,3 0 0,-1-7 83,1-4 1,3 1-66,9-1 0,-4 0 79,4-6 0,-4-6-103,-1 0 1,5-7 86,0 1 0,0-3 49,-6-2 1,-5-1 279,-1 1 1,-7 0-114,2 0 1,-4-1 211,-2 1 0,0 0-135,0-1 1,-8 7-65,-3-1 0,-7 7-3,-5-7 1,4 8-667,-4-2 0,-2 6 17,2 6 1,-8 6 435,2 11 0,4-4 0,0 6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9:06.46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87 657 7933,'-9'-17'1519,"1"0"-1059,8-1-264,0 1 0,6 0 12,0-1 1,1-5-1,-1 0 0,-2-6 39,7 6 1,-5-7-53,6 1 0,-7-2-109,7 2 0,-8-1 61,2 6 1,1-4-99,-1 5 0,2 1 89,-3 11-43,-3-4 1,8 13-252,-4-4 115,-4 4 0,5 4-99,-7 4 0,6 3 42,0 9 1,0 7-103,-6 3 1,0 5 53,0 2 0,5 1-66,1 4 1,0 3-20,-6 3 1,0 4 76,0-4 0,0-2-48,0 2 1,-6-7 43,0 1 1,-1 2-62,1-1 1,2-7 37,-7-5 0,-1-8 8,-5 2 0,5-4 27,1-1 1,-1-3 104,-5-3 1,0-5-70,-1-7 40,1 0 1,0 0 128,-1 0 1,7 0-39,-1 0 0,9-2 188,-3-3 1,4 1 10,2-8 16,0 8 1,2-9-61,4 7 1,-3-1 20,9 1 1,-1 4 0,7-4 0,-1 4-77,0 2 0,6 0-134,0 0 0,2 0 123,-2 0 1,2 0-167,4 0 1,4 0 77,-4 0 1,1 0-295,-1 0 1,2 0 21,-8 0 0,0 0-82,-6 0 1,-5-6-96,0 1 0,-7-1 427,7 6 0,-1-8 0,7-1 0</inkml:trace>
  <inkml:trace contextRef="#ctx0" brushRef="#br0" timeOffset="411">727 294 7569,'-9'0'493,"-7"0"0,12 0-208,-7 0 0,1 8 60,-1 3 0,-5 5 54,5 1-177,-5 8 0,5 2-96,-1 7 1,8 3-115,-1 3 0,3-3-50,2 3 1,0-3 71,0-3 1,7 1-166,5-1 1,-2-7 89,1-4 0,-1 2-110,1-2 1,5-2-22,-5-9 0,5 1-85,1-7 1,0-2 171,0-10 1,1 1 139,-1-13 0,2 3 163,4-14 1,-7 6-84,7-6 1,-14-2 146,9-9 1,-7 4-82,1-5 0,1 3 34,-7-3 0,0 5-35,-6-4 0,-2 3-175,-4 2 1,2 9 15,-7 3 1,-1 3-208,-5 3 0,-6 7-453,0 5 0,-2 3 323,2 2 0,3 2-516,-3 3 1,10-1-54,1 8 865,9-1 0,-13 14 0,7 2 0</inkml:trace>
  <inkml:trace contextRef="#ctx0" brushRef="#br0" timeOffset="960">1159 294 7569,'-9'8'686,"-7"-6"-392,15 13 1,-9-5 471,4 7-456,4 8 0,-5-4-27,7 8 1,0 7-101,0 10 1,0 2-147,0-1 0,0 1 62,0-8 1,2 6-89,3-6 1,-1 1-49,8-7 1,-1-5-92,6 0 0,1-10-25,-1-1 0,0-3 56,1-9 1,-1-1 180,0-5 1,6-7-73,0-5 1,2-5 124,-2-6 1,-9 2-72,3-8 0,-3 0 172,3-5 0,-6-3 20,1-3 0,-8-1 23,2-11 1,-5 10-205,-1-10 1,-7 10 17,-5-4 1,-5 7-73,-6-1 1,2 11 61,-8 6 1,0 4-393,-5 2 0,5 5 168,0 1 0,2 7-572,-2-2 1,4 12-52,8 5 1,2 5-1052,3 1 1813,-3 8 0,5 2 0,-7 7 0</inkml:trace>
  <inkml:trace contextRef="#ctx0" brushRef="#br0" timeOffset="1433">2180 156 7569,'0'-10'711,"0"2"-123,-8 8 0,-2 14 131,-7 3-447,-8 12 0,4 0-17,-8 11 1,6 2-45,-6 4 0,1 10 78,-7-4 1,6 2-95,0-8 0,8 4-243,-2-4 1,-2-2 85,2 2 1,0-7-456,6 1 0,1-5-74,5-6 0,-5-4-313,5-8 0,3 0-193,2 0-376,-3 1 1373,7-9 0,-13-1 0,5-8 0</inkml:trace>
  <inkml:trace contextRef="#ctx0" brushRef="#br0" timeOffset="1809">1713 0 7569,'-12'0'416,"1"0"1,5 6-383,-6 0 1,9 13 121,-3-2 1,-2 10-205,2-4 0,1 2 86,5-2 0,7-4-217,5 4 0,5-5 100,6-7 1,-4 3 12,5-9 1,-5 1 191,-2-6 0,0 0-115,1 0 0,-3-8 178,-3-3 0,-3-4-47,-3-3 0,-4 1 117,4 0 0,-5-1-30,-1 1 0,-7-6-84,-5 0 1,-3 2-108,-2 9 1,-1-1-199,1 7 0,0 0-97,-1 6 1,-1 0-324,-4 0 0,4 8 580,-4 4 0,4 11 0,1 3 0</inkml:trace>
  <inkml:trace contextRef="#ctx0" brushRef="#br0" timeOffset="2312">2076 847 7757,'-12'-9'259,"1"3"1,5 4 191,-5 2 0,5 0-186,-6 0 1,7 2-125,-7 4 1,2 3-9,-1 9 5,3 7 1,8-6-75,0 4 0,0 2-204,0-2 0,2 0-62,4-6 0,4-5 141,7-1 0,0-5 2,0 6 0,1-8 68,-1 1 0,0-5 83,1-5 1,-1 1 34,0-8 0,0 1 210,1-7 1,-3 1-11,-3 0 0,1-1 158,-7 1 1,0 0-20,-6 0 1,-2-1-122,-4 1 1,-4 5-239,-7 1 0,-2 5 88,-4-5 0,2 7-725,-8-2 1,0 4-308,-6 2 0,7 8-1859,-1 3 2696,8-3 0,-20 7 0,5-5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0:14.41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77 18641,'0'19'285,"0"-3"-580,0-16 323,0-24 24,0 19-31,0-18 25,0 23 291,0 0-153,0-16-13,0 12 562,0-11-711,0 38 40,0-9-8,0 26-64,0-13 9,0 15 1,0-5-10,0 3 1,0-9 25,0-2 0,0-6-33,0 5 1,0 1 25,0 6 1,0-6-27,0-1 0,0 1 16,0 6 0,0-1-3,0 1 1,0 0 3,0-1 0,0 1-2,0-1 0,0 1-3,0 0 5,0-1-1,0 8 1,0 1 0,0 3 26,0-12 10,0 7-15,0-5 1,0 14-6,0-4 1,0-9 1,0-8 1,0-1-25,0 7 0,0 0 16,0-1 0,0-5-31,0 0 35,0 0-21,0 13-4,0 2 7,0 0 21,0 6-1,0-13-18,0 13 8,0-6 4,0 8 1,0-2-7,0-4 0,0-10 33,0-7-31,0 0 0,0 11 33,0 1 0,0-7-25,0-5-6,0 0 1,0 11 32,0 1 0,0-7-25,0-5 0,0 0-32,0 5 0,0 1 28,0 0 1,0-1-16,0 1 1,0-6 9,0-1 0,0 1-2,0 6 1,0-1-15,0 1 1,0 0-16,0-1-40,0 1 1,0 5 59,0 1 0,0-7-4,0-5-8,0-8 18,0 19 0,0-11-25,0 12 132,0-13-103,0 13 14,0-5-15,0 16 2,0 0 1,0-8-29,0-3 30,0-13-28,0 13 15,0-5-4,0 16 9,0-8 4,0 6-2,0-13-3,0 5-27,0-7 27,0-1-31,0 1 24,0 7-27,0-5 32,0 5-1,0 0 16,0-5-22,0-3 13,0-1-6,0-6-4,0 7 3,0-7 10,0-2-6,0 0-1,0-6 0,0 6-1,0-15 4,0 5-2,0-13-1,0 6 0,0 0 0,0 1 0,0 9 0,0-1 42,0 0-39,0-7-254,0-3 18,0-30 121,0 18 42,0-26-348,0 21 135,0-7 283,0 0 0,0-1 0,0 1 0</inkml:trace>
  <inkml:trace contextRef="#ctx0" brushRef="#br0" timeOffset="27900">66 30 19869,'-19'0'673,"3"0"-136,16 0-588,23 0 170,-17 0-352,33 0 49,-20 0 89,15 0 0,1 0 65,0 0 1,-9 0-8,7 0 1,0 0 53,7 0-57,0 0 68,-5 0 1,5 0-46,1 0 34,-9 0 10,1 0-21,2 0 1,9 0-6,8 0 0,0 0 0,-8 0-1,-4 0-1,-11 0-33,4 0 0,-6 0 29,7 0-152,-7 0 137,6 0-20,1 0-19,-5 0 132,19 0-33,-11 0 0,13 0 86,-4 0-135,-12 0 120,-1 0-80,2 0-27,9 0 24,8 0 1,-2 0-91,-4 0 87,-12 0-23,-1 0 1,0 0-20,7 0-23,0 0 33,3 0 11,-7 0 0,6 0-2,-7 0 0,0 0-3,-1 0 1,6 0 2,1 0-2,-1 0 0,6 0 0,0 0 0,0 0 1,-11 0-1,0 0 1,11 0-5,0 0 3,0 0 1,-11 0 0,-1 0-1,1 0 0,5 0 1,0 0 0,9 0 0,-3 0 0,2 0 5,-2 0 0,4 0 0,-4 0 1,4 0-6,2 0 2,0 0 24,-1 0 0,1 0 3,0 0 0,-6 0-2,0 0 0,2 0 5,10 0 0,-4 0-23,4 0 1,-5 0 4,-1 0 0,0 0-20,0 0 1,0 0-3,0 0 0,5 0-59,1 0 75,0 0-18,-6 0 1,5 0-8,1 0 1,1 0 11,-1 0 0,-4 0-1,3 0 0,3 0 30,-2 0 0,-1 0 4,-5 0 0,2 0-20,4 0 0,1 0 6,5 0 0,1 0 16,-7 0-1357,7 0 1335,-11 0 1,11 0-62,-7 0 61,7 0-34,-11 0 0,7 0-72,-3 0 1,-2 0 93,7 0 0,-7 0-5,1 0 1,-1 0-3,2 0 1,-2 0-4,7 0 1,-7 0 32,1 0-27,-3 0 2,6 0 1,-7 0 31,5 0-31,-4 0 1,6 0 0,-7 0 0,5 0 0,-4 0 670,-2 0 1,0 0-670,-1 0 1,-4 0 68,-1 0 1,0 0-72,6 0 1,-2 0-20,-4 0 18,4 0 3,-6 0 0,10 0-33,3 0 1,-3 0 22,4 0 0,-8 0 0,2 0 1,-4 0 9,9 0 0,-3 0-2,-2 0 0,-4 0 0,4 0 1,-4 0 0,10 0 0,-3 0 41,3 0-44,-12 0 3,19 0 1,-19 0 28,12 0-30,-4 0-5,-2 0 0,2 0-5,3 0 1,-3 0 5,4 0 1,-5 0-3,-1 0 0,6 0 6,0 0 1,-1 0-2,-5 0 1,0 0 20,0 0-21,0 0 1,0 0 0,0 0 52,-1 0-52,1 0 8,0 0 0,0 0 0,0 0 1,-2 0-12,-4 0 0,4 0 0,-4 0 0,4 0 7,2 0 0,-6 0-2,0 0 0,-2 0 3,2 0-1,4 0-2,-5 0 0,5 0 30,-4 0 0,4 0-27,-4 0 1,-2 0 1,2 0 1,-2 0-11,2 0 0,-1 0 0,-5 0 0,-4 0-6,5 0 1,-5 0-5,-1 0 1,-1 0 30,1 0 0,0 0-18,-1 0 0,1 0 92,-1 0 1,1 0-81,0 0 1,-1 0 4,1 0 0,-1 0-3,1 0 0,-1 0 4,1 0 0,5 0-37,1 0 0,-1 0-10,-5 0 0,1 0-8,5 0 46,-5 0-9,6 0 0,-5 0-7,3 0 6,-3 0 1,5 0 0,-6 0 0,5 0 1,-5 0 5,5 0 1,1 0 2,-2 0 1,1 0-1,-7 0 1,3 0 2,3 0 0,-3 0 24,3 0-30,-4 0-1,-1 0 0,0 0 0,-1 0 1,3 0-3,3 0 0,-3 0-1,3 0 1,-4 0-11,-1 0 0,0 0-3,-1 0 0,7 0 19,-1 0 0,0 0 0,-5 0 0,-4 0 93,3 0-96,-3 0 1,4 0 0,-3 0 14,-3 0-11,4 0-10,1 0 0,3 0 2,3 0 0,-3 0-16,3 0 1,-2 0-12,3 0 1,-5 0 15,5 0 1,1 0-8,-2 0 1,1 0 167,-7 0-151,8 0-2,-5 0 0,5 0 92,-7 0-87,7 0 10,-5 0 0,7 0 5,-4 0 1,-1 0-28,7 0 0,-2 0-7,2 0 0,2 0-3,-8 0 1,6 0-87,-5 0 0,5 0 14,-6 0 81,1 0-11,1 0 0,-6 0 19,5 0-18,3 0 41,-8 0 1,13 0 94,-9 0 1,8 0-74,-2 0 1,4 0 17,2 0 1,0 0-63,0 0 1,-1 0 18,1 0 1,-4 0-189,4 0 189,-11 0-7,16 0 1,-18 0-62,7 0 57,0 0-10,-2 0 0,4 0-11,-7 0 0,7 0 33,-2 0 0,-2 0 6,2 0 1,-2 0-13,2 0 1,2 0 7,-7 0 0,5 0-5,-6 0 1,6 0 0,-5 0 0,-1 0 2,-5 0 1,5 0-6,0 0 1,1 0-1,-7 0 0,7 0-5,-1 0 0,0 0-2,-5 0 1,-1 0 15,1 0 1,0 0 3,-1 0 1,1 0-23,-1 0 10,1 0 1,5 0-21,1 0 18,-1 0-13,-5 0 0,-7 0-2,1 0 2,0 0-1,13 0 0,1 0 9,3 0-4,-4 0 1,-2 0 42,1 0-41,-9 0 1,7 0 31,-5 0-26,-3 0-10,2 0 5,-6 0-29,15 0 0,0 0-5,4 0 0,-9 0 16,-8 0 0,-6 0-27,5 0 31,1 0-19,14 0 103,1 0-83,8 0 31,-8 0 1,-2 0 3,-7 0 0,-6 0-18,-1 0 0,1 0 18,6 0 1,-1 0-12,9 0 0,-1 0-48,4 0 43,-11 0-21,-3 0 0,-11 0-17,8 0 23,0 0 3,13 0 0,1 0 0,3 0 1,-4 0 1,-2 0-5,1 0 3,-1 0 0,0 0 11,1 0-9,-1 0 0,-13 0 80,6 0-75,1 0 27,-5 0 8,11 0-29,-5 0 3,9 0-10,8 0 19,0 0-78,0 0 59,0 0 1,-8 0-10,-4 0 4,-11 0 64,4 0 3,-14 0-47,21 0 8,-11 0-28,13 0 18,-7 0 5,-8 0-68,-2 0 46,0 0-53,-6 0 55,14 0-58,-22 0-22,12 0 71,-13 0 1,7 0-8,8 0 6,-6 0 74,6 0-74,-7 0 86,-9 0-69,7 0 6,-7 0-7,9 0 0,-1 0-8,0 0-6,0 0-10,1 0 20,-1 0-5,-7 0 117,5 0-74,-13 0 8,6 0-34,-1 0 4,-5 0-8,14 0-9,-15 0 106,7 0-78,0 0 150,-6 0-168,13 0 10,-13 0-5,6 0-16,-1 0 93,-5 0-148,14 0-25,-14 0 725,5 0-563,1 0-289,-6 0 204,13 0 10,-13 0-1001,6 0 197,-23 0 796,3 0 0,-21 0 0,6 0 0</inkml:trace>
  <inkml:trace contextRef="#ctx0" brushRef="#br0" timeOffset="55479">19831 42 18951,'0'-19'60,"0"4"302,0 15-430,0-8 68,0 29 44,0-23-35,0 33 4,0-21-12,0 15 1,0-6-76,0 6-10,0-16 45,0 7 22,0-14-777,0 5 686,0-22 208,0 11-124,0-27 187,0 12-87,0 0 33,0-4-158,0 21 1,0 25 0,0 16 0</inkml:trace>
  <inkml:trace contextRef="#ctx0" brushRef="#br0" timeOffset="71116">49 4455 18591,'-20'0'505,"5"0"64,15 0-464,23 0-11,-10 0-18,20 0 14,-8 0-136,-6 0 119,14 0-162,-6 0 102,8 0-8,-9 0-30,7 0-7,-6 0 14,8 0 5,-9 0 10,-1 0 3,0 0 0,-5 0 0,-3 0 0,6 0 0,-11 0 0,20 0 0,-13 0 0,-1 0-18,5 0-1,-12 0 4,22 0-3,-14 0 14,6 0 6,0 0 2,-6 0 1,6 0 6,0 0-6,-6 0 3,14 0-8,-14 0 2,6 0-5,0 0 4,-5 0-37,5 0-3,-8 0 34,8 0 0,2 0-11,7 0 1,1 0-21,-1 0 42,-7 0 1,6 0-23,-4 0 25,-4 0 47,7 0 12,-5 0-10,8 0 10,7 0-60,-5 0 7,13 0-15,-6 0 1,0 0 15,-4 0 0,-9 0-31,-2 0 0,-6 0 30,6 0 1,-6 0 11,6 0-32,-8 0 2,19 0 3,-3 0 0,7 0 0,-4 0 0,-9 0-5,-2 0 10,0 0-1,-2 0 0,-1 0-23,-2 0 21,2 0 0,9 0-1,0 0 1,-7 0 26,1 0-11,0 0 0,11 0-17,1 0 1,-7 0 0,-5 0 1,0 0-4,6 0 8,-9 0-1,7 0 0,-6 0-13,8 0 1,-1 0 6,1 0 0,-1 0-1,1 0 0,1 0 0,5 0 0,-5 0 0,5 0 0,-5 0 6,-1 0 1,-1 0 1,1 0 0,1 0-6,5 0 1,-5 0 1,5 0 0,-5 0-6,-1 0 6,-1 0 3,1 0 0,5 0 1,1 0 0,-1 0-6,-5 0 0,5 0 0,0 0 0,1 0 24,-7 0-22,9 0 0,-7 0 0,12 0 36,-8 0 0,7 0-30,-7 0 0,8 0 23,-2 0-20,4 0-14,2 0 1,-2 0 2,-4 0 1,4 0-2,-4 0 0,-2 0-2,2 0 0,-5 0 4,5 0 1,-6 0-5,6 0 0,-2 0 1,3 0 1,2 0-4,-2 0 0,3 0-20,1 0 1,7 0 26,0 0 1,-1 0-1,-5 0 1,2 0 8,4 0 1,-4 0 1,3 0 0,-3 0-4,-2 0 0,2 0 2,3 0 0,-3 0 11,4 0-12,3 0-8,-7 0 1,6 0 3,-9 0 1,7 0-7,0 0 0,-1 0-2,-5 0 1,2 0 2,4 0 0,-3 0-2,9 0 0,-7 0 25,7 0 0,-3 0-21,3 0 0,1 0 88,-7 0-571,-1 0 492,-5 0 1,6 0 4,0 0 1,5 0-12,-5 0 0,5 0 1,-5 0 0,5 0 2,-5 0 1,1 0-1,-1 0 1,-4 0-9,3 0 1,-3 0-4,-2 0 1,6 0-16,-1 0 1,1 0 21,-6 0 0,0 0-15,0 0 13,7 0 249,-5 0 0,6 0-244,-9 0 1,1 0-8,0 0 0,6 0 0,-1 0 1,1 0-3,-6 0 1,6 0 0,-1 0 0,1 0-4,-6 0 0,0 0 6,0 0 1,-1 0 1,1 0 0,-6 0-4,1 0 0,-3 0-1,2 0 1,4 0 1,-4 0 1,6 0-1,5 0 1,-3 0-2,4 0 0,-2 0 0,1 0 0,-3 0-2,4 0 0,-5 0 3,-1 0 0,6 0-3,0 0 1,-1 0 5,-5 0 1,0 0 1,0 0 0,6 0 16,-1 0 1,1 0 4,-6 0 0,3 0-29,-3 0 1,10 0 9,-10 0 0,3 0-27,-3 0 27,8 0-37,-6 0 0,11 0-3,-7 0 0,5 0 30,-5 0 1,-1 0-6,-5 0 1,0 0 14,0 0 0,6 0 5,-1 0 0,-3 0 7,-2 0 0,-2 0 7,13 0 1,-7 0-18,2 0 1,-3 0-9,3 0 1,-4 0-1,3 0 0,-3 0 5,-2 0 1,2 0-6,4 0 0,-5 0-7,5 0 1,2 0-4,-3 0 1,1 0 10,-6 0 1,0 0 4,0 0 0,-1 0 45,1 0-50,-7 0 1,4 0 1,-4 0 10,7 0-10,-1 0 6,1 0 0,-4 0 1,4 0 1,-10 0-13,10 0 1,-4 0-3,4 0 1,-6 0 7,1 0 0,-3 0-3,2 0 0,2 0-10,-8 0 0,8 0 10,-2 0 1,-1 0-6,1 0 0,0 0 0,6 0 1,-6 0 0,0 0 1,-2 0-1,2 0 1,4 0-2,-4 0 1,-2 0-2,3 0 1,-7 0 2,6 0 0,-6 0-1,6 0 1,-5 0 0,5 0 0,-6 0 0,6 0 0,-5 0 0,5 0 0,-2 0 0,2 0 0,2 0 0,-7 0 0,5 0 0,-6 0 0,6 0-1,-5 0 1,7 0-1,-2 0 1,-2 0 0,2 0 0,0 0 0,6 0 0,0 0 0,0 0 0,-6 0-6,0 0 1,-2 0-1,2 0 1,4 0-4,-4 0 0,-1 0-2,1 0 1,-2 0 1,2 0 0,4 0-2,-4 0 0,-2 0 9,2 0 1,0 0-6,6 0 0,-6 0 14,1 0 1,-3 0-8,2 0 1,4 0 2,-4 0 0,-2 0 4,2 0 1,-5 0 1,5 0 0,-6 0 1,6 0 1,-5 0 0,5 0 1,-6 0-10,6 0 0,-6 0 2,7 0 1,-7 0 13,6 0-11,-8 0-3,12 0-464,-5 0 467,-1 0 0,4 0 15,-8 0 0,6 0 2,-5 0 1,1 0-4,-2 0-46,-3 0 37,13 0 0,-12 0 3,8 0 1,-7 0 1,1 0 0,-3 0-60,-3 0 324,8 0 0,6 0-289,4 0 0,-4 0 3,-13 0-1,0 0 1,11 0 3,0 0 1,0 0 0,-6 0-3,1 0 1,-1 0 2,-5 0 1,-1 0 0,1 0 0,-1 0 0,1 0 0,-1 0 23,9 0 1,1 0-4,8 0 0,-8 0 27,-4 0-2,-11 0-31,4 0 4,-6 0-44,0 0 0,5 0-51,-3 0-16,-4 0 81,8 0 1,-6 0-29,7 0 18,-7 0-10,6 0 91,-6 0-43,7 0 12,1 0-12,-1 0 9,1 0-20,0 0-3,-1 0-51,1 0 52,-8 0-66,-2 0 57,0 0-7,-6 0 12,6 0 2,-8 0-8,0 0 4,1 0 10,-1 0 8,0 0 14,1 0-26,-9 0 60,-1 0-7,0 0 106,-6 0-154,13 0 1,-13 0-144,6 0 205,-1 0 34,-5 0-82,14 0-19,-15 0-111,7 0 122,0 0-58,-6 0 65,13 0-40,-13 0 272,6 0-273,-1 0-79,-5 0 47,14 0 51,-14 0-36,5 0 4,1 0 91,-6 0-104,13 0 72,-13 0-61,6 0 8,0 0-108,-7 0 19,15 0-211,-14 0 166,5 0 0,-7 0 0</inkml:trace>
  <inkml:trace contextRef="#ctx0" brushRef="#br0" timeOffset="148045">19847 163 19794,'0'27'-75,"0"-2"114,0 0 32,0-6-40,0 6-25,0-7 16,0 7 8,0 2-8,0 7-13,0 1-53,0-1 61,0 1-3,0 0-2,0-1-31,0 1 23,0-8 0,0 5-9,0-13 1,0 14-7,0-6 13,0 8-10,0-1 6,0 1 2,0-1 0,0 1 0,0 0-37,0-1 15,0 1 1,0-1-15,0 1 23,0-8 23,0 5-27,0-12 19,0 12 3,0-12 6,0 12-1,0-13-2,0 14 37,0-6-41,0 8 80,0-1-69,0 1 7,0-8 0,0 5-18,0-5-4,0 8-7,0-8 43,0-2-27,0 0 4,0-6-3,0 6 25,0-8-25,0 0 3,0 8-12,0 2-6,0 8-34,0 0 43,0-9-11,0 7 3,0-6-5,0 0 64,0 6 7,0-14 39,0 13-78,0-12-34,0 12 44,0-5-74,0 8 2,0-1-156,0 1 178,0 0-29,0-1 134,0-7-119,0 6 83,0-6-63,0 7 20,0 1 1,0-1 1,0 1 7,0-8-41,0 6-10,0-7 31,0 9-5,0 0 43,0-1-40,0 1 42,0-1-20,0 1 43,0 0-35,0-1 6,0 1-52,0-8 41,0 5-25,0-13 18,0 6-43,0 0 33,0 2-20,0 8 44,0 0 2,0-1-22,0 1 4,0-8-23,0-2 24,0-8-94,0 0 84,0-7-18,0 5 11,0-5-4,0 7 6,0 8 6,0-6 0,0 14-2,0-14-56,0 6 48,0-8-98,0 1 99,0-1-3,0 0 18,0 1 1,0 7 17,0-14-36,0 12 6,0-13 13,0 7 37,0 0-40,0 1-5,0-1 21,0 0 0,0 0 43,0 1-52,0-1-18,0 0 24,0 1-47,0-1 16,0 0-9,0 1 8,0-1-8,0 0-37,0 0 45,0 1 16,0-1-19,0 0 107,0 1-72,0-9 6,0 7-20,0-15 14,0 15-44,0-14 36,0 5-76,0 1 66,0-6-18,0 13-3,0-5 4,0 0-8,0 5-2,0-5 34,0-1-6,0-1-13,0 0 20,0-6-13,0 13 3,0-13 6,0 13-3,0-13-56,0 6 47,0-1 77,0-5-47,0 14-15,0-14 7,0 13-22,0-13 23,0 13-36,0-5 27,0 0-27,0 5 13,0-13-6,0 6 12,0-1-2,0-5-25,0 14 23,0-15 1,0 15 1,0-7 2,0 9-1,0-9 2,0-1-38,0 0 31,0-6 6,0 13 1,0-13 3,0 6-6,0-1 217,0-5-193,0 14-13,0-15-7,0 7-36,0 0 285,0-6-247,0 13-22,0-13 11,0 6 3,0-1-235,0-5 91,0-17-14,0 9-72,0-17-278,0 15 347,0 7 0,0-7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2:25.7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1345 4411 19807,'0'-10'317,"0"2"633,0 8-600,0 16-99,7-5-125,-5 14 1,6-6 168,-8 4-210,0-3 40,0 12-52,0-5 0,0 13-40,0 1 1,0 5 79,0-6 0,6 8-112,-1-2 0,1-1 82,-6 1 0,0-8-83,0 3 0,0 1 31,0-2 0,0-1-110,0-11 1,0 3 60,0-8 42,0 8 1,0-12 64,0 4-59,0-4 1,0-1-13,0-1 1,0-5-5,0-1 0,0-5 37,0 5-1,0-7-66,0 4 186,0-8-143,8 0 3,-6 0-90,5 0 79,1 0 21,-6 0-117,6 0 91,-1 0-30,-5 0 8,14 0 1,-7 0 42,9 0-16,-1 0 1,0 0 7,0 0 1,1 0 8,-1 0 0,6-6-19,0 0 0,0 1 10,-5 5 0,5-2 24,0-4-31,7 4 4,-3-6 1,10 3 8,3-1 1,-1-2-26,7 2 1,-6 4-5,6-3 0,-2-3 16,2 2 0,3 0 0,-9 6 1,6 0-106,-6 0 96,8 0-2,-11 0 0,5 0-52,-7 0 51,-1 0-25,9 8 1,-9-6-2,1 4 0,-1-4 17,-5-2 0,2 0-1,-2 0 0,1 0 42,-6 0 0,4 0 6,-5 0 0,6 0 167,-6 0-35,0 0-73,2-8 1,-4 6-100,8-4 34,-8 4 25,12 2 1,-14-5 24,4-1 0,2 0-75,-2 6 1,2 0-113,-2 0 1,-3 0 82,3 0 1,-4 0-24,-2 0 1,6 0 64,0 0-16,0 8-10,-13-6 0,5 5 227,-3-7-212,3 0-49,-5 0 6,5 0 91,-13 0-1279,6 0 1,-24 8 0,-3 2 0</inkml:trace>
  <inkml:trace contextRef="#ctx0" brushRef="#br0" timeOffset="767">3126 5085 19856,'0'-10'626,"0"3"2921,0 7-3364,7 0 92,-5 0-45,14 0-47,-7 0-66,1 7 1,5-5-11,-3 4-11,3 4 0,3-7-130,-1 9 0,-2-6 50,-3 5 1,1-5-113,-7 6 1,5-7-56,-5 7 165,8-8 8,-12 11-92,13-13 1,-11 11 14,7-7 15,-7 8 0,6-12 0,-4 3 15,-5 5 1,9-8-2,-4 4-9,-4-4-16,5 5-8,-7-5 23,0 6 1,-1-2 1,-5-1 48,4 9-7,-14-12 1,13 13 131,-9-3-117,8 3 46,-11 2 0,5 1 9,-7-1 0,5 2-25,1 4 1,-1-2 73,-5 8 1,0-8-55,0 2 0,5-3 86,0-3 0,7-2-422,-7-3 128,8 3 28,-3-13-1339,7 6 1177,0-8 1,0 0-1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24.87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19068,'0'19'-5,"0"-3"84,0-16 600,0 7-475,0 3 129,0 0-137,0-3-57,0 1-10,0 2 25,0 7-24,0-7-158,0 5-156,0 2 52,0 10 63,0 8 1,0-1 41,0 1 3,0-8 19,0 13 0,0-11-20,0 11 26,0-3 1,0 3 0,0 0 0,0 1 7,0-7 1,0 1-6,0 0 0,0 5-5,0 0 0,0 6 0,0-5 1,0 7-2,0-2 1,0-2-6,0 2 1,0-2-3,0 3 1,0 1 22,0-8 1,0 0 2,0-5 1,0-1-15,0 1 0,0 0-1,0-1 1,0 1-4,0-1 0,0 1 2,0 0 1,0 1-3,0 4 1,0-3-24,0 3 1,0 3-10,0-3 0,0 6 18,0-6 0,0 6-6,0-5 1,0 5 44,0-6 1,0 1-34,0-7 0,0 1 90,0-1 0,0-5-70,0 0 1,0 0 0,0 5-16,0 1 1,0-6-4,0 0 0,0-1-10,0 7 1,0 0-75,0-1 1,0 1 80,0-1 1,0-5-24,0 0 55,0-8 0,0 12 11,0-4 75,0-12 1,0 14-93,0-8 18,0 0-7,0 9-37,0-5-72,0 8 88,0-8 0,0 6-34,0-5-33,0-3 33,0 16 0,0-12 48,0 11 9,0-19-8,0 10 11,0-20-14,0 14-10,0-7 0,0-1 0,0 0-14,0 8 46,0 2-1,0 8 27,0-1-49,0 1-23,0-8 17,0-2 3,0-8-70,0-7-488,0-3 0,0-7 0</inkml:trace>
  <inkml:trace contextRef="#ctx0" brushRef="#br0" timeOffset="1626">0 3355 18596,'0'-19'-145,"0"-4"400,0 21-160,0-14 146,0 15-10,0-7 179,0 0 15,0 6-425,0 18 74,0-11-38,0 26 5,0-14-51,0 10 13,0 8-14,0-1-10,0-7-20,0-2 48,0-7-159,0-9-109,0-1 264,0 0 195,0-6-214,0 13 142,0-5-104,0 7 24,0 0-57,0-7-1126,0-3 521,0 1 616,0-6 0,0 6 0</inkml:trace>
  <inkml:trace contextRef="#ctx0" brushRef="#br0" timeOffset="2343">0 3441 18980,'0'20'378,"0"3"-252,0-21 185,0 13-199,0 2 49,0 3-234,0 12 193,0-13-351,0 6 79,0-7-316,0-1-59,0-7 86,0 5 441,0-13 0,0 13 0,0-5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0:14.418"/>
    </inkml:context>
    <inkml:brush xml:id="br0">
      <inkml:brushProperty name="width" value="0.2" units="cm"/>
      <inkml:brushProperty name="height" value="0.2" units="cm"/>
    </inkml:brush>
    <inkml:brush xml:id="br1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77 18641,'0'19'285,"0"-3"-580,0-16 323,0-24 24,0 19-31,0-18 25,0 23 291,0 0-153,0-16-13,0 12 562,0-11-711,0 38 40,0-9-8,0 26-64,0-13 9,0 15 1,0-5-10,0 3 1,0-9 25,0-2 0,0-6-33,0 5 1,0 1 25,0 6 1,0-6-27,0-1 0,0 1 16,0 6 0,0-1-3,0 1 1,0 0 3,0-1 0,0 1-2,0-1 0,0 1-3,0 0 5,0-1-1,0 8 1,0 1 0,0 3 26,0-12 10,0 7-15,0-5 1,0 14-6,0-4 1,0-9 1,0-8 1,0-1-25,0 7 0,0 0 16,0-1 0,0-5-31,0 0 35,0 0-21,0 13-4,0 2 7,0 0 21,0 6-1,0-13-18,0 13 8,0-6 4,0 8 1,0-2-7,0-4 0,0-10 33,0-7-31,0 0 0,0 11 33,0 1 0,0-7-25,0-5-6,0 0 1,0 11 32,0 1 0,0-7-25,0-5 0,0 0-32,0 5 0,0 1 28,0 0 1,0-1-16,0 1 1,0-6 9,0-1 0,0 1-2,0 6 1,0-1-15,0 1 1,0 0-16,0-1-40,0 1 1,0 5 59,0 1 0,0-7-4,0-5-8,0-8 18,0 19 0,0-11-25,0 12 132,0-13-103,0 13 14,0-5-15,0 16 2,0 0 1,0-8-29,0-3 30,0-13-28,0 13 15,0-5-4,0 16 9,0-8 4,0 6-2,0-13-3,0 5-27,0-7 27,0-1-31,0 1 24,0 7-27,0-5 32,0 5-1,0 0 16,0-5-22,0-3 13,0-1-6,0-6-4,0 7 3,0-7 10,0-2-6,0 0-1,0-6 0,0 6-1,0-15 4,0 5-2,0-13-1,0 6 0,0 0 0,0 1 0,0 9 0,0-1 42,0 0-39,0-7-254,0-3 18,0-30 121,0 18 42,0-26-348,0 21 135,0-7 283,0 0 0,0-1 0,0 1 0</inkml:trace>
  <inkml:trace contextRef="#ctx0" brushRef="#br0" timeOffset="27900">66 30 19869,'-19'0'673,"3"0"-136,16 0-588,23 0 170,-17 0-352,33 0 49,-20 0 89,15 0 0,1 0 65,0 0 1,-9 0-8,7 0 1,0 0 53,7 0-57,0 0 68,-5 0 1,5 0-46,1 0 34,-9 0 10,1 0-21,2 0 1,9 0-6,8 0 0,0 0 0,-8 0-1,-4 0-1,-11 0-33,4 0 0,-6 0 29,7 0-152,-7 0 137,6 0-20,1 0-19,-5 0 132,19 0-33,-11 0 0,13 0 86,-4 0-135,-12 0 120,-1 0-80,2 0-27,9 0 24,8 0 1,-2 0-91,-4 0 87,-12 0-23,-1 0 1,0 0-20,7 0-23,0 0 33,3 0 11,-7 0 0,6 0-2,-7 0 0,0 0-3,-1 0 1,6 0 2,1 0-2,-1 0 0,6 0 0,0 0 0,0 0 1,-11 0-1,0 0 1,11 0-5,0 0 3,0 0 1,-11 0 0,-1 0-1,1 0 0,5 0 1,0 0 0,9 0 0,-3 0 0,2 0 5,-2 0 0,4 0 0,-4 0 1,4 0-6,2 0 2,0 0 24,-1 0 0,1 0 3,0 0 0,-6 0-2,0 0 0,2 0 5,10 0 0,-4 0-23,4 0 1,-5 0 4,-1 0 0,0 0-20,0 0 1,0 0-3,0 0 0,5 0-59,1 0 75,0 0-18,-6 0 1,5 0-8,1 0 1,1 0 11,-1 0 0,-4 0-1,3 0 0,3 0 30,-2 0 0,-1 0 4,-5 0 0,2 0-20,4 0 0,1 0 6,5 0 0,1 0 16,-7 0-1357,7 0 1335,-11 0 1,11 0-62,-7 0 61,7 0-34,-11 0 0,7 0-72,-3 0 1,-2 0 93,7 0 0,-7 0-5,1 0 1,-1 0-3,2 0 1,-2 0-4,7 0 1,-7 0 32,1 0-27,-3 0 2,6 0 1,-7 0 31,5 0-31,-4 0 1,6 0 0,-7 0 0,5 0 0,-4 0 670,-2 0 1,0 0-670,-1 0 1,-4 0 68,-1 0 1,0 0-72,6 0 1,-2 0-20,-4 0 18,4 0 3,-6 0 0,10 0-33,3 0 1,-3 0 22,4 0 0,-8 0 0,2 0 1,-4 0 9,9 0 0,-3 0-2,-2 0 0,-4 0 0,4 0 1,-4 0 0,10 0 0,-3 0 41,3 0-44,-12 0 3,19 0 1,-19 0 28,12 0-30,-4 0-5,-2 0 0,2 0-5,3 0 1,-3 0 5,4 0 1,-5 0-3,-1 0 0,6 0 6,0 0 1,-1 0-2,-5 0 1,0 0 20,0 0-21,0 0 1,0 0 0,0 0 52,-1 0-52,1 0 8,0 0 0,0 0 0,0 0 1,-2 0-12,-4 0 0,4 0 0,-4 0 0,4 0 7,2 0 0,-6 0-2,0 0 0,-2 0 3,2 0-1,4 0-2,-5 0 0,5 0 30,-4 0 0,4 0-27,-4 0 1,-2 0 1,2 0 1,-2 0-11,2 0 0,-1 0 0,-5 0 0,-4 0-6,5 0 1,-5 0-5,-1 0 1,-1 0 30,1 0 0,0 0-18,-1 0 0,1 0 92,-1 0 1,1 0-81,0 0 1,-1 0 4,1 0 0,-1 0-3,1 0 0,-1 0 4,1 0 0,5 0-37,1 0 0,-1 0-10,-5 0 0,1 0-8,5 0 46,-5 0-9,6 0 0,-5 0-7,3 0 6,-3 0 1,5 0 0,-6 0 0,5 0 1,-5 0 5,5 0 1,1 0 2,-2 0 1,1 0-1,-7 0 1,3 0 2,3 0 0,-3 0 24,3 0-30,-4 0-1,-1 0 0,0 0 0,-1 0 1,3 0-3,3 0 0,-3 0-1,3 0 1,-4 0-11,-1 0 0,0 0-3,-1 0 0,7 0 19,-1 0 0,0 0 0,-5 0 0,-4 0 93,3 0-96,-3 0 1,4 0 0,-3 0 14,-3 0-11,4 0-10,1 0 0,3 0 2,3 0 0,-3 0-16,3 0 1,-2 0-12,3 0 1,-5 0 15,5 0 1,1 0-8,-2 0 1,1 0 167,-7 0-151,8 0-2,-5 0 0,5 0 92,-7 0-87,7 0 10,-5 0 0,7 0 5,-4 0 1,-1 0-28,7 0 0,-2 0-7,2 0 0,2 0-3,-8 0 1,6 0-87,-5 0 0,5 0 14,-6 0 81,1 0-11,1 0 0,-6 0 19,5 0-18,3 0 41,-8 0 1,13 0 94,-9 0 1,8 0-74,-2 0 1,4 0 17,2 0 1,0 0-63,0 0 1,-1 0 18,1 0 1,-4 0-189,4 0 189,-11 0-7,16 0 1,-18 0-62,7 0 57,0 0-10,-2 0 0,4 0-11,-7 0 0,7 0 33,-2 0 0,-2 0 6,2 0 1,-2 0-13,2 0 1,2 0 7,-7 0 0,5 0-5,-6 0 1,6 0 0,-5 0 0,-1 0 2,-5 0 1,5 0-6,0 0 1,1 0-1,-7 0 0,7 0-5,-1 0 0,0 0-2,-5 0 1,-1 0 15,1 0 1,0 0 3,-1 0 1,1 0-23,-1 0 10,1 0 1,5 0-21,1 0 18,-1 0-13,-5 0 0,-7 0-2,1 0 2,0 0-1,13 0 0,1 0 9,3 0-4,-4 0 1,-2 0 42,1 0-41,-9 0 1,7 0 31,-5 0-26,-3 0-10,2 0 5,-6 0-29,15 0 0,0 0-5,4 0 0,-9 0 16,-8 0 0,-6 0-27,5 0 31,1 0-19,14 0 103,1 0-83,8 0 31,-8 0 1,-2 0 3,-7 0 0,-6 0-18,-1 0 0,1 0 18,6 0 1,-1 0-12,9 0 0,-1 0-48,4 0 43,-11 0-21,-3 0 0,-11 0-17,8 0 23,0 0 3,13 0 0,1 0 0,3 0 1,-4 0 1,-2 0-5,1 0 3,-1 0 0,0 0 11,1 0-9,-1 0 0,-13 0 80,6 0-75,1 0 27,-5 0 8,11 0-29,-5 0 3,9 0-10,8 0 19,0 0-78,0 0 59,0 0 1,-8 0-10,-4 0 4,-11 0 64,4 0 3,-14 0-47,21 0 8,-11 0-28,13 0 18,-7 0 5,-8 0-68,-2 0 46,0 0-53,-6 0 55,14 0-58,-22 0-22,12 0 71,-13 0 1,7 0-8,8 0 6,-6 0 74,6 0-74,-7 0 86,-9 0-69,7 0 6,-7 0-7,9 0 0,-1 0-8,0 0-6,0 0-10,1 0 20,-1 0-5,-7 0 117,5 0-74,-13 0 8,6 0-34,-1 0 4,-5 0-8,14 0-9,-15 0 106,7 0-78,0 0 150,-6 0-168,13 0 10,-13 0-5,6 0-16,-1 0 93,-5 0-148,14 0-25,-14 0 725,5 0-563,1 0-289,-6 0 204,13 0 10,-13 0-1001,6 0 197,-23 0 796,3 0 0,-21 0 0,6 0 0</inkml:trace>
  <inkml:trace contextRef="#ctx0" brushRef="#br0" timeOffset="55479">19831 42 18951,'0'-19'60,"0"4"302,0 15-430,0-8 68,0 29 44,0-23-35,0 33 4,0-21-12,0 15 1,0-6-76,0 6-10,0-16 45,0 7 22,0-14-777,0 5 686,0-22 208,0 11-124,0-27 187,0 12-87,0 0 33,0-4-158,0 21 1,0 25 0,0 16 0</inkml:trace>
  <inkml:trace contextRef="#ctx0" brushRef="#br0" timeOffset="71116">49 4455 18591,'-20'0'505,"5"0"64,15 0-464,23 0-11,-10 0-18,20 0 14,-8 0-136,-6 0 119,14 0-162,-6 0 102,8 0-8,-9 0-30,7 0-7,-6 0 14,8 0 5,-9 0 10,-1 0 3,0 0 0,-5 0 0,-3 0 0,6 0 0,-11 0 0,20 0 0,-13 0 0,-1 0-18,5 0-1,-12 0 4,22 0-3,-14 0 14,6 0 6,0 0 2,-6 0 1,6 0 6,0 0-6,-6 0 3,14 0-8,-14 0 2,6 0-5,0 0 4,-5 0-37,5 0-3,-8 0 34,8 0 0,2 0-11,7 0 1,1 0-21,-1 0 42,-7 0 1,6 0-23,-4 0 25,-4 0 47,7 0 12,-5 0-10,8 0 10,7 0-60,-5 0 7,13 0-15,-6 0 1,0 0 15,-4 0 0,-9 0-31,-2 0 0,-6 0 30,6 0 1,-6 0 11,6 0-32,-8 0 2,19 0 3,-3 0 0,7 0 0,-4 0 0,-9 0-5,-2 0 10,0 0-1,-2 0 0,-1 0-23,-2 0 21,2 0 0,9 0-1,0 0 1,-7 0 26,1 0-11,0 0 0,11 0-17,1 0 1,-7 0 0,-5 0 1,0 0-4,6 0 8,-9 0-1,7 0 0,-6 0-13,8 0 1,-1 0 6,1 0 0,-1 0-1,1 0 0,1 0 0,5 0 0,-5 0 0,5 0 0,-5 0 6,-1 0 1,-1 0 1,1 0 0,1 0-6,5 0 1,-5 0 1,5 0 0,-5 0-6,-1 0 6,-1 0 3,1 0 0,5 0 1,1 0 0,-1 0-6,-5 0 0,5 0 0,0 0 0,1 0 24,-7 0-22,9 0 0,-7 0 0,12 0 36,-8 0 0,7 0-30,-7 0 0,8 0 23,-2 0-20,4 0-14,2 0 1,-2 0 2,-4 0 1,4 0-2,-4 0 0,-2 0-2,2 0 0,-5 0 4,5 0 1,-6 0-5,6 0 0,-2 0 1,3 0 1,2 0-4,-2 0 0,3 0-20,1 0 1,7 0 26,0 0 1,-1 0-1,-5 0 1,2 0 8,4 0 1,-4 0 1,3 0 0,-3 0-4,-2 0 0,2 0 2,3 0 0,-3 0 11,4 0-12,3 0-8,-7 0 1,6 0 3,-9 0 1,7 0-7,0 0 0,-1 0-2,-5 0 1,2 0 2,4 0 0,-3 0-2,9 0 0,-7 0 25,7 0 0,-3 0-21,3 0 0,1 0 88,-7 0-571,-1 0 492,-5 0 1,6 0 4,0 0 1,5 0-12,-5 0 0,5 0 1,-5 0 0,5 0 2,-5 0 1,1 0-1,-1 0 1,-4 0-9,3 0 1,-3 0-4,-2 0 1,6 0-16,-1 0 1,1 0 21,-6 0 0,0 0-15,0 0 13,7 0 249,-5 0 0,6 0-244,-9 0 1,1 0-8,0 0 0,6 0 0,-1 0 1,1 0-3,-6 0 1,6 0 0,-1 0 0,1 0-4,-6 0 0,0 0 6,0 0 1,-1 0 1,1 0 0,-6 0-4,1 0 0,-3 0-1,2 0 1,4 0 1,-4 0 1,6 0-1,5 0 1,-3 0-2,4 0 0,-2 0 0,1 0 0,-3 0-2,4 0 0,-5 0 3,-1 0 0,6 0-3,0 0 1,-1 0 5,-5 0 1,0 0 1,0 0 0,6 0 16,-1 0 1,1 0 4,-6 0 0,3 0-29,-3 0 1,10 0 9,-10 0 0,3 0-27,-3 0 27,8 0-37,-6 0 0,11 0-3,-7 0 0,5 0 30,-5 0 1,-1 0-6,-5 0 1,0 0 14,0 0 0,6 0 5,-1 0 0,-3 0 7,-2 0 0,-2 0 7,13 0 1,-7 0-18,2 0 1,-3 0-9,3 0 1,-4 0-1,3 0 0,-3 0 5,-2 0 1,2 0-6,4 0 0,-5 0-7,5 0 1,2 0-4,-3 0 1,1 0 10,-6 0 1,0 0 4,0 0 0,-1 0 45,1 0-50,-7 0 1,4 0 1,-4 0 10,7 0-10,-1 0 6,1 0 0,-4 0 1,4 0 1,-10 0-13,10 0 1,-4 0-3,4 0 1,-6 0 7,1 0 0,-3 0-3,2 0 0,2 0-10,-8 0 0,8 0 10,-2 0 1,-1 0-6,1 0 0,0 0 0,6 0 1,-6 0 0,0 0 1,-2 0-1,2 0 1,4 0-2,-4 0 1,-2 0-2,3 0 1,-7 0 2,6 0 0,-6 0-1,6 0 1,-5 0 0,5 0 0,-6 0 0,6 0 0,-5 0 0,5 0 0,-2 0 0,2 0 0,2 0 0,-7 0 0,5 0 0,-6 0 0,6 0-1,-5 0 1,7 0-1,-2 0 1,-2 0 0,2 0 0,0 0 0,6 0 0,0 0 0,0 0 0,-6 0-6,0 0 1,-2 0-1,2 0 1,4 0-4,-4 0 0,-1 0-2,1 0 1,-2 0 1,2 0 0,4 0-2,-4 0 0,-2 0 9,2 0 1,0 0-6,6 0 0,-6 0 14,1 0 1,-3 0-8,2 0 1,4 0 2,-4 0 0,-2 0 4,2 0 1,-5 0 1,5 0 0,-6 0 1,6 0 1,-5 0 0,5 0 1,-6 0-10,6 0 0,-6 0 2,7 0 1,-7 0 13,6 0-11,-8 0-3,12 0-464,-5 0 467,-1 0 0,4 0 15,-8 0 0,6 0 2,-5 0 1,1 0-4,-2 0-46,-3 0 37,13 0 0,-12 0 3,8 0 1,-7 0 1,1 0 0,-3 0-60,-3 0 324,8 0 0,6 0-289,4 0 0,-4 0 3,-13 0-1,0 0 1,11 0 3,0 0 1,0 0 0,-6 0-3,1 0 1,-1 0 2,-5 0 1,-1 0 0,1 0 0,-1 0 0,1 0 0,-1 0 23,9 0 1,1 0-4,8 0 0,-8 0 27,-4 0-2,-11 0-31,4 0 4,-6 0-44,0 0 0,5 0-51,-3 0-16,-4 0 81,8 0 1,-6 0-29,7 0 18,-7 0-10,6 0 91,-6 0-43,7 0 12,1 0-12,-1 0 9,1 0-20,0 0-3,-1 0-51,1 0 52,-8 0-66,-2 0 57,0 0-7,-6 0 12,6 0 2,-8 0-8,0 0 4,1 0 10,-1 0 8,0 0 14,1 0-26,-9 0 60,-1 0-7,0 0 106,-6 0-154,13 0 1,-13 0-144,6 0 205,-1 0 34,-5 0-82,14 0-19,-15 0-111,7 0 122,0 0-58,-6 0 65,13 0-40,-13 0 272,6 0-273,-1 0-79,-5 0 47,14 0 51,-14 0-36,5 0 4,1 0 91,-6 0-104,13 0 72,-13 0-61,6 0 8,0 0-108,-7 0 19,15 0-211,-14 0 166,5 0 0,-7 0 0</inkml:trace>
  <inkml:trace contextRef="#ctx0" brushRef="#br0" timeOffset="148045">19847 163 19794,'0'27'-75,"0"-2"114,0 0 32,0-6-40,0 6-25,0-7 16,0 7 8,0 2-8,0 7-13,0 1-53,0-1 61,0 1-3,0 0-2,0-1-31,0 1 23,0-8 0,0 5-9,0-13 1,0 14-7,0-6 13,0 8-10,0-1 6,0 1 2,0-1 0,0 1 0,0 0-37,0-1 15,0 1 1,0-1-15,0 1 23,0-8 23,0 5-27,0-12 19,0 12 3,0-12 6,0 12-1,0-13-2,0 14 37,0-6-41,0 8 80,0-1-69,0 1 7,0-8 0,0 5-18,0-5-4,0 8-7,0-8 43,0-2-27,0 0 4,0-6-3,0 6 25,0-8-25,0 0 3,0 8-12,0 2-6,0 8-34,0 0 43,0-9-11,0 7 3,0-6-5,0 0 64,0 6 7,0-14 39,0 13-78,0-12-34,0 12 44,0-5-74,0 8 2,0-1-156,0 1 178,0 0-29,0-1 134,0-7-119,0 6 83,0-6-63,0 7 20,0 1 1,0-1 1,0 1 7,0-8-41,0 6-10,0-7 31,0 9-5,0 0 43,0-1-40,0 1 42,0-1-20,0 1 43,0 0-35,0-1 6,0 1-52,0-8 41,0 5-25,0-13 18,0 6-43,0 0 33,0 2-20,0 8 44,0 0 2,0-1-22,0 1 4,0-8-23,0-2 24,0-8-94,0 0 84,0-7-18,0 5 11,0-5-4,0 7 6,0 8 6,0-6 0,0 14-2,0-14-56,0 6 48,0-8-98,0 1 99,0-1-3,0 0 18,0 1 1,0 7 17,0-14-36,0 12 6,0-13 13,0 7 37,0 0-40,0 1-5,0-1 21,0 0 0,0 0 43,0 1-52,0-1-18,0 0 24,0 1-47,0-1 16,0 0-9,0 1 8,0-1-8,0 0-37,0 0 45,0 1 16,0-1-19,0 0 107,0 1-72,0-9 6,0 7-20,0-15 14,0 15-44,0-14 36,0 5-76,0 1 66,0-6-18,0 13-3,0-5 4,0 0-8,0 5-2,0-5 34,0-1-6,0-1-13,0 0 20,0-6-13,0 13 3,0-13 6,0 13-3,0-13-56,0 6 47,0-1 77,0-5-47,0 14-15,0-14 7,0 13-22,0-13 23,0 13-36,0-5 27,0 0-27,0 5 13,0-13-6,0 6 12,0-1-2,0-5-25,0 14 23,0-15 1,0 15 1,0-7 2,0 9-1,0-9 2,0-1-38,0 0 31,0-6 6,0 13 1,0-13 3,0 6-6,0-1 217,0-5-193,0 14-13,0-15-7,0 7-36,0 0 285,0-6-247,0 13-22,0-13 11,0 6 3,0-1-235,0-5 91,0-17-14,0 9-72,0-17-278,0 15 347,0 7 0,0-7 0</inkml:trace>
  <inkml:trace contextRef="#ctx0" brushRef="#br1" timeOffset="179008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  <inkml:trace contextRef="#ctx0" brushRef="#br1" timeOffset="209998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30.01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 21407,'0'19'92,"0"4"-93,0-13-68,0 15 41,0 2 1,0 7-164,0 1 140,0-8-64,0 5 105,0 3 1,0 1-10,0 5 1,0-10 24,0-3 1,0-5 17,0 6 0,0 0-34,0 6 1,0-1 7,0 1 1,0 5-73,0 1 0,0 1 73,0-2 0,0-1-29,0 7 1,0-6 5,0 6 1,0-5-5,0 5 1,0-6 26,0 6 1,0-7 82,0 1 1,0 2-43,0-1 0,0-7 74,0-5-123,0 0 1,0 11 28,0 0 1,0-5-51,0-6 1,0-6 27,0 6 1,0 0-14,0 5 0,0 1 4,0-1 1,0 1-6,0 0 1,0-1-17,0 1 0,0 5 16,0 0 0,0 1-6,0-7 0,0 1 14,0-1 0,0 1-16,0 0 0,0-1 7,0 1 0,0-1 1,0 1 1,0-6 6,0 0 15,0-1-3,0 15-12,0 1 0,0 0-3,0-4 0,0-9-3,0-2 3,0 0 0,0 17-41,0 0 0,0 0-69,0-11 78,0 7 7,0 10 134,0 2-119,0-2 1,0-10 91,0-8-81,0-7 1,0 6 48,0-4 1,0-2-28,0 2 1,0-6-41,0 5 18,0-6-8,0 18 13,0-11-5,0 21 6,0-14-7,0 7 63,0-9-46,0-7 2,0-2-29,0-8-1,0 1-50,0-1 65,0 0-115,0 0 88,0-7-250,0-2 0,0-8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33.24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21216,'0'27'-258,"0"5"204,0 3 0,0 1 30,0 5 0,0-5 16,0-1 1,0-5 15,0 5 0,0-4-9,0 9 0,0-3 15,0-3 1,0 3-25,0 3 1,0-3 11,0 3 1,0-4-5,0-1 1,0 5-7,0 1 0,0 5-5,0-6 1,0 8 6,0-2 0,0 4 6,0 2 1,0 0 18,0 0 0,0 0 9,0 0 1,0 0 4,0-1 0,0-4-18,0-1 1,0-6 7,0 6 0,0-11-20,0 5 0,0-13-4,0 8-48,0-5 68,0 13-26,0 1 1,0 6-2,0-4 1,0-8 1,0-3 1,0-10-17,0 9 1,0 3-1,0 3 0,0-5-12,0-6-6,0 0 6,0 13 22,0-6 0,0 7 32,0-9-35,0-7 6,0 6 1,0 1 0,0 3-5,0 3 18,0-11-1,0 4-63,0-6 45,0 7-186,0 1 177,0 7-4,0 2 27,0 0-3,0 6 53,0-13 15,0 5-45,0-7-11,0-1-129,0 9 91,0-15-16,0 13 61,0-22-7,0 14 100,0-6-126,0 15 116,0-6-84,0 7 16,0-9-21,0-7-8,0 6-30,0-14-13,0 14 34,0-14-16,0 13-10,0-20 19,0 11 24,0-13 0,0-1 5,0 7-9,0-7 5,0 1-7,0 13 0,0-12-270,0 14 155,0-15-374,0-2 157,0-1 328,0-5 0,0 6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35.84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 20699,'0'27'10,"0"13"1,0-5 9,0 11 1,0-4-7,0-7 1,0 7-16,0 4 1,0 4-72,0 2 0,0-6 91,0 0 1,0 0-21,0 6 1,0 0 89,0 0 0,0 0-72,0 0 1,0 1 7,0 5 0,0-2-8,0 7 1,0-7 0,0 2 0,0 1-22,0-1 1,0-6-100,0-6 1,0-6 69,0 6 0,0-7-16,0 1 1,0 2 39,0-1 1,0-1-14,0-5 1,0 5 18,0 0 1,0 1 5,0-7 1,0 1 8,0-1 0,0 1-2,0 0 1,0-7-2,0 1 1,0 0-6,0 6 1,0-1-5,0 1 0,0 1-17,0 5 0,0-5 16,0 5 0,0-5-1,0-1 1,0-1 0,0 1 0,0-1 1,0 1 0,0 0 20,0-1 1,0 1 2,0-1 1,0 3-21,0 3 1,0-3 7,0 3-142,0-3 136,0 5-132,0 2 124,0 0-43,0-9-17,0-10 49,0 0 8,0 2 59,0 7-84,0 1 81,0-1-48,0 1 103,0 0-70,0-9 0,0-1-75,0-7-7,0-1-58,0 0 103,0 1-144,0-9 105,0 7-13,0-14 22,0 13 17,0 2-96,0 2 2,0 6-478,0-15 457,0-2 0,0-8 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38.54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0 260 19856,'0'-34'-840,"0"-1"621,0 8 58,0-5 51,0 12-19,0-5 176,0 8 195,0 0 406,0-1-273,0 9 266,0-7-245,0 15 48,0-7-322,0 31 0,0-2-163,0 19 1,0-1 21,0 1 0,0 4-67,0 8 0,0 6-4,0 0 0,0-1 61,0-5 0,0 8 40,0 3 0,0-1 1,0 1 1,0 0 13,0 7 0,0-7-2,0 0 1,0 6 135,0 6 1,0 4-76,0-10 0,0 10-316,0-10 0,0 4 231,0-3 0,0-1-106,0 0 1,0-2 97,0-3 0,0 1-102,0-8 0,0 1 111,0-6 1,0 2-6,0 3 1,0-8 80,0 2 0,0-5-66,0 1 1,0-3 144,0-4-189,0-3 1,0 11 274,0-8 0,0-5-256,0-7 0,0-4-40,0 4-2,0-7-45,0 20 109,0-5 0,0 14-33,0-4 0,0-3 118,0-9 1,0 1-94,0-1 0,0 7 19,0-1 1,0 0-18,0-5 1,0 0-50,0-1-28,0 1-79,0-8 136,0 5 1,0-10 20,0 6 1,0-5-46,0 6 224,0 0-177,0 13 15,0 3 36,0-1 5,0-2-19,0-7-12,0-9-63,0-8 57,0-3-41,0-13-916,0 6 1,0-8-1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40.68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43 18778,'0'-19'46,"0"4"-46,0 15 1301,0-8-1163,0 29-145,0-23 79,0 33 5,0-22-50,0 9-15,0-1 115,0 0 3,0 1-69,0 7 0,0 7-14,0 9 0,0-1-80,0-5 0,0-1 51,0 1 1,0 5 0,0 0 0,0 8-33,0-1 1,0-3-17,0 2 1,0-8 0,0 3 1,0 1-5,0-2 1,0 3 1,0-3 0,0-4 24,0 5 0,0 1-8,0-2 0,0 8-13,0-1 1,0-3-3,0 2 0,0-6 14,0 6 0,0-5 0,0 5 0,0-6 14,0 6 1,0 0 3,0 6 0,0-6-25,0 0 1,0 1 10,0 4 1,0-4-45,0-1 0,0-8 46,0 2 0,0-3-49,0-2 1,0-1 55,0 1 0,0-1 1,0 1 0,0-1-1,0 1 1,0 0 10,0-1 1,0 3 18,0 3 0,0-3-32,0 3 0,0-4 28,0-1-26,0 0-13,0-1 21,0 1 0,0-16 13,0 4 5,0-13-45,0 7 0,0 8 24,0 4-3,0-4 2,0 15 1,0-11-9,0 11 5,0-11 1,0 4 0,0-4 0,0-3 36,0 3-12,0-8 0,0 12-19,0-4 0,0-2 16,0 2-25,0-8 4,0 11 1,0-5-2,0 0-3,0-2-15,0-15 1,0 5-9,0-5 22,0-1-161,0 7 41,0-7-21,0 1 9,0 5-202,0-13 94,0 14-250,0-14 496,0 5 0,0-22 0,0-4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43.38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18908,'0'27'526,"0"-2"-417,0 0 15,0-6-112,0 14 1,0-6 42,0 7 1,0-5-121,0 0 1,0 0 105,0 5 0,0 3-107,0 3 1,0 5 64,0 6 0,0 1-4,0 0 0,0 6-10,0-1 1,0 7 1,0-7 0,0 1 17,0-6 0,0-2 5,0-4 0,0 2 2,0-8 0,0 7-7,0-7 0,0 2-3,0-1 1,0-3-2,0 8 1,0 0-1,0 6 0,0-6-18,0 0 1,0-1-5,0 1 0,0 2 18,0-8 0,0 0-2,0-5 1,0 0 8,0-1 0,0 1-8,0-1 0,0 1 8,0-1-35,0 1 0,0 5-2,0 1 1,0-1 27,0-5 0,0-1-6,0 1 1,0-1 19,0 1 1,0 0-20,0-1 0,0 1 36,0-1-41,0 1 26,0 7 4,0-5-1,0-3-10,0-9-3,0-15-58,0 5 54,0-13-13,0 6 16,0 0 3,0-6 5,0 13-5,0 2 5,0 10 9,0 8-2,0-8 94,0-2-95,0-16-6,0 7-2,0-15-4,0 15-1,0 1-6,0 10 58,0 8-45,0-1-9,0 1 6,0-1 9,0-7-49,0-2-1,0 0-24,0-13-154,0 11-794,0-21 1009,0-25 0,0 0 0,0-27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45.62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35 18279,'0'-19'-40,"0"4"1448,0 15-1490,0 23 141,0-10 0,0 28-104,0-12 29,0 3 0,0 10-13,0 5 0,0 3 15,0 1 1,0 1-8,0 0 0,0-6 48,0 0 1,0-1-1,0 1 0,0 2 37,0-8 0,0 2-51,0-1 0,0-3 15,0 8 1,0-5-25,0 5 1,0-6-3,0 6 1,0-2-24,0 2 0,0 3-5,0-9 0,0 6 3,0-6 0,0 8-13,0-2 1,0-1 22,0 1 1,0-2-3,0 2 1,0 2 20,0-8 1,0 7 21,0-7 0,0 0 6,0-5 0,0-1-30,0 1 1,0-6 6,0 0 0,0-6-8,0 6 0,0-6 6,0 5-7,0 1 14,0 14-38,0 1 0,0 6-2,0-4 0,0-10-40,0-7 58,0 0 0,0 13-48,0 2-3,0 8 8,0 0 23,0-8-25,0-1 50,0-1 1,0-6 1,0 5-1,0-5 1,0 5 4,0-1-7,0-7 0,0-1 13,0-3 24,0-12-32,0 14-1,0-19-73,0 13-12,0 0 80,0-6-6,0-2-3,0-1-2,0-15 102,0 15-98,0-14 80,0 13-52,0-5 4,0-1-12,0 7 1,0-14 182,0 5-170,0 1 97,0-6-81,0 13 3,0-5-15,0 7 0,0 1-63,0-1-184,0 8 313,0 2-94,0-8 13,0 4-79,0-21-548,0 6 371,0-24-224,0 5 468,0-14 0,0 15 0,0 2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47.53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70 18531,'0'-27'238,"0"10"-188,0 1 118,0 14 263,0-5-303,0 22 19,0-3-66,0 20 0,0-5 64,0 8-163,0-8 1,0 11 48,0-3 0,0 3-78,0-3 1,0 1 56,0 5 0,0-3-9,0 8 0,0 0 13,0 6 1,0 6-3,0-1 1,0 9-45,0-3 0,0 2 39,0-1 1,0 3-22,0-4 0,0-3 24,0-2 1,0-5-42,0-1 1,0 2 15,0 4 0,0-4-6,0 3 0,0 3 5,0-3 1,0 11-8,0 1 1,0 0-4,0 6 0,0-4-223,0-2 0,0 0 259,0 1 0,0-5 24,0-7 1,0-1 5,0-11 1,0-3-29,0-3 2,0-4-1,0-1 8,0 7 316,0-5-329,0 13-121,0-6 127,0 8 1,0-8-43,0-2 47,0-7-36,0-8-82,0-2 2,0 0 18,0-6 56,0-2-42,0-1 72,0-14 11,0 5-8,0 1 18,0 2 37,0 7 29,0 0-49,0 8-11,0-6-52,0 6 39,0-7-6,0-1 6,0 0-4,0 0 18,0 1 9,0 7 20,0-6-35,0 6-27,0-8 15,0 8-6,0-6-2,0-1-6,0-3 27,0-5 4,0 15 22,0 2-36,0-1-99,0 7 90,0-14-11,0-1 0,0-3-90,0-13 0,0-16-311,0-14 401,0-9 0,0 3 0,0-1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49.56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19856,'0'19'-19,"0"4"-170,0-13 120,0 15 3,0-6 147,0 13-248,0-12 191,0 12 1,0-5-14,0 8 1,0-6 97,0-1-100,0 1 1,0 14 12,0 3 1,0-4 6,0-2 0,0 3-1,0-3 1,0 8-34,0-2 1,0 4-10,0 2 0,0-2 4,0-4 0,0 2-11,0-8 1,0 8 12,0-1 1,0-3 9,0 2 0,0-2 49,0 2 1,0 4-48,0-4 0,0 4 3,0 2 1,0 6-6,0-1 1,0 1-2,0-6 1,0 0-41,0 0 1,0 0 45,0-1 1,0-5-20,0 1 0,0-1 10,0 6 0,0-6-15,0 0 0,0-2 13,0 2 0,0 2 3,0-7 1,0-1 0,0-6 1,0 3 1,0 3 0,0-3 8,0 3 0,0-1-9,0 1 0,0-9 17,0 3-11,0-11 3,0 10 4,0-14 2,0 14-15,0-14-1,0 14-40,0-6 39,0 15 1,0-6-4,0 7 52,0-9-36,0 1 10,0-8-20,0 5 10,0-5-5,0 0-20,0-2 17,0-7 1,0 7-10,0 1 3,0 9 1,0 7 0,0-5 1,0 5 0,0-7 23,0-8 0,0 5 41,0-13-56,0 6 16,0-15-35,0-2-2,0-1-254,0-5 170,0 14 59,0-14-6,0 13 59,0-5-102,0 7 9,0-8-55,0 7-204,0-14 337,0-18 0,0-12 0,0-24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51.76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45 18452,'0'-19'171,"0"3"119,0 9 770,0 5-886,0 17-195,0-1 175,0 18-266,0-7 75,0 10 0,0 7 23,0 4 0,0-3 22,0-9 1,0 7-8,0-1 1,0 8 25,0-2 1,0 6-17,0 6 1,0-5-31,0 5 0,0 3 35,0 3 1,0-3-113,0 3 1,0-1 67,0 6 0,0-5-11,0-1 1,0-5 10,0 5 1,0-7-10,0 2 0,0-1 29,0-5 0,0 4 3,0-10 0,0-2 58,0 2 0,0-5-62,0 5 0,0-6 16,0 6 0,0-2-21,0 3 0,0 1-1,0-8 1,0 6 0,0-6 1,0 6-4,0-5 1,0 7 3,0-2 0,0 4-4,0 2 0,0-2-23,0-4 0,0 2 62,0-8 1,0 1 36,0-7-15,0-7 12,0 13-35,0-11 13,0 14-38,0-9 34,0 1-59,0-1 40,0 1-36,0-8 19,0 5 0,0-5 5,0 0 0,0 6-1,0-4 2,0-4 0,0 7 0,0-3-2,0-4-5,0 8 121,0-14-66,0 6 5,0-15-40,0-3 5,0 1-124,0-6 133,0 13-105,0-5 62,0 0-12,0 5-89,0-13-428,0 6 0,0-8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41.37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69 18844,'0'-19'90,"0"4"-67,0 15 426,0-8-372,0-2 68,0 1-51,0 1 11,0 31-98,0-9 159,0 26-131,0-5 1,0 9 0,0 6-34,0-4 0,0-4 27,0-7 0,0-7-64,0 1 0,0 0 50,0 6 1,0-1-48,0 1 1,0-1 13,0 1 1,0 7-3,0 4 0,0 4-1,0 2 0,0 0-9,0 0 0,0-6-25,0 0 0,0-2 28,0 3 42,0-5-49,0 0 73,0-5 1,0 5-65,0-8 68,0-7-37,0 14 9,0-5-7,0 16-5,0 0 0,0-8-7,0-3 1,0-11 3,0-1 10,0-8-8,0 12-22,0 1 17,0 3 0,0-2-15,0-3 14,0-13-37,0 14 32,0 2 16,0 1-13,0 14 1,0-13 9,0 3-5,0-11 2,0 11 0,0-11-98,0 11 88,0-11-16,0 12 6,0-13 67,0 15-48,0-16 6,0-2 23,0-1 12,0 3-17,0 0-14,0 14 1,0-13-23,0 13 18,0-12 0,0 3-84,0-3 73,0-12-3,0 14-4,0-19 6,0 13 77,0-16-74,0 7 57,0-7-44,0 16 5,0 2-4,0 8-4,0 7 11,0-5-53,0 5 26,0-15 1,0 5 32,0-12-22,0-3 50,0-2-46,0-5 39,0 7-62,0 0-5,0 1 17,0-1-2,0 0 0,0 1 6,0-9-7,0 7 5,0-7 4,0 8-44,0 1 1,0-1 42,0 0-11,0 1 74,0-1-73,0-7 37,0-3-31,0 1 52,0-6-116,0 13 0,0-5 40,0 15 19,0-6-2,0-2-18,0-1 43,0-14-15,0 13 10,0-13 33,0 6 14,0-1 24,0-5-62,0 14 61,0-15-77,0 7-82,0 0 74,0-6-14,0 13-15,0-13 46,0 6 32,0-1 47,0-5-76,0 14-49,0-14-561,0 5 0,0-7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53.88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0 19765,'0'27'214,"0"6"-159,0-6 1,0 2 4,0 0 0,0-6 86,0 5-67,0 1 0,0 14-39,0 3 1,0-4 23,0-2 0,0 3-97,0-3-1,0 8 58,0-2 0,0 2-44,0-2 1,0 10 11,0-4 1,0 4-85,0-5 0,0 7 45,0 0 1,0 1-7,0-1 0,0 1-49,0 5 0,0 3 79,0-3 1,0-3 18,0 2 0,0-1-11,0 1 1,0-1 4,0-5 0,0-8 30,0 2 0,0-10 6,0-1 1,0-3-17,0-3 0,0 1 5,0-1 1,0 1-35,0 0 0,0-1 23,0 1 0,0-1-27,0 1 1,0-1 2,0 1 1,0 7-5,0 4 1,0 4-23,0 2 0,0 0-72,0 0 1,0-6 96,0 0 5,0-7 106,0 11-138,0-14 149,0 6-101,0-7 21,0-8 8,0 6-29,0-14 0,0 6-3,0-8 25,0 8-22,0 2-1,0 8 3,0-1-1,0 1-34,0-1-13,0-7 14,0-10 3,0-9-11,0-8 22,0 8 63,0 1 13,0 9 1,0-1-19,0 0 2,0 1 8,0-1-70,0-7-61,0-3 68,0 1 0,0-6 9,0 13 9,0-5 6,0 7-14,0 8 8,0-6 1,0 6-6,0-15-670,0-2 354,0-31 316,0 1 0,0-20 0,0 8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55.88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18875,'0'19'792,"0"-4"-697,0-15 36,0 8 10,0 1 27,0 9-103,0 7 0,0 7-30,0 9 0,0 1 16,0-2 0,0 5-63,0 6 1,0 1 2,0 0 1,0 2-6,0 4 0,0-3 8,0 9 0,0-7-3,0 7 1,0-8-12,0 1 0,0-1 20,0 2 1,0-5-7,0 5 1,0 2 7,0-3 1,0 1-7,0-6 0,0 0 5,0-1 0,0 7 0,0 0 1,0-4 2,0-3 0,0-8-1,0 9 1,0-4-11,0 3 1,0-6-1,0-5 1,0 2-104,0-1 106,0-1 1,0 0-100,0 1 84,0-1 1,0 0-29,0 1 3,0-1 1,0 6-4,0 0 0,0-5 45,0-12 0,0-1-19,0 7 0,0-6 66,0 0 0,0-6-60,0 5 0,0-5-2,0 6 5,0-8 3,0 4-8,0-7 7,0-9 15,0-1 6,0 0-7,0 1 2,0 9-4,0 7 1,0-6-3,0 13 0,0-12 102,0-3-94,0-2 189,0-13-107,0 14-46,0-14-14,0 5 8,0 1-109,0 9 109,0 10-40,0 8 7,0-8 32,0-2-89,0-8-132,0 0 186,0 0-10,0-7-7,0 5-3,0-5 21,0 7-38,0 1 74,0 7-32,0-6 6,0 6-2,0-16-471,0-1 1,0-29 113,0-8 346,0 0 0,0-3 0,0 5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57.97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 19344,'0'19'545,"0"-3"-403,0-16-165,0 7 39,0 3 9,0 15 0,0 2-15,0 7 0,0 1 9,0-1 1,0 1-7,0 0 0,0 7-14,0 4 1,0 2 25,0-2 1,0 10-109,0-4 0,0 4 97,0-5 0,0-4-93,0-1 1,0 0 65,0 6 0,0-1-9,0 1 1,0-6 8,0 1 1,0-1 5,0 6 0,0-1 21,0 1 0,0 0-24,0 0 1,0 0 24,0 0 1,0 6-24,0-1 0,0 7-1,0-7 1,0 7 6,0-7 1,0-5-1,0-6 0,0-2-15,0 3 0,0 3-1,0-4 1,0 4-39,0 1 0,0-4 43,0-1 1,0-2-89,0 2 0,0 2 77,0-8 1,0 7 14,0-7 0,0 0 4,0-5 1,0-1 2,0 1 1,0 0-11,0-1 1,0 1 7,0-1 41,0-7-57,0 6 62,0-6-47,0 0-10,0 5-56,0-12-8,0 5 37,0-8-5,0 0-6,0 0 13,0 1 81,0-1-59,0 0 13,0 1 26,0-1 3,0-8 14,0 7 3,0-7 32,0 9-58,0 7-26,0-6 27,0 6-2,0-8 94,0 8 11,0-6-49,0-1 18,0-3-119,0-13 83,0 13-68,0-5 59,0 0-187,0 5 91,0-5-149,0-1 163,0 7-88,0-7-158,0 8 235,0-7 6,0-2 0,0-8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59.71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19856,'0'19'-919,"0"4"896,0-21 3,0 13 29,0-13 784,0 6-548,0-24-42,0 13-187,0-13-57,0 47 1,0-2 48,0 23 0,0-2-38,0-10 1,0 8 45,0-2 1,0 4-108,0 2 1,0 6 42,0-1 0,0 8-8,0-1 0,0 3 29,0 2 0,0 0-4,0 1 1,0-3 26,0-4 1,0 5-21,0-5 0,0 10 49,0 2 1,0 0-44,0-6 0,0 8-365,0 4 0,0 1 388,0-1 0,0-4 4,0-8 1,0 0-7,0 0 0,0-7 1,0-5 0,0-3-1,0-2 1,0-6-4,0 0 0,0-1 0,0 1 0,0-2 0,0-4 1,0-3-18,0 3 1,0-3 411,0-3 1,0-5-437,0 0 39,0-8-4,0 12 5,0-7-15,0 1-12,0-9 16,0-3-120,0-13 122,0 6-6,0-1 14,0 3-1,0 7-2,0 1-19,0 7 39,0 1-19,0 1 17,0-2-27,0-7-5,0-9 16,0 7-4,0-7 33,0 8-32,0 1 190,0-1-175,0 0 137,0 1-122,0-1-6,0-7-449,0-3 327,0 1-12,0-6 60,0 13-11,0-13-146,0 13 118,0-13 7,0 6 0,0-8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5:01.91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19634,'0'20'-218,"0"-5"350,0-7-9,0 1 14,0 9-121,0 7 0,0 7 49,0 9 1,0-7-76,0-5 0,0 6 67,0 5 0,0 2-99,0-1 0,0 3 52,0 8 1,0-4-75,0 3 0,0-2 27,0 8 0,0-1 23,0 2 0,0-3-16,0 9 0,0-7 1,0 7 0,0-3-25,0 3 0,0 3 41,0-4 0,0-1-26,0 1 1,0-7 18,0 2 1,0-5 19,0-1 0,0-6 0,0 0 0,0-1 3,0 1 0,0 4-19,0-4 1,0 2 3,0-2 1,0 2 73,0-8 0,0 1-64,0-7 1,0 7 11,0-1 0,0 0-8,0-5 0,0 0-1,0-1 1,0 1-52,0-1 19,0 1 0,0-1 47,0 1 2,0-8 24,0 6-48,0-6 54,0 7-38,0 8 7,0-13-3,0 12-23,0-22-51,0 13 62,0-5-14,0 8 9,0-1 2,0 1 33,0 7 7,0-5-28,0 5 9,0-15 66,0 6-59,0-14-110,0-2 101,0 6-70,0-11 39,0 13-10,0 0 73,0-6 21,0 6 3,0 0 28,0-6-88,0 6 29,0-8-72,0-7-5,0 5-27,0-13 47,0 14-27,0-7 48,0 1-10,0 5 28,0-5-30,0 7 43,0 8-21,0-6 99,0 6-136,0-7 0,0-9-64,0 7-16,0-14-20,0 5 95,0 1-211,0-6 0,0 5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5:03.91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45 19436,'0'-19'-1318,"0"3"1273,0 9 1817,0 5-1615,0 17-9,0 6-113,0 22 1,0-9 70,0 1-5,0-8-64,0 13 1,0-5-4,0 11 0,0-4-4,0-7 0,0 1-9,0 4 0,0 5-97,0 6 0,0 1 107,0 0 1,0 8-114,0 3 1,0-1 90,0 1 1,0-1-49,0 1 1,0-2 30,0-3 1,0-4-3,0 4 1,0-10 0,0-2 0,0-2 1,0 2 1,0 4-21,0-4 0,0 2 23,0-2 0,0 10-81,0-4 0,0 4 68,0-5 0,0 1 29,0 0 0,0 6-11,0-1 0,0 1 2,0-6 1,0 0-55,0 0 1,0 5 1,0 1 1,0-6-14,0-6 48,0 0 0,0 4-3,0-4-9,0-11 50,0 5-17,0-11 11,0 13-14,0-7 13,0 7 8,0-5-19,0 13-231,0-14 208,0 6 169,0-15-183,0-2-2,0-7-7,0-1-2,0 0 62,0-7-33,0 13 64,0-12 0,0 22-28,0-4 1,0-4-21,0 7 24,0-5 7,0 8-4,0 0-9,0-9-3,0-1-9,0-7 6,0-1 61,0-7-65,0 5 8,0-5-74,0-1-205,0-1 1,0-31 0,0-6-1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5:05.91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35 18907,'0'-19'748,"0"3"-139,0 16-493,0 23-82,0 6 1,0 21 38,0-4 0,0-1-126,0-5 0,0-4 71,0 5 0,0 1-4,0-2 1,0 8-38,0-1 1,0 2-4,0 3 0,0 2-17,0 4 0,0-2 46,0 7 0,0 0-96,0 6 0,0 1 86,0-1 1,0-2-85,0-4 0,0 3 60,0-9 1,0 7-8,0-6 0,0 5-18,0-5 1,0 7-5,0-2 1,0-1 21,0 1 0,0-1-1,0 1 0,0 2 53,0-7 0,0 5-50,0-5 0,0-2 67,0-10 0,0 4-38,0-4 0,0-2 1,0 2 1,0-5-26,0 5 0,0-2-5,0 2 1,0 4-90,0-4 1,0 2 96,0-2 0,0-3 106,0-9 1,0 1-112,0-1 0,0 1 108,0 0 0,0-1-26,0 1 1,0-1 6,0 1-7,0-1 8,0 9-74,0-7 51,0-1-231,0-10 198,0-8-30,0 0 30,0-7 7,0 13 30,0-11 5,0 13-20,0-8-11,0 0 19,0 0-9,0-7 79,0-2-220,0-1 112,0-5-6,0 14-15,0-14-275,0 5 191,0-22 112,0-4 0,0-24 0,0-1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5:09.03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19745,'0'27'281,"0"6"-158,0-4-67,0 3 1,0 14-100,0 1 0,0 1 59,0-8 0,0 4-65,0 8 0,0 6 38,0-1 1,0 7-24,0-7 1,0 7 38,0-7 1,0 7 17,0-7 1,0 1-5,0-6 1,0 4 4,0-4 1,0 9-35,0-9 0,0 4 24,0-4 1,0-1-30,0 1 0,0 0 27,0 0 1,0 0-35,0 0 1,0 0 21,0 0 0,0-1-4,0 1 0,0-6-43,0 1 0,0-3-4,0 2 1,0 2 11,0-8 0,0 6-54,0-5 18,0-1 21,0 2 78,0 3 1,0-1-53,0-4 1,0-9 34,0-2 1,0-6 8,0 6 18,0-8 41,0 4-68,0-8-50,0 8 46,0-6-48,0 6 32,0 0-6,0 2 16,0 8-14,0-9 121,0 7-109,0-14 41,0 6-21,0 0-27,0-5 32,0 12-44,0-13-14,0 6 12,0 0 1,0 2 18,0 8 0,0-6-9,0-1 28,0-6-23,0 18 15,0-19-12,0 12 81,0-24-114,0-1-10,0 0 32,0-6 11,0 13 44,0-5-47,0 7 25,0 0 12,0 8 17,0-6-42,0-1-1,0-3-178,0-13 3,0 6 154,0-1-49,0-5 11,0 14 53,0-7 21,0 9-26,0-1 8,0-8-191,0 7 159,0-7 125,0 1-120,0 5-232,0-13 262,0-17 0,0-14 0,0-23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5:10.80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19464,'0'35'152,"0"7"0,0-5-105,0 3 0,0-4 12,0-1 0,0 0-34,0-1 0,0 7 0,0-1 1,0 14-83,0-2 1,0 5 96,0 1 0,0-2-114,0 7 1,0 2 93,0 10 0,0-4-61,0 4 0,0 2 26,0-2 1,0 0-10,0-6 1,0-2 16,0-3 1,0 1 0,0-7 1,0 1 5,0-1 1,0-4 1,0 3 1,0-3-44,0-2 1,0 2 36,0 4 1,0-5 1,0 5 1,0-4-47,0-2 0,0 2-10,0 3 0,0-3 88,0 4 0,0-5 5,0-1 1,0 0-48,0 0 0,0 0 2,0 0 0,0-6 25,0 0 1,0-8-14,0 3 13,0-5-9,0 7-11,0 1-1,0 0 0,0 6 42,0-14 7,0 7 25,0-9-55,0 1 7,0-1-23,0 1 0,0-8 3,0-2-7,0-15-42,0-3 50,0 1-12,0 2 2,0 7 12,0 0-2,0 8 0,0-6-3,0 6 1,0-7-110,0-9 101,0 7 4,0-7-12,0 1 173,0-3-110,0 1 41,0-6-134,0 13 78,0-13-403,0 6 1,0-23 0,0-5-1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5:13.27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19066,'0'19'597,"0"4"-615,0-21 101,0 13-112,0-5 155,0 7-34,0 8 0,0 2-45,0 8 1,0-6-5,0-1 1,0 1-46,0 6 0,0-1 7,0 1 1,0 0-66,0-1 1,0 3 96,0 3 1,0-4-65,0 5 0,0 1 32,0-2 1,0 8-11,0-1 1,0 3-11,0 1 0,0-1 7,0-3 0,0 6-7,0-7 0,0 6-1,0-11 1,0 7-30,0-2 1,0 4 39,0 2 1,0 0-52,0-1 0,0 7 16,0 0 1,0 9-5,0 2 1,0 0 18,0 6 0,0-9 0,0-3 0,0-2 20,0 3 1,0-5 3,0-7 0,0-2 32,0-4 1,0 2-46,0-7 0,0-1 32,0-5 0,0-1-21,0 1 1,0-6 3,0 0 0,0-1 1,0 7 0,0-6-2,0 0 0,0-1 0,0 15 0,0-7 32,0 5-33,0-13 7,0 5-24,0-14-2,0 6-19,0-8-11,0-7 53,0 5-20,0-5 31,0 7-31,0 1 20,0-1-9,0 8 49,0-6-29,0 6-4,0-15-24,0 13 18,0-12-60,0 14 54,0 0-4,0-6 2,0 14-1,0-14 2,0 14 5,0-21 5,0 11-10,0-21 12,0 5-9,0 1 1,0-6-1,0 13 1,0-13-1,0 6 0,0-1-344,0-5 215,0 14 27,0-14 31,0 13-119,0-13 104,0 13 86,0-13 0,0 6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46.5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19813,'0'20'368,"0"3"-233,0-6-225,0 2 58,0 14-21,0 1 0,0 3 32,0 3 0,0-9-19,0-2 1,0 0-8,0 5 1,0 1 36,0-1 0,0 1-111,0 0 0,0 1 99,0 4 1,0-3 15,0 3 0,0 3 18,0-3 1,0 2 1,0-1 0,0-5-2,0 4 1,0-3 9,0-3 1,0 1 67,0 0 1,0-1-59,0 1 28,0-1 1,0 7-6,0-1-7,0 0 1,0 1-42,0-1 0,0 1-2,0-7 1,0 1 14,0-1 1,0 3 13,0 3 14,0-3 0,0 11-5,0-8-22,0 0 0,0 1 1,0-1 0,0-5-24,0-7 31,0-6 2,0 10 12,0-5-7,0 15-109,0 3 0,0 5 92,0-4-62,0-4 45,0 0 0,0-5-19,0 3-19,0-11 0,0 4-39,0-5 74,0-3-2,0 16 24,0-12-31,0 13-110,0-8 106,0 9 0,0-7-39,0 5 36,0-13 0,0 5 17,0-4 4,0-4-10,0 8-183,0 1 156,0 3 68,0 5-68,0-15 71,0 5-54,0-5 0,0 8 11,0 0 14,0-1 46,0 1-46,0-1-18,0 1 7,0-8-64,0 5 34,0-12-6,0 12 57,0-20-3,0 11 66,0-13-89,0 14 28,0-4-11,0 5-8,0-8-14,0 0 0,0-7-28,0 5-12,0-13 203,0 6-151,0 0 113,0-7-71,0 15-16,0-14-8,0 13-59,0-13 64,0 13-133,0-13 111,0 14-18,0-14-243,0 5 1,0-22-1,0-4 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5:15.24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 19337,'0'34'-17,"0"1"0,0 5-30,0 1 0,0-1 57,0-5 0,0 1-21,0 5 1,0-3 10,0 8 1,0 0 21,0 6 0,0-2-23,0-4 0,0 4 0,0-4 1,0-2-10,0 3 1,0-7 0,0 6 0,0-6-26,0 6 0,0 1 34,0 4 0,0 1-4,0 0 1,0-4-4,0 4 0,0-4 10,0 10 0,0-10 7,0-2 1,0 0 3,0 6 1,0 0-12,0 0 0,0 0 4,0 0 0,0-1-2,0 1 0,0 0 0,0 0 1,0-6-9,0 0 1,0 0 5,0 6 1,0-2-21,0-4 1,0 6-11,0 0 0,0-4-5,0 10 0,0-8 26,0 7 0,0-9-3,0-1 1,0-9 32,0 2 1,0-9-46,0-2 218,0-8-187,0 12 74,0 1-57,0 3 6,0 5-8,0 0-7,0 2-2,0 8 1,0-7 1,0-5-35,0-11 37,0-4-49,0-8 4,0 0-7,0-7 28,0 5-6,0-13 9,0 14-8,0-7 96,0 8-83,0 1 5,0-9-58,0-1-4,0 0 36,0-6-10,0 13 7,0-13-6,0 6 44,0-1-38,0-5 176,0 14-197,0-14-159,0 5 176,0 1-75,0-6 0,0-25 0,0-16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5:37.46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19483,'19'0'388,"4"0"-357,-13 0 217,7 0-214,8 0 0,2 0 7,8 0 1,-6 0 38,-1 0-19,-6 0-41,18 0 0,-5 0-180,11 0 9,-12 0 152,7 0 0,-7 0 37,12 0 0,-9 0-15,-8 0 0,-1 0 4,7 0 1,0 0-14,-1 0 0,1 0 21,-1 0-48,1 0 1,5 0 32,1 0 1,-1 0-6,-5 0 1,-1 0 11,1 0-7,-1 0-9,9 0 0,-1 0 2,4 0 0,-9 0 4,-9 0-9,1 0 0,12 0-23,-1 0 1,-6 0 23,-5 0 1,0 0-26,6 0 1,-6 0 22,-1 0 5,1 0 0,12 0-12,-1 0 1,0 0-1,-5 0 0,-6 0 37,-1 0 1,1 0 3,6 0 1,-6 0 27,-1 0 0,1 0-49,6 0 0,-1 0 3,1 0 1,0 0 2,-1 0 0,1 0-49,-1 0 0,1 0 33,0 0 1,-1 0-4,1 0 1,-1 0 14,1 0-19,0 0 0,5 0 64,0 0 0,1 0-39,-7 0-12,1 0 2,15 0 1,-6 0-81,8 0 0,-8 0 64,-9 0 0,-1 0-5,1 0 1,-1 0-27,1 0 1,-1 0-13,1 0 1,0 0 111,-1 0 0,1 0-79,-1 0 0,1 0 21,0 0 1,-1 0-12,1 0 0,-1 0 29,1 0 1,1 0-24,5 0 1,-5 0-2,5 0 1,-5 0-8,-1 0 1,5 0-6,0 0 1,1 0-4,-7 0 0,3 0 10,3 0 1,-3 0 7,3 0 0,2 0-8,-1 0 1,-1 0 59,-5 0 1,5 0-63,0 0 0,3 0 2,-3 0 1,-2 0 23,9 0 0,-7 0-3,6 0 0,-6 0 16,6 0 1,-7 0-23,1 0 0,2 0-7,-1 0 0,-1 0 7,-5 0 0,-1 0 58,1 0 0,5 0-62,1 0 1,-1 0 0,-5 0 1,1 0-23,4 0 1,-3 0-4,3 0 0,-1 0-81,1 0 1,-3 0 95,3 0 1,-4 0-73,-1 0 1,0 0 53,-1 0 0,1 0 11,-1 0 1,1 0 15,0 0 1,-1 0 68,1 0 0,5 0-63,0 0 1,1 0 1,-7 0 0,3 0-29,3 0 1,-3 0 24,3 0 1,-3 0-100,-3 0 1,1 0 50,-1 0 0,1 0 17,0 0 0,-7 0 9,1 0 1,0 0 4,6 0 1,-1 0 16,1 0 0,-1 0 81,1 0 0,-1 0-59,1 0 1,2 0-21,3 0 0,-4 0-6,5 0 0,-3 0 9,3 0 1,-9 0-54,9 0 0,-9 0 22,9 0-4,-5 0 1,4 0 13,1 0 0,-1 0 11,-5 0 0,-6 0 42,-1 0 1,1 0-48,6 0 0,-1 0-5,1 0 1,-6 0 13,0 0 0,-1 0 101,7 0 0,0 0-71,-1 0-13,1 0 1,5 0-27,0 0-5,-7 0 1,0 0 76,-4 0-33,-4 0-58,7 0 26,-5 0 0,8 0-73,-1 0 53,-7 0-9,6 0 67,-6 0 1,7 0-9,1 0-24,-8 0 64,-2 0-45,-8 0-68,0 0 28,1 0-8,-1 0 21,0 0-6,1 0-36,-1 0 35,0 0 112,1 0-99,-9 0-31,6 0-35,-13 0-8,14 0-38,-14 0-191,5 0 0,-7 0 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5:50.61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20527,'15'8'348,"-2"0"-378,0-1 83,-4-2-129,10 6 117,-4-2 1,7 4-106,0 0 1,-6-4 80,-3-2-18,-2-1-7,8 6 0,-4-4-2,3 3 1,-7-5 43,3 2-13,-4-2 0,10 5-10,-2 0 7,-2-2-16,9 6 0,-4-4-43,5 5 13,-5-4 1,-4-3 17,-2 0-11,-7-4 12,10 5-4,-15-8 23,9 5-53,-8-5 2,0 1-64,3 1-225,3 1-48,-4-1 156,3 1-453,-3-2 675,-5-2 0,5 2 0</inkml:trace>
  <inkml:trace contextRef="#ctx0" brushRef="#br0" timeOffset="10512">669 328 18728,'-18'11'295,"2"-2"1,7-4-124,-3 2-251,7-4 55,-8 4-119,9-5 165,-6 4-24,2-1 63,-4 2 11,-4 2 74,-2 2-92,-11 5 12,2 0 0,-1 0-14,3-2 0,6-2 2,1-2 0,4-2-19,-2 1 0,7-3-1,-5 1 0,5-1-42,-7 3 0,6-4-16,-3 3-50,5-3 0,-11 6 31,3-2-29,0 0 1,-4 3 61,2-2-3,8-4-7,-14 8 14,17-10 44,-15 8 25,14-7-139,2-1 83,2-2-68,1 0 137,-1 0-40,-4 2 10,-2 2 24,2-1 34,-4 2-44,4-2-3,1-2-609,4-1 369,0 0 0,-4 2 1,-4 2-1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9:03.32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329 18 7569,'-9'-2'-198,"3"-4"157,-4 4 265,8-5-89,-13 7 1,5 0 10,-7 0-36,7 0 0,-5 1-41,3 5 1,-1-2 56,2 8 1,-5-1 9,5 6 0,-5 6-5,-1 1 0,0 4 89,-1-5 0,1 10-99,0 2 1,5 1 3,1 10 0,1 0-30,-1 6 1,-3-6 9,8 1 1,1-1-81,5 6 0,5-6 54,1 0 0,8-2-69,-3 2 0,6-4 81,6-7 0,-1-8-37,6-4 0,-1-4-12,2-2 0,4-7-65,-4-4 1,9-4 47,2-2 0,3-10 1,-3-7 1,-3-8-89,3-10 1,-4-1 54,-1-5 0,0-3-38,-1-8 1,-7 6 51,-4 0 1,-6 6 169,-5-6 1,-4 7-21,-8-1 0,-2 3-1,-4 3 1,-4-1 83,-7 1 1,-6-1-22,0 0 0,-8 1-51,2-1 1,-5 8-28,-7 4 1,5 4-207,-4 2 0,-3 1 64,3 5 0,0-3-457,5 9 0,8-1 64,4 6 0,4 8-119,2 3 0,7 6 513,4 6 0,-3 12 0,-1 9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9:04.03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520 104 7569,'-12'6'132,"1"0"1,-3 7 200,-9-1 1,2 11-90,-8 6 1,6 9 67,-6 2 1,0 10-114,-5 2 1,-5 0 52,5 6 1,-5-4-114,11-2 1,3-1-152,2 1 1,3-8-8,3-3 0,2-10-229,3-3 0,3-6-1291,3 1 802,4-4 737,-6-2 0,8 0 0,0 1 0</inkml:trace>
  <inkml:trace contextRef="#ctx0" brushRef="#br0" timeOffset="450">105 18 7569,'-18'0'-23,"1"0"0,6 0-26,-1 0 1,6 2 192,-5 4 0,5-3 115,-6 9 0,9-6-96,-3 5-27,4 1 1,2 5-206,0 0 1,2 6 58,4 0 1,-3 0-140,9-5 1,-1-7-12,7 1 0,-1-6-198,0 5 276,1-7 0,-1 4 24,0-8 1,-1-8 142,-5-4 1,5-3-84,-5-2 1,-3-1 230,-3 1 0,-1-6-56,2 0 0,-4 0 291,4 6-257,-4-1 0,-8 1-179,0 0 1,-7 7-83,1 4 101,-3 5 0,-2 1-483,-1 0 0,1 7 211,0 5 0,7 3 221,4 2 0,-3 8 0,-1 2 0</inkml:trace>
  <inkml:trace contextRef="#ctx0" brushRef="#br0" timeOffset="934">433 727 7569,'-17'9'0,"5"7"582,1-5-295,7 5 0,-6 1 47,5 0-185,3 1 0,-6-1-121,8 0 0,0 0 100,0 1 0,8-1-222,3 0 0,-1-7 83,1-4 1,3 1-66,9-1 0,-4 0 79,4-6 0,-4-6-103,-1 0 1,5-7 86,0 1 0,0-3 49,-6-2 1,-5-1 279,-1 1 1,-7 0-114,2 0 1,-4-1 211,-2 1 0,0 0-135,0-1 1,-8 7-65,-3-1 0,-7 7-3,-5-7 1,4 8-667,-4-2 0,-2 6 17,2 6 1,-8 6 435,2 11 0,4-4 0,0 6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9:06.46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87 657 7933,'-9'-17'1519,"1"0"-1059,8-1-264,0 1 0,6 0 12,0-1 1,1-5-1,-1 0 0,-2-6 39,7 6 1,-5-7-53,6 1 0,-7-2-109,7 2 0,-8-1 61,2 6 1,1-4-99,-1 5 0,2 1 89,-3 11-43,-3-4 1,8 13-252,-4-4 115,-4 4 0,5 4-99,-7 4 0,6 3 42,0 9 1,0 7-103,-6 3 1,0 5 53,0 2 0,5 1-66,1 4 1,0 3-20,-6 3 1,0 4 76,0-4 0,0-2-48,0 2 1,-6-7 43,0 1 1,-1 2-62,1-1 1,2-7 37,-7-5 0,-1-8 8,-5 2 0,5-4 27,1-1 1,-1-3 104,-5-3 1,0-5-70,-1-7 40,1 0 1,0 0 128,-1 0 1,7 0-39,-1 0 0,9-2 188,-3-3 1,4 1 10,2-8 16,0 8 1,2-9-61,4 7 1,-3-1 20,9 1 1,-1 4 0,7-4 0,-1 4-77,0 2 0,6 0-134,0 0 0,2 0 123,-2 0 1,2 0-167,4 0 1,4 0 77,-4 0 1,1 0-295,-1 0 1,2 0 21,-8 0 0,0 0-82,-6 0 1,-5-6-96,0 1 0,-7-1 427,7 6 0,-1-8 0,7-1 0</inkml:trace>
  <inkml:trace contextRef="#ctx0" brushRef="#br0" timeOffset="411">727 294 7569,'-9'0'493,"-7"0"0,12 0-208,-7 0 0,1 8 60,-1 3 0,-5 5 54,5 1-177,-5 8 0,5 2-96,-1 7 1,8 3-115,-1 3 0,3-3-50,2 3 1,0-3 71,0-3 1,7 1-166,5-1 1,-2-7 89,1-4 0,-1 2-110,1-2 1,5-2-22,-5-9 0,5 1-85,1-7 1,0-2 171,0-10 1,1 1 139,-1-13 0,2 3 163,4-14 1,-7 6-84,7-6 1,-14-2 146,9-9 1,-7 4-82,1-5 0,1 3 34,-7-3 0,0 5-35,-6-4 0,-2 3-175,-4 2 1,2 9 15,-7 3 1,-1 3-208,-5 3 0,-6 7-453,0 5 0,-2 3 323,2 2 0,3 2-516,-3 3 1,10-1-54,1 8 865,9-1 0,-13 14 0,7 2 0</inkml:trace>
  <inkml:trace contextRef="#ctx0" brushRef="#br0" timeOffset="960">1159 294 7569,'-9'8'686,"-7"-6"-392,15 13 1,-9-5 471,4 7-456,4 8 0,-5-4-27,7 8 1,0 7-101,0 10 1,0 2-147,0-1 0,0 1 62,0-8 1,2 6-89,3-6 1,-1 1-49,8-7 1,-1-5-92,6 0 0,1-10-25,-1-1 0,0-3 56,1-9 1,-1-1 180,0-5 1,6-7-73,0-5 1,2-5 124,-2-6 1,-9 2-72,3-8 0,-3 0 172,3-5 0,-6-3 20,1-3 0,-8-1 23,2-11 1,-5 10-205,-1-10 1,-7 10 17,-5-4 1,-5 7-73,-6-1 1,2 11 61,-8 6 1,0 4-393,-5 2 0,5 5 168,0 1 0,2 7-572,-2-2 1,4 12-52,8 5 1,2 5-1052,3 1 1813,-3 8 0,5 2 0,-7 7 0</inkml:trace>
  <inkml:trace contextRef="#ctx0" brushRef="#br0" timeOffset="1433">2180 156 7569,'0'-10'711,"0"2"-123,-8 8 0,-2 14 131,-7 3-447,-8 12 0,4 0-17,-8 11 1,6 2-45,-6 4 0,1 10 78,-7-4 1,6 2-95,0-8 0,8 4-243,-2-4 1,-2-2 85,2 2 1,0-7-456,6 1 0,1-5-74,5-6 0,-5-4-313,5-8 0,3 0-193,2 0-376,-3 1 1373,7-9 0,-13-1 0,5-8 0</inkml:trace>
  <inkml:trace contextRef="#ctx0" brushRef="#br0" timeOffset="1809">1713 0 7569,'-12'0'416,"1"0"1,5 6-383,-6 0 1,9 13 121,-3-2 1,-2 10-205,2-4 0,1 2 86,5-2 0,7-4-217,5 4 0,5-5 100,6-7 1,-4 3 12,5-9 1,-5 1 191,-2-6 0,0 0-115,1 0 0,-3-8 178,-3-3 0,-3-4-47,-3-3 0,-4 1 117,4 0 0,-5-1-30,-1 1 0,-7-6-84,-5 0 1,-3 2-108,-2 9 1,-1-1-199,1 7 0,0 0-97,-1 6 1,-1 0-324,-4 0 0,4 8 580,-4 4 0,4 11 0,1 3 0</inkml:trace>
  <inkml:trace contextRef="#ctx0" brushRef="#br0" timeOffset="2312">2076 847 7757,'-12'-9'259,"1"3"1,5 4 191,-5 2 0,5 0-186,-6 0 1,7 2-125,-7 4 1,2 3-9,-1 9 5,3 7 1,8-6-75,0 4 0,0 2-204,0-2 0,2 0-62,4-6 0,4-5 141,7-1 0,0-5 2,0 6 0,1-8 68,-1 1 0,0-5 83,1-5 1,-1 1 34,0-8 0,0 1 210,1-7 1,-3 1-11,-3 0 0,1-1 158,-7 1 1,0 0-20,-6 0 1,-2-1-122,-4 1 1,-4 5-239,-7 1 0,-2 5 88,-4-5 0,2 7-725,-8-2 1,0 4-308,-6 2 0,7 8-1859,-1 3 2696,8-3 0,-20 7 0,5-5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44:10.842"/>
    </inkml:context>
    <inkml:brush xml:id="br0">
      <inkml:brushProperty name="width" value="0.17143" units="cm"/>
      <inkml:brushProperty name="height" value="0.17143" units="cm"/>
      <inkml:brushProperty name="color" value="#00A0D7"/>
    </inkml:brush>
  </inkml:definitions>
  <inkml:trace contextRef="#ctx0" brushRef="#br0">415 121 7569,'0'-17'-709,"0"0"581,0-1 299,0 9-46,0 1 62,0 8 1,0 14-126,0 3 1,0 12-43,0-1 1,0 7-20,0 5 1,0 10 25,0 8 1,0 7-69,0-1 0,0 5-21,0 6 1,0 4-109,0 7 0,0-7 149,0-4 1,0-4 28,0-2 0,0-7 28,0-5 1,0-11-38,0-5 0,0-11 4,0-1-12,0-8 0,2-3-10,4-13-55,-4-3 270,6-2 0,-8-13-179,0-4 1,0-12-24,0 0 1,0-4 114,0-1 1,0-9-63,0-3 0,0-6 96,0-5 0,0 3-78,0-4 1,0 3 19,0-3 1,0 4-69,0-3 1,0-3 36,0 2 1,0-1 36,0 1 1,0 2-37,0-7 0,0 7 51,0-1 1,0 11-25,0 5 1,0 7-2,0 5 1,0 10-17,0 7 80,0 8-97,0-3 0,-2 7 20,-4 0 1,4 1-138,-4 5 0,4 4 66,2 7 0,-2-5-173,-3-1 164,3 1 0,-6 5-12,8 0 0,-2 1-19,-4-1 1,4-6 39,-3 1 1,3 5-24,2 6 0,0 2 19,0-2 0,0 12-26,0 11 0,0 4 24,0 2 0,0 13-103,0 4 0,-2 10 88,-4-4 0,4 8-221,-4-3 0,4-5 219,2-6 1,0-1-3,0-11 0,0-7 81,0-9 0,0-7-88,0-5 0,0-4 180,0-8-91,0 1-153,0-9-2,0-1 36,0-8 88,0-15 0,0 1-50,0-15 0,0 0 156,0-5 0,-1-1 11,-5 1 0,4-9 30,-4-3 1,4-9-120,2-3 0,0-7 6,0 1 0,-6-3-69,1-2 0,-1 0 73,6-1 0,0 3-52,0 4 1,0-1 28,0 13 1,0-1-12,0 17 0,0-1 22,0 12 0,0 7 50,0 6 92,0 7-95,0-4 252,0 8-290,0-8-17,0 7 44,0-7-161,0 0 115,0 6-914,0-5 935,8 14 0,-7 3-61,5 7 1,-4 2 74,-2 4 1,2 6-86,4 12 1,-4-1 40,4 12 1,-5-2-22,-1 13 1,0 6-71,0 6 0,0 4-222,0 2 0,0-1 232,0 13 0,0-13-16,0-5 0,0-9 12,0-3 0,0-7 91,0 1 1,0-10-70,0-7 1,2-4 37,4-1 1,-4-8-26,4-4 0,-4-4-382,-2-2 605,0 1-592,0-9-679,0-1 1068,7-8 0,3-8 0,7-1 0</inkml:trace>
  <inkml:trace contextRef="#ctx0" brushRef="#br0" timeOffset="858">381 87 6753,'0'-10'-691,"-6"0"862,0 5 184,0 3-192,6-6 1,-1 8 45,-5 0 1,2 0-108,-8 0 0,7 8-49,-7 3 0,-1 10 53,-10 3 0,3 6-109,-3-1 1,4 4 73,2 1 0,-6 1-13,0-1 0,0-5 6,5 0 1,3-8-6,3 2 1,-1-3-162,7-3 220,-7 0-141,11 0 137,-6-7-358,8-2 128,0-8 1,6-8 74,0-3 1,7-5 25,-1-1 0,3-8-4,2-4 1,1-4 31,-1-1 0,0-1-26,1 1 0,-1-1 17,0 0 1,-5 1-5,-1-1 1,1 8 51,5 4 1,-5 4-44,-1 2 0,-7 5 7,2 1 12,-4 7-7,-2-4 0,0 22-12,0 3 0,-6 6-9,0 0 1,-7-2 7,1 8 0,-3-6 26,-3 6 1,1 0-35,0 5 1,-2 7-1,-4-1 0,1 0 73,-6-5 0,6-2-61,-1-5 1,4-3 120,2-7-114,7-1 1,-3-5 57,7-1-49,0-7 1,8-4-133,4-12 1,4-3 80,7-2 1,2-8-96,4-4 0,-4-2 24,4 2 0,-1-3-75,1 3 0,-4 4 63,4 2 0,-6 4 41,-5 1 0,3 3-133,-3 3 1,-3-1 80,3 7 0,-6 0-164,5 6 0,-7-1 281,2-5 0,3 4 0,1-6 0</inkml:trace>
  <inkml:trace contextRef="#ctx0" brushRef="#br0" timeOffset="1536">450 104 7569,'-6'-12'-1251,"0"1"1508,1 7-5,5-11 152,0 13 54,0-6-446,0 23 1,0-3 57,0 11 1,5 2-4,1-2 0,8 8-105,-3-2 1,-1-2 102,1 1 0,-5-1-60,6 2 0,-7 4 34,7-4 0,-6-4-42,5-2 0,-7-4 45,2-2 0,1 0-59,-1 1 1,6-7 1,-7 1 1,1-6-104,-6 5 1,2-7-101,4 2 112,-4-4 99,6-2-48,-8-8 97,0-2 0,-6-7-68,0 0 1,-6-1 55,7 1 1,-3-2 17,2-4 1,-1 2 9,-5-8 1,-1 0 14,7-6 1,-8 1-52,3-1 1,3 1 91,2-1 0,3 8-82,-3 4 1,4 4 135,-4 2-42,4-1 4,2 9-246,0 1 211,0 8-85,0 15 0,6-1 31,0 15 1,5-6-96,-5 6 1,6-6 69,-7 5 1,7-1 9,-6 2 0,5 4-15,-5-4 0,5 1 1,-5-1 0,2 2-28,-2-8 0,-4 6 31,3-6 1,3 0-368,-2-6 234,0 1 1,-5-3-209,5-4 0,-4-1-97,4-4 110,-4-4 0,0 5-44,4-7 357,-5 0 0,7-7 0,-8-3 0</inkml:trace>
  <inkml:trace contextRef="#ctx0" brushRef="#br0" timeOffset="2245">415 1436 7569,'0'-10'-1255,"0"-5"1343,0 13 104,0-14-62,0 7-103,0-1 98,0 2-76,0 8 0,0 14-32,0 3 0,0 4-23,0-3 0,0-1-9,0 0 0,0 6 20,0 0 1,0 0 17,0-5 0,0-1 32,0 0-12,0 0-19,0 1 9,0-9-57,0-1 1,0-10 27,0-4 0,0 3-1,0-9 1,0 0-24,0-5 1,6 0 26,0 0 0,0-3-9,-6-3 0,0 2 2,0-8 1,5 8 111,1-2 1,0 4-9,-6 2-5,0-1 1,0 7-29,0-1 20,0 8-488,0-3 1,0 20 73,0 5 323,0 3 0,8-4 0,1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44:19.531"/>
    </inkml:context>
    <inkml:brush xml:id="br0">
      <inkml:brushProperty name="width" value="0.17143" units="cm"/>
      <inkml:brushProperty name="height" value="0.17143" units="cm"/>
      <inkml:brushProperty name="color" value="#00A0D7"/>
    </inkml:brush>
  </inkml:definitions>
  <inkml:trace contextRef="#ctx0" brushRef="#br0">1 398 7569,'0'-9'-198,"0"1"507,0 8 1,6 15-173,-1 8 0,1 2-32,-6 4 0,0 0-172,0 6 0,2-3 91,4-3 1,-4 2-51,4-8 1,-4 6 77,-2-6 0,0-6 13,0-5-60,0-8-192,0 3-26,0-7 218,7 0 1,-5-7-154,4-5 0,-2-5 82,2-6 0,3 1-48,8-6 1,-5 1 60,-1-2 0,-1-2 56,2 8 0,3 0 6,-3 6 0,1 0 222,-1-1 9,3 9-166,-6 1-41,9 8 0,-3 2 9,-3 4 0,-5 3 12,-7 9 0,0 5-11,0 0 0,0 2-87,0-2 1,0-2 6,0 8 1,0-8 47,0 2 1,0 2-82,0-2 1,6-6-111,0-5 166,0-1 1,-4-1-7,3-4 1,-1-6 74,8-6 0,-7-6-76,7-11 0,0 2 85,5-8 1,0 0-27,0-5 0,-5 5 101,-1 0 0,-1 6 263,2-6-248,3 8 1,-7-4 223,3 8-118,-3 7-93,0 3 1,-7 14-38,5 5 0,-4 5-65,-2 6 0,0-2-45,0 8 1,0-6-168,0 6 1,0-8-6,0 2 0,0-4-232,0-1 1,6-1-68,0 0 1,-1-5 34,-5-1 416,8 1 0,2 5 0,7 0 0</inkml:trace>
  <inkml:trace contextRef="#ctx0" brushRef="#br0" timeOffset="439">935 502 7569,'-18'-6'0,"1"1"0,0-1 446,0 6-224,-1 0 1,1 6 278,0-1-364,-1 9 1,7-5-6,-1 9 0,3 1 31,-3 4 1,-1-2-139,7 8 0,0-6 71,6 6 1,0-6-195,0 6 0,0-8 62,0 2-400,0-4 310,8-2 1,2-7-9,7-4 0,0-4-63,0-2 0,1-8 85,-1-4 1,0-11-47,1-5 1,-1 1 87,0-2 1,0-6 106,1-5 0,-3 5-109,-3 6 0,-5 8 486,-7-2-59,0-4-97,0 8-57,0-6 1,-2 16-22,-3 3 1,1 12-1,-8 5 1,8 5-34,-1 1 1,3 6-166,2 0 1,0 8 94,0-3 0,0-3-246,0-1 1,2 0 30,3 0 0,5-1-62,7-6 0,-5 0-271,-1 0 0,1-1 53,5-5 1,1-1 417,-1-4 0,0-4 0,0 5 0</inkml:trace>
  <inkml:trace contextRef="#ctx0" brushRef="#br0" timeOffset="798">1194 502 7433,'0'17'178,"0"1"63,0-1 1,0 0-114,0 1 1,0 5-13,0 0 0,6 5-55,0-4 1,-1-1-11,-5-6 1,0 0-68,0 0-24,0-7-443,0 5 261,0-13-849,0 6 888,0-23 0,0 3 61,0-11 1,0 2 104,0-2 0,6 2-45,0-8 1,0 2 167,-6-2 1,2-2 99,3 8 1,-1-5-5,8 5 324,-8 0-361,11 5 0,-5 3-54,7 3 0,-6 5-15,1 7 1,0 0-182,5 0 1,-6 0-81,1 0 0,-1 0-136,7 0 0,-7 0 301,1 0 0,-1 0 0,7 0 0</inkml:trace>
  <inkml:trace contextRef="#ctx0" brushRef="#br0" timeOffset="1098">1575 18 7569,'0'-10'1137,"0"3"-906,0 22-94,7-4 1,-5 22-74,4-4 0,-4 4 130,-2 1 1,0 8-191,0 5 0,-6 3 95,0 1 1,-1 1-147,1 0 0,4-6 51,-4 0 1,-1-5-382,1 5 1,0-8-58,6 3 1,0-5-238,0-1 0,-6-6 671,1-1 0,-9-6 0,4 3 0</inkml:trace>
  <inkml:trace contextRef="#ctx0" brushRef="#br0" timeOffset="1392">1817 346 7658,'-16'8'37,"5"4"1,-3-3-38,9 3 0,-9 5 37,3 6 0,-5 0-12,-1-5 1,0 5 118,-1 0 0,7 0-105,-1-6 1,7 6-12,-7 0 36,8 0 0,-3-6-1,7 1 0,0-7-26,0 1 0,5-6 21,1 5 0,7-7-116,-1 2 0,3 3 93,3 3 1,-1-3-15,0 3 0,1-6 5,-1 5 1,6-5-117,0 6 0,2-7-67,-2 7 0,-4-6-389,4 5 546,-11 1 0,11 5 0,-4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44:15.026"/>
    </inkml:context>
    <inkml:brush xml:id="br0">
      <inkml:brushProperty name="width" value="0.17143" units="cm"/>
      <inkml:brushProperty name="height" value="0.17143" units="cm"/>
      <inkml:brushProperty name="color" value="#00A0D7"/>
    </inkml:brush>
  </inkml:definitions>
  <inkml:trace contextRef="#ctx0" brushRef="#br0">85 156 7348,'0'-10'126,"8"3"117,3 7 0,5-6-106,1 0 1,2 1 1,4 5 0,2 0-153,4 0 105,4 0 0,-4-6 6,11 0 0,-2 0 18,9 6 1,-7 0-97,6 0 1,-8 0 65,3 0 0,-3-2-165,3-3 1,-11 3 89,5-4 1,-6-2-91,0 2 1,-3-5-88,-2 5 0,-5-5-163,4 5 1,-10-2-305,-1 2 634,-1 4 0,-1-13 0,-2 5 0</inkml:trace>
  <inkml:trace contextRef="#ctx0" brushRef="#br0" timeOffset="901">189 139 7569,'-10'0'-493,"3"0"1,5-6 863,-4 0 34,4 1-77,-6 5-191,8 0 0,0 7 78,0 5 1,0 9-79,0 2 1,0 8-37,0-3 0,0 7 43,0 5 1,0 5-114,0 6 0,0-1 19,0-3 1,0 3 20,0-4 0,0-4-10,0-2 0,0-5 100,0-6-197,0 3 0,0-12 67,0 3 1,0-10-142,0-1 143,0-9-315,0 5-159,0-8 413,-7 0-9,5 0 145,-6 0-61,8-8 0,0 5 48,0-9 0,0 6-73,0-5 0,0 5 127,0-6 0,0 7-104,0-7 1,2 3 69,4-3 0,3-3-49,9 3 0,-1-5-54,0-6 0,2 4 0,5-4 1,1 1-3,3-1 0,11 4 1,-5-4 0,11 4 20,-5 2 1,6 7-93,-6 4 0,3 4 75,-3 2 1,-4 2-160,5 4 0,-5 4 56,-1 7 0,0 2-41,-1 4 0,-1-4 52,-4 4 0,3-1 30,-3 1 0,-4-2 25,-2 8 1,-9-1-29,-3 7 0,-7 0 117,2-1 1,-4 3-102,-2 3 1,-2-4 97,-4 5 1,-4-5-44,-7-1 1,-6 0 62,0-1 0,-8 1-8,2-1 1,-9 1-53,-2-1 1,-8 1 154,1 0 1,-10-1-48,-7 1 1,-9-3 161,-2-3 0,6 2-72,6-8 0,9-2 46,2-9 0,2-5-133,10-7 1,1-2-297,11-3 0,-1-7 61,11-11 1,-1 2-98,14-8-1,1 6-855,9-6 0,7 6 1054,11-6 0,4 8 0,8-4 0</inkml:trace>
  <inkml:trace contextRef="#ctx0" brushRef="#br0" timeOffset="1911">1572 225 7569,'-17'-9'406,"0"-7"-145,0 14 0,-1-5-17,1 7 0,0 2-11,-1 3 0,-1 13-28,-4 10 1,2 7-1,-8 5 0,2 12-23,-2 12 1,-3 5-96,3 6 1,4-4 8,2 4 41,4 4 1,9-8-183,4 4 1,4-4 78,2-2 0,8-6-80,4 1 0,9-9 30,2 3 1,2-6-195,-2-6 1,-2-4 102,8-7 0,0-8-223,5-4 0,-3-12 132,4-5 1,-5-12 99,11-5 1,-5-14 114,-1-10 1,-1-1-107,1-10 0,-1-8 168,1-9 1,-6-5-29,0-1 0,-8-4 162,2 4 0,-12-10-102,-5 10 1,-4-10 124,-2 4 1,-10 0 42,-7 6 0,-8 6 35,-9-1 0,-7 3-145,1-3 0,0 9-9,5 14 0,2 5-244,5 19 0,-5-3 80,4 15 0,4 1-818,2 9 0,4 11 118,1 7 704,9 8 0,-6-4 0,5 7 0</inkml:trace>
  <inkml:trace contextRef="#ctx0" brushRef="#br0" timeOffset="2610">2558 346 7569,'0'-17'355,"0"7"-112,0 3 1,-8 7-12,-3 0 0,-4 9-50,-3 9 0,-5 9 6,0 13 1,-13 12 1,1 11 1,-5 12-299,-1 6 0,5 5 123,16-40 1,-1 0-1,-15 41 62,1-1 1,3-7-164,3-10 1,4-9 94,8-8 0,7-2-111,4-10 0,4-1-916,2-11 356,0 5-190,0-14 852,0 6 0,4-15 0,15-2 0,-7-8 0</inkml:trace>
  <inkml:trace contextRef="#ctx0" brushRef="#br0" timeOffset="2987">2230 139 7569,'-25'-10'0,"5"3"-100,-5 7 59,8 0 1,0 0 555,0 0-271,7 7 1,-4 5-167,9 11 0,-1 4 45,6 7 1,0-5-124,0 0 1,0-2 72,0 2 1,2-4-321,4-8 143,3-7 1,9 3-9,-1-7 1,-6-1 169,1-5 0,-8-1-16,1-5 1,-1-4 117,2-7 0,-4 0-84,4-1 0,-4-1-17,-2-4 1,0 4 73,0-4-173,0 4 83,-8 1 1,4 9-742,-7 3 297,7 4 1,-4 10-636,8 3 1036,0 5 0,-8 9 0,-1 1 0</inkml:trace>
  <inkml:trace contextRef="#ctx0" brushRef="#br0" timeOffset="3421">2489 1142 7569,'-8'17'0,"4"0"0,-7 1 0,5-1-183,-5 0 181,7 8 1,-4-4 38,8 8 0,0-8 179,0 2-205,0 4 0,6-7-40,0 3 0,9-12-9,2-5 1,1-4 47,5-2 1,-4 0-4,-2 0 0,0-2 44,1-4 1,-7-4 97,1-7 1,-1-2 37,7-4-87,-9 4 1,1-12 179,-4 8 0,-5-2-34,5 2 0,-4 4 48,-2-4 1,-8 5-52,-3 7 1,-4-3-75,-3 9 1,-1-3-1,-4 2 0,4 4-514,-4-4 0,4 5-593,1 1-586,1 0 1524,0 7 0,-1 3 0,1 7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0:14.41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77 18641,'0'19'285,"0"-3"-580,0-16 323,0-24 24,0 19-31,0-18 25,0 23 291,0 0-153,0-16-13,0 12 562,0-11-711,0 38 40,0-9-8,0 26-64,0-13 9,0 15 1,0-5-10,0 3 1,0-9 25,0-2 0,0-6-33,0 5 1,0 1 25,0 6 1,0-6-27,0-1 0,0 1 16,0 6 0,0-1-3,0 1 1,0 0 3,0-1 0,0 1-2,0-1 0,0 1-3,0 0 5,0-1-1,0 8 1,0 1 0,0 3 26,0-12 10,0 7-15,0-5 1,0 14-6,0-4 1,0-9 1,0-8 1,0-1-25,0 7 0,0 0 16,0-1 0,0-5-31,0 0 35,0 0-21,0 13-4,0 2 7,0 0 21,0 6-1,0-13-18,0 13 8,0-6 4,0 8 1,0-2-7,0-4 0,0-10 33,0-7-31,0 0 0,0 11 33,0 1 0,0-7-25,0-5-6,0 0 1,0 11 32,0 1 0,0-7-25,0-5 0,0 0-32,0 5 0,0 1 28,0 0 1,0-1-16,0 1 1,0-6 9,0-1 0,0 1-2,0 6 1,0-1-15,0 1 1,0 0-16,0-1-40,0 1 1,0 5 59,0 1 0,0-7-4,0-5-8,0-8 18,0 19 0,0-11-25,0 12 132,0-13-103,0 13 14,0-5-15,0 16 2,0 0 1,0-8-29,0-3 30,0-13-28,0 13 15,0-5-4,0 16 9,0-8 4,0 6-2,0-13-3,0 5-27,0-7 27,0-1-31,0 1 24,0 7-27,0-5 32,0 5-1,0 0 16,0-5-22,0-3 13,0-1-6,0-6-4,0 7 3,0-7 10,0-2-6,0 0-1,0-6 0,0 6-1,0-15 4,0 5-2,0-13-1,0 6 0,0 0 0,0 1 0,0 9 0,0-1 42,0 0-39,0-7-254,0-3 18,0-30 121,0 18 42,0-26-348,0 21 135,0-7 283,0 0 0,0-1 0,0 1 0</inkml:trace>
  <inkml:trace contextRef="#ctx0" brushRef="#br0" timeOffset="27900">66 30 19869,'-19'0'673,"3"0"-136,16 0-588,23 0 170,-17 0-352,33 0 49,-20 0 89,15 0 0,1 0 65,0 0 1,-9 0-8,7 0 1,0 0 53,7 0-57,0 0 68,-5 0 1,5 0-46,1 0 34,-9 0 10,1 0-21,2 0 1,9 0-6,8 0 0,0 0 0,-8 0-1,-4 0-1,-11 0-33,4 0 0,-6 0 29,7 0-152,-7 0 137,6 0-20,1 0-19,-5 0 132,19 0-33,-11 0 0,13 0 86,-4 0-135,-12 0 120,-1 0-80,2 0-27,9 0 24,8 0 1,-2 0-91,-4 0 87,-12 0-23,-1 0 1,0 0-20,7 0-23,0 0 33,3 0 11,-7 0 0,6 0-2,-7 0 0,0 0-3,-1 0 1,6 0 2,1 0-2,-1 0 0,6 0 0,0 0 0,0 0 1,-11 0-1,0 0 1,11 0-5,0 0 3,0 0 1,-11 0 0,-1 0-1,1 0 0,5 0 1,0 0 0,9 0 0,-3 0 0,2 0 5,-2 0 0,4 0 0,-4 0 1,4 0-6,2 0 2,0 0 24,-1 0 0,1 0 3,0 0 0,-6 0-2,0 0 0,2 0 5,10 0 0,-4 0-23,4 0 1,-5 0 4,-1 0 0,0 0-20,0 0 1,0 0-3,0 0 0,5 0-59,1 0 75,0 0-18,-6 0 1,5 0-8,1 0 1,1 0 11,-1 0 0,-4 0-1,3 0 0,3 0 30,-2 0 0,-1 0 4,-5 0 0,2 0-20,4 0 0,1 0 6,5 0 0,1 0 16,-7 0-1357,7 0 1335,-11 0 1,11 0-62,-7 0 61,7 0-34,-11 0 0,7 0-72,-3 0 1,-2 0 93,7 0 0,-7 0-5,1 0 1,-1 0-3,2 0 1,-2 0-4,7 0 1,-7 0 32,1 0-27,-3 0 2,6 0 1,-7 0 31,5 0-31,-4 0 1,6 0 0,-7 0 0,5 0 0,-4 0 670,-2 0 1,0 0-670,-1 0 1,-4 0 68,-1 0 1,0 0-72,6 0 1,-2 0-20,-4 0 18,4 0 3,-6 0 0,10 0-33,3 0 1,-3 0 22,4 0 0,-8 0 0,2 0 1,-4 0 9,9 0 0,-3 0-2,-2 0 0,-4 0 0,4 0 1,-4 0 0,10 0 0,-3 0 41,3 0-44,-12 0 3,19 0 1,-19 0 28,12 0-30,-4 0-5,-2 0 0,2 0-5,3 0 1,-3 0 5,4 0 1,-5 0-3,-1 0 0,6 0 6,0 0 1,-1 0-2,-5 0 1,0 0 20,0 0-21,0 0 1,0 0 0,0 0 52,-1 0-52,1 0 8,0 0 0,0 0 0,0 0 1,-2 0-12,-4 0 0,4 0 0,-4 0 0,4 0 7,2 0 0,-6 0-2,0 0 0,-2 0 3,2 0-1,4 0-2,-5 0 0,5 0 30,-4 0 0,4 0-27,-4 0 1,-2 0 1,2 0 1,-2 0-11,2 0 0,-1 0 0,-5 0 0,-4 0-6,5 0 1,-5 0-5,-1 0 1,-1 0 30,1 0 0,0 0-18,-1 0 0,1 0 92,-1 0 1,1 0-81,0 0 1,-1 0 4,1 0 0,-1 0-3,1 0 0,-1 0 4,1 0 0,5 0-37,1 0 0,-1 0-10,-5 0 0,1 0-8,5 0 46,-5 0-9,6 0 0,-5 0-7,3 0 6,-3 0 1,5 0 0,-6 0 0,5 0 1,-5 0 5,5 0 1,1 0 2,-2 0 1,1 0-1,-7 0 1,3 0 2,3 0 0,-3 0 24,3 0-30,-4 0-1,-1 0 0,0 0 0,-1 0 1,3 0-3,3 0 0,-3 0-1,3 0 1,-4 0-11,-1 0 0,0 0-3,-1 0 0,7 0 19,-1 0 0,0 0 0,-5 0 0,-4 0 93,3 0-96,-3 0 1,4 0 0,-3 0 14,-3 0-11,4 0-10,1 0 0,3 0 2,3 0 0,-3 0-16,3 0 1,-2 0-12,3 0 1,-5 0 15,5 0 1,1 0-8,-2 0 1,1 0 167,-7 0-151,8 0-2,-5 0 0,5 0 92,-7 0-87,7 0 10,-5 0 0,7 0 5,-4 0 1,-1 0-28,7 0 0,-2 0-7,2 0 0,2 0-3,-8 0 1,6 0-87,-5 0 0,5 0 14,-6 0 81,1 0-11,1 0 0,-6 0 19,5 0-18,3 0 41,-8 0 1,13 0 94,-9 0 1,8 0-74,-2 0 1,4 0 17,2 0 1,0 0-63,0 0 1,-1 0 18,1 0 1,-4 0-189,4 0 189,-11 0-7,16 0 1,-18 0-62,7 0 57,0 0-10,-2 0 0,4 0-11,-7 0 0,7 0 33,-2 0 0,-2 0 6,2 0 1,-2 0-13,2 0 1,2 0 7,-7 0 0,5 0-5,-6 0 1,6 0 0,-5 0 0,-1 0 2,-5 0 1,5 0-6,0 0 1,1 0-1,-7 0 0,7 0-5,-1 0 0,0 0-2,-5 0 1,-1 0 15,1 0 1,0 0 3,-1 0 1,1 0-23,-1 0 10,1 0 1,5 0-21,1 0 18,-1 0-13,-5 0 0,-7 0-2,1 0 2,0 0-1,13 0 0,1 0 9,3 0-4,-4 0 1,-2 0 42,1 0-41,-9 0 1,7 0 31,-5 0-26,-3 0-10,2 0 5,-6 0-29,15 0 0,0 0-5,4 0 0,-9 0 16,-8 0 0,-6 0-27,5 0 31,1 0-19,14 0 103,1 0-83,8 0 31,-8 0 1,-2 0 3,-7 0 0,-6 0-18,-1 0 0,1 0 18,6 0 1,-1 0-12,9 0 0,-1 0-48,4 0 43,-11 0-21,-3 0 0,-11 0-17,8 0 23,0 0 3,13 0 0,1 0 0,3 0 1,-4 0 1,-2 0-5,1 0 3,-1 0 0,0 0 11,1 0-9,-1 0 0,-13 0 80,6 0-75,1 0 27,-5 0 8,11 0-29,-5 0 3,9 0-10,8 0 19,0 0-78,0 0 59,0 0 1,-8 0-10,-4 0 4,-11 0 64,4 0 3,-14 0-47,21 0 8,-11 0-28,13 0 18,-7 0 5,-8 0-68,-2 0 46,0 0-53,-6 0 55,14 0-58,-22 0-22,12 0 71,-13 0 1,7 0-8,8 0 6,-6 0 74,6 0-74,-7 0 86,-9 0-69,7 0 6,-7 0-7,9 0 0,-1 0-8,0 0-6,0 0-10,1 0 20,-1 0-5,-7 0 117,5 0-74,-13 0 8,6 0-34,-1 0 4,-5 0-8,14 0-9,-15 0 106,7 0-78,0 0 150,-6 0-168,13 0 10,-13 0-5,6 0-16,-1 0 93,-5 0-148,14 0-25,-14 0 725,5 0-563,1 0-289,-6 0 204,13 0 10,-13 0-1001,6 0 197,-23 0 796,3 0 0,-21 0 0,6 0 0</inkml:trace>
  <inkml:trace contextRef="#ctx0" brushRef="#br0" timeOffset="55479">19831 42 18951,'0'-19'60,"0"4"302,0 15-430,0-8 68,0 29 44,0-23-35,0 33 4,0-21-12,0 15 1,0-6-76,0 6-10,0-16 45,0 7 22,0-14-777,0 5 686,0-22 208,0 11-124,0-27 187,0 12-87,0 0 33,0-4-158,0 21 1,0 25 0,0 16 0</inkml:trace>
  <inkml:trace contextRef="#ctx0" brushRef="#br0" timeOffset="71116">49 4455 18591,'-20'0'505,"5"0"64,15 0-464,23 0-11,-10 0-18,20 0 14,-8 0-136,-6 0 119,14 0-162,-6 0 102,8 0-8,-9 0-30,7 0-7,-6 0 14,8 0 5,-9 0 10,-1 0 3,0 0 0,-5 0 0,-3 0 0,6 0 0,-11 0 0,20 0 0,-13 0 0,-1 0-18,5 0-1,-12 0 4,22 0-3,-14 0 14,6 0 6,0 0 2,-6 0 1,6 0 6,0 0-6,-6 0 3,14 0-8,-14 0 2,6 0-5,0 0 4,-5 0-37,5 0-3,-8 0 34,8 0 0,2 0-11,7 0 1,1 0-21,-1 0 42,-7 0 1,6 0-23,-4 0 25,-4 0 47,7 0 12,-5 0-10,8 0 10,7 0-60,-5 0 7,13 0-15,-6 0 1,0 0 15,-4 0 0,-9 0-31,-2 0 0,-6 0 30,6 0 1,-6 0 11,6 0-32,-8 0 2,19 0 3,-3 0 0,7 0 0,-4 0 0,-9 0-5,-2 0 10,0 0-1,-2 0 0,-1 0-23,-2 0 21,2 0 0,9 0-1,0 0 1,-7 0 26,1 0-11,0 0 0,11 0-17,1 0 1,-7 0 0,-5 0 1,0 0-4,6 0 8,-9 0-1,7 0 0,-6 0-13,8 0 1,-1 0 6,1 0 0,-1 0-1,1 0 0,1 0 0,5 0 0,-5 0 0,5 0 0,-5 0 6,-1 0 1,-1 0 1,1 0 0,1 0-6,5 0 1,-5 0 1,5 0 0,-5 0-6,-1 0 6,-1 0 3,1 0 0,5 0 1,1 0 0,-1 0-6,-5 0 0,5 0 0,0 0 0,1 0 24,-7 0-22,9 0 0,-7 0 0,12 0 36,-8 0 0,7 0-30,-7 0 0,8 0 23,-2 0-20,4 0-14,2 0 1,-2 0 2,-4 0 1,4 0-2,-4 0 0,-2 0-2,2 0 0,-5 0 4,5 0 1,-6 0-5,6 0 0,-2 0 1,3 0 1,2 0-4,-2 0 0,3 0-20,1 0 1,7 0 26,0 0 1,-1 0-1,-5 0 1,2 0 8,4 0 1,-4 0 1,3 0 0,-3 0-4,-2 0 0,2 0 2,3 0 0,-3 0 11,4 0-12,3 0-8,-7 0 1,6 0 3,-9 0 1,7 0-7,0 0 0,-1 0-2,-5 0 1,2 0 2,4 0 0,-3 0-2,9 0 0,-7 0 25,7 0 0,-3 0-21,3 0 0,1 0 88,-7 0-571,-1 0 492,-5 0 1,6 0 4,0 0 1,5 0-12,-5 0 0,5 0 1,-5 0 0,5 0 2,-5 0 1,1 0-1,-1 0 1,-4 0-9,3 0 1,-3 0-4,-2 0 1,6 0-16,-1 0 1,1 0 21,-6 0 0,0 0-15,0 0 13,7 0 249,-5 0 0,6 0-244,-9 0 1,1 0-8,0 0 0,6 0 0,-1 0 1,1 0-3,-6 0 1,6 0 0,-1 0 0,1 0-4,-6 0 0,0 0 6,0 0 1,-1 0 1,1 0 0,-6 0-4,1 0 0,-3 0-1,2 0 1,4 0 1,-4 0 1,6 0-1,5 0 1,-3 0-2,4 0 0,-2 0 0,1 0 0,-3 0-2,4 0 0,-5 0 3,-1 0 0,6 0-3,0 0 1,-1 0 5,-5 0 1,0 0 1,0 0 0,6 0 16,-1 0 1,1 0 4,-6 0 0,3 0-29,-3 0 1,10 0 9,-10 0 0,3 0-27,-3 0 27,8 0-37,-6 0 0,11 0-3,-7 0 0,5 0 30,-5 0 1,-1 0-6,-5 0 1,0 0 14,0 0 0,6 0 5,-1 0 0,-3 0 7,-2 0 0,-2 0 7,13 0 1,-7 0-18,2 0 1,-3 0-9,3 0 1,-4 0-1,3 0 0,-3 0 5,-2 0 1,2 0-6,4 0 0,-5 0-7,5 0 1,2 0-4,-3 0 1,1 0 10,-6 0 1,0 0 4,0 0 0,-1 0 45,1 0-50,-7 0 1,4 0 1,-4 0 10,7 0-10,-1 0 6,1 0 0,-4 0 1,4 0 1,-10 0-13,10 0 1,-4 0-3,4 0 1,-6 0 7,1 0 0,-3 0-3,2 0 0,2 0-10,-8 0 0,8 0 10,-2 0 1,-1 0-6,1 0 0,0 0 0,6 0 1,-6 0 0,0 0 1,-2 0-1,2 0 1,4 0-2,-4 0 1,-2 0-2,3 0 1,-7 0 2,6 0 0,-6 0-1,6 0 1,-5 0 0,5 0 0,-6 0 0,6 0 0,-5 0 0,5 0 0,-2 0 0,2 0 0,2 0 0,-7 0 0,5 0 0,-6 0 0,6 0-1,-5 0 1,7 0-1,-2 0 1,-2 0 0,2 0 0,0 0 0,6 0 0,0 0 0,0 0 0,-6 0-6,0 0 1,-2 0-1,2 0 1,4 0-4,-4 0 0,-1 0-2,1 0 1,-2 0 1,2 0 0,4 0-2,-4 0 0,-2 0 9,2 0 1,0 0-6,6 0 0,-6 0 14,1 0 1,-3 0-8,2 0 1,4 0 2,-4 0 0,-2 0 4,2 0 1,-5 0 1,5 0 0,-6 0 1,6 0 1,-5 0 0,5 0 1,-6 0-10,6 0 0,-6 0 2,7 0 1,-7 0 13,6 0-11,-8 0-3,12 0-464,-5 0 467,-1 0 0,4 0 15,-8 0 0,6 0 2,-5 0 1,1 0-4,-2 0-46,-3 0 37,13 0 0,-12 0 3,8 0 1,-7 0 1,1 0 0,-3 0-60,-3 0 324,8 0 0,6 0-289,4 0 0,-4 0 3,-13 0-1,0 0 1,11 0 3,0 0 1,0 0 0,-6 0-3,1 0 1,-1 0 2,-5 0 1,-1 0 0,1 0 0,-1 0 0,1 0 0,-1 0 23,9 0 1,1 0-4,8 0 0,-8 0 27,-4 0-2,-11 0-31,4 0 4,-6 0-44,0 0 0,5 0-51,-3 0-16,-4 0 81,8 0 1,-6 0-29,7 0 18,-7 0-10,6 0 91,-6 0-43,7 0 12,1 0-12,-1 0 9,1 0-20,0 0-3,-1 0-51,1 0 52,-8 0-66,-2 0 57,0 0-7,-6 0 12,6 0 2,-8 0-8,0 0 4,1 0 10,-1 0 8,0 0 14,1 0-26,-9 0 60,-1 0-7,0 0 106,-6 0-154,13 0 1,-13 0-144,6 0 205,-1 0 34,-5 0-82,14 0-19,-15 0-111,7 0 122,0 0-58,-6 0 65,13 0-40,-13 0 272,6 0-273,-1 0-79,-5 0 47,14 0 51,-14 0-36,5 0 4,1 0 91,-6 0-104,13 0 72,-13 0-61,6 0 8,0 0-108,-7 0 19,15 0-211,-14 0 166,5 0 0,-7 0 0</inkml:trace>
  <inkml:trace contextRef="#ctx0" brushRef="#br0" timeOffset="148045">19847 163 19794,'0'27'-75,"0"-2"114,0 0 32,0-6-40,0 6-25,0-7 16,0 7 8,0 2-8,0 7-13,0 1-53,0-1 61,0 1-3,0 0-2,0-1-31,0 1 23,0-8 0,0 5-9,0-13 1,0 14-7,0-6 13,0 8-10,0-1 6,0 1 2,0-1 0,0 1 0,0 0-37,0-1 15,0 1 1,0-1-15,0 1 23,0-8 23,0 5-27,0-12 19,0 12 3,0-12 6,0 12-1,0-13-2,0 14 37,0-6-41,0 8 80,0-1-69,0 1 7,0-8 0,0 5-18,0-5-4,0 8-7,0-8 43,0-2-27,0 0 4,0-6-3,0 6 25,0-8-25,0 0 3,0 8-12,0 2-6,0 8-34,0 0 43,0-9-11,0 7 3,0-6-5,0 0 64,0 6 7,0-14 39,0 13-78,0-12-34,0 12 44,0-5-74,0 8 2,0-1-156,0 1 178,0 0-29,0-1 134,0-7-119,0 6 83,0-6-63,0 7 20,0 1 1,0-1 1,0 1 7,0-8-41,0 6-10,0-7 31,0 9-5,0 0 43,0-1-40,0 1 42,0-1-20,0 1 43,0 0-35,0-1 6,0 1-52,0-8 41,0 5-25,0-13 18,0 6-43,0 0 33,0 2-20,0 8 44,0 0 2,0-1-22,0 1 4,0-8-23,0-2 24,0-8-94,0 0 84,0-7-18,0 5 11,0-5-4,0 7 6,0 8 6,0-6 0,0 14-2,0-14-56,0 6 48,0-8-98,0 1 99,0-1-3,0 0 18,0 1 1,0 7 17,0-14-36,0 12 6,0-13 13,0 7 37,0 0-40,0 1-5,0-1 21,0 0 0,0 0 43,0 1-52,0-1-18,0 0 24,0 1-47,0-1 16,0 0-9,0 1 8,0-1-8,0 0-37,0 0 45,0 1 16,0-1-19,0 0 107,0 1-72,0-9 6,0 7-20,0-15 14,0 15-44,0-14 36,0 5-76,0 1 66,0-6-18,0 13-3,0-5 4,0 0-8,0 5-2,0-5 34,0-1-6,0-1-13,0 0 20,0-6-13,0 13 3,0-13 6,0 13-3,0-13-56,0 6 47,0-1 77,0-5-47,0 14-15,0-14 7,0 13-22,0-13 23,0 13-36,0-5 27,0 0-27,0 5 13,0-13-6,0 6 12,0-1-2,0-5-25,0 14 23,0-15 1,0 15 1,0-7 2,0 9-1,0-9 2,0-1-38,0 0 31,0-6 6,0 13 1,0-13 3,0 6-6,0-1 217,0-5-193,0 14-13,0-15-7,0 7-36,0 0 285,0-6-247,0 13-22,0-13 11,0 6 3,0-1-235,0-5 91,0-17-14,0 9-72,0-17-278,0 15 347,0 7 0,0-7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48.8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35 18415,'0'-19'377,"0"3"948,0 16-1243,0 23-83,0-9 35,0 34 1,0-19-9,0 11 1,0-3-1,0-3 1,0 1-49,0-1 1,0 7-4,0-1 1,0 2-10,0-1 0,0-5 24,0 5 1,0-5-24,0-1 59,0-1 1,0 7-30,0-1 1,0 0 25,0-5 0,0 1-23,0 5 1,0-3 22,0 8 1,0-5-20,0 5 1,0-6-1,0 6 0,0-2-53,0 2 1,0 3 52,0-9 0,0 6-27,0-6 17,0 1 1,0-1-5,0 0-3,0-7 32,0 7-18,0-3 1,0 7 1,0-4 0,0-9 5,0-2-3,0-8-66,0 20 58,0-5-11,0 16 1,0-2 3,0-4-119,0-11 87,0 5-12,0-11-13,0 13-4,0-7 66,0-1-40,0 1 104,0-1-76,0 9 1,0-7 24,0 4-30,0-11 0,0 4-22,0-4-21,0-4 0,0 7 50,0-3 1,0-2-65,0 2 24,0-8 97,0 12-97,0 1 146,0 3-73,0 5 13,0 0-13,0-5-7,0 5 149,0 0-137,0-5-28,0 5 0,0-7 30,0-1-161,0-7 174,0 6-5,0-6 50,0 7-86,0 1 142,0-8-108,0-2 2,0-8 27,0 8-7,0-6 9,0 6 1,0-7-58,0-1 30,0-7-46,0 5 52,0-13-341,0 6 274,0-1 72,0-5-53,0 14 36,0-15 401,0 7-408,0 0 41,0-6-58,0 13 60,0-5-23,0 7-29,0-7-10,0 5-52,0-13-309,0 6-237,0-24 288,0 5 307,0-22 0,0 6 0,0-7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2:25.7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1345 4411 19807,'0'-10'317,"0"2"633,0 8-600,0 16-99,7-5-125,-5 14 1,6-6 168,-8 4-210,0-3 40,0 12-52,0-5 0,0 13-40,0 1 1,0 5 79,0-6 0,6 8-112,-1-2 0,1-1 82,-6 1 0,0-8-83,0 3 0,0 1 31,0-2 0,0-1-110,0-11 1,0 3 60,0-8 42,0 8 1,0-12 64,0 4-59,0-4 1,0-1-13,0-1 1,0-5-5,0-1 0,0-5 37,0 5-1,0-7-66,0 4 186,0-8-143,8 0 3,-6 0-90,5 0 79,1 0 21,-6 0-117,6 0 91,-1 0-30,-5 0 8,14 0 1,-7 0 42,9 0-16,-1 0 1,0 0 7,0 0 1,1 0 8,-1 0 0,6-6-19,0 0 0,0 1 10,-5 5 0,5-2 24,0-4-31,7 4 4,-3-6 1,10 3 8,3-1 1,-1-2-26,7 2 1,-6 4-5,6-3 0,-2-3 16,2 2 0,3 0 0,-9 6 1,6 0-106,-6 0 96,8 0-2,-11 0 0,5 0-52,-7 0 51,-1 0-25,9 8 1,-9-6-2,1 4 0,-1-4 17,-5-2 0,2 0-1,-2 0 0,1 0 42,-6 0 0,4 0 6,-5 0 0,6 0 167,-6 0-35,0 0-73,2-8 1,-4 6-100,8-4 34,-8 4 25,12 2 1,-14-5 24,4-1 0,2 0-75,-2 6 1,2 0-113,-2 0 1,-3 0 82,3 0 1,-4 0-24,-2 0 1,6 0 64,0 0-16,0 8-10,-13-6 0,5 5 227,-3-7-212,3 0-49,-5 0 6,5 0 91,-13 0-1279,6 0 1,-24 8 0,-3 2 0</inkml:trace>
  <inkml:trace contextRef="#ctx0" brushRef="#br0" timeOffset="767">3126 5085 19856,'0'-10'626,"0"3"2921,0 7-3364,7 0 92,-5 0-45,14 0-47,-7 0-66,1 7 1,5-5-11,-3 4-11,3 4 0,3-7-130,-1 9 0,-2-6 50,-3 5 1,1-5-113,-7 6 1,5-7-56,-5 7 165,8-8 8,-12 11-92,13-13 1,-11 11 14,7-7 15,-7 8 0,6-12 0,-4 3 15,-5 5 1,9-8-2,-4 4-9,-4-4-16,5 5-8,-7-5 23,0 6 1,-1-2 1,-5-1 48,4 9-7,-14-12 1,13 13 131,-9-3-117,8 3 46,-11 2 0,5 1 9,-7-1 0,5 2-25,1 4 1,-1-2 73,-5 8 1,0-8-55,0 2 0,5-3 86,0-3 0,7-2-422,-7-3 128,8 3 28,-3-13-1339,7 6 1177,0-8 1,0 0-1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24.87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19068,'0'19'-5,"0"-3"84,0-16 600,0 7-475,0 3 129,0 0-137,0-3-57,0 1-10,0 2 25,0 7-24,0-7-158,0 5-156,0 2 52,0 10 63,0 8 1,0-1 41,0 1 3,0-8 19,0 13 0,0-11-20,0 11 26,0-3 1,0 3 0,0 0 0,0 1 7,0-7 1,0 1-6,0 0 0,0 5-5,0 0 0,0 6 0,0-5 1,0 7-2,0-2 1,0-2-6,0 2 1,0-2-3,0 3 1,0 1 22,0-8 1,0 0 2,0-5 1,0-1-15,0 1 0,0 0-1,0-1 1,0 1-4,0-1 0,0 1 2,0 0 1,0 1-3,0 4 1,0-3-24,0 3 1,0 3-10,0-3 0,0 6 18,0-6 0,0 6-6,0-5 1,0 5 44,0-6 1,0 1-34,0-7 0,0 1 90,0-1 0,0-5-70,0 0 1,0 0 0,0 5-16,0 1 1,0-6-4,0 0 0,0-1-10,0 7 1,0 0-75,0-1 1,0 1 80,0-1 1,0-5-24,0 0 55,0-8 0,0 12 11,0-4 75,0-12 1,0 14-93,0-8 18,0 0-7,0 9-37,0-5-72,0 8 88,0-8 0,0 6-34,0-5-33,0-3 33,0 16 0,0-12 48,0 11 9,0-19-8,0 10 11,0-20-14,0 14-10,0-7 0,0-1 0,0 0-14,0 8 46,0 2-1,0 8 27,0-1-49,0 1-23,0-8 17,0-2 3,0-8-70,0-7-488,0-3 0,0-7 0</inkml:trace>
  <inkml:trace contextRef="#ctx0" brushRef="#br0" timeOffset="1626">0 3355 18596,'0'-19'-145,"0"-4"400,0 21-160,0-14 146,0 15-10,0-7 179,0 0 15,0 6-425,0 18 74,0-11-38,0 26 5,0-14-51,0 10 13,0 8-14,0-1-10,0-7-20,0-2 48,0-7-159,0-9-109,0-1 264,0 0 195,0-6-214,0 13 142,0-5-104,0 7 24,0 0-57,0-7-1126,0-3 521,0 1 616,0-6 0,0 6 0</inkml:trace>
  <inkml:trace contextRef="#ctx0" brushRef="#br0" timeOffset="2343">0 3441 18980,'0'20'378,"0"3"-252,0-21 185,0 13-199,0 2 49,0 3-234,0 12 193,0-13-351,0 6 79,0-7-316,0-1-59,0-7 86,0 5 441,0-13 0,0 13 0,0-5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30.01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 21407,'0'19'92,"0"4"-93,0-13-68,0 15 41,0 2 1,0 7-164,0 1 140,0-8-64,0 5 105,0 3 1,0 1-10,0 5 1,0-10 24,0-3 1,0-5 17,0 6 0,0 0-34,0 6 1,0-1 7,0 1 1,0 5-73,0 1 0,0 1 73,0-2 0,0-1-29,0 7 1,0-6 5,0 6 1,0-5-5,0 5 1,0-6 26,0 6 1,0-7 82,0 1 1,0 2-43,0-1 0,0-7 74,0-5-123,0 0 1,0 11 28,0 0 1,0-5-51,0-6 1,0-6 27,0 6 1,0 0-14,0 5 0,0 1 4,0-1 1,0 1-6,0 0 1,0-1-17,0 1 0,0 5 16,0 0 0,0 1-6,0-7 0,0 1 14,0-1 0,0 1-16,0 0 0,0-1 7,0 1 0,0-1 1,0 1 1,0-6 6,0 0 15,0-1-3,0 15-12,0 1 0,0 0-3,0-4 0,0-9-3,0-2 3,0 0 0,0 17-41,0 0 0,0 0-69,0-11 78,0 7 7,0 10 134,0 2-119,0-2 1,0-10 91,0-8-81,0-7 1,0 6 48,0-4 1,0-2-28,0 2 1,0-6-41,0 5 18,0-6-8,0 18 13,0-11-5,0 21 6,0-14-7,0 7 63,0-9-46,0-7 2,0-2-29,0-8-1,0 1-50,0-1 65,0 0-115,0 0 88,0-7-250,0-2 0,0-8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33.24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21216,'0'27'-258,"0"5"204,0 3 0,0 1 30,0 5 0,0-5 16,0-1 1,0-5 15,0 5 0,0-4-9,0 9 0,0-3 15,0-3 1,0 3-25,0 3 1,0-3 11,0 3 1,0-4-5,0-1 1,0 5-7,0 1 0,0 5-5,0-6 1,0 8 6,0-2 0,0 4 6,0 2 1,0 0 18,0 0 0,0 0 9,0 0 1,0 0 4,0-1 0,0-4-18,0-1 1,0-6 7,0 6 0,0-11-20,0 5 0,0-13-4,0 8-48,0-5 68,0 13-26,0 1 1,0 6-2,0-4 1,0-8 1,0-3 1,0-10-17,0 9 1,0 3-1,0 3 0,0-5-12,0-6-6,0 0 6,0 13 22,0-6 0,0 7 32,0-9-35,0-7 6,0 6 1,0 1 0,0 3-5,0 3 18,0-11-1,0 4-63,0-6 45,0 7-186,0 1 177,0 7-4,0 2 27,0 0-3,0 6 53,0-13 15,0 5-45,0-7-11,0-1-129,0 9 91,0-15-16,0 13 61,0-22-7,0 14 100,0-6-126,0 15 116,0-6-84,0 7 16,0-9-21,0-7-8,0 6-30,0-14-13,0 14 34,0-14-16,0 13-10,0-20 19,0 11 24,0-13 0,0-1 5,0 7-9,0-7 5,0 1-7,0 13 0,0-12-270,0 14 155,0-15-374,0-2 157,0-1 328,0-5 0,0 6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35.84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 20699,'0'27'10,"0"13"1,0-5 9,0 11 1,0-4-7,0-7 1,0 7-16,0 4 1,0 4-72,0 2 0,0-6 91,0 0 1,0 0-21,0 6 1,0 0 89,0 0 0,0 0-72,0 0 1,0 1 7,0 5 0,0-2-8,0 7 1,0-7 0,0 2 0,0 1-22,0-1 1,0-6-100,0-6 1,0-6 69,0 6 0,0-7-16,0 1 1,0 2 39,0-1 1,0-1-14,0-5 1,0 5 18,0 0 1,0 1 5,0-7 1,0 1 8,0-1 0,0 1-2,0 0 1,0-7-2,0 1 1,0 0-6,0 6 1,0-1-5,0 1 0,0 1-17,0 5 0,0-5 16,0 5 0,0-5-1,0-1 1,0-1 0,0 1 0,0-1 1,0 1 0,0 0 20,0-1 1,0 1 2,0-1 1,0 3-21,0 3 1,0-3 7,0 3-142,0-3 136,0 5-132,0 2 124,0 0-43,0-9-17,0-10 49,0 0 8,0 2 59,0 7-84,0 1 81,0-1-48,0 1 103,0 0-70,0-9 0,0-1-75,0-7-7,0-1-58,0 0 103,0 1-144,0-9 105,0 7-13,0-14 22,0 13 17,0 2-96,0 2 2,0 6-478,0-15 457,0-2 0,0-8 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38.54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0 260 19856,'0'-34'-840,"0"-1"621,0 8 58,0-5 51,0 12-19,0-5 176,0 8 195,0 0 406,0-1-273,0 9 266,0-7-245,0 15 48,0-7-322,0 31 0,0-2-163,0 19 1,0-1 21,0 1 0,0 4-67,0 8 0,0 6-4,0 0 0,0-1 61,0-5 0,0 8 40,0 3 0,0-1 1,0 1 1,0 0 13,0 7 0,0-7-2,0 0 1,0 6 135,0 6 1,0 4-76,0-10 0,0 10-316,0-10 0,0 4 231,0-3 0,0-1-106,0 0 1,0-2 97,0-3 0,0 1-102,0-8 0,0 1 111,0-6 1,0 2-6,0 3 1,0-8 80,0 2 0,0-5-66,0 1 1,0-3 144,0-4-189,0-3 1,0 11 274,0-8 0,0-5-256,0-7 0,0-4-40,0 4-2,0-7-45,0 20 109,0-5 0,0 14-33,0-4 0,0-3 118,0-9 1,0 1-94,0-1 0,0 7 19,0-1 1,0 0-18,0-5 1,0 0-50,0-1-28,0 1-79,0-8 136,0 5 1,0-10 20,0 6 1,0-5-46,0 6 224,0 0-177,0 13 15,0 3 36,0-1 5,0-2-19,0-7-12,0-9-63,0-8 57,0-3-41,0-13-916,0 6 1,0-8-1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40.68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43 18778,'0'-19'46,"0"4"-46,0 15 1301,0-8-1163,0 29-145,0-23 79,0 33 5,0-22-50,0 9-15,0-1 115,0 0 3,0 1-69,0 7 0,0 7-14,0 9 0,0-1-80,0-5 0,0-1 51,0 1 1,0 5 0,0 0 0,0 8-33,0-1 1,0-3-17,0 2 1,0-8 0,0 3 1,0 1-5,0-2 1,0 3 1,0-3 0,0-4 24,0 5 0,0 1-8,0-2 0,0 8-13,0-1 1,0-3-3,0 2 0,0-6 14,0 6 0,0-5 0,0 5 0,0-6 14,0 6 1,0 0 3,0 6 0,0-6-25,0 0 1,0 1 10,0 4 1,0-4-45,0-1 0,0-8 46,0 2 0,0-3-49,0-2 1,0-1 55,0 1 0,0-1 1,0 1 0,0-1-1,0 1 1,0 0 10,0-1 1,0 3 18,0 3 0,0-3-32,0 3 0,0-4 28,0-1-26,0 0-13,0-1 21,0 1 0,0-16 13,0 4 5,0-13-45,0 7 0,0 8 24,0 4-3,0-4 2,0 15 1,0-11-9,0 11 5,0-11 1,0 4 0,0-4 0,0-3 36,0 3-12,0-8 0,0 12-19,0-4 0,0-2 16,0 2-25,0-8 4,0 11 1,0-5-2,0 0-3,0-2-15,0-15 1,0 5-9,0-5 22,0-1-161,0 7 41,0-7-21,0 1 9,0 5-202,0-13 94,0 14-250,0-14 496,0 5 0,0-22 0,0-4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43.38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18908,'0'27'526,"0"-2"-417,0 0 15,0-6-112,0 14 1,0-6 42,0 7 1,0-5-121,0 0 1,0 0 105,0 5 0,0 3-107,0 3 1,0 5 64,0 6 0,0 1-4,0 0 0,0 6-10,0-1 1,0 7 1,0-7 0,0 1 17,0-6 0,0-2 5,0-4 0,0 2 2,0-8 0,0 7-7,0-7 0,0 2-3,0-1 1,0-3-2,0 8 1,0 0-1,0 6 0,0-6-18,0 0 1,0-1-5,0 1 0,0 2 18,0-8 0,0 0-2,0-5 1,0 0 8,0-1 0,0 1-8,0-1 0,0 1 8,0-1-35,0 1 0,0 5-2,0 1 1,0-1 27,0-5 0,0-1-6,0 1 1,0-1 19,0 1 1,0 0-20,0-1 0,0 1 36,0-1-41,0 1 26,0 7 4,0-5-1,0-3-10,0-9-3,0-15-58,0 5 54,0-13-13,0 6 16,0 0 3,0-6 5,0 13-5,0 2 5,0 10 9,0 8-2,0-8 94,0-2-95,0-16-6,0 7-2,0-15-4,0 15-1,0 1-6,0 10 58,0 8-45,0-1-9,0 1 6,0-1 9,0-7-49,0-2-1,0 0-24,0-13-154,0 11-794,0-21 1009,0-25 0,0 0 0,0-27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45.62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35 18279,'0'-19'-40,"0"4"1448,0 15-1490,0 23 141,0-10 0,0 28-104,0-12 29,0 3 0,0 10-13,0 5 0,0 3 15,0 1 1,0 1-8,0 0 0,0-6 48,0 0 1,0-1-1,0 1 0,0 2 37,0-8 0,0 2-51,0-1 0,0-3 15,0 8 1,0-5-25,0 5 1,0-6-3,0 6 1,0-2-24,0 2 0,0 3-5,0-9 0,0 6 3,0-6 0,0 8-13,0-2 1,0-1 22,0 1 1,0-2-3,0 2 1,0 2 20,0-8 1,0 7 21,0-7 0,0 0 6,0-5 0,0-1-30,0 1 1,0-6 6,0 0 0,0-6-8,0 6 0,0-6 6,0 5-7,0 1 14,0 14-38,0 1 0,0 6-2,0-4 0,0-10-40,0-7 58,0 0 0,0 13-48,0 2-3,0 8 8,0 0 23,0-8-25,0-1 50,0-1 1,0-6 1,0 5-1,0-5 1,0 5 4,0-1-7,0-7 0,0-1 13,0-3 24,0-12-32,0 14-1,0-19-73,0 13-12,0 0 80,0-6-6,0-2-3,0-1-2,0-15 102,0 15-98,0-14 80,0 13-52,0-5 4,0-1-12,0 7 1,0-14 182,0 5-170,0 1 97,0-6-81,0 13 3,0-5-15,0 7 0,0 1-63,0-1-184,0 8 313,0 2-94,0-8 13,0 4-79,0-21-548,0 6 371,0-24-224,0 5 468,0-14 0,0 15 0,0 2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47.53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70 18531,'0'-27'238,"0"10"-188,0 1 118,0 14 263,0-5-303,0 22 19,0-3-66,0 20 0,0-5 64,0 8-163,0-8 1,0 11 48,0-3 0,0 3-78,0-3 1,0 1 56,0 5 0,0-3-9,0 8 0,0 0 13,0 6 1,0 6-3,0-1 1,0 9-45,0-3 0,0 2 39,0-1 1,0 3-22,0-4 0,0-3 24,0-2 1,0-5-42,0-1 1,0 2 15,0 4 0,0-4-6,0 3 0,0 3 5,0-3 1,0 11-8,0 1 1,0 0-4,0 6 0,0-4-223,0-2 0,0 0 259,0 1 0,0-5 24,0-7 1,0-1 5,0-11 1,0-3-29,0-3 2,0-4-1,0-1 8,0 7 316,0-5-329,0 13-121,0-6 127,0 8 1,0-8-43,0-2 47,0-7-36,0-8-82,0-2 2,0 0 18,0-6 56,0-2-42,0-1 72,0-14 11,0 5-8,0 1 18,0 2 37,0 7 29,0 0-49,0 8-11,0-6-52,0 6 39,0-7-6,0-1 6,0 0-4,0 0 18,0 1 9,0 7 20,0-6-35,0 6-27,0-8 15,0 8-6,0-6-2,0-1-6,0-3 27,0-5 4,0 15 22,0 2-36,0-1-99,0 7 90,0-14-11,0-1 0,0-3-90,0-13 0,0-16-311,0-14 401,0-9 0,0 3 0,0-1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41.37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69 18844,'0'-19'90,"0"4"-67,0 15 426,0-8-372,0-2 68,0 1-51,0 1 11,0 31-98,0-9 159,0 26-131,0-5 1,0 9 0,0 6-34,0-4 0,0-4 27,0-7 0,0-7-64,0 1 0,0 0 50,0 6 1,0-1-48,0 1 1,0-1 13,0 1 1,0 7-3,0 4 0,0 4-1,0 2 0,0 0-9,0 0 0,0-6-25,0 0 0,0-2 28,0 3 42,0-5-49,0 0 73,0-5 1,0 5-65,0-8 68,0-7-37,0 14 9,0-5-7,0 16-5,0 0 0,0-8-7,0-3 1,0-11 3,0-1 10,0-8-8,0 12-22,0 1 17,0 3 0,0-2-15,0-3 14,0-13-37,0 14 32,0 2 16,0 1-13,0 14 1,0-13 9,0 3-5,0-11 2,0 11 0,0-11-98,0 11 88,0-11-16,0 12 6,0-13 67,0 15-48,0-16 6,0-2 23,0-1 12,0 3-17,0 0-14,0 14 1,0-13-23,0 13 18,0-12 0,0 3-84,0-3 73,0-12-3,0 14-4,0-19 6,0 13 77,0-16-74,0 7 57,0-7-44,0 16 5,0 2-4,0 8-4,0 7 11,0-5-53,0 5 26,0-15 1,0 5 32,0-12-22,0-3 50,0-2-46,0-5 39,0 7-62,0 0-5,0 1 17,0-1-2,0 0 0,0 1 6,0-9-7,0 7 5,0-7 4,0 8-44,0 1 1,0-1 42,0 0-11,0 1 74,0-1-73,0-7 37,0-3-31,0 1 52,0-6-116,0 13 0,0-5 40,0 15 19,0-6-2,0-2-18,0-1 43,0-14-15,0 13 10,0-13 33,0 6 14,0-1 24,0-5-62,0 14 61,0-15-77,0 7-82,0 0 74,0-6-14,0 13-15,0-13 46,0 6 32,0-1 47,0-5-76,0 14-49,0-14-561,0 5 0,0-7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0.63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19655,'0'19'567,"0"12"-389,0-19 8,0 13-85,0 0 1,0-4 17,0 8-68,0-8 1,0 11 10,0-3 1,0 4 22,0 1 1,0 1-123,0 0 0,0-1 102,0 1 1,0 5-104,0 1 1,0 7 19,0-2 0,0 4-46,0 2 1,0-1 52,0 1 1,0 0-13,0 0 0,0-6 10,0 0 0,0-5 11,0 5 0,0-8-22,0 3 1,0-5 18,0-1 0,0 5-57,0 0 0,0 1 17,0-7 0,0 7-7,0-1 0,0 2 11,0-1 0,0-5-8,0 4 1,0 3 10,0-3 1,0 6 2,0-6 0,0 1-19,0-7 0,0 1 12,0 0 0,0-7 53,0 1 1,0-6-43,0 6 1,0-6 74,0 6 0,0 0-49,0 5 1,0 1 1,0 0 1,0-1 26,0 1 1,0 5-26,0 0 0,0 3-169,0-3 152,0-3 3,0 13 0,0-14 92,0 4 4,0-11-30,0 4-21,0-6 1,0 7 52,0 1-70,0 0 0,0 5-15,0 0 1,0 1 54,0-7-114,0 1 107,0 7-4,0-5-30,0 5 5,0-15 132,0-2-114,0-8-38,0 0 54,0 1-105,0-1 67,0 0-7,0 0-38,0 1 1,0-1-52,0 0 70,0 8-79,0-5 71,0 12-48,0-5 78,0 0-2,0-2 2,0-15 13,0 5 29,0-13-53,0 13 91,0-13-71,0 6 6,0 0-15,0-7-4,0 15-15,0-14 16,0 13-39,0-13 39,0 21-43,0-11 31,0 13-13,0-16-81,0-1 0,0-31 0,0-6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49.56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19856,'0'19'-19,"0"4"-170,0-13 120,0 15 3,0-6 147,0 13-248,0-12 191,0 12 1,0-5-14,0 8 1,0-6 97,0-1-100,0 1 1,0 14 12,0 3 1,0-4 6,0-2 0,0 3-1,0-3 1,0 8-34,0-2 1,0 4-10,0 2 0,0-2 4,0-4 0,0 2-11,0-8 1,0 8 12,0-1 1,0-3 9,0 2 0,0-2 49,0 2 1,0 4-48,0-4 0,0 4 3,0 2 1,0 6-6,0-1 1,0 1-2,0-6 1,0 0-41,0 0 1,0 0 45,0-1 1,0-5-20,0 1 0,0-1 10,0 6 0,0-6-15,0 0 0,0-2 13,0 2 0,0 2 3,0-7 1,0-1 0,0-6 1,0 3 1,0 3 0,0-3 8,0 3 0,0-1-9,0 1 0,0-9 17,0 3-11,0-11 3,0 10 4,0-14 2,0 14-15,0-14-1,0 14-40,0-6 39,0 15 1,0-6-4,0 7 52,0-9-36,0 1 10,0-8-20,0 5 10,0-5-5,0 0-20,0-2 17,0-7 1,0 7-10,0 1 3,0 9 1,0 7 0,0-5 1,0 5 0,0-7 23,0-8 0,0 5 41,0-13-56,0 6 16,0-15-35,0-2-2,0-1-254,0-5 170,0 14 59,0-14-6,0 13 59,0-5-102,0 7 9,0-8-55,0 7-204,0-14 337,0-18 0,0-12 0,0-24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51.76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45 18452,'0'-19'171,"0"3"119,0 9 770,0 5-886,0 17-195,0-1 175,0 18-266,0-7 75,0 10 0,0 7 23,0 4 0,0-3 22,0-9 1,0 7-8,0-1 1,0 8 25,0-2 1,0 6-17,0 6 1,0-5-31,0 5 0,0 3 35,0 3 1,0-3-113,0 3 1,0-1 67,0 6 0,0-5-11,0-1 1,0-5 10,0 5 1,0-7-10,0 2 0,0-1 29,0-5 0,0 4 3,0-10 0,0-2 58,0 2 0,0-5-62,0 5 0,0-6 16,0 6 0,0-2-21,0 3 0,0 1-1,0-8 1,0 6 0,0-6 1,0 6-4,0-5 1,0 7 3,0-2 0,0 4-4,0 2 0,0-2-23,0-4 0,0 2 62,0-8 1,0 1 36,0-7-15,0-7 12,0 13-35,0-11 13,0 14-38,0-9 34,0 1-59,0-1 40,0 1-36,0-8 19,0 5 0,0-5 5,0 0 0,0 6-1,0-4 2,0-4 0,0 7 0,0-3-2,0-4-5,0 8 121,0-14-66,0 6 5,0-15-40,0-3 5,0 1-124,0-6 133,0 13-105,0-5 62,0 0-12,0 5-89,0-13-428,0 6 0,0-8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53.88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0 19765,'0'27'214,"0"6"-159,0-6 1,0 2 4,0 0 0,0-6 86,0 5-67,0 1 0,0 14-39,0 3 1,0-4 23,0-2 0,0 3-97,0-3-1,0 8 58,0-2 0,0 2-44,0-2 1,0 10 11,0-4 1,0 4-85,0-5 0,0 7 45,0 0 1,0 1-7,0-1 0,0 1-49,0 5 0,0 3 79,0-3 1,0-3 18,0 2 0,0-1-11,0 1 1,0-1 4,0-5 0,0-8 30,0 2 0,0-10 6,0-1 1,0-3-17,0-3 0,0 1 5,0-1 1,0 1-35,0 0 0,0-1 23,0 1 0,0-1-27,0 1 1,0-1 2,0 1 1,0 7-5,0 4 1,0 4-23,0 2 0,0 0-72,0 0 1,0-6 96,0 0 5,0-7 106,0 11-138,0-14 149,0 6-101,0-7 21,0-8 8,0 6-29,0-14 0,0 6-3,0-8 25,0 8-22,0 2-1,0 8 3,0-1-1,0 1-34,0-1-13,0-7 14,0-10 3,0-9-11,0-8 22,0 8 63,0 1 13,0 9 1,0-1-19,0 0 2,0 1 8,0-1-70,0-7-61,0-3 68,0 1 0,0-6 9,0 13 9,0-5 6,0 7-14,0 8 8,0-6 1,0 6-6,0-15-670,0-2 354,0-31 316,0 1 0,0-20 0,0 8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55.88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18875,'0'19'792,"0"-4"-697,0-15 36,0 8 10,0 1 27,0 9-103,0 7 0,0 7-30,0 9 0,0 1 16,0-2 0,0 5-63,0 6 1,0 1 2,0 0 1,0 2-6,0 4 0,0-3 8,0 9 0,0-7-3,0 7 1,0-8-12,0 1 0,0-1 20,0 2 1,0-5-7,0 5 1,0 2 7,0-3 1,0 1-7,0-6 0,0 0 5,0-1 0,0 7 0,0 0 1,0-4 2,0-3 0,0-8-1,0 9 1,0-4-11,0 3 1,0-6-1,0-5 1,0 2-104,0-1 106,0-1 1,0 0-100,0 1 84,0-1 1,0 0-29,0 1 3,0-1 1,0 6-4,0 0 0,0-5 45,0-12 0,0-1-19,0 7 0,0-6 66,0 0 0,0-6-60,0 5 0,0-5-2,0 6 5,0-8 3,0 4-8,0-7 7,0-9 15,0-1 6,0 0-7,0 1 2,0 9-4,0 7 1,0-6-3,0 13 0,0-12 102,0-3-94,0-2 189,0-13-107,0 14-46,0-14-14,0 5 8,0 1-109,0 9 109,0 10-40,0 8 7,0-8 32,0-2-89,0-8-132,0 0 186,0 0-10,0-7-7,0 5-3,0-5 21,0 7-38,0 1 74,0 7-32,0-6 6,0 6-2,0-16-471,0-1 1,0-29 113,0-8 346,0 0 0,0-3 0,0 5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57.97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 19344,'0'19'545,"0"-3"-403,0-16-165,0 7 39,0 3 9,0 15 0,0 2-15,0 7 0,0 1 9,0-1 1,0 1-7,0 0 0,0 7-14,0 4 1,0 2 25,0-2 1,0 10-109,0-4 0,0 4 97,0-5 0,0-4-93,0-1 1,0 0 65,0 6 0,0-1-9,0 1 1,0-6 8,0 1 1,0-1 5,0 6 0,0-1 21,0 1 0,0 0-24,0 0 1,0 0 24,0 0 1,0 6-24,0-1 0,0 7-1,0-7 1,0 7 6,0-7 1,0-5-1,0-6 0,0-2-15,0 3 0,0 3-1,0-4 1,0 4-39,0 1 0,0-4 43,0-1 1,0-2-89,0 2 0,0 2 77,0-8 1,0 7 14,0-7 0,0 0 4,0-5 1,0-1 2,0 1 1,0 0-11,0-1 1,0 1 7,0-1 41,0-7-57,0 6 62,0-6-47,0 0-10,0 5-56,0-12-8,0 5 37,0-8-5,0 0-6,0 0 13,0 1 81,0-1-59,0 0 13,0 1 26,0-1 3,0-8 14,0 7 3,0-7 32,0 9-58,0 7-26,0-6 27,0 6-2,0-8 94,0 8 11,0-6-49,0-1 18,0-3-119,0-13 83,0 13-68,0-5 59,0 0-187,0 5 91,0-5-149,0-1 163,0 7-88,0-7-158,0 8 235,0-7 6,0-2 0,0-8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59.71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19856,'0'19'-919,"0"4"896,0-21 3,0 13 29,0-13 784,0 6-548,0-24-42,0 13-187,0-13-57,0 47 1,0-2 48,0 23 0,0-2-38,0-10 1,0 8 45,0-2 1,0 4-108,0 2 1,0 6 42,0-1 0,0 8-8,0-1 0,0 3 29,0 2 0,0 0-4,0 1 1,0-3 26,0-4 1,0 5-21,0-5 0,0 10 49,0 2 1,0 0-44,0-6 0,0 8-365,0 4 0,0 1 388,0-1 0,0-4 4,0-8 1,0 0-7,0 0 0,0-7 1,0-5 0,0-3-1,0-2 1,0-6-4,0 0 0,0-1 0,0 1 0,0-2 0,0-4 1,0-3-18,0 3 1,0-3 411,0-3 1,0-5-437,0 0 39,0-8-4,0 12 5,0-7-15,0 1-12,0-9 16,0-3-120,0-13 122,0 6-6,0-1 14,0 3-1,0 7-2,0 1-19,0 7 39,0 1-19,0 1 17,0-2-27,0-7-5,0-9 16,0 7-4,0-7 33,0 8-32,0 1 190,0-1-175,0 0 137,0 1-122,0-1-6,0-7-449,0-3 327,0 1-12,0-6 60,0 13-11,0-13-146,0 13 118,0-13 7,0 6 0,0-8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5:01.91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19634,'0'20'-218,"0"-5"350,0-7-9,0 1 14,0 9-121,0 7 0,0 7 49,0 9 1,0-7-76,0-5 0,0 6 67,0 5 0,0 2-99,0-1 0,0 3 52,0 8 1,0-4-75,0 3 0,0-2 27,0 8 0,0-1 23,0 2 0,0-3-16,0 9 0,0-7 1,0 7 0,0-3-25,0 3 0,0 3 41,0-4 0,0-1-26,0 1 1,0-7 18,0 2 1,0-5 19,0-1 0,0-6 0,0 0 0,0-1 3,0 1 0,0 4-19,0-4 1,0 2 3,0-2 1,0 2 73,0-8 0,0 1-64,0-7 1,0 7 11,0-1 0,0 0-8,0-5 0,0 0-1,0-1 1,0 1-52,0-1 19,0 1 0,0-1 47,0 1 2,0-8 24,0 6-48,0-6 54,0 7-38,0 8 7,0-13-3,0 12-23,0-22-51,0 13 62,0-5-14,0 8 9,0-1 2,0 1 33,0 7 7,0-5-28,0 5 9,0-15 66,0 6-59,0-14-110,0-2 101,0 6-70,0-11 39,0 13-10,0 0 73,0-6 21,0 6 3,0 0 28,0-6-88,0 6 29,0-8-72,0-7-5,0 5-27,0-13 47,0 14-27,0-7 48,0 1-10,0 5 28,0-5-30,0 7 43,0 8-21,0-6 99,0 6-136,0-7 0,0-9-64,0 7-16,0-14-20,0 5 95,0 1-211,0-6 0,0 5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5:03.91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45 19436,'0'-19'-1318,"0"3"1273,0 9 1817,0 5-1615,0 17-9,0 6-113,0 22 1,0-9 70,0 1-5,0-8-64,0 13 1,0-5-4,0 11 0,0-4-4,0-7 0,0 1-9,0 4 0,0 5-97,0 6 0,0 1 107,0 0 1,0 8-114,0 3 1,0-1 90,0 1 1,0-1-49,0 1 1,0-2 30,0-3 1,0-4-3,0 4 1,0-10 0,0-2 0,0-2 1,0 2 1,0 4-21,0-4 0,0 2 23,0-2 0,0 10-81,0-4 0,0 4 68,0-5 0,0 1 29,0 0 0,0 6-11,0-1 0,0 1 2,0-6 1,0 0-55,0 0 1,0 5 1,0 1 1,0-6-14,0-6 48,0 0 0,0 4-3,0-4-9,0-11 50,0 5-17,0-11 11,0 13-14,0-7 13,0 7 8,0-5-19,0 13-231,0-14 208,0 6 169,0-15-183,0-2-2,0-7-7,0-1-2,0 0 62,0-7-33,0 13 64,0-12 0,0 22-28,0-4 1,0-4-21,0 7 24,0-5 7,0 8-4,0 0-9,0-9-3,0-1-9,0-7 6,0-1 61,0-7-65,0 5 8,0-5-74,0-1-205,0-1 1,0-31 0,0-6-1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5:05.91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35 18907,'0'-19'748,"0"3"-139,0 16-493,0 23-82,0 6 1,0 21 38,0-4 0,0-1-126,0-5 0,0-4 71,0 5 0,0 1-4,0-2 1,0 8-38,0-1 1,0 2-4,0 3 0,0 2-17,0 4 0,0-2 46,0 7 0,0 0-96,0 6 0,0 1 86,0-1 1,0-2-85,0-4 0,0 3 60,0-9 1,0 7-8,0-6 0,0 5-18,0-5 1,0 7-5,0-2 1,0-1 21,0 1 0,0-1-1,0 1 0,0 2 53,0-7 0,0 5-50,0-5 0,0-2 67,0-10 0,0 4-38,0-4 0,0-2 1,0 2 1,0-5-26,0 5 0,0-2-5,0 2 1,0 4-90,0-4 1,0 2 96,0-2 0,0-3 106,0-9 1,0 1-112,0-1 0,0 1 108,0 0 0,0-1-26,0 1 1,0-1 6,0 1-7,0-1 8,0 9-74,0-7 51,0-1-231,0-10 198,0-8-30,0 0 30,0-7 7,0 13 30,0-11 5,0 13-20,0-8-11,0 0 19,0 0-9,0-7 79,0-2-220,0-1 112,0-5-6,0 14-15,0-14-275,0 5 191,0-22 112,0-4 0,0-24 0,0-1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5:09.03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19745,'0'27'281,"0"6"-158,0-4-67,0 3 1,0 14-100,0 1 0,0 1 59,0-8 0,0 4-65,0 8 0,0 6 38,0-1 1,0 7-24,0-7 1,0 7 38,0-7 1,0 7 17,0-7 1,0 1-5,0-6 1,0 4 4,0-4 1,0 9-35,0-9 0,0 4 24,0-4 1,0-1-30,0 1 0,0 0 27,0 0 1,0 0-35,0 0 1,0 0 21,0 0 0,0-1-4,0 1 0,0-6-43,0 1 0,0-3-4,0 2 1,0 2 11,0-8 0,0 6-54,0-5 18,0-1 21,0 2 78,0 3 1,0-1-53,0-4 1,0-9 34,0-2 1,0-6 8,0 6 18,0-8 41,0 4-68,0-8-50,0 8 46,0-6-48,0 6 32,0 0-6,0 2 16,0 8-14,0-9 121,0 7-109,0-14 41,0 6-21,0 0-27,0-5 32,0 12-44,0-13-14,0 6 12,0 0 1,0 2 18,0 8 0,0-6-9,0-1 28,0-6-23,0 18 15,0-19-12,0 12 81,0-24-114,0-1-10,0 0 32,0-6 11,0 13 44,0-5-47,0 7 25,0 0 12,0 8 17,0-6-42,0-1-1,0-3-178,0-13 3,0 6 154,0-1-49,0-5 11,0 14 53,0-7 21,0 9-26,0-1 8,0-8-191,0 7 159,0-7 125,0 1-120,0 5-232,0-13 262,0-17 0,0-14 0,0-23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2.61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35 19854,'0'-19'852,"0"3"17,0 16-776,0 23-216,0-2 19,0 29 0,0-13 67,0 3 0,0-3-47,0-3 1,0 3 61,0 3 0,0 4-40,0 8 1,0-4-4,0 4 1,0-4-1,0 10 0,0-4 48,0-2 0,0-1 5,0 1 1,0 0 21,0 0 0,0 0-30,0 0 0,0-6 112,0 0 1,0-2-97,0 2 0,0 2 96,0-7 1,0 5-25,0-6 1,0 6 7,0-5 1,0 5-27,0-6 1,0 6 0,0-5 1,0 7-91,0-2 76,0-4 0,0 8 0,0-8-91,0 4 0,0-1 76,0-5 0,0-4-57,0 5 1,0-5-20,0-1 1,0-6-10,0-1 0,0-4 40,0 4 1,0-5 7,0 6 1,0 0 17,0 6-20,0-1 0,0 7-45,0-1 1,0 0-31,0-5-6,0-1 55,0 9-16,0 1-162,0 0 145,0-2 6,0-7-19,0 0 107,0-1-8,0-7 13,0 6-58,0-6 8,0 7 89,0 1-81,0-8-53,0 5 51,0-12 17,0 12-26,0-5-1,0 8 61,0-1 8,0 1 44,0-1-87,0-7 19,0 6 5,0-14 6,0 6 66,0-7 7,0-1-17,0 0 12,0 8-81,0-6 37,0 6-23,0-7 33,0-1-132,0-8 13,0 7-17,0-14-48,0 13 110,0-13-197,0 6 0,0-24 0,0-3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5:10.80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19464,'0'35'152,"0"7"0,0-5-105,0 3 0,0-4 12,0-1 0,0 0-34,0-1 0,0 7 0,0-1 1,0 14-83,0-2 1,0 5 96,0 1 0,0-2-114,0 7 1,0 2 93,0 10 0,0-4-61,0 4 0,0 2 26,0-2 1,0 0-10,0-6 1,0-2 16,0-3 1,0 1 0,0-7 1,0 1 5,0-1 1,0-4 1,0 3 1,0-3-44,0-2 1,0 2 36,0 4 1,0-5 1,0 5 1,0-4-47,0-2 0,0 2-10,0 3 0,0-3 88,0 4 0,0-5 5,0-1 1,0 0-48,0 0 0,0 0 2,0 0 0,0-6 25,0 0 1,0-8-14,0 3 13,0-5-9,0 7-11,0 1-1,0 0 0,0 6 42,0-14 7,0 7 25,0-9-55,0 1 7,0-1-23,0 1 0,0-8 3,0-2-7,0-15-42,0-3 50,0 1-12,0 2 2,0 7 12,0 0-2,0 8 0,0-6-3,0 6 1,0-7-110,0-9 101,0 7 4,0-7-12,0 1 173,0-3-110,0 1 41,0-6-134,0 13 78,0-13-403,0 6 1,0-23 0,0-5-1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5:13.27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19066,'0'19'597,"0"4"-615,0-21 101,0 13-112,0-5 155,0 7-34,0 8 0,0 2-45,0 8 1,0-6-5,0-1 1,0 1-46,0 6 0,0-1 7,0 1 1,0 0-66,0-1 1,0 3 96,0 3 1,0-4-65,0 5 0,0 1 32,0-2 1,0 8-11,0-1 1,0 3-11,0 1 0,0-1 7,0-3 0,0 6-7,0-7 0,0 6-1,0-11 1,0 7-30,0-2 1,0 4 39,0 2 1,0 0-52,0-1 0,0 7 16,0 0 1,0 9-5,0 2 1,0 0 18,0 6 0,0-9 0,0-3 0,0-2 20,0 3 1,0-5 3,0-7 0,0-2 32,0-4 1,0 2-46,0-7 0,0-1 32,0-5 0,0-1-21,0 1 1,0-6 3,0 0 0,0-1 1,0 7 0,0-6-2,0 0 0,0-1 0,0 15 0,0-7 32,0 5-33,0-13 7,0 5-24,0-14-2,0 6-19,0-8-11,0-7 53,0 5-20,0-5 31,0 7-31,0 1 20,0-1-9,0 8 49,0-6-29,0 6-4,0-15-24,0 13 18,0-12-60,0 14 54,0 0-4,0-6 2,0 14-1,0-14 2,0 14 5,0-21 5,0 11-10,0-21 12,0 5-9,0 1 1,0-6-1,0 13 1,0-13-1,0 6 0,0-1-344,0-5 215,0 14 27,0-14 31,0 13-119,0-13 104,0 13 86,0-13 0,0 6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5:15.24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 19337,'0'34'-17,"0"1"0,0 5-30,0 1 0,0-1 57,0-5 0,0 1-21,0 5 1,0-3 10,0 8 1,0 0 21,0 6 0,0-2-23,0-4 0,0 4 0,0-4 1,0-2-10,0 3 1,0-7 0,0 6 0,0-6-26,0 6 0,0 1 34,0 4 0,0 1-4,0 0 1,0-4-4,0 4 0,0-4 10,0 10 0,0-10 7,0-2 1,0 0 3,0 6 1,0 0-12,0 0 0,0 0 4,0 0 0,0-1-2,0 1 0,0 0 0,0 0 1,0-6-9,0 0 1,0 0 5,0 6 1,0-2-21,0-4 1,0 6-11,0 0 0,0-4-5,0 10 0,0-8 26,0 7 0,0-9-3,0-1 1,0-9 32,0 2 1,0-9-46,0-2 218,0-8-187,0 12 74,0 1-57,0 3 6,0 5-8,0 0-7,0 2-2,0 8 1,0-7 1,0-5-35,0-11 37,0-4-49,0-8 4,0 0-7,0-7 28,0 5-6,0-13 9,0 14-8,0-7 96,0 8-83,0 1 5,0-9-58,0-1-4,0 0 36,0-6-10,0 13 7,0-13-6,0 6 44,0-1-38,0-5 176,0 14-197,0-14-159,0 5 176,0 1-75,0-6 0,0-25 0,0-16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5:37.46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19483,'19'0'388,"4"0"-357,-13 0 217,7 0-214,8 0 0,2 0 7,8 0 1,-6 0 38,-1 0-19,-6 0-41,18 0 0,-5 0-180,11 0 9,-12 0 152,7 0 0,-7 0 37,12 0 0,-9 0-15,-8 0 0,-1 0 4,7 0 1,0 0-14,-1 0 0,1 0 21,-1 0-48,1 0 1,5 0 32,1 0 1,-1 0-6,-5 0 1,-1 0 11,1 0-7,-1 0-9,9 0 0,-1 0 2,4 0 0,-9 0 4,-9 0-9,1 0 0,12 0-23,-1 0 1,-6 0 23,-5 0 1,0 0-26,6 0 1,-6 0 22,-1 0 5,1 0 0,12 0-12,-1 0 1,0 0-1,-5 0 0,-6 0 37,-1 0 1,1 0 3,6 0 1,-6 0 27,-1 0 0,1 0-49,6 0 0,-1 0 3,1 0 1,0 0 2,-1 0 0,1 0-49,-1 0 0,1 0 33,0 0 1,-1 0-4,1 0 1,-1 0 14,1 0-19,0 0 0,5 0 64,0 0 0,1 0-39,-7 0-12,1 0 2,15 0 1,-6 0-81,8 0 0,-8 0 64,-9 0 0,-1 0-5,1 0 1,-1 0-27,1 0 1,-1 0-13,1 0 1,0 0 111,-1 0 0,1 0-79,-1 0 0,1 0 21,0 0 1,-1 0-12,1 0 0,-1 0 29,1 0 1,1 0-24,5 0 1,-5 0-2,5 0 1,-5 0-8,-1 0 1,5 0-6,0 0 1,1 0-4,-7 0 0,3 0 10,3 0 1,-3 0 7,3 0 0,2 0-8,-1 0 1,-1 0 59,-5 0 1,5 0-63,0 0 0,3 0 2,-3 0 1,-2 0 23,9 0 0,-7 0-3,6 0 0,-6 0 16,6 0 1,-7 0-23,1 0 0,2 0-7,-1 0 0,-1 0 7,-5 0 0,-1 0 58,1 0 0,5 0-62,1 0 1,-1 0 0,-5 0 1,1 0-23,4 0 1,-3 0-4,3 0 0,-1 0-81,1 0 1,-3 0 95,3 0 1,-4 0-73,-1 0 1,0 0 53,-1 0 0,1 0 11,-1 0 1,1 0 15,0 0 1,-1 0 68,1 0 0,5 0-63,0 0 1,1 0 1,-7 0 0,3 0-29,3 0 1,-3 0 24,3 0 1,-3 0-100,-3 0 1,1 0 50,-1 0 0,1 0 17,0 0 0,-7 0 9,1 0 1,0 0 4,6 0 1,-1 0 16,1 0 0,-1 0 81,1 0 0,-1 0-59,1 0 1,2 0-21,3 0 0,-4 0-6,5 0 0,-3 0 9,3 0 1,-9 0-54,9 0 0,-9 0 22,9 0-4,-5 0 1,4 0 13,1 0 0,-1 0 11,-5 0 0,-6 0 42,-1 0 1,1 0-48,6 0 0,-1 0-5,1 0 1,-6 0 13,0 0 0,-1 0 101,7 0 0,0 0-71,-1 0-13,1 0 1,5 0-27,0 0-5,-7 0 1,0 0 76,-4 0-33,-4 0-58,7 0 26,-5 0 0,8 0-73,-1 0 53,-7 0-9,6 0 67,-6 0 1,7 0-9,1 0-24,-8 0 64,-2 0-45,-8 0-68,0 0 28,1 0-8,-1 0 21,0 0-6,1 0-36,-1 0 35,0 0 112,1 0-99,-9 0-31,6 0-35,-13 0-8,14 0-38,-14 0-191,5 0 0,-7 0 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5:50.61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20527,'15'8'348,"-2"0"-378,0-1 83,-4-2-129,10 6 117,-4-2 1,7 4-106,0 0 1,-6-4 80,-3-2-18,-2-1-7,8 6 0,-4-4-2,3 3 1,-7-5 43,3 2-13,-4-2 0,10 5-10,-2 0 7,-2-2-16,9 6 0,-4-4-43,5 5 13,-5-4 1,-4-3 17,-2 0-11,-7-4 12,10 5-4,-15-8 23,9 5-53,-8-5 2,0 1-64,3 1-225,3 1-48,-4-1 156,3 1-453,-3-2 675,-5-2 0,5 2 0</inkml:trace>
  <inkml:trace contextRef="#ctx0" brushRef="#br0" timeOffset="10512">669 328 18728,'-18'11'295,"2"-2"1,7-4-124,-3 2-251,7-4 55,-8 4-119,9-5 165,-6 4-24,2-1 63,-4 2 11,-4 2 74,-2 2-92,-11 5 12,2 0 0,-1 0-14,3-2 0,6-2 2,1-2 0,4-2-19,-2 1 0,7-3-1,-5 1 0,5-1-42,-7 3 0,6-4-16,-3 3-50,5-3 0,-11 6 31,3-2-29,0 0 1,-4 3 61,2-2-3,8-4-7,-14 8 14,17-10 44,-15 8 25,14-7-139,2-1 83,2-2-68,1 0 137,-1 0-40,-4 2 10,-2 2 24,2-1 34,-4 2-44,4-2-3,1-2-609,4-1 369,0 0 0,-4 2 1,-4 2-1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9:03.32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329 18 7569,'-9'-2'-198,"3"-4"157,-4 4 265,8-5-89,-13 7 1,5 0 10,-7 0-36,7 0 0,-5 1-41,3 5 1,-1-2 56,2 8 1,-5-1 9,5 6 0,-5 6-5,-1 1 0,0 4 89,-1-5 0,1 10-99,0 2 1,5 1 3,1 10 0,1 0-30,-1 6 1,-3-6 9,8 1 1,1-1-81,5 6 0,5-6 54,1 0 0,8-2-69,-3 2 0,6-4 81,6-7 0,-1-8-37,6-4 0,-1-4-12,2-2 0,4-7-65,-4-4 1,9-4 47,2-2 0,3-10 1,-3-7 1,-3-8-89,3-10 1,-4-1 54,-1-5 0,0-3-38,-1-8 1,-7 6 51,-4 0 1,-6 6 169,-5-6 1,-4 7-21,-8-1 0,-2 3-1,-4 3 1,-4-1 83,-7 1 1,-6-1-22,0 0 0,-8 1-51,2-1 1,-5 8-28,-7 4 1,5 4-207,-4 2 0,-3 1 64,3 5 0,0-3-457,5 9 0,8-1 64,4 6 0,4 8-119,2 3 0,7 6 513,4 6 0,-3 12 0,-1 9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9:04.03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520 104 7569,'-12'6'132,"1"0"1,-3 7 200,-9-1 1,2 11-90,-8 6 1,6 9 67,-6 2 1,0 10-114,-5 2 1,-5 0 52,5 6 1,-5-4-114,11-2 1,3-1-152,2 1 1,3-8-8,3-3 0,2-10-229,3-3 0,3-6-1291,3 1 802,4-4 737,-6-2 0,8 0 0,0 1 0</inkml:trace>
  <inkml:trace contextRef="#ctx0" brushRef="#br0" timeOffset="450">105 18 7569,'-18'0'-23,"1"0"0,6 0-26,-1 0 1,6 2 192,-5 4 0,5-3 115,-6 9 0,9-6-96,-3 5-27,4 1 1,2 5-206,0 0 1,2 6 58,4 0 1,-3 0-140,9-5 1,-1-7-12,7 1 0,-1-6-198,0 5 276,1-7 0,-1 4 24,0-8 1,-1-8 142,-5-4 1,5-3-84,-5-2 1,-3-1 230,-3 1 0,-1-6-56,2 0 0,-4 0 291,4 6-257,-4-1 0,-8 1-179,0 0 1,-7 7-83,1 4 101,-3 5 0,-2 1-483,-1 0 0,1 7 211,0 5 0,7 3 221,4 2 0,-3 8 0,-1 2 0</inkml:trace>
  <inkml:trace contextRef="#ctx0" brushRef="#br0" timeOffset="934">433 727 7569,'-17'9'0,"5"7"582,1-5-295,7 5 0,-6 1 47,5 0-185,3 1 0,-6-1-121,8 0 0,0 0 100,0 1 0,8-1-222,3 0 0,-1-7 83,1-4 1,3 1-66,9-1 0,-4 0 79,4-6 0,-4-6-103,-1 0 1,5-7 86,0 1 0,0-3 49,-6-2 1,-5-1 279,-1 1 1,-7 0-114,2 0 1,-4-1 211,-2 1 0,0 0-135,0-1 1,-8 7-65,-3-1 0,-7 7-3,-5-7 1,4 8-667,-4-2 0,-2 6 17,2 6 1,-8 6 435,2 11 0,4-4 0,0 6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9:06.46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87 657 7933,'-9'-17'1519,"1"0"-1059,8-1-264,0 1 0,6 0 12,0-1 1,1-5-1,-1 0 0,-2-6 39,7 6 1,-5-7-53,6 1 0,-7-2-109,7 2 0,-8-1 61,2 6 1,1-4-99,-1 5 0,2 1 89,-3 11-43,-3-4 1,8 13-252,-4-4 115,-4 4 0,5 4-99,-7 4 0,6 3 42,0 9 1,0 7-103,-6 3 1,0 5 53,0 2 0,5 1-66,1 4 1,0 3-20,-6 3 1,0 4 76,0-4 0,0-2-48,0 2 1,-6-7 43,0 1 1,-1 2-62,1-1 1,2-7 37,-7-5 0,-1-8 8,-5 2 0,5-4 27,1-1 1,-1-3 104,-5-3 1,0-5-70,-1-7 40,1 0 1,0 0 128,-1 0 1,7 0-39,-1 0 0,9-2 188,-3-3 1,4 1 10,2-8 16,0 8 1,2-9-61,4 7 1,-3-1 20,9 1 1,-1 4 0,7-4 0,-1 4-77,0 2 0,6 0-134,0 0 0,2 0 123,-2 0 1,2 0-167,4 0 1,4 0 77,-4 0 1,1 0-295,-1 0 1,2 0 21,-8 0 0,0 0-82,-6 0 1,-5-6-96,0 1 0,-7-1 427,7 6 0,-1-8 0,7-1 0</inkml:trace>
  <inkml:trace contextRef="#ctx0" brushRef="#br0" timeOffset="411">727 294 7569,'-9'0'493,"-7"0"0,12 0-208,-7 0 0,1 8 60,-1 3 0,-5 5 54,5 1-177,-5 8 0,5 2-96,-1 7 1,8 3-115,-1 3 0,3-3-50,2 3 1,0-3 71,0-3 1,7 1-166,5-1 1,-2-7 89,1-4 0,-1 2-110,1-2 1,5-2-22,-5-9 0,5 1-85,1-7 1,0-2 171,0-10 1,1 1 139,-1-13 0,2 3 163,4-14 1,-7 6-84,7-6 1,-14-2 146,9-9 1,-7 4-82,1-5 0,1 3 34,-7-3 0,0 5-35,-6-4 0,-2 3-175,-4 2 1,2 9 15,-7 3 1,-1 3-208,-5 3 0,-6 7-453,0 5 0,-2 3 323,2 2 0,3 2-516,-3 3 1,10-1-54,1 8 865,9-1 0,-13 14 0,7 2 0</inkml:trace>
  <inkml:trace contextRef="#ctx0" brushRef="#br0" timeOffset="960">1159 294 7569,'-9'8'686,"-7"-6"-392,15 13 1,-9-5 471,4 7-456,4 8 0,-5-4-27,7 8 1,0 7-101,0 10 1,0 2-147,0-1 0,0 1 62,0-8 1,2 6-89,3-6 1,-1 1-49,8-7 1,-1-5-92,6 0 0,1-10-25,-1-1 0,0-3 56,1-9 1,-1-1 180,0-5 1,6-7-73,0-5 1,2-5 124,-2-6 1,-9 2-72,3-8 0,-3 0 172,3-5 0,-6-3 20,1-3 0,-8-1 23,2-11 1,-5 10-205,-1-10 1,-7 10 17,-5-4 1,-5 7-73,-6-1 1,2 11 61,-8 6 1,0 4-393,-5 2 0,5 5 168,0 1 0,2 7-572,-2-2 1,4 12-52,8 5 1,2 5-1052,3 1 1813,-3 8 0,5 2 0,-7 7 0</inkml:trace>
  <inkml:trace contextRef="#ctx0" brushRef="#br0" timeOffset="1433">2180 156 7569,'0'-10'711,"0"2"-123,-8 8 0,-2 14 131,-7 3-447,-8 12 0,4 0-17,-8 11 1,6 2-45,-6 4 0,1 10 78,-7-4 1,6 2-95,0-8 0,8 4-243,-2-4 1,-2-2 85,2 2 1,0-7-456,6 1 0,1-5-74,5-6 0,-5-4-313,5-8 0,3 0-193,2 0-376,-3 1 1373,7-9 0,-13-1 0,5-8 0</inkml:trace>
  <inkml:trace contextRef="#ctx0" brushRef="#br0" timeOffset="1809">1713 0 7569,'-12'0'416,"1"0"1,5 6-383,-6 0 1,9 13 121,-3-2 1,-2 10-205,2-4 0,1 2 86,5-2 0,7-4-217,5 4 0,5-5 100,6-7 1,-4 3 12,5-9 1,-5 1 191,-2-6 0,0 0-115,1 0 0,-3-8 178,-3-3 0,-3-4-47,-3-3 0,-4 1 117,4 0 0,-5-1-30,-1 1 0,-7-6-84,-5 0 1,-3 2-108,-2 9 1,-1-1-199,1 7 0,0 0-97,-1 6 1,-1 0-324,-4 0 0,4 8 580,-4 4 0,4 11 0,1 3 0</inkml:trace>
  <inkml:trace contextRef="#ctx0" brushRef="#br0" timeOffset="2312">2076 847 7757,'-12'-9'259,"1"3"1,5 4 191,-5 2 0,5 0-186,-6 0 1,7 2-125,-7 4 1,2 3-9,-1 9 5,3 7 1,8-6-75,0 4 0,0 2-204,0-2 0,2 0-62,4-6 0,4-5 141,7-1 0,0-5 2,0 6 0,1-8 68,-1 1 0,0-5 83,1-5 1,-1 1 34,0-8 0,0 1 210,1-7 1,-3 1-11,-3 0 0,1-1 158,-7 1 1,0 0-20,-6 0 1,-2-1-122,-4 1 1,-4 5-239,-7 1 0,-2 5 88,-4-5 0,2 7-725,-8-2 1,0 4-308,-6 2 0,7 8-1859,-1 3 2696,8-3 0,-20 7 0,5-5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43:05.46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9928 449 18847,'0'-27'564,"0"2"-415,0 7 43,0 9 5,0-7 133,0 15 494,0-7-901,0 23 0,0 4 54,0 16 0,0-6 72,0 0 1,0 0-124,0 5 0,0 3 64,0 3 1,0-2-18,0 9 0,0-1 19,0 6 0,0 1 2,0 5 1,0-2-5,0 7 0,0-5-1,0 5 1,0-7-18,0 1 1,0-3 26,0-2 0,0-2-82,0-4 0,0 4 70,0-4 1,0-1-113,0 1 1,0-8 57,0 2 1,0 3 36,0-3 8,0 0 0,0 1 6,0-1 1,0-5 83,0-7 1,0-4-96,0 4 0,0-5 182,0 6-158,0-8 137,0 20-103,0-5-83,0 16 57,0 0 1,0-8-2,0-3 49,0-13-40,0 13 87,0-5-84,0 8 16,0 6-5,0-13-4,0 5 20,0-15-8,0 6-7,0-6 0,0 7 1,0 1-67,0-8 65,0 13-66,0-3 1,0 7 55,0-4-36,0-11 4,0 11 5,0-11 1,0 13 1,0-7 1,0-6 1,0 0 1,0-6 15,0 5-15,0-6 43,0 10-34,0 3-1,0 1-27,0 14-2,0-13 22,0 5 1,0 0-45,0-5 37,0 13 18,0-14-22,0 7 93,0-9-22,0 1-20,0 7 0,0-5-14,0 3-9,0-11 1,0 9-21,0-3 20,0-5 1,0 3-7,0-4 1,0-2 1,0 2 0,0-6 16,0 6 1,0-6 21,0 5-18,0 1 1,0 12-22,0-1 1,0 0 9,0-5 1,0 0-37,0-1 0,0 1 33,0-1 1,0 1-13,0-1 1,0-5 3,0 0 0,0-6 141,0 6-9,0-8-73,0 19-31,0-11 1,0 14 31,0-9-84,0-7 0,0 11 82,0-3-73,0 3 1,0 3 24,0-1 1,0 6-63,0-5 0,0-1 29,0-5 0,0-1-1,0 1 0,0 5 11,0 0 1,0 1-1,0-7 1,0 1 74,0 0 0,0-1-64,0 1 0,0-1 21,0 1 0,0 5-17,0 1 1,0-1 6,0-5 0,0 5-35,0 0 0,0 6-7,0-5 1,0 5 2,0-6 0,0 2 25,0-1 1,0-3-29,0 8 1,0-5 14,0 5 1,0-2 8,0 2 1,0 4-10,0-4 0,0 4 22,0 2 0,0-4-46,0 4 1,0-10-1,0 10 1,0-6 11,0 0 1,0 2 11,0-7 1,0-1-14,0-5 1,0-7 4,0 1 0,0-6 47,0 6-65,0-8 187,0 20-102,0-5 0,0 14-17,0-4 0,0-9-24,0-8 1,0-6 6,0 5 1,0-5-12,0 6 31,0-8-80,0 20 52,0-12-19,0 13 69,0-8 10,0 1-42,0 0 1,0-1-13,0 1 0,0-6-2,0-1 0,0-4 9,0 4 0,0-5-50,0 6 0,0 0 56,0 6-110,0-1 1,0 7 56,0-1 6,0 0 0,0 1 60,0-1-61,0-7 130,0 7-113,0-4 1,0 9 42,0-5 0,0-9-12,0-2-75,0-8-26,0 19-16,0-3 71,0 7-6,0-2-26,0-15 8,0 6 54,0-14-42,0 13 68,0-12-25,0 12-3,0-5 0,0 8-49,0-1 35,0-7-40,0 14 0,0-12 25,0 11 77,0-11-37,0 3 81,0-5-93,0 8 12,0-1-21,0 1 0,0 0 31,0-1-169,0-7 142,0 13-61,0-11 50,0 21-5,0-13-26,0 5 1,0-7 2,0-1 21,0 1 42,0-1-44,0 1 42,0 0-42,0-1 46,0-7-27,0 6 9,0-14 24,0-2-31,0-1-1,0-15 3,0 15-36,0-7-55,0 1-8,0 13 53,0-11-20,0 13 82,0-8-61,0 0 205,0-7-119,0 5 54,0-5-77,0-1 6,0 7-68,0-7-8,0 9-155,0-1 112,0 8 24,0-6 8,0 14 274,0-14-173,0 14 199,0-22-106,0 12-45,0-13-139,0 7 130,0 0-376,0 1 104,0-1-32,0 8 162,0-6-9,0 14 46,0-14 221,0-2-51,0-1-147,0-14 61,0 5-18,0 1-241,0-6 137,0 13-155,0-13-960,0 6 1177,0-23 0,0-5 0,0-14 0</inkml:trace>
  <inkml:trace contextRef="#ctx0" brushRef="#br0" timeOffset="10093">1055 7013 19727,'30'-30'76,"-2"2"56,3-4 1,2 0-1,5-6 0,2-2 3,6-6 1,4-4-572,8-8 1,4-4 446,-26 26 1,0 0 0,1-1 0,0 0-336,2-2 1,0 0 0,2-2 0,1-1 351,1-1 0,0 0 0,3-3 1,0 0-10,4-5 1,1 1 0,1-2 0,1-1-687,3-3 1,0 0 0,0-1-1,1 1 672,-1 0 1,0 0 0,-1 0 0,1 1-10,0-1 1,0 0-1,1-1 1,0 0 70,4-4 0,-1 0 1,-1 3-1,0-1-49,-2 2 1,1-1 0,-1 1 0,0 0 48,1-1 1,-1 0 0,1 0 0,1 0-21,0-1 1,0 0 0,1-1 0,0 0-5,-1 1 0,0 0 0,0 0 0,0 0-29,2-2 0,-1 0 1,0 2-1,0-2-4,4-2 0,-1 0 0,1-1 0,-1 1-34,2-2 1,0 0 0,1-2 0,1 0 28,1 0 1,0-1 0,0-1 0,1 1-772,0-1 1,1-1 0,-1 1-1,0 0 777,0 0 0,0 0 1,-2 2-1,-1 1-20,0 0 0,0-1 0,-2 4 0,-1 0-364,1-1 0,-1 1 0,-1 1 0,-1 1 379,-4 4 0,-2 1 0,0 2 0,-1 0-97,-2 2 0,0 0 0,-4 3 1,1 1 98,0-1 1,0 0 0,-2 2 0,0 0 8,-4 3 0,0 1 1,-1 1-1,0 1 248,-4 3 1,-1 1 0,-1 1 0,0 0-304,30-30 1,-2 2 1226,-7 7 1,2-2-1317,-4 4 0,-1 0 18,-2 4 1,-3 2 27,0 0 1,0 0-18,3-3 0,3-3-98,0 0 0,-3 3-191,-3 3 1,-4 4 136,1-1 0,-7 7 250,-4 4 0,-5 4 0,-4 5 0</inkml:trace>
  <inkml:trace contextRef="#ctx0" brushRef="#br0" timeOffset="11886">2404 7635 19856,'26'-26'94,"0"0"5,0 0 0,7-7 142,5-5 1,7-7 69,4-4-924,10-9 0,8-10 642,-27 29 1,1-2 0,0-1 0,1 0-511,4-4 1,0 0-1,2-1 1,0-1 497,3-4 1,1 0 0,-1 1 0,0 0-58,6-6 1,1-1 0,-3 3 0,0 0 7,4-3 1,0-2 0,2 0 0,-1-1-526,1 0 1,-1 1 0,0 0 0,-1 1 620,2-2 0,-1 1 0,-1 1 0,0 1-652,4-5 0,0-1 0,0 1 1,0 0 621,-1 1 0,0 0 0,-2 2 0,0 0 5,1-1 1,-1 1 0,-1 1-1,0 1 44,4-5 1,0-1-1,0 1 1,0 0-64,-1 1 0,0 0 0,-1 1 0,0 0 22,0 0 1,-1 1-1,0 0 1,0 0-59,4-3 0,-1-1 0,-2 3 0,0 0 34,0 1 0,-1-1 1,1 0-1,-1 1-17,-1 1 1,0 0 0,1-1 0,0 1-15,-1 0 1,0 0 0,0-1 0,0 1-224,-3 3 1,0 0 0,1 0 0,-1 0 225,-1 0 0,-1 2 1,-4 4-1,0 0 1,2-2 1,0 0 0,-6 6-1,0 0 4,0 0 0,0 0 1,1-1-1,0 0 0,0 0 1,-1 2-1,-3 2 1,-2 1 369,-3 4 1,-1 1 0,32-32-361,-5 5 1,1-1-6,-7 7 0,-4 5 4,-8 7 0,0-1 973,-3 4 0,0 0-985,-8 8 0,1-1 1437,-4 4 1,-5 5-1505,-1 1 1,-2 2 1205,2-2 0,-4 4-1230,-2 2 0,-2 2 452,0 1 0,-7 5-442,1 1 69,-8 7-1146,3-4-3,-18 20 1169,4-6 0,-25 26 0,4-4 0</inkml:trace>
  <inkml:trace contextRef="#ctx0" brushRef="#br0" timeOffset="13183">3511 8154 19856,'-10'10'-1647,"2"-3"2367,8-7-608,12-11 0,-1 0-14,9-9 1,2-2 88,1-1 1,9-9-31,2-2 1,11-12-68,4-3 0,10-9-416,7-8 1,-29 29 0,0 0 365,3-3 1,1-1 0,2-3 0,2 0-648,5-6 1,1-1-1,2-2 1,0 0 632,4-5 1,1 1 0,-2 1 0,0 0-14,1-1 0,1-1 1,-1 0-1,1 1 1,2-4 1,1 1 0,1-3 0,1 1-42,1-2 1,-1 1-1,-2 1 1,1 1-2,0-1 1,0 0-1,0 0 1,1-1-735,3-3 0,0 0 1,0 0-1,0 0 759,1-2 1,1 0 0,0 1 0,0-1 21,1-1 0,0 0 0,-20 20 1,0 0-1,0 0 28,0 0 1,0 0 0,0 0-1,0-1 1,0 1 0,0 1-8,21-22 1,-2 1-1,2 0 1,0-1 8,0-1 0,1 1 1,-2 1-1,0-1-34,1 1 1,-1 0 0,-1 1 0,-1 1 2,0 0 1,-1 1 0,-4 4 0,0 0-42,3-3 0,-1 0 1,-4 5-1,0 0 31,5-5 0,0 1 0,-4 3 0,-1 1-402,0 0 0,-2 1 1,-5 7-1,-1 0 398,0 0 1,0 0 0,-3 3 0,0 0-23,0 0 1,0 0 0,-2 2 0,-1 1 25,-4 3 0,0 2 0,-4 2 0,0 1 143,32-31 0,-6 5-178,-6 6 1,-4 3 3,-5 6 1,-4 5 819,-5 4 0,-4 3-900,2 0 0,-4 3 1502,-6 5 1,-2 3-1606,-6 6 749,-9 10 1,4-6 0,-10 12 0</inkml:trace>
  <inkml:trace contextRef="#ctx0" brushRef="#br0" timeOffset="14370">5015 8673 19856,'10'-10'-477,"-2"3"643,3-5 1,5-4 125,10-10-227,6-6 1,-1 1 27,9-9 1,7-7 7,5-5 1,4-4-781,4-4 1,7-7 692,-32 32 1,2-2 0,0 0-1,1-1-400,3-3 0,1-1 0,1-1 1,0 0 389,0 0 1,0 0 0,0 0-1,1-1-56,-3 3 0,1-1 1,2-2-1,0 0 23,3-3 0,1-1 0,-2 2 1,0 0 15,0 0 1,0 0-1,2-2 1,-1 1 13,2-2 1,0 0-1,0 0 1,0 0-463,-1 1 1,-1 1-1,2-2 1,0 0 473,0 0 0,0 0 0,2-2 0,-1 1 42,2-2 1,0 0 0,-1 1 0,1-1-8,4-4 0,0 0 0,-3 3 0,0 0-27,-1 1 0,0 0 0,1-1 0,1-1-23,0 1 0,-1-1 1,2-1-1,-1 1 11,1-1 1,0 0-1,-1 2 1,-1-1-5,-3 4 0,0 0 1,1-1-1,-1 1-16,-2 2 0,-1 1 0,0 0 0,0 0-54,-4 4 0,0 0-1,0 0 1,-1 1-218,-2 2 0,0 0 0,0 0 0,-1 1 273,30-30 0,-1 1 179,-8 8 1,-1 1-187,-5 5 0,-2 2 83,-6 6 1,-1 1-47,1-1 0,-3 3 716,-3 3 0,2-2-741,-5 5 0,1-1 974,-4 4 1,-7 7-1126,-4 4 1,-4 4 1357,-1 1-1713,-5 5 716,0 0-205,-9 9 0,0 0 0</inkml:trace>
  <inkml:trace contextRef="#ctx0" brushRef="#br0" timeOffset="15429">5854 9287 19856,'-17'17'-176,"3"-4"-82,-2 4 286,2-4-52,5-3-58,-3 1 170,11-10 92,-3 3-4,16-15 0,-1 0-52,9-9 1,2-2-7,1-1 1,4-4-16,4-5 1,5-3 0,7-9 1,5-4-85,4-4 0,5-4-389,6-8 0,5-4 343,-32 32 0,1 0 0,2-3 1,1-2-364,1 1 0,-1 0 1,1-1-1,0 0 335,0-1 0,1 0 1,1 0-1,0-1 22,0 0 1,0-1-1,5-3 1,-1-1-13,-1 2 0,1 0 1,2-4-1,1 0 38,1 0 0,-1-1 0,-1 2 0,0 0-5,2-1 1,-1-1 0,1 1-1,0-1-578,3-4 0,2 0 0,-1-1 0,1 1 585,-1 0 0,0 0 1,-2 2-1,0-1-2,-1 2 0,0 1 1,0-1-1,-1 1 6,-2 2 1,0 0 0,1-1 0,1-1-439,-2 2 0,0 0 0,1-1 0,0-1 389,0 2 0,-2 0 0,1 1 0,-1 0 17,-4 3 0,1 1 1,0-2-1,0 1-7,-4 5 0,-1 0 1,0 0-1,-1 1-130,30-30 1,-4 3 166,-1 3 0,-5 4-71,2-2 1,-12 12 117,3-3 1,-7 7 486,4-4 0,-7 7-807,1-2 1,-8 10 274,-1-1 0,-1 3 0,2-3 0</inkml:trace>
  <inkml:trace contextRef="#ctx0" brushRef="#br0" timeOffset="16388">4479 10662 18978,'22'-23'327,"4"-3"-387,0 1 0,1-2 53,5-5 0,0-1 130,6-4 0,1-3-87,4-3 0,-2 3 23,-1-1 0,3-2-53,4-3 1,5-7-209,0 1 0,3-2 213,0-1 0,-1 1-4,3-4 1,-2 4-3,3-4 0,-3 2 13,6-4 0,1-3-714,7-6 1,-1 2 706,1-2 0,0 0-30,-30 30 1,0 0-1,-2 2 1,0 0 5,0-1 1,1 1-1,-1 0 1,-1 1-17,30-30 0,2-3 25,1 0 1,-2 3-6,-1 0 1,-5 5-62,2-2 1,-6 6-275,3-4 0,-4 6 83,-4 3 1,1-1 260,-10 10 0,2-2 0,-2 1 0</inkml:trace>
  <inkml:trace contextRef="#ctx0" brushRef="#br0" timeOffset="18113">5430 10852 19527,'21'-21'387,"0"0"-283,5-5 1,2-2 67,10-10 0,6-6-133,8-8 1,4-4-587,4-4 0,5-5 584,5-5 1,-34 34 0,1-1-311,1-1 1,1-1 0,2-2 0,-1 1 290,0 0 0,1-1 0,0 0 1,1-1-15,2-2 0,-1 1 1,-1 1-1,1-1-40,5-5 0,0 0 0,-3 3 0,0 0 52,1-1 0,0 0 0,0 0 0,0 0-49,2-2 0,-1 1 0,1-1 0,0 0-503,1-1 1,0 0-1,1-1 1,-1 1 485,2-2 0,-1 1 0,0 0 0,0 0 24,-1 1 1,0 0 0,0 0 0,1-1-8,4-4 1,-1 1 0,-6 6-1,0 0 1,3-3 0,1-1 1,-5 5-1,1-1-5,2-2 0,0 0 0,-3 3 0,0 0 56,-1 1 1,0 0 0,-3 3-1,0 0-284,0 0 0,0 0 1,-3 3-1,0 0 321,1-1 0,0 0 1,30-30-11,-34 34 0,0 0 0,33-33 107,0 0 1,-3 3-131,0 0 0,-3 3 2,0 0 1,-6 6 244,-5 5 0,-1 1-268,-5 5 0,0 0-213,-3 3 0,-7 7 700,-5 5 1,-3 3-901,-2 2 0,-3 3 963,0 0 1,0 0-1,3-3 1</inkml:trace>
  <inkml:trace contextRef="#ctx0" brushRef="#br0" timeOffset="20685">61 6295 19856,'-15'14'0,"1"1"-303,7-8 76,-8 8 249,13-13 431,-6 6-380,27-28 0,3-1 167,18-19-108,0 0 0,9-9-60,6-6 0,9-10-514,-27 28 1,1-1-1,3-2 1,0-1 435,2-2 1,0-1 0,5-3 0,1-2 43,4-4 0,0 0 0,0 0 0,0 0-57,3-3 1,0 0 0,0 0-1,-1 1-545,1-1 1,0 0 0,0 0 0,1-1 530,2-2 0,0 0 0,-2 2 0,1-1-624,4-4 1,0 0-1,0 0 1,-1 1 653,0 0 0,-1 1 0,0 0 0,0 0 25,3-4 1,1 1 0,-3 2 0,0 0 2,4-4 0,0 0 0,-2 2 0,-1 0 48,3-2 0,0 1 0,-3 2 1,-1 1-54,4-4 1,0 0-1,-4 3 1,1 1 7,3-4 1,-1 0-1,0 2 1,-1-1 0,1 1 0,-1 0 1,-1 1-1,0 0-32,0 0 1,0 0 0,-1 0 0,1 1 12,3-4 0,0 0 1,-1 1-1,-1 0-2,-2 4 1,-1-1 0,-1 2 0,0 1-1,-3 2 0,0 0 0,-1 1 0,1-1-471,1-1 1,1-1 0,-3 3 0,-1 0 458,0 2 0,-1 0 0,-1 1 0,0 0-65,1-2 1,0 1-1,-5 6 1,-1 0 27,3-3 1,0-1 0,-4 5-1,0 1 46,0-1 1,0 0-1,-1 1 1,-2 1 91,-3 5 0,-2 1 0,0 0 0,-2 2-415,28-28 0,-10 9 1098,-10 12 1,-10 9-1458,-8 8 1258,-8 7 1,-5 7-1,-5 3 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45:23.719"/>
    </inkml:context>
    <inkml:brush xml:id="br0">
      <inkml:brushProperty name="width" value="0.17143" units="cm"/>
      <inkml:brushProperty name="height" value="0.17143" units="cm"/>
      <inkml:brushProperty name="color" value="#00A0D7"/>
    </inkml:brush>
  </inkml:definitions>
  <inkml:trace contextRef="#ctx0" brushRef="#br0">0 606 7788,'6'23'196,"0"0"0,7 8-175,-1-2 0,1 3-232,-1 3 1,1-6-27,-7 0 0,5-3 123,-5 3 0,8-4 98,-3-7 0,-3-1 41,-2 0-58,3-7 1,-5-3 22,8-7 20,-9 0-12,5 0 1,-8-7 3,0-5 1,0-3-104,0-2 103,0-1-2,0-7 0,0 4-10,0-8 1,6 6 3,0-6 1,1 3 1,-1-3 0,-4-2 32,4 8 0,1 6 50,-1 5-48,8 8-8,-5-3 1,7 14-56,-5 5 0,3 5 42,-9 6 0,9-4-124,-3 4 1,-1 2 46,2-2 0,-7 6 27,7-6 0,-8 0-1,1-5 1,-1-7-39,2 1 5,-4-8 175,6 11-26,-8-13 475,0 6-426,0-24 0,5 5-73,1-12 1,0 1 9,-6-1 1,6 2 36,-1-8 0,9 6-12,-3-5 0,-1 4 26,2-4 0,-3 7 79,3-3 1,3 5 152,-3 2-34,3 7-226,-5-5 1,5 13-93,-4-4 0,5 6 39,1 6 0,0 4-62,1 7 1,-7 6 31,1 0 1,-3 6-196,3-6 0,1 6-107,-7-6 1,6 6 130,-7-6 1,3 0-131,-2-6 1,-4 0 17,4 1 0,1-7-212,-1 1 246,0-8 249,-6 11 0,7-13 0,3 6 0</inkml:trace>
  <inkml:trace contextRef="#ctx0" brushRef="#br0" timeOffset="582">1193 623 7569,'-2'-11'-131,"-3"-1"0,3 6 255,-4-5 0,2 5 42,-2-5 1,3 5-38,-9-6 0,8 7 16,-2-7-212,-3 8 0,-1-9 115,-7 7 0,5 0-86,1 6 0,5 2 58,-5 4 1,1 3-121,-2 9 1,-1 1-52,7 4 1,-5 4 40,5 8 0,-2-1-43,2 1 1,5 3 28,-5-3 1,6 3-68,6-9 1,-3-4 94,9-2 0,-1-6-23,7-5 0,-1 1 65,0-7 1,1 0 79,-1-6 1,-2-8 37,-3-3 0,3-5-69,-3-1 1,3-6 66,2 0 0,-1-8-5,-5 2 0,3-3 97,-8-3 0,5 0-135,-5 1 229,0 7-220,-6-6 0,0 14 132,0-4-74,0-4 1,-2 10 111,-4 0-138,4-1 0,-8 16-29,5-3 0,3 5-24,-4 5 0,4 7-14,2 11 0,2-2 0,4 8 0,-4 0-8,3 5 1,5-5-26,1 0 1,-1-2-120,2 2 0,-3 1-29,3-7 0,3 0 102,-3-5 1,1-7-256,-1 1 1,3-3 340,-3 3 0,3-4 0,2-1 0,1 3 0</inkml:trace>
  <inkml:trace contextRef="#ctx0" brushRef="#br0" timeOffset="986">1678 606 7282,'-10'8'-893,"2"-5"900,8 9 0,0 0 85,0 5 21,0 0-120,0 0 0,6 3 27,0 3 0,7-4-6,-1 4 1,-3 2 2,3-2 1,-2 0-65,1-6 1,4 1-3,-3-1 1,-2-6-5,1 1-158,-7-8-49,11 4 183,-13-8 1,6-8 86,-8-4 0,0-3-6,0-2 0,-6-3 133,0-3 0,-5-2-86,5-3 1,-2-11 149,3 5 1,3-5-89,-4 5 1,4-1 61,2 0 1,0 3-60,0 3-53,0 4 93,0 8-349,8-1 126,-6 9-215,13-7 28,-5 14 0,5-3 133,-3 10 1,3-3-42,-4 4 0,5-4 162,1-2 0,0 8 0,1 1 0</inkml:trace>
  <inkml:trace contextRef="#ctx0" brushRef="#br0" timeOffset="1295">2093 1 7569,'9'11'-81,"-3"1"0,-2-6-120,2 5 0,-3 1 208,9 5 1,0 8 58,5 4 0,-6-2-45,1 1 1,-3 7 0,3 5 1,-2 1-109,-5-7 1,-3 1 32,4-1 0,-4 1 28,-2 0 0,0-1-52,0 1 1,0-3-139,0-3 1,0 2 68,0-8 0,0 0 146,0-6 0,8 1 0,1-1 0</inkml:trace>
  <inkml:trace contextRef="#ctx0" brushRef="#br0" timeOffset="1576">2352 450 7569,'-8'10'-1415,"5"5"1333,-9-3 1,0 5 337,-5 6 1,6-4-35,-1 4-143,1 4 1,-1-7-6,1 3 1,7-4-10,-2-2 0,4 0-23,2 1 0,0-7-119,0 1 1,2-8 109,4 1 1,-2 3 41,7-2 0,2 0-68,11-6 0,-3 0 31,8 0 1,-6 0-155,5 0 1,-1 0-34,2 0 149,4 0 0,-6-8 0,7-2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6.04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20046,'0'27'252,"0"-2"-282,0-8 114,0 1-24,0 7-16,0 2 0,0 13-27,0 0 0,0 1 22,0-7 0,0 9 6,0 3 1,0 4-51,0 2 0,0 5 41,0 1 0,0 5-86,0-5 1,0-2 72,0-10 1,0 2-73,0-8 1,0 0 71,0-5 0,0 2-5,0 3 1,0-4-20,0 5 1,0-3 0,0 3 1,0-3-1,0 8 0,0 0 11,0 6 1,0 0-107,0 0 1,0 0 59,0 0 0,0-6-122,0 0 1,0-6 33,0 6 97,0-7 1,0 9 15,0-8 0,0-5-4,0-7-4,0-6-10,0 18 0,0-5-41,0 11 58,0-4 1,0-2 12,0 1 1,0-1-40,0-5 0,0-1-5,0 1 0,0 5-23,0 0 1,0 7-79,0-7 55,0 0 5,0 3 246,0-7-143,0 6 158,0-7-203,0 0 24,0 7 0,0-6 34,0 5 10,0-13-70,0 5 21,0-14-15,0 14 17,0-6 0,0 7-13,0 1 0,0-6 17,0 0 0,0-6 2,0 6-2,0-8-5,0 4 139,0-8-126,0 0 26,0-7-15,0-2-68,0-1 38,0-5-11,0 14 1,0 1-13,0 10-120,0 15 124,0-5 71,0 5-70,0-8 201,0-14-167,0-5 180,0-15-142,0 8 9,0 1-67,0 1 47,0 5-77,0-5 43,0 7-5,0-7-18,0 5-11,0-13-206,0 6 0,0-8 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45:20.804"/>
    </inkml:context>
    <inkml:brush xml:id="br0">
      <inkml:brushProperty name="width" value="0.17143" units="cm"/>
      <inkml:brushProperty name="height" value="0.17143" units="cm"/>
      <inkml:brushProperty name="color" value="#00A0D7"/>
    </inkml:brush>
  </inkml:definitions>
  <inkml:trace contextRef="#ctx0" brushRef="#br0">104 312 7548,'-18'0'312,"1"8"-115,0 1 0,2 9-40,3-1 1,2-2-86,5-3 0,3 9-178,-4-4 0,4 4 94,2-3 0,0 5-160,0 0 1,0 6-112,0-6 189,0 7 0,0-10 54,0 3 1,0-10 14,0-1-21,0-8 186,0 3-162,0-7 80,8-7 0,-4 3-44,7-8 0,1 3-9,5-3 1,0-3-17,0 3 0,3 3-12,3-3 0,-4 8 1,4-2 1,-2-1-13,2 1 0,-4 0 9,5 6 0,0 2-1,0 4 1,-1 3 156,-6 9-140,0-1-2,-7 0 0,3 8 111,-7 4 0,6 2-28,-7-2 0,1 5-22,-6 1 1,0-6-27,0 5 0,-2-5 1,-4 0 1,3 2-57,-9-8-92,0 0 0,-3-6-186,4 0 0,-5-7 39,5-4 0,1 1-77,-1-1 1,-1 0 346,-5-6 0,-1 0 0,1 0 0</inkml:trace>
  <inkml:trace contextRef="#ctx0" brushRef="#br0" timeOffset="306">35 226 7569,'-12'9'45,"1"-3"116,7-4 209,-4-2 603,8 0-785,15 0 1,3 0-33,11 0 1,3 0 10,-3 0 1,-2-6-332,2 0 1,0-1 146,5 1 0,1 4-549,-1-4 351,-7 4 63,6 2 152,-14 0 0,14 0 0,-6 0 0</inkml:trace>
  <inkml:trace contextRef="#ctx0" brushRef="#br0" timeOffset="863">1228 260 7569,'-12'0'113,"1"0"-41,7 0 1,-4 2-140,8 4 0,-2 4 33,-3 7 1,1 8 89,-8 4 1,6 11-186,-5 6 1,-1 4 107,-5 2 0,0 0 50,-1 0 1,7-6 11,-1 0 1,3-6-3,-3 6 1,-1-13-120,7 2 1,-5-7-143,5 1 1,0-4-211,6-7 432,-8-1 0,-1 0 0,-9 0 0</inkml:trace>
  <inkml:trace contextRef="#ctx0" brushRef="#br0" timeOffset="1441">778 156 7308,'-9'-9'133,"1"1"0,6 14-72,-4 0 8,4 7-321,-5-3 191,7 7-50,7-7 1,3 3-3,7-7 0,-5 0 3,-1-6 78,1 0 34,5 0 1,-2-2 17,-3-4 61,-4 4 63,-1-6 1,-5 6 101,4-3-206,-4 3 1,-2-14 70,0 5 0,0 1-40,0-1 1,0-1 5,0-5 0,0 5 14,0 1 1,-6-1 1,0-5 0,-5 5-55,5 1-29,-7-1 1,5 1 3,-4-1 0,-3 8-109,4-1 1,1 3-9,-2 2-144,1 0 108,1 0-176,-5 0 168,5 7 0,-1 3 27,-1 7 1,8 6 13,-1 1 0,-3 0 107,2 0 0,-7 2 0,3 9 0</inkml:trace>
  <inkml:trace contextRef="#ctx0" brushRef="#br0" timeOffset="2032">1487 814 7569,'-9'0'0,"-1"0"-10,4 0 1,2 0 160,-7 0 0,5 0 124,-5 0-247,7 0 32,-4 0 0,2 7-159,1 5 1,-1 3 70,6 2 0,-6 1 13,0-1 0,0 6 110,6 0-307,0 0 157,8 2 1,-4-6 26,8 4 1,-7-3-243,7-3 248,-1 0 1,7-7-5,-1-4 1,0-4 47,1-2 1,-1-8-31,0-4 1,0-5 135,1-6 0,-3 2 0,-3-8 0,1 2 91,-7-2 1,0-1-76,-6 7 1,0-6 91,0 6 0,0 0-127,0 5 1,-8 1 21,-4 0 1,-9 7-68,-2 4-56,-8-3 76,5 7 0,-9-6-527,0 8 218,1 8-39,-1 1 1,1 16-252,-1 4 0,8-2 202,4 2-534,4 0 847,2 5 0,-1 1 0,1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45:12.497"/>
    </inkml:context>
    <inkml:brush xml:id="br0">
      <inkml:brushProperty name="width" value="0.17143" units="cm"/>
      <inkml:brushProperty name="height" value="0.17143" units="cm"/>
      <inkml:brushProperty name="color" value="#00A0D7"/>
    </inkml:brush>
  </inkml:definitions>
  <inkml:trace contextRef="#ctx0" brushRef="#br0">294 70 7389,'0'-10'-1283,"0"-5"1153,0 13 93,0-6 0,-8 0 0,-1-1 1</inkml:trace>
  <inkml:trace contextRef="#ctx0" brushRef="#br0" timeOffset="1410">311 104 7125,'0'18'187,"0"-1"-103,0 0-34,0 0 0,0 8-103,0 4 114,0 12-49,0-5 0,0 8-64,0-3 0,0-3 36,0 8 1,2-7-13,4 1 1,-4-5 17,4-7 1,-4 3-80,-2-8 1,0 6-49,0-6 114,7 0 1,-5-13-42,6 5 35,-8-13 64,0 6-27,0-24 0,0-3 5,0-15 1,0-3 15,0-3 1,0-5 12,0-6 0,0-1 47,0 0-63,0 0-15,0 8 1,0-4 47,0 7-37,0-7 1,0 20 0,0-11 7,0 16 1,0 0 1,0 6 0,0-1 39,0 1-65,0 7-8,0 3-304,0 7 137,8 0 0,-6 0 169,13 7 0,-6 3 0,9 7 0</inkml:trace>
  <inkml:trace contextRef="#ctx0" brushRef="#br0" timeOffset="3603">346 710 6743,'-10'0'248,"3"0"-165,7 0 0,0 7 73,0 5-147,0 3 1,0 4-111,0 4 0,0-3-63,0 3 197,0 4-16,0-1 0,2 9-5,3 0 0,-3-1-21,4 1 1,-4-1 1,-2 1 0,0 0 3,0-1 0,0-1-5,0-4 1,0 1-2,0-7 0,0 2-4,0-2 0,0-3-16,0 3 26,0-12 2,0 5-29,0-14 89,0 5-39,0-22 1,0 1-4,0-14 1,0 5 5,0-6 0,0 4 19,0-10-25,0 4-3,0-11 1,0 8 6,0-1 1,0 0 11,0 1 0,0-1 1,0 1 0,0 1 10,0 4 0,6-2 2,-1 8 1,1 0-8,-6 6 1,0 0 53,0-1-12,0 1-43,0 0 16,0 7 61,0-5-72,0 13-19,0-6 18,-7 8 4,5 0 17,-6 0-70,8 8 1,0 2 0,0 7 0,0 2 2,0 4 0,0 4-2,0 8 0,0 1 4,0 4 1,0-1-5,0 7 0,0 0-6,0 6 0,0 0-1,0 0 0,-6-6-61,0 0 68,1-8 2,5 12 0,0-19 2,0 4-8,0-5-18,0-3 0,0 0-5,0-4 0,0-4-6,0 5 0,0-5 25,0-2-3,0-7 63,0-3 85,0-7-131,0-15 11,0 3 0,0-18 8,0 7 0,0-8-8,0 2 1,0-4 1,0-1 0,0-1-5,0 1 0,0-1-1,0 0 0,0-5 35,0 0-33,0-1-3,0 7 1,0 1 140,0 4-133,0 4 38,0 8 19,0 0 13,0 0 9,0 7 42,0 2 96,0 8-238,0 16 0,0-3-108,0 16 1,0 0 100,0 5 1,0 7-12,0-1 1,0 8 15,0-2 1,0 6-5,0 6 1,0-5-20,0 5 0,5-4 10,1-2 1,0 5-78,-6 1 88,0-8-14,0 0 1,0-14-5,0 5 1,6-5 19,-1-1 1,1-2-2,-6-5 1,0-3 1,0-7 0,0-7-6,0 1 13,0-8 14,0 3-102,0-7 1,6-2 123,0-3-44,-1-5 0,-5-9 21,0-4-24,0-4 1,0-8 11,0 1 0,0-3 7,0-3 0,0-4-2,0-8 0,0 2 7,0 4 0,0-4 28,0 4-41,0 3 49,0-7 0,0 14 1,0-5 1,-1 11-15,-5 1 0,4 8 6,-4-2 1,-2 3 16,3 3 1,-1 6 210,6-1-139,0 8-1,0-3-80,0 7-101,0 15 94,0-3-58,0 20 0,0-5 2,0 8 0,0 7-1,0 4 1,0 6 1,0 6 0,0-3-22,0 9 1,0-12-2,0 5 0,0-9-13,0 4 47,0 0-3,0-15 0,0-1 26,0-7-27,0-8-1,0 12 0,0-14-7,0 4 1,0-4 25,0-2 1,0-5 9,0-1 1,0-5-9,0 6-2,0-8 168,0 3-249,0-7 78,0-23-11,0 10 0,0-28 0,0 13 0,0-7-30,0-5 1,0 1-9,0-7 1,6 0 5,-1-6 1,1 0-9,-6 0 0,0 6 66,0 0-39,0 8 13,0-5 1,0 15 3,0-1 1,0 8 23,0-2 1,0 9 43,0 3 5,0 7 140,0-4-42,0 8-243,0 15 101,0 5-20,0 14 0,0 3-2,0 3 1,-6 4-16,1 8 1,-1 6-12,6 0 1,0-1-25,0-5 0,-2-2-14,-4-4 0,4-4-2,-3-7 1,3-2 4,2-5 0,0-3-127,0-7 146,0-1-219,0-7-29,7-3 1,-3-7 21,8 0 260,-1-7 0,6-11 0,1-9 0</inkml:trace>
  <inkml:trace contextRef="#ctx0" brushRef="#br0" timeOffset="5805">294 35 7430,'-10'8'-78,"1"-6"30,3 3 0,2 3 96,-7-2 1,5 2-64,-6-3 1,7-1-10,-7 8-48,1-8 134,1 11 0,-5-11-74,3 7 77,4-7-30,-7 12 1,11-9 28,-7 5-74,7 3 1,-6-11-25,4 7-21,4-7-11,-5 12-61,7-14-51,0 5 171,7-7 21,-5 0 1,8-2-2,-4-3 1,1-5 27,5-7 1,1-1 15,-7 1 0,8-6-24,-3 0 1,-1 0 10,1 6 0,-7 5 106,2 1-126,4-1 36,-9 2 7,7-5-37,-8 13-45,0-5 0,-2 22 9,-4 8 0,-3 2-82,-8 4 0,5-6 52,1 6 25,-1-8-4,-5 11 1,-1-10-15,1 6 16,0 1 16,0-2 1,1 4-10,5-8 1,-5 0 33,5-6 0,1-1 50,-1-5 28,7 5 15,-4-15-149,8 7 52,0-8 0,0-13-33,0-5 34,8-3-33,1 4 0,3-8 3,-1-4 0,1 2-6,5-2 0,1 1-9,-1-7 1,0 6 13,0 0 0,-1 8-3,-5-2 1,3 4 6,-8 2 0,7 7-2,-11 2 55,6 1-51,-8 5 85,0-6 1,-8 22-82,-4 3 0,3 4 2,-3-4 0,3 6-4,-3 0 0,-1 2-4,7-2 1,-6-3-11,7 3 22,-9-4-3,12-2 0,-5-5-74,7-1 60,0-7-107,0 4-98,0-8 227,0-16 0,7 5 4,5-12 1,-3 2 12,3-2-46,-8 3 3,11-5 1,-7 6 98,3-4-86,5 4 1,-12-6 100,7 8-94,-7 7 0,5-5 83,-3 3-44,-4 4 1,6-1 5,-8 3 8,0 4 71,0-5-49,8 7-55,-7 0 0,9 5 2,-4 1 0,2 2 8,3-3 0,4-1 5,-3 8 1,3-3 11,3 3-10,-1 3-18,0-5 0,-5 2-127,-1-1 131,1 1-43,5 5 0,0-6-3,1 1 1,-7-2-40,1 1-20,-1 4 41,7-5 0,-3 2-41,-4-1-68,-3-7 104,-8 4 186,0-8-172,-8-8 0,1 4 9,-5-7 0,3 1 4,3-2 0,-2-3-100,-3 4 102,-5-5-2,14 7 1,-13-7 18,3 5-22,5-5 23,-9-1 1,13 5 74,-9 1 1,6 5-20,-5-5 23,7 7-48,-4-4 30,8 8-106,0 0 77,8 8-25,-6 1 9,13 1 1,-11 5 2,8-3 1,-7 1-19,7-1 1,-3 3 19,3-3-48,3 3 10,-5 2 1,5-5-130,-3-1-5,3-7 148,-13 4-86,14-8 73,-15 0-70,7 0 0,0 0 0,-6 0-19,5 0 83,-14-8 1,3 6-37,-8-3 30,9-5-4,-13 0-1,14 1 0,-13-7-23,5 7 0,-1-7-66,-1 5-89,8 3-152,-3 1 353,7 5 0,7-14 0,3 7 0</inkml:trace>
  <inkml:trace contextRef="#ctx0" brushRef="#br0" timeOffset="7323">830 2076 7569,'-9'0'185,"-7"-8"132,14 6-126,-5-6-50,14 1 0,-3 5 12,8-4 0,5 4-61,6 2 1,8-2 6,-3-4 1,7 4-72,5-3 1,-3 3-6,3 2 1,-3 0-36,-3 0 72,9 0-4,-15 0 1,13 0-99,-12 0 0,1 0 10,-1 0 0,2-6-56,-8 0 0,2-5 92,-2 5-416,-4 0 64,-1-1 18,-3 5-93,-5-6 388,-1 8-76,-1 0 0,-10 0 196,-4 0 1,2 0-63,-7 0 0,-1 8 35,-5 3 1,0 5 9,-1 1 1,1 8 115,0 4 1,-1 3 39,1 3 1,2 1-66,3 5 1,-1 3-143,7 8 0,0 5 58,6 1 0,0 0 15,0-6-24,8 7-1,-6-5 0,13 0 13,-3-8 1,-3-8-148,3 3 1,-2-7-182,1-5 1,4-2 31,-3-4-381,3-11 375,-5 11 0,3-20-226,-7 9 1,2-8-164,-2 2 613,-4-5 0,5 7 0,-7 2 0</inkml:trace>
  <inkml:trace contextRef="#ctx0" brushRef="#br0" timeOffset="7573">1072 2594 8427,'12'-1'461,"-1"-5"0,3 4-221,9-4 1,-2 2 22,8-2 1,-4 3-24,9-9 1,-3 8-119,9-1 1,-3-3 83,-3 2 1,7 0-629,-1 6 0,1-2-16,-7-3 0,1 3-268,-1-4 1,-1 4 705,-4 2 0,11 0 0,-3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0:14.41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77 18641,'0'19'285,"0"-3"-580,0-16 323,0-24 24,0 19-31,0-18 25,0 23 291,0 0-153,0-16-13,0 12 562,0-11-711,0 38 40,0-9-8,0 26-64,0-13 9,0 15 1,0-5-10,0 3 1,0-9 25,0-2 0,0-6-33,0 5 1,0 1 25,0 6 1,0-6-27,0-1 0,0 1 16,0 6 0,0-1-3,0 1 1,0 0 3,0-1 0,0 1-2,0-1 0,0 1-3,0 0 5,0-1-1,0 8 1,0 1 0,0 3 26,0-12 10,0 7-15,0-5 1,0 14-6,0-4 1,0-9 1,0-8 1,0-1-25,0 7 0,0 0 16,0-1 0,0-5-31,0 0 35,0 0-21,0 13-4,0 2 7,0 0 21,0 6-1,0-13-18,0 13 8,0-6 4,0 8 1,0-2-7,0-4 0,0-10 33,0-7-31,0 0 0,0 11 33,0 1 0,0-7-25,0-5-6,0 0 1,0 11 32,0 1 0,0-7-25,0-5 0,0 0-32,0 5 0,0 1 28,0 0 1,0-1-16,0 1 1,0-6 9,0-1 0,0 1-2,0 6 1,0-1-15,0 1 1,0 0-16,0-1-40,0 1 1,0 5 59,0 1 0,0-7-4,0-5-8,0-8 18,0 19 0,0-11-25,0 12 132,0-13-103,0 13 14,0-5-15,0 16 2,0 0 1,0-8-29,0-3 30,0-13-28,0 13 15,0-5-4,0 16 9,0-8 4,0 6-2,0-13-3,0 5-27,0-7 27,0-1-31,0 1 24,0 7-27,0-5 32,0 5-1,0 0 16,0-5-22,0-3 13,0-1-6,0-6-4,0 7 3,0-7 10,0-2-6,0 0-1,0-6 0,0 6-1,0-15 4,0 5-2,0-13-1,0 6 0,0 0 0,0 1 0,0 9 0,0-1 42,0 0-39,0-7-254,0-3 18,0-30 121,0 18 42,0-26-348,0 21 135,0-7 283,0 0 0,0-1 0,0 1 0</inkml:trace>
  <inkml:trace contextRef="#ctx0" brushRef="#br0" timeOffset="27900">66 30 19869,'-19'0'673,"3"0"-136,16 0-588,23 0 170,-17 0-352,33 0 49,-20 0 89,15 0 0,1 0 65,0 0 1,-9 0-8,7 0 1,0 0 53,7 0-57,0 0 68,-5 0 1,5 0-46,1 0 34,-9 0 10,1 0-21,2 0 1,9 0-6,8 0 0,0 0 0,-8 0-1,-4 0-1,-11 0-33,4 0 0,-6 0 29,7 0-152,-7 0 137,6 0-20,1 0-19,-5 0 132,19 0-33,-11 0 0,13 0 86,-4 0-135,-12 0 120,-1 0-80,2 0-27,9 0 24,8 0 1,-2 0-91,-4 0 87,-12 0-23,-1 0 1,0 0-20,7 0-23,0 0 33,3 0 11,-7 0 0,6 0-2,-7 0 0,0 0-3,-1 0 1,6 0 2,1 0-2,-1 0 0,6 0 0,0 0 0,0 0 1,-11 0-1,0 0 1,11 0-5,0 0 3,0 0 1,-11 0 0,-1 0-1,1 0 0,5 0 1,0 0 0,9 0 0,-3 0 0,2 0 5,-2 0 0,4 0 0,-4 0 1,4 0-6,2 0 2,0 0 24,-1 0 0,1 0 3,0 0 0,-6 0-2,0 0 0,2 0 5,10 0 0,-4 0-23,4 0 1,-5 0 4,-1 0 0,0 0-20,0 0 1,0 0-3,0 0 0,5 0-59,1 0 75,0 0-18,-6 0 1,5 0-8,1 0 1,1 0 11,-1 0 0,-4 0-1,3 0 0,3 0 30,-2 0 0,-1 0 4,-5 0 0,2 0-20,4 0 0,1 0 6,5 0 0,1 0 16,-7 0-1357,7 0 1335,-11 0 1,11 0-62,-7 0 61,7 0-34,-11 0 0,7 0-72,-3 0 1,-2 0 93,7 0 0,-7 0-5,1 0 1,-1 0-3,2 0 1,-2 0-4,7 0 1,-7 0 32,1 0-27,-3 0 2,6 0 1,-7 0 31,5 0-31,-4 0 1,6 0 0,-7 0 0,5 0 0,-4 0 670,-2 0 1,0 0-670,-1 0 1,-4 0 68,-1 0 1,0 0-72,6 0 1,-2 0-20,-4 0 18,4 0 3,-6 0 0,10 0-33,3 0 1,-3 0 22,4 0 0,-8 0 0,2 0 1,-4 0 9,9 0 0,-3 0-2,-2 0 0,-4 0 0,4 0 1,-4 0 0,10 0 0,-3 0 41,3 0-44,-12 0 3,19 0 1,-19 0 28,12 0-30,-4 0-5,-2 0 0,2 0-5,3 0 1,-3 0 5,4 0 1,-5 0-3,-1 0 0,6 0 6,0 0 1,-1 0-2,-5 0 1,0 0 20,0 0-21,0 0 1,0 0 0,0 0 52,-1 0-52,1 0 8,0 0 0,0 0 0,0 0 1,-2 0-12,-4 0 0,4 0 0,-4 0 0,4 0 7,2 0 0,-6 0-2,0 0 0,-2 0 3,2 0-1,4 0-2,-5 0 0,5 0 30,-4 0 0,4 0-27,-4 0 1,-2 0 1,2 0 1,-2 0-11,2 0 0,-1 0 0,-5 0 0,-4 0-6,5 0 1,-5 0-5,-1 0 1,-1 0 30,1 0 0,0 0-18,-1 0 0,1 0 92,-1 0 1,1 0-81,0 0 1,-1 0 4,1 0 0,-1 0-3,1 0 0,-1 0 4,1 0 0,5 0-37,1 0 0,-1 0-10,-5 0 0,1 0-8,5 0 46,-5 0-9,6 0 0,-5 0-7,3 0 6,-3 0 1,5 0 0,-6 0 0,5 0 1,-5 0 5,5 0 1,1 0 2,-2 0 1,1 0-1,-7 0 1,3 0 2,3 0 0,-3 0 24,3 0-30,-4 0-1,-1 0 0,0 0 0,-1 0 1,3 0-3,3 0 0,-3 0-1,3 0 1,-4 0-11,-1 0 0,0 0-3,-1 0 0,7 0 19,-1 0 0,0 0 0,-5 0 0,-4 0 93,3 0-96,-3 0 1,4 0 0,-3 0 14,-3 0-11,4 0-10,1 0 0,3 0 2,3 0 0,-3 0-16,3 0 1,-2 0-12,3 0 1,-5 0 15,5 0 1,1 0-8,-2 0 1,1 0 167,-7 0-151,8 0-2,-5 0 0,5 0 92,-7 0-87,7 0 10,-5 0 0,7 0 5,-4 0 1,-1 0-28,7 0 0,-2 0-7,2 0 0,2 0-3,-8 0 1,6 0-87,-5 0 0,5 0 14,-6 0 81,1 0-11,1 0 0,-6 0 19,5 0-18,3 0 41,-8 0 1,13 0 94,-9 0 1,8 0-74,-2 0 1,4 0 17,2 0 1,0 0-63,0 0 1,-1 0 18,1 0 1,-4 0-189,4 0 189,-11 0-7,16 0 1,-18 0-62,7 0 57,0 0-10,-2 0 0,4 0-11,-7 0 0,7 0 33,-2 0 0,-2 0 6,2 0 1,-2 0-13,2 0 1,2 0 7,-7 0 0,5 0-5,-6 0 1,6 0 0,-5 0 0,-1 0 2,-5 0 1,5 0-6,0 0 1,1 0-1,-7 0 0,7 0-5,-1 0 0,0 0-2,-5 0 1,-1 0 15,1 0 1,0 0 3,-1 0 1,1 0-23,-1 0 10,1 0 1,5 0-21,1 0 18,-1 0-13,-5 0 0,-7 0-2,1 0 2,0 0-1,13 0 0,1 0 9,3 0-4,-4 0 1,-2 0 42,1 0-41,-9 0 1,7 0 31,-5 0-26,-3 0-10,2 0 5,-6 0-29,15 0 0,0 0-5,4 0 0,-9 0 16,-8 0 0,-6 0-27,5 0 31,1 0-19,14 0 103,1 0-83,8 0 31,-8 0 1,-2 0 3,-7 0 0,-6 0-18,-1 0 0,1 0 18,6 0 1,-1 0-12,9 0 0,-1 0-48,4 0 43,-11 0-21,-3 0 0,-11 0-17,8 0 23,0 0 3,13 0 0,1 0 0,3 0 1,-4 0 1,-2 0-5,1 0 3,-1 0 0,0 0 11,1 0-9,-1 0 0,-13 0 80,6 0-75,1 0 27,-5 0 8,11 0-29,-5 0 3,9 0-10,8 0 19,0 0-78,0 0 59,0 0 1,-8 0-10,-4 0 4,-11 0 64,4 0 3,-14 0-47,21 0 8,-11 0-28,13 0 18,-7 0 5,-8 0-68,-2 0 46,0 0-53,-6 0 55,14 0-58,-22 0-22,12 0 71,-13 0 1,7 0-8,8 0 6,-6 0 74,6 0-74,-7 0 86,-9 0-69,7 0 6,-7 0-7,9 0 0,-1 0-8,0 0-6,0 0-10,1 0 20,-1 0-5,-7 0 117,5 0-74,-13 0 8,6 0-34,-1 0 4,-5 0-8,14 0-9,-15 0 106,7 0-78,0 0 150,-6 0-168,13 0 10,-13 0-5,6 0-16,-1 0 93,-5 0-148,14 0-25,-14 0 725,5 0-563,1 0-289,-6 0 204,13 0 10,-13 0-1001,6 0 197,-23 0 796,3 0 0,-21 0 0,6 0 0</inkml:trace>
  <inkml:trace contextRef="#ctx0" brushRef="#br0" timeOffset="55479">19831 42 18951,'0'-19'60,"0"4"302,0 15-430,0-8 68,0 29 44,0-23-35,0 33 4,0-21-12,0 15 1,0-6-76,0 6-10,0-16 45,0 7 22,0-14-777,0 5 686,0-22 208,0 11-124,0-27 187,0 12-87,0 0 33,0-4-158,0 21 1,0 25 0,0 16 0</inkml:trace>
  <inkml:trace contextRef="#ctx0" brushRef="#br0" timeOffset="71116">49 4455 18591,'-20'0'505,"5"0"64,15 0-464,23 0-11,-10 0-18,20 0 14,-8 0-136,-6 0 119,14 0-162,-6 0 102,8 0-8,-9 0-30,7 0-7,-6 0 14,8 0 5,-9 0 10,-1 0 3,0 0 0,-5 0 0,-3 0 0,6 0 0,-11 0 0,20 0 0,-13 0 0,-1 0-18,5 0-1,-12 0 4,22 0-3,-14 0 14,6 0 6,0 0 2,-6 0 1,6 0 6,0 0-6,-6 0 3,14 0-8,-14 0 2,6 0-5,0 0 4,-5 0-37,5 0-3,-8 0 34,8 0 0,2 0-11,7 0 1,1 0-21,-1 0 42,-7 0 1,6 0-23,-4 0 25,-4 0 47,7 0 12,-5 0-10,8 0 10,7 0-60,-5 0 7,13 0-15,-6 0 1,0 0 15,-4 0 0,-9 0-31,-2 0 0,-6 0 30,6 0 1,-6 0 11,6 0-32,-8 0 2,19 0 3,-3 0 0,7 0 0,-4 0 0,-9 0-5,-2 0 10,0 0-1,-2 0 0,-1 0-23,-2 0 21,2 0 0,9 0-1,0 0 1,-7 0 26,1 0-11,0 0 0,11 0-17,1 0 1,-7 0 0,-5 0 1,0 0-4,6 0 8,-9 0-1,7 0 0,-6 0-13,8 0 1,-1 0 6,1 0 0,-1 0-1,1 0 0,1 0 0,5 0 0,-5 0 0,5 0 0,-5 0 6,-1 0 1,-1 0 1,1 0 0,1 0-6,5 0 1,-5 0 1,5 0 0,-5 0-6,-1 0 6,-1 0 3,1 0 0,5 0 1,1 0 0,-1 0-6,-5 0 0,5 0 0,0 0 0,1 0 24,-7 0-22,9 0 0,-7 0 0,12 0 36,-8 0 0,7 0-30,-7 0 0,8 0 23,-2 0-20,4 0-14,2 0 1,-2 0 2,-4 0 1,4 0-2,-4 0 0,-2 0-2,2 0 0,-5 0 4,5 0 1,-6 0-5,6 0 0,-2 0 1,3 0 1,2 0-4,-2 0 0,3 0-20,1 0 1,7 0 26,0 0 1,-1 0-1,-5 0 1,2 0 8,4 0 1,-4 0 1,3 0 0,-3 0-4,-2 0 0,2 0 2,3 0 0,-3 0 11,4 0-12,3 0-8,-7 0 1,6 0 3,-9 0 1,7 0-7,0 0 0,-1 0-2,-5 0 1,2 0 2,4 0 0,-3 0-2,9 0 0,-7 0 25,7 0 0,-3 0-21,3 0 0,1 0 88,-7 0-571,-1 0 492,-5 0 1,6 0 4,0 0 1,5 0-12,-5 0 0,5 0 1,-5 0 0,5 0 2,-5 0 1,1 0-1,-1 0 1,-4 0-9,3 0 1,-3 0-4,-2 0 1,6 0-16,-1 0 1,1 0 21,-6 0 0,0 0-15,0 0 13,7 0 249,-5 0 0,6 0-244,-9 0 1,1 0-8,0 0 0,6 0 0,-1 0 1,1 0-3,-6 0 1,6 0 0,-1 0 0,1 0-4,-6 0 0,0 0 6,0 0 1,-1 0 1,1 0 0,-6 0-4,1 0 0,-3 0-1,2 0 1,4 0 1,-4 0 1,6 0-1,5 0 1,-3 0-2,4 0 0,-2 0 0,1 0 0,-3 0-2,4 0 0,-5 0 3,-1 0 0,6 0-3,0 0 1,-1 0 5,-5 0 1,0 0 1,0 0 0,6 0 16,-1 0 1,1 0 4,-6 0 0,3 0-29,-3 0 1,10 0 9,-10 0 0,3 0-27,-3 0 27,8 0-37,-6 0 0,11 0-3,-7 0 0,5 0 30,-5 0 1,-1 0-6,-5 0 1,0 0 14,0 0 0,6 0 5,-1 0 0,-3 0 7,-2 0 0,-2 0 7,13 0 1,-7 0-18,2 0 1,-3 0-9,3 0 1,-4 0-1,3 0 0,-3 0 5,-2 0 1,2 0-6,4 0 0,-5 0-7,5 0 1,2 0-4,-3 0 1,1 0 10,-6 0 1,0 0 4,0 0 0,-1 0 45,1 0-50,-7 0 1,4 0 1,-4 0 10,7 0-10,-1 0 6,1 0 0,-4 0 1,4 0 1,-10 0-13,10 0 1,-4 0-3,4 0 1,-6 0 7,1 0 0,-3 0-3,2 0 0,2 0-10,-8 0 0,8 0 10,-2 0 1,-1 0-6,1 0 0,0 0 0,6 0 1,-6 0 0,0 0 1,-2 0-1,2 0 1,4 0-2,-4 0 1,-2 0-2,3 0 1,-7 0 2,6 0 0,-6 0-1,6 0 1,-5 0 0,5 0 0,-6 0 0,6 0 0,-5 0 0,5 0 0,-2 0 0,2 0 0,2 0 0,-7 0 0,5 0 0,-6 0 0,6 0-1,-5 0 1,7 0-1,-2 0 1,-2 0 0,2 0 0,0 0 0,6 0 0,0 0 0,0 0 0,-6 0-6,0 0 1,-2 0-1,2 0 1,4 0-4,-4 0 0,-1 0-2,1 0 1,-2 0 1,2 0 0,4 0-2,-4 0 0,-2 0 9,2 0 1,0 0-6,6 0 0,-6 0 14,1 0 1,-3 0-8,2 0 1,4 0 2,-4 0 0,-2 0 4,2 0 1,-5 0 1,5 0 0,-6 0 1,6 0 1,-5 0 0,5 0 1,-6 0-10,6 0 0,-6 0 2,7 0 1,-7 0 13,6 0-11,-8 0-3,12 0-464,-5 0 467,-1 0 0,4 0 15,-8 0 0,6 0 2,-5 0 1,1 0-4,-2 0-46,-3 0 37,13 0 0,-12 0 3,8 0 1,-7 0 1,1 0 0,-3 0-60,-3 0 324,8 0 0,6 0-289,4 0 0,-4 0 3,-13 0-1,0 0 1,11 0 3,0 0 1,0 0 0,-6 0-3,1 0 1,-1 0 2,-5 0 1,-1 0 0,1 0 0,-1 0 0,1 0 0,-1 0 23,9 0 1,1 0-4,8 0 0,-8 0 27,-4 0-2,-11 0-31,4 0 4,-6 0-44,0 0 0,5 0-51,-3 0-16,-4 0 81,8 0 1,-6 0-29,7 0 18,-7 0-10,6 0 91,-6 0-43,7 0 12,1 0-12,-1 0 9,1 0-20,0 0-3,-1 0-51,1 0 52,-8 0-66,-2 0 57,0 0-7,-6 0 12,6 0 2,-8 0-8,0 0 4,1 0 10,-1 0 8,0 0 14,1 0-26,-9 0 60,-1 0-7,0 0 106,-6 0-154,13 0 1,-13 0-144,6 0 205,-1 0 34,-5 0-82,14 0-19,-15 0-111,7 0 122,0 0-58,-6 0 65,13 0-40,-13 0 272,6 0-273,-1 0-79,-5 0 47,14 0 51,-14 0-36,5 0 4,1 0 91,-6 0-104,13 0 72,-13 0-61,6 0 8,0 0-108,-7 0 19,15 0-211,-14 0 166,5 0 0,-7 0 0</inkml:trace>
  <inkml:trace contextRef="#ctx0" brushRef="#br0" timeOffset="148045">19847 163 19794,'0'27'-75,"0"-2"114,0 0 32,0-6-40,0 6-25,0-7 16,0 7 8,0 2-8,0 7-13,0 1-53,0-1 61,0 1-3,0 0-2,0-1-31,0 1 23,0-8 0,0 5-9,0-13 1,0 14-7,0-6 13,0 8-10,0-1 6,0 1 2,0-1 0,0 1 0,0 0-37,0-1 15,0 1 1,0-1-15,0 1 23,0-8 23,0 5-27,0-12 19,0 12 3,0-12 6,0 12-1,0-13-2,0 14 37,0-6-41,0 8 80,0-1-69,0 1 7,0-8 0,0 5-18,0-5-4,0 8-7,0-8 43,0-2-27,0 0 4,0-6-3,0 6 25,0-8-25,0 0 3,0 8-12,0 2-6,0 8-34,0 0 43,0-9-11,0 7 3,0-6-5,0 0 64,0 6 7,0-14 39,0 13-78,0-12-34,0 12 44,0-5-74,0 8 2,0-1-156,0 1 178,0 0-29,0-1 134,0-7-119,0 6 83,0-6-63,0 7 20,0 1 1,0-1 1,0 1 7,0-8-41,0 6-10,0-7 31,0 9-5,0 0 43,0-1-40,0 1 42,0-1-20,0 1 43,0 0-35,0-1 6,0 1-52,0-8 41,0 5-25,0-13 18,0 6-43,0 0 33,0 2-20,0 8 44,0 0 2,0-1-22,0 1 4,0-8-23,0-2 24,0-8-94,0 0 84,0-7-18,0 5 11,0-5-4,0 7 6,0 8 6,0-6 0,0 14-2,0-14-56,0 6 48,0-8-98,0 1 99,0-1-3,0 0 18,0 1 1,0 7 17,0-14-36,0 12 6,0-13 13,0 7 37,0 0-40,0 1-5,0-1 21,0 0 0,0 0 43,0 1-52,0-1-18,0 0 24,0 1-47,0-1 16,0 0-9,0 1 8,0-1-8,0 0-37,0 0 45,0 1 16,0-1-19,0 0 107,0 1-72,0-9 6,0 7-20,0-15 14,0 15-44,0-14 36,0 5-76,0 1 66,0-6-18,0 13-3,0-5 4,0 0-8,0 5-2,0-5 34,0-1-6,0-1-13,0 0 20,0-6-13,0 13 3,0-13 6,0 13-3,0-13-56,0 6 47,0-1 77,0-5-47,0 14-15,0-14 7,0 13-22,0-13 23,0 13-36,0-5 27,0 0-27,0 5 13,0-13-6,0 6 12,0-1-2,0-5-25,0 14 23,0-15 1,0 15 1,0-7 2,0 9-1,0-9 2,0-1-38,0 0 31,0-6 6,0 13 1,0-13 3,0 6-6,0-1 217,0-5-193,0 14-13,0-15-7,0 7-36,0 0 285,0-6-247,0 13-22,0-13 11,0 6 3,0-1-235,0-5 91,0-17-14,0 9-72,0-17-278,0 15 347,0 7 0,0-7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2:25.7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1345 4411 19807,'0'-10'317,"0"2"633,0 8-600,0 16-99,7-5-125,-5 14 1,6-6 168,-8 4-210,0-3 40,0 12-52,0-5 0,0 13-40,0 1 1,0 5 79,0-6 0,6 8-112,-1-2 0,1-1 82,-6 1 0,0-8-83,0 3 0,0 1 31,0-2 0,0-1-110,0-11 1,0 3 60,0-8 42,0 8 1,0-12 64,0 4-59,0-4 1,0-1-13,0-1 1,0-5-5,0-1 0,0-5 37,0 5-1,0-7-66,0 4 186,0-8-143,8 0 3,-6 0-90,5 0 79,1 0 21,-6 0-117,6 0 91,-1 0-30,-5 0 8,14 0 1,-7 0 42,9 0-16,-1 0 1,0 0 7,0 0 1,1 0 8,-1 0 0,6-6-19,0 0 0,0 1 10,-5 5 0,5-2 24,0-4-31,7 4 4,-3-6 1,10 3 8,3-1 1,-1-2-26,7 2 1,-6 4-5,6-3 0,-2-3 16,2 2 0,3 0 0,-9 6 1,6 0-106,-6 0 96,8 0-2,-11 0 0,5 0-52,-7 0 51,-1 0-25,9 8 1,-9-6-2,1 4 0,-1-4 17,-5-2 0,2 0-1,-2 0 0,1 0 42,-6 0 0,4 0 6,-5 0 0,6 0 167,-6 0-35,0 0-73,2-8 1,-4 6-100,8-4 34,-8 4 25,12 2 1,-14-5 24,4-1 0,2 0-75,-2 6 1,2 0-113,-2 0 1,-3 0 82,3 0 1,-4 0-24,-2 0 1,6 0 64,0 0-16,0 8-10,-13-6 0,5 5 227,-3-7-212,3 0-49,-5 0 6,5 0 91,-13 0-1279,6 0 1,-24 8 0,-3 2 0</inkml:trace>
  <inkml:trace contextRef="#ctx0" brushRef="#br0" timeOffset="767">3126 5085 19856,'0'-10'626,"0"3"2921,0 7-3364,7 0 92,-5 0-45,14 0-47,-7 0-66,1 7 1,5-5-11,-3 4-11,3 4 0,3-7-130,-1 9 0,-2-6 50,-3 5 1,1-5-113,-7 6 1,5-7-56,-5 7 165,8-8 8,-12 11-92,13-13 1,-11 11 14,7-7 15,-7 8 0,6-12 0,-4 3 15,-5 5 1,9-8-2,-4 4-9,-4-4-16,5 5-8,-7-5 23,0 6 1,-1-2 1,-5-1 48,4 9-7,-14-12 1,13 13 131,-9-3-117,8 3 46,-11 2 0,5 1 9,-7-1 0,5 2-25,1 4 1,-1-2 73,-5 8 1,0-8-55,0 2 0,5-3 86,0-3 0,7-2-422,-7-3 128,8 3 28,-3-13-1339,7 6 1177,0-8 1,0 0-1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24.87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19068,'0'19'-5,"0"-3"84,0-16 600,0 7-475,0 3 129,0 0-137,0-3-57,0 1-10,0 2 25,0 7-24,0-7-158,0 5-156,0 2 52,0 10 63,0 8 1,0-1 41,0 1 3,0-8 19,0 13 0,0-11-20,0 11 26,0-3 1,0 3 0,0 0 0,0 1 7,0-7 1,0 1-6,0 0 0,0 5-5,0 0 0,0 6 0,0-5 1,0 7-2,0-2 1,0-2-6,0 2 1,0-2-3,0 3 1,0 1 22,0-8 1,0 0 2,0-5 1,0-1-15,0 1 0,0 0-1,0-1 1,0 1-4,0-1 0,0 1 2,0 0 1,0 1-3,0 4 1,0-3-24,0 3 1,0 3-10,0-3 0,0 6 18,0-6 0,0 6-6,0-5 1,0 5 44,0-6 1,0 1-34,0-7 0,0 1 90,0-1 0,0-5-70,0 0 1,0 0 0,0 5-16,0 1 1,0-6-4,0 0 0,0-1-10,0 7 1,0 0-75,0-1 1,0 1 80,0-1 1,0-5-24,0 0 55,0-8 0,0 12 11,0-4 75,0-12 1,0 14-93,0-8 18,0 0-7,0 9-37,0-5-72,0 8 88,0-8 0,0 6-34,0-5-33,0-3 33,0 16 0,0-12 48,0 11 9,0-19-8,0 10 11,0-20-14,0 14-10,0-7 0,0-1 0,0 0-14,0 8 46,0 2-1,0 8 27,0-1-49,0 1-23,0-8 17,0-2 3,0-8-70,0-7-488,0-3 0,0-7 0</inkml:trace>
  <inkml:trace contextRef="#ctx0" brushRef="#br0" timeOffset="1626">0 3355 18596,'0'-19'-145,"0"-4"400,0 21-160,0-14 146,0 15-10,0-7 179,0 0 15,0 6-425,0 18 74,0-11-38,0 26 5,0-14-51,0 10 13,0 8-14,0-1-10,0-7-20,0-2 48,0-7-159,0-9-109,0-1 264,0 0 195,0-6-214,0 13 142,0-5-104,0 7 24,0 0-57,0-7-1126,0-3 521,0 1 616,0-6 0,0 6 0</inkml:trace>
  <inkml:trace contextRef="#ctx0" brushRef="#br0" timeOffset="2343">0 3441 18980,'0'20'378,"0"3"-252,0-21 185,0 13-199,0 2 49,0 3-234,0 12 193,0-13-351,0 6 79,0-7-316,0-1-59,0-7 86,0 5 441,0-13 0,0 13 0,0-5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30.01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 21407,'0'19'92,"0"4"-93,0-13-68,0 15 41,0 2 1,0 7-164,0 1 140,0-8-64,0 5 105,0 3 1,0 1-10,0 5 1,0-10 24,0-3 1,0-5 17,0 6 0,0 0-34,0 6 1,0-1 7,0 1 1,0 5-73,0 1 0,0 1 73,0-2 0,0-1-29,0 7 1,0-6 5,0 6 1,0-5-5,0 5 1,0-6 26,0 6 1,0-7 82,0 1 1,0 2-43,0-1 0,0-7 74,0-5-123,0 0 1,0 11 28,0 0 1,0-5-51,0-6 1,0-6 27,0 6 1,0 0-14,0 5 0,0 1 4,0-1 1,0 1-6,0 0 1,0-1-17,0 1 0,0 5 16,0 0 0,0 1-6,0-7 0,0 1 14,0-1 0,0 1-16,0 0 0,0-1 7,0 1 0,0-1 1,0 1 1,0-6 6,0 0 15,0-1-3,0 15-12,0 1 0,0 0-3,0-4 0,0-9-3,0-2 3,0 0 0,0 17-41,0 0 0,0 0-69,0-11 78,0 7 7,0 10 134,0 2-119,0-2 1,0-10 91,0-8-81,0-7 1,0 6 48,0-4 1,0-2-28,0 2 1,0-6-41,0 5 18,0-6-8,0 18 13,0-11-5,0 21 6,0-14-7,0 7 63,0-9-46,0-7 2,0-2-29,0-8-1,0 1-50,0-1 65,0 0-115,0 0 88,0-7-250,0-2 0,0-8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33.24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21216,'0'27'-258,"0"5"204,0 3 0,0 1 30,0 5 0,0-5 16,0-1 1,0-5 15,0 5 0,0-4-9,0 9 0,0-3 15,0-3 1,0 3-25,0 3 1,0-3 11,0 3 1,0-4-5,0-1 1,0 5-7,0 1 0,0 5-5,0-6 1,0 8 6,0-2 0,0 4 6,0 2 1,0 0 18,0 0 0,0 0 9,0 0 1,0 0 4,0-1 0,0-4-18,0-1 1,0-6 7,0 6 0,0-11-20,0 5 0,0-13-4,0 8-48,0-5 68,0 13-26,0 1 1,0 6-2,0-4 1,0-8 1,0-3 1,0-10-17,0 9 1,0 3-1,0 3 0,0-5-12,0-6-6,0 0 6,0 13 22,0-6 0,0 7 32,0-9-35,0-7 6,0 6 1,0 1 0,0 3-5,0 3 18,0-11-1,0 4-63,0-6 45,0 7-186,0 1 177,0 7-4,0 2 27,0 0-3,0 6 53,0-13 15,0 5-45,0-7-11,0-1-129,0 9 91,0-15-16,0 13 61,0-22-7,0 14 100,0-6-126,0 15 116,0-6-84,0 7 16,0-9-21,0-7-8,0 6-30,0-14-13,0 14 34,0-14-16,0 13-10,0-20 19,0 11 24,0-13 0,0-1 5,0 7-9,0-7 5,0 1-7,0 13 0,0-12-270,0 14 155,0-15-374,0-2 157,0-1 328,0-5 0,0 6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35.84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 20699,'0'27'10,"0"13"1,0-5 9,0 11 1,0-4-7,0-7 1,0 7-16,0 4 1,0 4-72,0 2 0,0-6 91,0 0 1,0 0-21,0 6 1,0 0 89,0 0 0,0 0-72,0 0 1,0 1 7,0 5 0,0-2-8,0 7 1,0-7 0,0 2 0,0 1-22,0-1 1,0-6-100,0-6 1,0-6 69,0 6 0,0-7-16,0 1 1,0 2 39,0-1 1,0-1-14,0-5 1,0 5 18,0 0 1,0 1 5,0-7 1,0 1 8,0-1 0,0 1-2,0 0 1,0-7-2,0 1 1,0 0-6,0 6 1,0-1-5,0 1 0,0 1-17,0 5 0,0-5 16,0 5 0,0-5-1,0-1 1,0-1 0,0 1 0,0-1 1,0 1 0,0 0 20,0-1 1,0 1 2,0-1 1,0 3-21,0 3 1,0-3 7,0 3-142,0-3 136,0 5-132,0 2 124,0 0-43,0-9-17,0-10 49,0 0 8,0 2 59,0 7-84,0 1 81,0-1-48,0 1 103,0 0-70,0-9 0,0-1-75,0-7-7,0-1-58,0 0 103,0 1-144,0-9 105,0 7-13,0-14 22,0 13 17,0 2-96,0 2 2,0 6-478,0-15 457,0-2 0,0-8 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38.54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0 260 19856,'0'-34'-840,"0"-1"621,0 8 58,0-5 51,0 12-19,0-5 176,0 8 195,0 0 406,0-1-273,0 9 266,0-7-245,0 15 48,0-7-322,0 31 0,0-2-163,0 19 1,0-1 21,0 1 0,0 4-67,0 8 0,0 6-4,0 0 0,0-1 61,0-5 0,0 8 40,0 3 0,0-1 1,0 1 1,0 0 13,0 7 0,0-7-2,0 0 1,0 6 135,0 6 1,0 4-76,0-10 0,0 10-316,0-10 0,0 4 231,0-3 0,0-1-106,0 0 1,0-2 97,0-3 0,0 1-102,0-8 0,0 1 111,0-6 1,0 2-6,0 3 1,0-8 80,0 2 0,0-5-66,0 1 1,0-3 144,0-4-189,0-3 1,0 11 274,0-8 0,0-5-256,0-7 0,0-4-40,0 4-2,0-7-45,0 20 109,0-5 0,0 14-33,0-4 0,0-3 118,0-9 1,0 1-94,0-1 0,0 7 19,0-1 1,0 0-18,0-5 1,0 0-50,0-1-28,0 1-79,0-8 136,0 5 1,0-10 20,0 6 1,0-5-46,0 6 224,0 0-177,0 13 15,0 3 36,0-1 5,0-2-19,0-7-12,0-9-63,0-8 57,0-3-41,0-13-916,0 6 1,0-8-1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40.68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43 18778,'0'-19'46,"0"4"-46,0 15 1301,0-8-1163,0 29-145,0-23 79,0 33 5,0-22-50,0 9-15,0-1 115,0 0 3,0 1-69,0 7 0,0 7-14,0 9 0,0-1-80,0-5 0,0-1 51,0 1 1,0 5 0,0 0 0,0 8-33,0-1 1,0-3-17,0 2 1,0-8 0,0 3 1,0 1-5,0-2 1,0 3 1,0-3 0,0-4 24,0 5 0,0 1-8,0-2 0,0 8-13,0-1 1,0-3-3,0 2 0,0-6 14,0 6 0,0-5 0,0 5 0,0-6 14,0 6 1,0 0 3,0 6 0,0-6-25,0 0 1,0 1 10,0 4 1,0-4-45,0-1 0,0-8 46,0 2 0,0-3-49,0-2 1,0-1 55,0 1 0,0-1 1,0 1 0,0-1-1,0 1 1,0 0 10,0-1 1,0 3 18,0 3 0,0-3-32,0 3 0,0-4 28,0-1-26,0 0-13,0-1 21,0 1 0,0-16 13,0 4 5,0-13-45,0 7 0,0 8 24,0 4-3,0-4 2,0 15 1,0-11-9,0 11 5,0-11 1,0 4 0,0-4 0,0-3 36,0 3-12,0-8 0,0 12-19,0-4 0,0-2 16,0 2-25,0-8 4,0 11 1,0-5-2,0 0-3,0-2-15,0-15 1,0 5-9,0-5 22,0-1-161,0 7 41,0-7-21,0 1 9,0 5-202,0-13 94,0 14-250,0-14 496,0 5 0,0-22 0,0-4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8.6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20255,'0'27'283,"0"12"-201,0-5 1,0 5 16,0-5 1,0 9-33,0 3 1,0 9-20,0 3 1,0 2 41,0-3 0,0 3-126,0 3 1,0 4 25,0-3 0,0-5-42,0-1 1,0 2 41,0-3 1,0 1-18,0-6 1,0 0 9,0 0 0,0-1 20,0 1 1,0-2-18,0-4 1,0 4 17,0-4 0,0 4-46,0 2 0,0 0 9,0 0 1,0 6-6,0-1 0,0-1-22,0-10 1,0 2-11,0-7 1,0-1 79,0-5-9,0-1 1,0 6 30,0 1 0,0-7-54,0-5 1,0 0-46,0 6 1,0 5 51,0 0 1,0 1-47,0-7 1,0 3 4,0 3 0,0-1-9,0 7 1,0-8 52,0 2 0,0-3-31,0-2 0,0-7 133,0 1-144,0-8 145,0 12-78,0-6 0,0 7 32,0 1-40,0-8 12,0 6-11,0 1-4,0-5-5,0 11 4,0-13-4,0 0 40,0-2 3,0 0-34,0-6 4,0 14-95,0-6 91,0-8 6,0 4-14,0-21 55,0 6-41,0-1-7,0-5 8,0 14-16,0 1 4,0 2-51,0 14 45,0-6 74,0 0-41,0-2 8,0-8-27,0 0 1,0 1-47,0-9-357,0-1 0,0-8 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43.38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18908,'0'27'526,"0"-2"-417,0 0 15,0-6-112,0 14 1,0-6 42,0 7 1,0-5-121,0 0 1,0 0 105,0 5 0,0 3-107,0 3 1,0 5 64,0 6 0,0 1-4,0 0 0,0 6-10,0-1 1,0 7 1,0-7 0,0 1 17,0-6 0,0-2 5,0-4 0,0 2 2,0-8 0,0 7-7,0-7 0,0 2-3,0-1 1,0-3-2,0 8 1,0 0-1,0 6 0,0-6-18,0 0 1,0-1-5,0 1 0,0 2 18,0-8 0,0 0-2,0-5 1,0 0 8,0-1 0,0 1-8,0-1 0,0 1 8,0-1-35,0 1 0,0 5-2,0 1 1,0-1 27,0-5 0,0-1-6,0 1 1,0-1 19,0 1 1,0 0-20,0-1 0,0 1 36,0-1-41,0 1 26,0 7 4,0-5-1,0-3-10,0-9-3,0-15-58,0 5 54,0-13-13,0 6 16,0 0 3,0-6 5,0 13-5,0 2 5,0 10 9,0 8-2,0-8 94,0-2-95,0-16-6,0 7-2,0-15-4,0 15-1,0 1-6,0 10 58,0 8-45,0-1-9,0 1 6,0-1 9,0-7-49,0-2-1,0 0-24,0-13-154,0 11-794,0-21 1009,0-25 0,0 0 0,0-27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45.62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35 18279,'0'-19'-40,"0"4"1448,0 15-1490,0 23 141,0-10 0,0 28-104,0-12 29,0 3 0,0 10-13,0 5 0,0 3 15,0 1 1,0 1-8,0 0 0,0-6 48,0 0 1,0-1-1,0 1 0,0 2 37,0-8 0,0 2-51,0-1 0,0-3 15,0 8 1,0-5-25,0 5 1,0-6-3,0 6 1,0-2-24,0 2 0,0 3-5,0-9 0,0 6 3,0-6 0,0 8-13,0-2 1,0-1 22,0 1 1,0-2-3,0 2 1,0 2 20,0-8 1,0 7 21,0-7 0,0 0 6,0-5 0,0-1-30,0 1 1,0-6 6,0 0 0,0-6-8,0 6 0,0-6 6,0 5-7,0 1 14,0 14-38,0 1 0,0 6-2,0-4 0,0-10-40,0-7 58,0 0 0,0 13-48,0 2-3,0 8 8,0 0 23,0-8-25,0-1 50,0-1 1,0-6 1,0 5-1,0-5 1,0 5 4,0-1-7,0-7 0,0-1 13,0-3 24,0-12-32,0 14-1,0-19-73,0 13-12,0 0 80,0-6-6,0-2-3,0-1-2,0-15 102,0 15-98,0-14 80,0 13-52,0-5 4,0-1-12,0 7 1,0-14 182,0 5-170,0 1 97,0-6-81,0 13 3,0-5-15,0 7 0,0 1-63,0-1-184,0 8 313,0 2-94,0-8 13,0 4-79,0-21-548,0 6 371,0-24-224,0 5 468,0-14 0,0 15 0,0 2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47.53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70 18531,'0'-27'238,"0"10"-188,0 1 118,0 14 263,0-5-303,0 22 19,0-3-66,0 20 0,0-5 64,0 8-163,0-8 1,0 11 48,0-3 0,0 3-78,0-3 1,0 1 56,0 5 0,0-3-9,0 8 0,0 0 13,0 6 1,0 6-3,0-1 1,0 9-45,0-3 0,0 2 39,0-1 1,0 3-22,0-4 0,0-3 24,0-2 1,0-5-42,0-1 1,0 2 15,0 4 0,0-4-6,0 3 0,0 3 5,0-3 1,0 11-8,0 1 1,0 0-4,0 6 0,0-4-223,0-2 0,0 0 259,0 1 0,0-5 24,0-7 1,0-1 5,0-11 1,0-3-29,0-3 2,0-4-1,0-1 8,0 7 316,0-5-329,0 13-121,0-6 127,0 8 1,0-8-43,0-2 47,0-7-36,0-8-82,0-2 2,0 0 18,0-6 56,0-2-42,0-1 72,0-14 11,0 5-8,0 1 18,0 2 37,0 7 29,0 0-49,0 8-11,0-6-52,0 6 39,0-7-6,0-1 6,0 0-4,0 0 18,0 1 9,0 7 20,0-6-35,0 6-27,0-8 15,0 8-6,0-6-2,0-1-6,0-3 27,0-5 4,0 15 22,0 2-36,0-1-99,0 7 90,0-14-11,0-1 0,0-3-90,0-13 0,0-16-311,0-14 401,0-9 0,0 3 0,0-1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49.56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19856,'0'19'-19,"0"4"-170,0-13 120,0 15 3,0-6 147,0 13-248,0-12 191,0 12 1,0-5-14,0 8 1,0-6 97,0-1-100,0 1 1,0 14 12,0 3 1,0-4 6,0-2 0,0 3-1,0-3 1,0 8-34,0-2 1,0 4-10,0 2 0,0-2 4,0-4 0,0 2-11,0-8 1,0 8 12,0-1 1,0-3 9,0 2 0,0-2 49,0 2 1,0 4-48,0-4 0,0 4 3,0 2 1,0 6-6,0-1 1,0 1-2,0-6 1,0 0-41,0 0 1,0 0 45,0-1 1,0-5-20,0 1 0,0-1 10,0 6 0,0-6-15,0 0 0,0-2 13,0 2 0,0 2 3,0-7 1,0-1 0,0-6 1,0 3 1,0 3 0,0-3 8,0 3 0,0-1-9,0 1 0,0-9 17,0 3-11,0-11 3,0 10 4,0-14 2,0 14-15,0-14-1,0 14-40,0-6 39,0 15 1,0-6-4,0 7 52,0-9-36,0 1 10,0-8-20,0 5 10,0-5-5,0 0-20,0-2 17,0-7 1,0 7-10,0 1 3,0 9 1,0 7 0,0-5 1,0 5 0,0-7 23,0-8 0,0 5 41,0-13-56,0 6 16,0-15-35,0-2-2,0-1-254,0-5 170,0 14 59,0-14-6,0 13 59,0-5-102,0 7 9,0-8-55,0 7-204,0-14 337,0-18 0,0-12 0,0-24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51.76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45 18452,'0'-19'171,"0"3"119,0 9 770,0 5-886,0 17-195,0-1 175,0 18-266,0-7 75,0 10 0,0 7 23,0 4 0,0-3 22,0-9 1,0 7-8,0-1 1,0 8 25,0-2 1,0 6-17,0 6 1,0-5-31,0 5 0,0 3 35,0 3 1,0-3-113,0 3 1,0-1 67,0 6 0,0-5-11,0-1 1,0-5 10,0 5 1,0-7-10,0 2 0,0-1 29,0-5 0,0 4 3,0-10 0,0-2 58,0 2 0,0-5-62,0 5 0,0-6 16,0 6 0,0-2-21,0 3 0,0 1-1,0-8 1,0 6 0,0-6 1,0 6-4,0-5 1,0 7 3,0-2 0,0 4-4,0 2 0,0-2-23,0-4 0,0 2 62,0-8 1,0 1 36,0-7-15,0-7 12,0 13-35,0-11 13,0 14-38,0-9 34,0 1-59,0-1 40,0 1-36,0-8 19,0 5 0,0-5 5,0 0 0,0 6-1,0-4 2,0-4 0,0 7 0,0-3-2,0-4-5,0 8 121,0-14-66,0 6 5,0-15-40,0-3 5,0 1-124,0-6 133,0 13-105,0-5 62,0 0-12,0 5-89,0-13-428,0 6 0,0-8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53.88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0 19765,'0'27'214,"0"6"-159,0-6 1,0 2 4,0 0 0,0-6 86,0 5-67,0 1 0,0 14-39,0 3 1,0-4 23,0-2 0,0 3-97,0-3-1,0 8 58,0-2 0,0 2-44,0-2 1,0 10 11,0-4 1,0 4-85,0-5 0,0 7 45,0 0 1,0 1-7,0-1 0,0 1-49,0 5 0,0 3 79,0-3 1,0-3 18,0 2 0,0-1-11,0 1 1,0-1 4,0-5 0,0-8 30,0 2 0,0-10 6,0-1 1,0-3-17,0-3 0,0 1 5,0-1 1,0 1-35,0 0 0,0-1 23,0 1 0,0-1-27,0 1 1,0-1 2,0 1 1,0 7-5,0 4 1,0 4-23,0 2 0,0 0-72,0 0 1,0-6 96,0 0 5,0-7 106,0 11-138,0-14 149,0 6-101,0-7 21,0-8 8,0 6-29,0-14 0,0 6-3,0-8 25,0 8-22,0 2-1,0 8 3,0-1-1,0 1-34,0-1-13,0-7 14,0-10 3,0-9-11,0-8 22,0 8 63,0 1 13,0 9 1,0-1-19,0 0 2,0 1 8,0-1-70,0-7-61,0-3 68,0 1 0,0-6 9,0 13 9,0-5 6,0 7-14,0 8 8,0-6 1,0 6-6,0-15-670,0-2 354,0-31 316,0 1 0,0-20 0,0 8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55.88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18875,'0'19'792,"0"-4"-697,0-15 36,0 8 10,0 1 27,0 9-103,0 7 0,0 7-30,0 9 0,0 1 16,0-2 0,0 5-63,0 6 1,0 1 2,0 0 1,0 2-6,0 4 0,0-3 8,0 9 0,0-7-3,0 7 1,0-8-12,0 1 0,0-1 20,0 2 1,0-5-7,0 5 1,0 2 7,0-3 1,0 1-7,0-6 0,0 0 5,0-1 0,0 7 0,0 0 1,0-4 2,0-3 0,0-8-1,0 9 1,0-4-11,0 3 1,0-6-1,0-5 1,0 2-104,0-1 106,0-1 1,0 0-100,0 1 84,0-1 1,0 0-29,0 1 3,0-1 1,0 6-4,0 0 0,0-5 45,0-12 0,0-1-19,0 7 0,0-6 66,0 0 0,0-6-60,0 5 0,0-5-2,0 6 5,0-8 3,0 4-8,0-7 7,0-9 15,0-1 6,0 0-7,0 1 2,0 9-4,0 7 1,0-6-3,0 13 0,0-12 102,0-3-94,0-2 189,0-13-107,0 14-46,0-14-14,0 5 8,0 1-109,0 9 109,0 10-40,0 8 7,0-8 32,0-2-89,0-8-132,0 0 186,0 0-10,0-7-7,0 5-3,0-5 21,0 7-38,0 1 74,0 7-32,0-6 6,0 6-2,0-16-471,0-1 1,0-29 113,0-8 346,0 0 0,0-3 0,0 5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57.97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 19344,'0'19'545,"0"-3"-403,0-16-165,0 7 39,0 3 9,0 15 0,0 2-15,0 7 0,0 1 9,0-1 1,0 1-7,0 0 0,0 7-14,0 4 1,0 2 25,0-2 1,0 10-109,0-4 0,0 4 97,0-5 0,0-4-93,0-1 1,0 0 65,0 6 0,0-1-9,0 1 1,0-6 8,0 1 1,0-1 5,0 6 0,0-1 21,0 1 0,0 0-24,0 0 1,0 0 24,0 0 1,0 6-24,0-1 0,0 7-1,0-7 1,0 7 6,0-7 1,0-5-1,0-6 0,0-2-15,0 3 0,0 3-1,0-4 1,0 4-39,0 1 0,0-4 43,0-1 1,0-2-89,0 2 0,0 2 77,0-8 1,0 7 14,0-7 0,0 0 4,0-5 1,0-1 2,0 1 1,0 0-11,0-1 1,0 1 7,0-1 41,0-7-57,0 6 62,0-6-47,0 0-10,0 5-56,0-12-8,0 5 37,0-8-5,0 0-6,0 0 13,0 1 81,0-1-59,0 0 13,0 1 26,0-1 3,0-8 14,0 7 3,0-7 32,0 9-58,0 7-26,0-6 27,0 6-2,0-8 94,0 8 11,0-6-49,0-1 18,0-3-119,0-13 83,0 13-68,0-5 59,0 0-187,0 5 91,0-5-149,0-1 163,0 7-88,0-7-158,0 8 235,0-7 6,0-2 0,0-8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59.71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19856,'0'19'-919,"0"4"896,0-21 3,0 13 29,0-13 784,0 6-548,0-24-42,0 13-187,0-13-57,0 47 1,0-2 48,0 23 0,0-2-38,0-10 1,0 8 45,0-2 1,0 4-108,0 2 1,0 6 42,0-1 0,0 8-8,0-1 0,0 3 29,0 2 0,0 0-4,0 1 1,0-3 26,0-4 1,0 5-21,0-5 0,0 10 49,0 2 1,0 0-44,0-6 0,0 8-365,0 4 0,0 1 388,0-1 0,0-4 4,0-8 1,0 0-7,0 0 0,0-7 1,0-5 0,0-3-1,0-2 1,0-6-4,0 0 0,0-1 0,0 1 0,0-2 0,0-4 1,0-3-18,0 3 1,0-3 411,0-3 1,0-5-437,0 0 39,0-8-4,0 12 5,0-7-15,0 1-12,0-9 16,0-3-120,0-13 122,0 6-6,0-1 14,0 3-1,0 7-2,0 1-19,0 7 39,0 1-19,0 1 17,0-2-27,0-7-5,0-9 16,0 7-4,0-7 33,0 8-32,0 1 190,0-1-175,0 0 137,0 1-122,0-1-6,0-7-449,0-3 327,0 1-12,0-6 60,0 13-11,0-13-146,0 13 118,0-13 7,0 6 0,0-8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5:01.91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19634,'0'20'-218,"0"-5"350,0-7-9,0 1 14,0 9-121,0 7 0,0 7 49,0 9 1,0-7-76,0-5 0,0 6 67,0 5 0,0 2-99,0-1 0,0 3 52,0 8 1,0-4-75,0 3 0,0-2 27,0 8 0,0-1 23,0 2 0,0-3-16,0 9 0,0-7 1,0 7 0,0-3-25,0 3 0,0 3 41,0-4 0,0-1-26,0 1 1,0-7 18,0 2 1,0-5 19,0-1 0,0-6 0,0 0 0,0-1 3,0 1 0,0 4-19,0-4 1,0 2 3,0-2 1,0 2 73,0-8 0,0 1-64,0-7 1,0 7 11,0-1 0,0 0-8,0-5 0,0 0-1,0-1 1,0 1-52,0-1 19,0 1 0,0-1 47,0 1 2,0-8 24,0 6-48,0-6 54,0 7-38,0 8 7,0-13-3,0 12-23,0-22-51,0 13 62,0-5-14,0 8 9,0-1 2,0 1 33,0 7 7,0-5-28,0 5 9,0-15 66,0 6-59,0-14-110,0-2 101,0 6-70,0-11 39,0 13-10,0 0 73,0-6 21,0 6 3,0 0 28,0-6-88,0 6 29,0-8-72,0-7-5,0 5-27,0-13 47,0 14-27,0-7 48,0 1-10,0 5 28,0-5-30,0 7 43,0 8-21,0-6 99,0 6-136,0-7 0,0-9-64,0 7-16,0-14-20,0 5 95,0 1-211,0-6 0,0 5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37.84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19151,'0'27'214,"0"6"0,0-7 61,0 9-220,0 0 8,0-8 1,0 5 9,0-3 1,0 4 27,0 1 1,0 3 5,0 3 1,0-3 32,0 3 1,0 2-52,0-1 0,0 5-44,0-6 1,0 8 15,0-2 1,0 4 0,0 2 0,0 0-10,0 0 0,0 5-79,0 1 1,0 2 44,0-3 1,0-3-94,0 4 1,0 1-37,0-1 1,0-2 71,0-10 0,0 2-18,0-8 0,0 6 38,0-5 1,0 5-7,0-6 1,0 0-15,0-5 0,0 0 6,0-1 1,0 1 1,0-1 0,0-5 0,0 0 1,0 0 53,0 5 1,0 1-41,0 0 0,0 5-58,0 0 1,0 6 27,0-5 0,0-1-55,0-5 50,0 7 0,0 0-60,0 4 89,0-3 1,0-3-2,0 0 1,0-5 179,0-6-187,0 0 1,0 11 82,0 0 1,0-5-64,0-6 0,0-6 6,0 6 1,0-6-63,0 5-23,0-6 112,0 10-12,0-13 195,0 14-137,0-14-12,0 6-34,0 0 10,0 2-63,0 8-34,0-1 33,0 1-24,0-8 230,0-2-174,0-8-10,0-7 75,0 5-33,0-5 12,0 7-27,0 0-7,0 1-181,0-1 117,0-7-284,0 5 163,0-13-204,0 5 245,0 1 104,0-6 0,0 6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5:03.91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45 19436,'0'-19'-1318,"0"3"1273,0 9 1817,0 5-1615,0 17-9,0 6-113,0 22 1,0-9 70,0 1-5,0-8-64,0 13 1,0-5-4,0 11 0,0-4-4,0-7 0,0 1-9,0 4 0,0 5-97,0 6 0,0 1 107,0 0 1,0 8-114,0 3 1,0-1 90,0 1 1,0-1-49,0 1 1,0-2 30,0-3 1,0-4-3,0 4 1,0-10 0,0-2 0,0-2 1,0 2 1,0 4-21,0-4 0,0 2 23,0-2 0,0 10-81,0-4 0,0 4 68,0-5 0,0 1 29,0 0 0,0 6-11,0-1 0,0 1 2,0-6 1,0 0-55,0 0 1,0 5 1,0 1 1,0-6-14,0-6 48,0 0 0,0 4-3,0-4-9,0-11 50,0 5-17,0-11 11,0 13-14,0-7 13,0 7 8,0-5-19,0 13-231,0-14 208,0 6 169,0-15-183,0-2-2,0-7-7,0-1-2,0 0 62,0-7-33,0 13 64,0-12 0,0 22-28,0-4 1,0-4-21,0 7 24,0-5 7,0 8-4,0 0-9,0-9-3,0-1-9,0-7 6,0-1 61,0-7-65,0 5 8,0-5-74,0-1-205,0-1 1,0-31 0,0-6-1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5:05.91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35 18907,'0'-19'748,"0"3"-139,0 16-493,0 23-82,0 6 1,0 21 38,0-4 0,0-1-126,0-5 0,0-4 71,0 5 0,0 1-4,0-2 1,0 8-38,0-1 1,0 2-4,0 3 0,0 2-17,0 4 0,0-2 46,0 7 0,0 0-96,0 6 0,0 1 86,0-1 1,0-2-85,0-4 0,0 3 60,0-9 1,0 7-8,0-6 0,0 5-18,0-5 1,0 7-5,0-2 1,0-1 21,0 1 0,0-1-1,0 1 0,0 2 53,0-7 0,0 5-50,0-5 0,0-2 67,0-10 0,0 4-38,0-4 0,0-2 1,0 2 1,0-5-26,0 5 0,0-2-5,0 2 1,0 4-90,0-4 1,0 2 96,0-2 0,0-3 106,0-9 1,0 1-112,0-1 0,0 1 108,0 0 0,0-1-26,0 1 1,0-1 6,0 1-7,0-1 8,0 9-74,0-7 51,0-1-231,0-10 198,0-8-30,0 0 30,0-7 7,0 13 30,0-11 5,0 13-20,0-8-11,0 0 19,0 0-9,0-7 79,0-2-220,0-1 112,0-5-6,0 14-15,0-14-275,0 5 191,0-22 112,0-4 0,0-24 0,0-1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5:09.03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19745,'0'27'281,"0"6"-158,0-4-67,0 3 1,0 14-100,0 1 0,0 1 59,0-8 0,0 4-65,0 8 0,0 6 38,0-1 1,0 7-24,0-7 1,0 7 38,0-7 1,0 7 17,0-7 1,0 1-5,0-6 1,0 4 4,0-4 1,0 9-35,0-9 0,0 4 24,0-4 1,0-1-30,0 1 0,0 0 27,0 0 1,0 0-35,0 0 1,0 0 21,0 0 0,0-1-4,0 1 0,0-6-43,0 1 0,0-3-4,0 2 1,0 2 11,0-8 0,0 6-54,0-5 18,0-1 21,0 2 78,0 3 1,0-1-53,0-4 1,0-9 34,0-2 1,0-6 8,0 6 18,0-8 41,0 4-68,0-8-50,0 8 46,0-6-48,0 6 32,0 0-6,0 2 16,0 8-14,0-9 121,0 7-109,0-14 41,0 6-21,0 0-27,0-5 32,0 12-44,0-13-14,0 6 12,0 0 1,0 2 18,0 8 0,0-6-9,0-1 28,0-6-23,0 18 15,0-19-12,0 12 81,0-24-114,0-1-10,0 0 32,0-6 11,0 13 44,0-5-47,0 7 25,0 0 12,0 8 17,0-6-42,0-1-1,0-3-178,0-13 3,0 6 154,0-1-49,0-5 11,0 14 53,0-7 21,0 9-26,0-1 8,0-8-191,0 7 159,0-7 125,0 1-120,0 5-232,0-13 262,0-17 0,0-14 0,0-23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5:10.80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19464,'0'35'152,"0"7"0,0-5-105,0 3 0,0-4 12,0-1 0,0 0-34,0-1 0,0 7 0,0-1 1,0 14-83,0-2 1,0 5 96,0 1 0,0-2-114,0 7 1,0 2 93,0 10 0,0-4-61,0 4 0,0 2 26,0-2 1,0 0-10,0-6 1,0-2 16,0-3 1,0 1 0,0-7 1,0 1 5,0-1 1,0-4 1,0 3 1,0-3-44,0-2 1,0 2 36,0 4 1,0-5 1,0 5 1,0-4-47,0-2 0,0 2-10,0 3 0,0-3 88,0 4 0,0-5 5,0-1 1,0 0-48,0 0 0,0 0 2,0 0 0,0-6 25,0 0 1,0-8-14,0 3 13,0-5-9,0 7-11,0 1-1,0 0 0,0 6 42,0-14 7,0 7 25,0-9-55,0 1 7,0-1-23,0 1 0,0-8 3,0-2-7,0-15-42,0-3 50,0 1-12,0 2 2,0 7 12,0 0-2,0 8 0,0-6-3,0 6 1,0-7-110,0-9 101,0 7 4,0-7-12,0 1 173,0-3-110,0 1 41,0-6-134,0 13 78,0-13-403,0 6 1,0-23 0,0-5-1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5:13.27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19066,'0'19'597,"0"4"-615,0-21 101,0 13-112,0-5 155,0 7-34,0 8 0,0 2-45,0 8 1,0-6-5,0-1 1,0 1-46,0 6 0,0-1 7,0 1 1,0 0-66,0-1 1,0 3 96,0 3 1,0-4-65,0 5 0,0 1 32,0-2 1,0 8-11,0-1 1,0 3-11,0 1 0,0-1 7,0-3 0,0 6-7,0-7 0,0 6-1,0-11 1,0 7-30,0-2 1,0 4 39,0 2 1,0 0-52,0-1 0,0 7 16,0 0 1,0 9-5,0 2 1,0 0 18,0 6 0,0-9 0,0-3 0,0-2 20,0 3 1,0-5 3,0-7 0,0-2 32,0-4 1,0 2-46,0-7 0,0-1 32,0-5 0,0-1-21,0 1 1,0-6 3,0 0 0,0-1 1,0 7 0,0-6-2,0 0 0,0-1 0,0 15 0,0-7 32,0 5-33,0-13 7,0 5-24,0-14-2,0 6-19,0-8-11,0-7 53,0 5-20,0-5 31,0 7-31,0 1 20,0-1-9,0 8 49,0-6-29,0 6-4,0-15-24,0 13 18,0-12-60,0 14 54,0 0-4,0-6 2,0 14-1,0-14 2,0 14 5,0-21 5,0 11-10,0-21 12,0 5-9,0 1 1,0-6-1,0 13 1,0-13-1,0 6 0,0-1-344,0-5 215,0 14 27,0-14 31,0 13-119,0-13 104,0 13 86,0-13 0,0 6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5:15.24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 19337,'0'34'-17,"0"1"0,0 5-30,0 1 0,0-1 57,0-5 0,0 1-21,0 5 1,0-3 10,0 8 1,0 0 21,0 6 0,0-2-23,0-4 0,0 4 0,0-4 1,0-2-10,0 3 1,0-7 0,0 6 0,0-6-26,0 6 0,0 1 34,0 4 0,0 1-4,0 0 1,0-4-4,0 4 0,0-4 10,0 10 0,0-10 7,0-2 1,0 0 3,0 6 1,0 0-12,0 0 0,0 0 4,0 0 0,0-1-2,0 1 0,0 0 0,0 0 1,0-6-9,0 0 1,0 0 5,0 6 1,0-2-21,0-4 1,0 6-11,0 0 0,0-4-5,0 10 0,0-8 26,0 7 0,0-9-3,0-1 1,0-9 32,0 2 1,0-9-46,0-2 218,0-8-187,0 12 74,0 1-57,0 3 6,0 5-8,0 0-7,0 2-2,0 8 1,0-7 1,0-5-35,0-11 37,0-4-49,0-8 4,0 0-7,0-7 28,0 5-6,0-13 9,0 14-8,0-7 96,0 8-83,0 1 5,0-9-58,0-1-4,0 0 36,0-6-10,0 13 7,0-13-6,0 6 44,0-1-38,0-5 176,0 14-197,0-14-159,0 5 176,0 1-75,0-6 0,0-25 0,0-16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5:37.46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19483,'19'0'388,"4"0"-357,-13 0 217,7 0-214,8 0 0,2 0 7,8 0 1,-6 0 38,-1 0-19,-6 0-41,18 0 0,-5 0-180,11 0 9,-12 0 152,7 0 0,-7 0 37,12 0 0,-9 0-15,-8 0 0,-1 0 4,7 0 1,0 0-14,-1 0 0,1 0 21,-1 0-48,1 0 1,5 0 32,1 0 1,-1 0-6,-5 0 1,-1 0 11,1 0-7,-1 0-9,9 0 0,-1 0 2,4 0 0,-9 0 4,-9 0-9,1 0 0,12 0-23,-1 0 1,-6 0 23,-5 0 1,0 0-26,6 0 1,-6 0 22,-1 0 5,1 0 0,12 0-12,-1 0 1,0 0-1,-5 0 0,-6 0 37,-1 0 1,1 0 3,6 0 1,-6 0 27,-1 0 0,1 0-49,6 0 0,-1 0 3,1 0 1,0 0 2,-1 0 0,1 0-49,-1 0 0,1 0 33,0 0 1,-1 0-4,1 0 1,-1 0 14,1 0-19,0 0 0,5 0 64,0 0 0,1 0-39,-7 0-12,1 0 2,15 0 1,-6 0-81,8 0 0,-8 0 64,-9 0 0,-1 0-5,1 0 1,-1 0-27,1 0 1,-1 0-13,1 0 1,0 0 111,-1 0 0,1 0-79,-1 0 0,1 0 21,0 0 1,-1 0-12,1 0 0,-1 0 29,1 0 1,1 0-24,5 0 1,-5 0-2,5 0 1,-5 0-8,-1 0 1,5 0-6,0 0 1,1 0-4,-7 0 0,3 0 10,3 0 1,-3 0 7,3 0 0,2 0-8,-1 0 1,-1 0 59,-5 0 1,5 0-63,0 0 0,3 0 2,-3 0 1,-2 0 23,9 0 0,-7 0-3,6 0 0,-6 0 16,6 0 1,-7 0-23,1 0 0,2 0-7,-1 0 0,-1 0 7,-5 0 0,-1 0 58,1 0 0,5 0-62,1 0 1,-1 0 0,-5 0 1,1 0-23,4 0 1,-3 0-4,3 0 0,-1 0-81,1 0 1,-3 0 95,3 0 1,-4 0-73,-1 0 1,0 0 53,-1 0 0,1 0 11,-1 0 1,1 0 15,0 0 1,-1 0 68,1 0 0,5 0-63,0 0 1,1 0 1,-7 0 0,3 0-29,3 0 1,-3 0 24,3 0 1,-3 0-100,-3 0 1,1 0 50,-1 0 0,1 0 17,0 0 0,-7 0 9,1 0 1,0 0 4,6 0 1,-1 0 16,1 0 0,-1 0 81,1 0 0,-1 0-59,1 0 1,2 0-21,3 0 0,-4 0-6,5 0 0,-3 0 9,3 0 1,-9 0-54,9 0 0,-9 0 22,9 0-4,-5 0 1,4 0 13,1 0 0,-1 0 11,-5 0 0,-6 0 42,-1 0 1,1 0-48,6 0 0,-1 0-5,1 0 1,-6 0 13,0 0 0,-1 0 101,7 0 0,0 0-71,-1 0-13,1 0 1,5 0-27,0 0-5,-7 0 1,0 0 76,-4 0-33,-4 0-58,7 0 26,-5 0 0,8 0-73,-1 0 53,-7 0-9,6 0 67,-6 0 1,7 0-9,1 0-24,-8 0 64,-2 0-45,-8 0-68,0 0 28,1 0-8,-1 0 21,0 0-6,1 0-36,-1 0 35,0 0 112,1 0-99,-9 0-31,6 0-35,-13 0-8,14 0-38,-14 0-191,5 0 0,-7 0 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5:50.61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20527,'15'8'348,"-2"0"-378,0-1 83,-4-2-129,10 6 117,-4-2 1,7 4-106,0 0 1,-6-4 80,-3-2-18,-2-1-7,8 6 0,-4-4-2,3 3 1,-7-5 43,3 2-13,-4-2 0,10 5-10,-2 0 7,-2-2-16,9 6 0,-4-4-43,5 5 13,-5-4 1,-4-3 17,-2 0-11,-7-4 12,10 5-4,-15-8 23,9 5-53,-8-5 2,0 1-64,3 1-225,3 1-48,-4-1 156,3 1-453,-3-2 675,-5-2 0,5 2 0</inkml:trace>
  <inkml:trace contextRef="#ctx0" brushRef="#br0" timeOffset="10512">669 328 18728,'-18'11'295,"2"-2"1,7-4-124,-3 2-251,7-4 55,-8 4-119,9-5 165,-6 4-24,2-1 63,-4 2 11,-4 2 74,-2 2-92,-11 5 12,2 0 0,-1 0-14,3-2 0,6-2 2,1-2 0,4-2-19,-2 1 0,7-3-1,-5 1 0,5-1-42,-7 3 0,6-4-16,-3 3-50,5-3 0,-11 6 31,3-2-29,0 0 1,-4 3 61,2-2-3,8-4-7,-14 8 14,17-10 44,-15 8 25,14-7-139,2-1 83,2-2-68,1 0 137,-1 0-40,-4 2 10,-2 2 24,2-1 34,-4 2-44,4-2-3,1-2-609,4-1 369,0 0 0,-4 2 1,-4 2-1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9:03.32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329 18 7569,'-9'-2'-198,"3"-4"157,-4 4 265,8-5-89,-13 7 1,5 0 10,-7 0-36,7 0 0,-5 1-41,3 5 1,-1-2 56,2 8 1,-5-1 9,5 6 0,-5 6-5,-1 1 0,0 4 89,-1-5 0,1 10-99,0 2 1,5 1 3,1 10 0,1 0-30,-1 6 1,-3-6 9,8 1 1,1-1-81,5 6 0,5-6 54,1 0 0,8-2-69,-3 2 0,6-4 81,6-7 0,-1-8-37,6-4 0,-1-4-12,2-2 0,4-7-65,-4-4 1,9-4 47,2-2 0,3-10 1,-3-7 1,-3-8-89,3-10 1,-4-1 54,-1-5 0,0-3-38,-1-8 1,-7 6 51,-4 0 1,-6 6 169,-5-6 1,-4 7-21,-8-1 0,-2 3-1,-4 3 1,-4-1 83,-7 1 1,-6-1-22,0 0 0,-8 1-51,2-1 1,-5 8-28,-7 4 1,5 4-207,-4 2 0,-3 1 64,3 5 0,0-3-457,5 9 0,8-1 64,4 6 0,4 8-119,2 3 0,7 6 513,4 6 0,-3 12 0,-1 9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9:04.03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520 104 7569,'-12'6'132,"1"0"1,-3 7 200,-9-1 1,2 11-90,-8 6 1,6 9 67,-6 2 1,0 10-114,-5 2 1,-5 0 52,5 6 1,-5-4-114,11-2 1,3-1-152,2 1 1,3-8-8,3-3 0,2-10-229,3-3 0,3-6-1291,3 1 802,4-4 737,-6-2 0,8 0 0,0 1 0</inkml:trace>
  <inkml:trace contextRef="#ctx0" brushRef="#br0" timeOffset="450">105 18 7569,'-18'0'-23,"1"0"0,6 0-26,-1 0 1,6 2 192,-5 4 0,5-3 115,-6 9 0,9-6-96,-3 5-27,4 1 1,2 5-206,0 0 1,2 6 58,4 0 1,-3 0-140,9-5 1,-1-7-12,7 1 0,-1-6-198,0 5 276,1-7 0,-1 4 24,0-8 1,-1-8 142,-5-4 1,5-3-84,-5-2 1,-3-1 230,-3 1 0,-1-6-56,2 0 0,-4 0 291,4 6-257,-4-1 0,-8 1-179,0 0 1,-7 7-83,1 4 101,-3 5 0,-2 1-483,-1 0 0,1 7 211,0 5 0,7 3 221,4 2 0,-3 8 0,-1 2 0</inkml:trace>
  <inkml:trace contextRef="#ctx0" brushRef="#br0" timeOffset="934">433 727 7569,'-17'9'0,"5"7"582,1-5-295,7 5 0,-6 1 47,5 0-185,3 1 0,-6-1-121,8 0 0,0 0 100,0 1 0,8-1-222,3 0 0,-1-7 83,1-4 1,3 1-66,9-1 0,-4 0 79,4-6 0,-4-6-103,-1 0 1,5-7 86,0 1 0,0-3 49,-6-2 1,-5-1 279,-1 1 1,-7 0-114,2 0 1,-4-1 211,-2 1 0,0 0-135,0-1 1,-8 7-65,-3-1 0,-7 7-3,-5-7 1,4 8-667,-4-2 0,-2 6 17,2 6 1,-8 6 435,2 11 0,4-4 0,0 6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39.5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20230,'0'27'277,"0"5"0,0 1-181,0 7 1,0 3 0,0-3 1,0 4-48,0 8 1,0 2-80,0 3 1,0 5-72,0 7 0,0 0 104,0 0 0,0 4-57,0-3 1,0 6 39,0-12 0,0 5-117,0-11-394,0-1 550,0-5 1,0 0-8,0 0 1,0 0-30,0 0 1,0 0 8,0-1 0,0 1-32,0 0 0,0 2-71,0 4 1,0-6 94,0-1-1,0 9 244,0-22 1,0 20-239,0-12 0,0-2 3,0 2 0,0-1 4,0 1 1,0-2-23,0-4 1,0-3 6,0 3 0,0-3 18,0-3 0,0-5 3,0 0 1,0-6 3,0 6 1,0-6-20,0 6 0,0-6 55,0 6 1,0-6-46,0 5 1,0-5 14,0 6-31,0 0 1,0 11-10,0 1-8,0-8-11,0 7 13,0-11 9,0 13 60,0-7 34,0-9 19,0 7-52,0-14 19,0 6-48,0 0 33,0-6-225,0 14 199,0-14-158,0 6 129,0-7-11,0-9 46,0 7 7,0-7-48,0 9 40,0 6-25,0 3 82,0 0-61,0 6 229,0-14-147,0 14-58,0-14-7,0 6-2,0-8-118,0-7 137,0 5-118,0-5 69,0 7 35,0-7-388,0-3 0,0-30 1,0-5-1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9:06.46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87 657 7933,'-9'-17'1519,"1"0"-1059,8-1-264,0 1 0,6 0 12,0-1 1,1-5-1,-1 0 0,-2-6 39,7 6 1,-5-7-53,6 1 0,-7-2-109,7 2 0,-8-1 61,2 6 1,1-4-99,-1 5 0,2 1 89,-3 11-43,-3-4 1,8 13-252,-4-4 115,-4 4 0,5 4-99,-7 4 0,6 3 42,0 9 1,0 7-103,-6 3 1,0 5 53,0 2 0,5 1-66,1 4 1,0 3-20,-6 3 1,0 4 76,0-4 0,0-2-48,0 2 1,-6-7 43,0 1 1,-1 2-62,1-1 1,2-7 37,-7-5 0,-1-8 8,-5 2 0,5-4 27,1-1 1,-1-3 104,-5-3 1,0-5-70,-1-7 40,1 0 1,0 0 128,-1 0 1,7 0-39,-1 0 0,9-2 188,-3-3 1,4 1 10,2-8 16,0 8 1,2-9-61,4 7 1,-3-1 20,9 1 1,-1 4 0,7-4 0,-1 4-77,0 2 0,6 0-134,0 0 0,2 0 123,-2 0 1,2 0-167,4 0 1,4 0 77,-4 0 1,1 0-295,-1 0 1,2 0 21,-8 0 0,0 0-82,-6 0 1,-5-6-96,0 1 0,-7-1 427,7 6 0,-1-8 0,7-1 0</inkml:trace>
  <inkml:trace contextRef="#ctx0" brushRef="#br0" timeOffset="411">727 294 7569,'-9'0'493,"-7"0"0,12 0-208,-7 0 0,1 8 60,-1 3 0,-5 5 54,5 1-177,-5 8 0,5 2-96,-1 7 1,8 3-115,-1 3 0,3-3-50,2 3 1,0-3 71,0-3 1,7 1-166,5-1 1,-2-7 89,1-4 0,-1 2-110,1-2 1,5-2-22,-5-9 0,5 1-85,1-7 1,0-2 171,0-10 1,1 1 139,-1-13 0,2 3 163,4-14 1,-7 6-84,7-6 1,-14-2 146,9-9 1,-7 4-82,1-5 0,1 3 34,-7-3 0,0 5-35,-6-4 0,-2 3-175,-4 2 1,2 9 15,-7 3 1,-1 3-208,-5 3 0,-6 7-453,0 5 0,-2 3 323,2 2 0,3 2-516,-3 3 1,10-1-54,1 8 865,9-1 0,-13 14 0,7 2 0</inkml:trace>
  <inkml:trace contextRef="#ctx0" brushRef="#br0" timeOffset="960">1159 294 7569,'-9'8'686,"-7"-6"-392,15 13 1,-9-5 471,4 7-456,4 8 0,-5-4-27,7 8 1,0 7-101,0 10 1,0 2-147,0-1 0,0 1 62,0-8 1,2 6-89,3-6 1,-1 1-49,8-7 1,-1-5-92,6 0 0,1-10-25,-1-1 0,0-3 56,1-9 1,-1-1 180,0-5 1,6-7-73,0-5 1,2-5 124,-2-6 1,-9 2-72,3-8 0,-3 0 172,3-5 0,-6-3 20,1-3 0,-8-1 23,2-11 1,-5 10-205,-1-10 1,-7 10 17,-5-4 1,-5 7-73,-6-1 1,2 11 61,-8 6 1,0 4-393,-5 2 0,5 5 168,0 1 0,2 7-572,-2-2 1,4 12-52,8 5 1,2 5-1052,3 1 1813,-3 8 0,5 2 0,-7 7 0</inkml:trace>
  <inkml:trace contextRef="#ctx0" brushRef="#br0" timeOffset="1433">2180 156 7569,'0'-10'711,"0"2"-123,-8 8 0,-2 14 131,-7 3-447,-8 12 0,4 0-17,-8 11 1,6 2-45,-6 4 0,1 10 78,-7-4 1,6 2-95,0-8 0,8 4-243,-2-4 1,-2-2 85,2 2 1,0-7-456,6 1 0,1-5-74,5-6 0,-5-4-313,5-8 0,3 0-193,2 0-376,-3 1 1373,7-9 0,-13-1 0,5-8 0</inkml:trace>
  <inkml:trace contextRef="#ctx0" brushRef="#br0" timeOffset="1809">1713 0 7569,'-12'0'416,"1"0"1,5 6-383,-6 0 1,9 13 121,-3-2 1,-2 10-205,2-4 0,1 2 86,5-2 0,7-4-217,5 4 0,5-5 100,6-7 1,-4 3 12,5-9 1,-5 1 191,-2-6 0,0 0-115,1 0 0,-3-8 178,-3-3 0,-3-4-47,-3-3 0,-4 1 117,4 0 0,-5-1-30,-1 1 0,-7-6-84,-5 0 1,-3 2-108,-2 9 1,-1-1-199,1 7 0,0 0-97,-1 6 1,-1 0-324,-4 0 0,4 8 580,-4 4 0,4 11 0,1 3 0</inkml:trace>
  <inkml:trace contextRef="#ctx0" brushRef="#br0" timeOffset="2312">2076 847 7757,'-12'-9'259,"1"3"1,5 4 191,-5 2 0,5 0-186,-6 0 1,7 2-125,-7 4 1,2 3-9,-1 9 5,3 7 1,8-6-75,0 4 0,0 2-204,0-2 0,2 0-62,4-6 0,4-5 141,7-1 0,0-5 2,0 6 0,1-8 68,-1 1 0,0-5 83,1-5 1,-1 1 34,0-8 0,0 1 210,1-7 1,-3 1-11,-3 0 0,1-1 158,-7 1 1,0 0-20,-6 0 1,-2-1-122,-4 1 1,-4 5-239,-7 1 0,-2 5 88,-4-5 0,2 7-725,-8-2 1,0 4-308,-6 2 0,7 8-1859,-1 3 2696,8-3 0,-20 7 0,5-5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43:05.46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9928 449 18847,'0'-27'564,"0"2"-415,0 7 43,0 9 5,0-7 133,0 15 494,0-7-901,0 23 0,0 4 54,0 16 0,0-6 72,0 0 1,0 0-124,0 5 0,0 3 64,0 3 1,0-2-18,0 9 0,0-1 19,0 6 0,0 1 2,0 5 1,0-2-5,0 7 0,0-5-1,0 5 1,0-7-18,0 1 1,0-3 26,0-2 0,0-2-82,0-4 0,0 4 70,0-4 1,0-1-113,0 1 1,0-8 57,0 2 1,0 3 36,0-3 8,0 0 0,0 1 6,0-1 1,0-5 83,0-7 1,0-4-96,0 4 0,0-5 182,0 6-158,0-8 137,0 20-103,0-5-83,0 16 57,0 0 1,0-8-2,0-3 49,0-13-40,0 13 87,0-5-84,0 8 16,0 6-5,0-13-4,0 5 20,0-15-8,0 6-7,0-6 0,0 7 1,0 1-67,0-8 65,0 13-66,0-3 1,0 7 55,0-4-36,0-11 4,0 11 5,0-11 1,0 13 1,0-7 1,0-6 1,0 0 1,0-6 15,0 5-15,0-6 43,0 10-34,0 3-1,0 1-27,0 14-2,0-13 22,0 5 1,0 0-45,0-5 37,0 13 18,0-14-22,0 7 93,0-9-22,0 1-20,0 7 0,0-5-14,0 3-9,0-11 1,0 9-21,0-3 20,0-5 1,0 3-7,0-4 1,0-2 1,0 2 0,0-6 16,0 6 1,0-6 21,0 5-18,0 1 1,0 12-22,0-1 1,0 0 9,0-5 1,0 0-37,0-1 0,0 1 33,0-1 1,0 1-13,0-1 1,0-5 3,0 0 0,0-6 141,0 6-9,0-8-73,0 19-31,0-11 1,0 14 31,0-9-84,0-7 0,0 11 82,0-3-73,0 3 1,0 3 24,0-1 1,0 6-63,0-5 0,0-1 29,0-5 0,0-1-1,0 1 0,0 5 11,0 0 1,0 1-1,0-7 1,0 1 74,0 0 0,0-1-64,0 1 0,0-1 21,0 1 0,0 5-17,0 1 1,0-1 6,0-5 0,0 5-35,0 0 0,0 6-7,0-5 1,0 5 2,0-6 0,0 2 25,0-1 1,0-3-29,0 8 1,0-5 14,0 5 1,0-2 8,0 2 1,0 4-10,0-4 0,0 4 22,0 2 0,0-4-46,0 4 1,0-10-1,0 10 1,0-6 11,0 0 1,0 2 11,0-7 1,0-1-14,0-5 1,0-7 4,0 1 0,0-6 47,0 6-65,0-8 187,0 20-102,0-5 0,0 14-17,0-4 0,0-9-24,0-8 1,0-6 6,0 5 1,0-5-12,0 6 31,0-8-80,0 20 52,0-12-19,0 13 69,0-8 10,0 1-42,0 0 1,0-1-13,0 1 0,0-6-2,0-1 0,0-4 9,0 4 0,0-5-50,0 6 0,0 0 56,0 6-110,0-1 1,0 7 56,0-1 6,0 0 0,0 1 60,0-1-61,0-7 130,0 7-113,0-4 1,0 9 42,0-5 0,0-9-12,0-2-75,0-8-26,0 19-16,0-3 71,0 7-6,0-2-26,0-15 8,0 6 54,0-14-42,0 13 68,0-12-25,0 12-3,0-5 0,0 8-49,0-1 35,0-7-40,0 14 0,0-12 25,0 11 77,0-11-37,0 3 81,0-5-93,0 8 12,0-1-21,0 1 0,0 0 31,0-1-169,0-7 142,0 13-61,0-11 50,0 21-5,0-13-26,0 5 1,0-7 2,0-1 21,0 1 42,0-1-44,0 1 42,0 0-42,0-1 46,0-7-27,0 6 9,0-14 24,0-2-31,0-1-1,0-15 3,0 15-36,0-7-55,0 1-8,0 13 53,0-11-20,0 13 82,0-8-61,0 0 205,0-7-119,0 5 54,0-5-77,0-1 6,0 7-68,0-7-8,0 9-155,0-1 112,0 8 24,0-6 8,0 14 274,0-14-173,0 14 199,0-22-106,0 12-45,0-13-139,0 7 130,0 0-376,0 1 104,0-1-32,0 8 162,0-6-9,0 14 46,0-14 221,0-2-51,0-1-147,0-14 61,0 5-18,0 1-241,0-6 137,0 13-155,0-13-960,0 6 1177,0-23 0,0-5 0,0-14 0</inkml:trace>
  <inkml:trace contextRef="#ctx0" brushRef="#br0" timeOffset="10093">1055 7013 19727,'30'-30'76,"-2"2"56,3-4 1,2 0-1,5-6 0,2-2 3,6-6 1,4-4-572,8-8 1,4-4 446,-26 26 1,0 0 0,1-1 0,0 0-336,2-2 1,0 0 0,2-2 0,1-1 351,1-1 0,0 0 0,3-3 1,0 0-10,4-5 1,1 1 0,1-2 0,1-1-687,3-3 1,0 0 0,0-1-1,1 1 672,-1 0 1,0 0 0,-1 0 0,1 1-10,0-1 1,0 0-1,1-1 1,0 0 70,4-4 0,-1 0 1,-1 3-1,0-1-49,-2 2 1,1-1 0,-1 1 0,0 0 48,1-1 1,-1 0 0,1 0 0,1 0-21,0-1 1,0 0 0,1-1 0,0 0-5,-1 1 0,0 0 0,0 0 0,0 0-29,2-2 0,-1 0 1,0 2-1,0-2-4,4-2 0,-1 0 0,1-1 0,-1 1-34,2-2 1,0 0 0,1-2 0,1 0 28,1 0 1,0-1 0,0-1 0,1 1-772,0-1 1,1-1 0,-1 1-1,0 0 777,0 0 0,0 0 1,-2 2-1,-1 1-20,0 0 0,0-1 0,-2 4 0,-1 0-364,1-1 0,-1 1 0,-1 1 0,-1 1 379,-4 4 0,-2 1 0,0 2 0,-1 0-97,-2 2 0,0 0 0,-4 3 1,1 1 98,0-1 1,0 0 0,-2 2 0,0 0 8,-4 3 0,0 1 1,-1 1-1,0 1 248,-4 3 1,-1 1 0,-1 1 0,0 0-304,30-30 1,-2 2 1226,-7 7 1,2-2-1317,-4 4 0,-1 0 18,-2 4 1,-3 2 27,0 0 1,0 0-18,3-3 0,3-3-98,0 0 0,-3 3-191,-3 3 1,-4 4 136,1-1 0,-7 7 250,-4 4 0,-5 4 0,-4 5 0</inkml:trace>
  <inkml:trace contextRef="#ctx0" brushRef="#br0" timeOffset="11886">2404 7635 19856,'26'-26'94,"0"0"5,0 0 0,7-7 142,5-5 1,7-7 69,4-4-924,10-9 0,8-10 642,-27 29 1,1-2 0,0-1 0,1 0-511,4-4 1,0 0-1,2-1 1,0-1 497,3-4 1,1 0 0,-1 1 0,0 0-58,6-6 1,1-1 0,-3 3 0,0 0 7,4-3 1,0-2 0,2 0 0,-1-1-526,1 0 1,-1 1 0,0 0 0,-1 1 620,2-2 0,-1 1 0,-1 1 0,0 1-652,4-5 0,0-1 0,0 1 1,0 0 621,-1 1 0,0 0 0,-2 2 0,0 0 5,1-1 1,-1 1 0,-1 1-1,0 1 44,4-5 1,0-1-1,0 1 1,0 0-64,-1 1 0,0 0 0,-1 1 0,0 0 22,0 0 1,-1 1-1,0 0 1,0 0-59,4-3 0,-1-1 0,-2 3 0,0 0 34,0 1 0,-1-1 1,1 0-1,-1 1-17,-1 1 1,0 0 0,1-1 0,0 1-15,-1 0 1,0 0 0,0-1 0,0 1-224,-3 3 1,0 0 0,1 0 0,-1 0 225,-1 0 0,-1 2 1,-4 4-1,0 0 1,2-2 1,0 0 0,-6 6-1,0 0 4,0 0 0,0 0 1,1-1-1,0 0 0,0 0 1,-1 2-1,-3 2 1,-2 1 369,-3 4 1,-1 1 0,32-32-361,-5 5 1,1-1-6,-7 7 0,-4 5 4,-8 7 0,0-1 973,-3 4 0,0 0-985,-8 8 0,1-1 1437,-4 4 1,-5 5-1505,-1 1 1,-2 2 1205,2-2 0,-4 4-1230,-2 2 0,-2 2 452,0 1 0,-7 5-442,1 1 69,-8 7-1146,3-4-3,-18 20 1169,4-6 0,-25 26 0,4-4 0</inkml:trace>
  <inkml:trace contextRef="#ctx0" brushRef="#br0" timeOffset="13183">3511 8154 19856,'-10'10'-1647,"2"-3"2367,8-7-608,12-11 0,-1 0-14,9-9 1,2-2 88,1-1 1,9-9-31,2-2 1,11-12-68,4-3 0,10-9-416,7-8 1,-29 29 0,0 0 365,3-3 1,1-1 0,2-3 0,2 0-648,5-6 1,1-1-1,2-2 1,0 0 632,4-5 1,1 1 0,-2 1 0,0 0-14,1-1 0,1-1 1,-1 0-1,1 1 1,2-4 1,1 1 0,1-3 0,1 1-42,1-2 1,-1 1-1,-2 1 1,1 1-2,0-1 1,0 0-1,0 0 1,1-1-735,3-3 0,0 0 1,0 0-1,0 0 759,1-2 1,1 0 0,0 1 0,0-1 21,1-1 0,0 0 0,-20 20 1,0 0-1,0 0 28,0 0 1,0 0 0,0 0-1,0-1 1,0 1 0,0 1-8,21-22 1,-2 1-1,2 0 1,0-1 8,0-1 0,1 1 1,-2 1-1,0-1-34,1 1 1,-1 0 0,-1 1 0,-1 1 2,0 0 1,-1 1 0,-4 4 0,0 0-42,3-3 0,-1 0 1,-4 5-1,0 0 31,5-5 0,0 1 0,-4 3 0,-1 1-402,0 0 0,-2 1 1,-5 7-1,-1 0 398,0 0 1,0 0 0,-3 3 0,0 0-23,0 0 1,0 0 0,-2 2 0,-1 1 25,-4 3 0,0 2 0,-4 2 0,0 1 143,32-31 0,-6 5-178,-6 6 1,-4 3 3,-5 6 1,-4 5 819,-5 4 0,-4 3-900,2 0 0,-4 3 1502,-6 5 1,-2 3-1606,-6 6 749,-9 10 1,4-6 0,-10 12 0</inkml:trace>
  <inkml:trace contextRef="#ctx0" brushRef="#br0" timeOffset="14370">5015 8673 19856,'10'-10'-477,"-2"3"643,3-5 1,5-4 125,10-10-227,6-6 1,-1 1 27,9-9 1,7-7 7,5-5 1,4-4-781,4-4 1,7-7 692,-32 32 1,2-2 0,0 0-1,1-1-400,3-3 0,1-1 0,1-1 1,0 0 389,0 0 1,0 0 0,0 0-1,1-1-56,-3 3 0,1-1 1,2-2-1,0 0 23,3-3 0,1-1 0,-2 2 1,0 0 15,0 0 1,0 0-1,2-2 1,-1 1 13,2-2 1,0 0-1,0 0 1,0 0-463,-1 1 1,-1 1-1,2-2 1,0 0 473,0 0 0,0 0 0,2-2 0,-1 1 42,2-2 1,0 0 0,-1 1 0,1-1-8,4-4 0,0 0 0,-3 3 0,0 0-27,-1 1 0,0 0 0,1-1 0,1-1-23,0 1 0,-1-1 1,2-1-1,-1 1 11,1-1 1,0 0-1,-1 2 1,-1-1-5,-3 4 0,0 0 1,1-1-1,-1 1-16,-2 2 0,-1 1 0,0 0 0,0 0-54,-4 4 0,0 0-1,0 0 1,-1 1-218,-2 2 0,0 0 0,0 0 0,-1 1 273,30-30 0,-1 1 179,-8 8 1,-1 1-187,-5 5 0,-2 2 83,-6 6 1,-1 1-47,1-1 0,-3 3 716,-3 3 0,2-2-741,-5 5 0,1-1 974,-4 4 1,-7 7-1126,-4 4 1,-4 4 1357,-1 1-1713,-5 5 716,0 0-205,-9 9 0,0 0 0</inkml:trace>
  <inkml:trace contextRef="#ctx0" brushRef="#br0" timeOffset="15429">5854 9287 19856,'-17'17'-176,"3"-4"-82,-2 4 286,2-4-52,5-3-58,-3 1 170,11-10 92,-3 3-4,16-15 0,-1 0-52,9-9 1,2-2-7,1-1 1,4-4-16,4-5 1,5-3 0,7-9 1,5-4-85,4-4 0,5-4-389,6-8 0,5-4 343,-32 32 0,1 0 0,2-3 1,1-2-364,1 1 0,-1 0 1,1-1-1,0 0 335,0-1 0,1 0 1,1 0-1,0-1 22,0 0 1,0-1-1,5-3 1,-1-1-13,-1 2 0,1 0 1,2-4-1,1 0 38,1 0 0,-1-1 0,-1 2 0,0 0-5,2-1 1,-1-1 0,1 1-1,0-1-578,3-4 0,2 0 0,-1-1 0,1 1 585,-1 0 0,0 0 1,-2 2-1,0-1-2,-1 2 0,0 1 1,0-1-1,-1 1 6,-2 2 1,0 0 0,1-1 0,1-1-439,-2 2 0,0 0 0,1-1 0,0-1 389,0 2 0,-2 0 0,1 1 0,-1 0 17,-4 3 0,1 1 1,0-2-1,0 1-7,-4 5 0,-1 0 1,0 0-1,-1 1-130,30-30 1,-4 3 166,-1 3 0,-5 4-71,2-2 1,-12 12 117,3-3 1,-7 7 486,4-4 0,-7 7-807,1-2 1,-8 10 274,-1-1 0,-1 3 0,2-3 0</inkml:trace>
  <inkml:trace contextRef="#ctx0" brushRef="#br0" timeOffset="16388">4479 10662 18978,'22'-23'327,"4"-3"-387,0 1 0,1-2 53,5-5 0,0-1 130,6-4 0,1-3-87,4-3 0,-2 3 23,-1-1 0,3-2-53,4-3 1,5-7-209,0 1 0,3-2 213,0-1 0,-1 1-4,3-4 1,-2 4-3,3-4 0,-3 2 13,6-4 0,1-3-714,7-6 1,-1 2 706,1-2 0,0 0-30,-30 30 1,0 0-1,-2 2 1,0 0 5,0-1 1,1 1-1,-1 0 1,-1 1-17,30-30 0,2-3 25,1 0 1,-2 3-6,-1 0 1,-5 5-62,2-2 1,-6 6-275,3-4 0,-4 6 83,-4 3 1,1-1 260,-10 10 0,2-2 0,-2 1 0</inkml:trace>
  <inkml:trace contextRef="#ctx0" brushRef="#br0" timeOffset="18113">5430 10852 19527,'21'-21'387,"0"0"-283,5-5 1,2-2 67,10-10 0,6-6-133,8-8 1,4-4-587,4-4 0,5-5 584,5-5 1,-34 34 0,1-1-311,1-1 1,1-1 0,2-2 0,-1 1 290,0 0 0,1-1 0,0 0 1,1-1-15,2-2 0,-1 1 1,-1 1-1,1-1-40,5-5 0,0 0 0,-3 3 0,0 0 52,1-1 0,0 0 0,0 0 0,0 0-49,2-2 0,-1 1 0,1-1 0,0 0-503,1-1 1,0 0-1,1-1 1,-1 1 485,2-2 0,-1 1 0,0 0 0,0 0 24,-1 1 1,0 0 0,0 0 0,1-1-8,4-4 1,-1 1 0,-6 6-1,0 0 1,3-3 0,1-1 1,-5 5-1,1-1-5,2-2 0,0 0 0,-3 3 0,0 0 56,-1 1 1,0 0 0,-3 3-1,0 0-284,0 0 0,0 0 1,-3 3-1,0 0 321,1-1 0,0 0 1,30-30-11,-34 34 0,0 0 0,33-33 107,0 0 1,-3 3-131,0 0 0,-3 3 2,0 0 1,-6 6 244,-5 5 0,-1 1-268,-5 5 0,0 0-213,-3 3 0,-7 7 700,-5 5 1,-3 3-901,-2 2 0,-3 3 963,0 0 1,0 0-1,3-3 1</inkml:trace>
  <inkml:trace contextRef="#ctx0" brushRef="#br0" timeOffset="20685">61 6295 19856,'-15'14'0,"1"1"-303,7-8 76,-8 8 249,13-13 431,-6 6-380,27-28 0,3-1 167,18-19-108,0 0 0,9-9-60,6-6 0,9-10-514,-27 28 1,1-1-1,3-2 1,0-1 435,2-2 1,0-1 0,5-3 0,1-2 43,4-4 0,0 0 0,0 0 0,0 0-57,3-3 1,0 0 0,0 0-1,-1 1-545,1-1 1,0 0 0,0 0 0,1-1 530,2-2 0,0 0 0,-2 2 0,1-1-624,4-4 1,0 0-1,0 0 1,-1 1 653,0 0 0,-1 1 0,0 0 0,0 0 25,3-4 1,1 1 0,-3 2 0,0 0 2,4-4 0,0 0 0,-2 2 0,-1 0 48,3-2 0,0 1 0,-3 2 1,-1 1-54,4-4 1,0 0-1,-4 3 1,1 1 7,3-4 1,-1 0-1,0 2 1,-1-1 0,1 1 0,-1 0 1,-1 1-1,0 0-32,0 0 1,0 0 0,-1 0 0,1 1 12,3-4 0,0 0 1,-1 1-1,-1 0-2,-2 4 1,-1-1 0,-1 2 0,0 1-1,-3 2 0,0 0 0,-1 1 0,1-1-471,1-1 1,1-1 0,-3 3 0,-1 0 458,0 2 0,-1 0 0,-1 1 0,0 0-65,1-2 1,0 1-1,-5 6 1,-1 0 27,3-3 1,0-1 0,-4 5-1,0 1 46,0-1 1,0 0-1,-1 1 1,-2 1 91,-3 5 0,-2 1 0,0 0 0,-2 2-415,28-28 0,-10 9 1098,-10 12 1,-10 9-1458,-8 8 1258,-8 7 1,-5 7-1,-5 3 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48:15.90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18917,'0'19'423,"0"12"-304,0-12-126,0 16 0,0-1 49,0 1 1,0-1-86,0 1 1,0 0 33,0-1 1,0 3-12,0 3 0,0 4 11,0 8 0,0 0-7,0 0 1,0-6 8,0 0 0,0-2 8,0 2 1,0 2-14,0-7 0,0 1 10,0-2 0,0-3-1,0 3 1,0-3 1,0-3 1,0 1 0,0 0 1,0-1-1,0 1 0,0-1 0,0 1 0,0 5 1,0 1 0,0 1-1,0-2 0,0-3 0,0 3 0,0 2 0,0-1 26,0-1 1,0 2 0,0-5 33,0 3-45,0-11 1,0 4 20,0-5-31,0-3 1,0 14 11,0-5 0,0-1-46,0-4 41,0 0 1,0 11-32,0 0 0,0-5 23,0-6 0,0-6-16,0 6 1,0 0 7,0 5 1,0-5 2,0 0 0,0 0-26,0 5 26,0 1 1,0 5-8,0 1 1,0-1 4,0-6 1,0 1-34,0 0 0,0-1 20,0 1 1,0-1-2,0 1 0,0 0 15,0-1 0,0-3-9,0 3 0,0-3 23,0 10 0,0-5-22,0-1 1,0-1 22,0 1 0,0-1-17,0 1 0,0 0 14,0-1 0,0 1-9,0-1 0,0 1 1,0 0 1,0-1-2,0 1 0,0-1-1,0 1 0,0-6 1,0 0 1,0-1-2,0 7 1,0-6 45,0 0 0,0-1-42,0 7 0,0 0 11,0-1 1,0 3-4,0 3 1,0-3 1,0 3 0,0-9 19,0-3 1,0-5 0,0 6 0,0-6-6,0 6-10,0-8 1,0 12-26,0-4 37,0-4-67,0 15 41,0-3 1,0 13-5,0-4 1,0-10-5,0-7 1,0-6-2,0 6 0,0-6 35,0 6 0,0-6-22,0 6-4,0-8 1,0 11 9,0-3-25,0-4 21,0 16-1,0-13 2,0 22 1,0-13-2,0 3 0,0-9-18,0-2 1,0-6 10,0 6 1,0-6 26,0 6-20,0-8 35,0 11-41,0 3-1,0 1 8,0 14 1,0-13 13,0 3-33,0-3 0,0-3 16,0 1 0,0-6-19,0 0 1,0-6 17,0 6-13,0-8 3,0 11-2,0-5-1,0 0 5,0-2 1,0-8 0,0 1-5,0 7 4,0-6-35,0 14-4,0-7 17,0 9 0,0 0-3,0-1 12,0-7 0,0 6 33,0-4-42,0-4 98,0 7-86,0-5 27,0 15-26,0-5-7,0 13-38,0-6 53,0 16 1,0-9-2,0 1-11,0-7 11,0-3-16,0 2 46,0 8 0,0-8-3,0-4 9,0-11-30,0 12 0,0-13 2,0 13 0,0-10-14,0-3 1,0-5 12,0 6 0,0-6-23,0 6 0,0-6 19,0 6-42,0 0 40,0 21 0,0-6-1,0 8 0,0-14 12,0-9 0,0-6 2,0 6 0,0-6-1,0 6-9,0-8 5,0 19 0,0-3 0,0 7-10,0-4 0,0-9-23,0-2-4,0-8 23,0 19 1,0-11 32,0 14-32,0-9 62,0 1-54,0-1 63,0-7-49,0 6 8,0-6-7,0 7-3,0 9-13,0-7 12,0 6-34,0-7 30,0 0-25,0-1 16,0 1 0,0-1-4,0 1 0,0-8 5,0 13 0,0-11 0,0 21 16,0-14-14,0 7-8,0-1 0,0-5-8,0 3 6,0-11 1,0 3 7,0-3-4,0-4 2,0 15-5,0-11 14,0 14-10,0-1 1,0-6-29,0 5 0,0-11-5,0-1 0,0 0-72,0 6 0,0-6 234,0-1-158,0 1 27,0 13-35,0 3 91,0-1-77,0-2 113,0-7-59,0-8 14,0 5-2,0-13-29,0 6-20,0-7 24,0-1-132,0 0 117,0 1-29,0-1 25,0 0-3,0 0 6,0 8-15,0-5 38,0 5-24,0 0 71,0-6-35,0 6 19,0-8-50,0 0 3,0 1-6,0-1 21,0 0-39,0 1 32,0-1-37,0 0 22,0 0-7,0 1 2,0-1-1,0 0 5,0 1 0,0-1 89,0 0-82,0 1 48,0-1-38,0 0-99,0 0 35,0 1-8,0-1-141,0-7 99,0 13-141,0-12 82,0 14-45,0-8 80,0 1 121,0-1-54,0 0 12,0 1 42,0-1-62,0-7-114,0 5 122,0-6 56,0 9 0,0-9 0,0-1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50:28.09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191 17 19856,'-10'-9'-1228,"2"1"1675,8 8-306,12 12-7,-5-6-52,13 15 17,-7-8-143,4 4 83,5 4 1,-2 0-46,6 5 0,-4-4-5,7 7 1,-1-2-1,9 11 0,1 0-13,11 11 1,3 3 30,3 3 1,3 3-459,-4-4 0,5 5 401,-1-1-1539,1 1 1588,-2-2 1,2 1-2,-5-3 1,0-1-117,-5-5 1,2 2 116,-2-2 0,-2-2 0,-1-1 1,-2-2-1,0-1 0,-2 0 1,-2-3 1,0 0-1,-3-3 1,1 0 45,5 7 158,-6-7-192,9 9 1,-2-3 70,5 6-73,-2-1-1,0-1 1,-1-1 5,0 0 0,3 3-2,-3-3 1,-3-3 796,-2-2 0,-5-5-787,2 2 0,3 3-1,-1-1 0,2 2 14,-5-5-366,-1-1 336,10 10 1,-8-8 2,8 8 1,-6-6 44,3 3 1,-1-1 4,4 4 1,-1-2-43,1 3 1,-4-5 3,1 1 0,-3-4-92,6 8 94,-4-5-7,1 1 1,-2-2-125,-3-3 333,3 3-216,-5-5 0,5 5-63,-3-4 50,3 5-1,-6-7 1,4 4-5,-5-5 0,8 8 6,1 1 0,1 1 2,-3-4 0,-3-1 309,-3-5 1,-2 0-306,-1-2 1,1 0 25,-5-3-28,1 0 33,-3-3 1,2 2 2,-2-2 1,5 5 222,-5-6 0,-2-1-226,-4-3 1,2 1-13,1 1 0,-5-5 40,-1-1-71,-5-5-3,1 0-556,-9-7 88,0-1 480,-27-27 0,2 2 0,-21-21 0</inkml:trace>
  <inkml:trace contextRef="#ctx0" brushRef="#br0" timeOffset="2094">0 623 19213,'19'18'-772,"5"6"758,-10-10 0,8 8-13,-2-1 187,2 1-77,1 0 0,2 4 47,1 0-103,4 4-10,-3-4 0,12 13-31,-5-5 35,5 5 7,-5-5 1,7 8 5,3 1 0,10 12 7,1 0 1,6 5-416,-4-2 0,7 5 376,2 3 1,-2-1-4,0-2 0,-3-1-63,0-2-2244,-4-3 2321,-2-1 0,-4-5-30,-2-3-1630,2 3 1647,-3-3 0,2 2-169,-4-3 1,4 2 160,-4-2 1,1 0 2,2 2 0,-1-1 3,1 1 0,2 2 0,-2-2 0,0 0-7,-3-3 9,4 4 1,-5-6-3,6 8 0,2 1 1,2 1 17,-2-1 0,1 1 1,-2-2 1,-6-6-2,3 3 0,0 0 4,0 0 0,2 2-7,0 1 0,1 0 1,0 0 1,-6-6-38,0 0 33,1 0-2,1 2 0,-1-1-16,-4-4 17,0 0 14,4 5 0,1 0 1,4 3 0,-6-4 18,0-1 1,-2-3 8,5 6 0,0 0-23,2 3 1,4 3 5,0-1 0,0 1 2,-3-3-888,-4-4 874,3 3 1,-7-7-41,2 2 1008,-6-5 1,2 0-997,-5-4 0,0 1 32,-2-4-36,-4-3 0,0 0 867,-3-2 1,2 0-862,2 3 1,4 5 192,-1-3 1,1 3-214,-1-3 28,0 1 972,-1 0 0,7 5-972,-1 0 1,1 2 21,-3-5 0,-4-2 4,1-1 1,-2 0-27,-4-5 0,-1-1 5,-5-5 1,-5-5-30,-3-4 2,-5-3-358,3 1-35,-8-7 130,-28-28 281,1 1 0,-28-28 0,10 11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50:37.776"/>
    </inkml:context>
    <inkml:brush xml:id="br0">
      <inkml:brushProperty name="width" value="0.2" units="cm"/>
      <inkml:brushProperty name="height" value="0.2" units="cm"/>
      <inkml:brushProperty name="color" value="#E71224"/>
    </inkml:brush>
    <inkml:brush xml:id="br1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4423 1470 19064,'-9'-9'-741,"-3"-3"843,11 11 15,-7-6-29,4 2 643,-1 0-706,20 20 0,-2-2 2,13 13 1,-5-5-13,-1-1 0,-1-1-49,4 4 69,4 4-12,4 4 0,3 4 15,1-1-21,7 8 1,3 3 56,6 7-365,5 3 1,2 3 292,5 5 1,3 4-387,-30-32 1,1 2-1,-2-2 1,1 1 382,1 1 0,1 1 1,-3-3-1,1 1-4,0 0 0,0 0 0,0 0 1,1 1 1,-1-1 0,0 0 0,0 0 0,0 0-294,33 33 1,-6-5 285,1-1 1,-6-4 19,3 1 0,-2 0-1,-4-6 1,1 2-10,-1-1 0,1 2 2,5 3 1,2 3-2,1 1 1,-4-4-1,-2-2 1,-2-2-27,-2-1 0,1-1 28,-6-5 1,3 3-114,3 3 105,-6-6 2,6 6 0,-11-11-7,2 2 0,-2-2-69,-1-1 0,1 1 78,-1-1 1,-3-3 25,0 1 1,1-1 5,2 3 1,-3-2-2,1-1 1,2 3-22,3 3 0,-2-2 22,0 0-9,-7-7-24,5 5 1,-1-1 4,-1-1 0,-5-5 279,-7-7 0,0 0-281,4 4 1,-2-2 761,-4-4 0,0 0-765,0 0 1,-1 0 316,1 0 0,0-1-312,0 1 1,0 0-69,0 0 63,0 0 2,4 4 0,-6-6 89,2 2 0,2 2-93,3 4 1,0-2-2,1 2 1,0 0 0,2 2 0,-2-2 0,0 0 1,-2-2 2,2 2 0,1 1 0,-4-4 0,2 2 13,-2-2-14,0 0-35,-7-7 1,2 2-4,-4-4 0,0 0-27,-2-2 0,2 2-105,0 0 1,0 0-36,-3-2 208,1-1 0,3 4 0,1 1 0</inkml:trace>
  <inkml:trace contextRef="#ctx0" brushRef="#br0" timeOffset="1376">4190 2568 18330,'9'10'450,"3"2"-313,-7-8-135,0 1 0,3 4 212,1 0-188,3 3-5,2 1 104,6 8-105,-2-3 0,10 10 28,4 3 91,-1 1-105,8 7 0,4 4 38,6 6-2186,2 2 2150,5 4 0,-2-1-13,3 4 8,5 3-2,3 5 0,0-1-71,-1-2 0,-5-3-451,5 3 1,-5-3 475,5 3 1,-6-4 9,0-1 0,-3-4-8,2 4 0,-3-4 9,1 1 0,-2-3-141,-1 0 1,-2-2 138,1 2 5,-1-2 3,6 6 1,-4-4-6,0 0-1623,-4-4 1629,3 3-43,-3-3 41,0 0 0,0 0 851,-2-2 1,-2-2-876,2 2 0,-4-5 5,-2 0 0,-1-2-5,2 1 0,-5-3 482,-1-2 1,-1-2-486,6 8 1,-4-5-87,2 2 86,-3-3 160,0 0 0,0-1-156,-1 1 1,-3-4 961,-2-3 0,0 2-1001,0-1 56,0 0 1,-1-1-53,-2-2-51,-6-6 83,-4-4-14,-6-6 41,-1-2 0,-2 0 0,-2-3 0</inkml:trace>
  <inkml:trace contextRef="#ctx0" brushRef="#br0" timeOffset="3649">4449 1981 18865,'17'17'-28,"-3"-4"0,5 6 48,-2-1 0,5 3 17,1 2 1,4 4-3,7 7 1,4 4-8,-1-1 0,6 7 34,-2-4 0,6 7 80,-4-4-1929,6 6 1822,-1-1 1,-2-2-58,0 1 52,0-1 0,3 3-141,0 0 137,-4-4 1,5 5-232,-3-4 1,2 4 206,0-1 0,0-1-12,0 1 0,-4-4-4,1 1 0,0 0 5,-3-3 0,4 5 3,-6-8 0,6 7-3,-4-4 12,2 2-3,-2-1 1,3 2 0,0 0 1,0-1-17,-6-5 1,1 2 7,-3-5 1,-1 1 4,-2-4 1,1 3-2,-1-3 0,5 7-1,-2-4 613,-1 1-612,5 4 0,-2-3-107,3 4 102,4 5-8,-6-8 0,5 6-6,-6-6 0,-4-4 227,-2-2 1,-2-2-225,0 0 0,0 1 29,-3-5 0,-1 0-20,-5-5 0,1 1-35,-4-4 30,0 1 574,-2-4 0,-1 0-659,0 1 84,-3-5-52,2 3-20,-6-6-78,2 2-4,-3-3 170,-1 0 0,-3-5 0,-1 0 0</inkml:trace>
  <inkml:trace contextRef="#ctx0" brushRef="#br0" timeOffset="5594">5720 52 19856,'-9'-9'-689,"1"1"948,8 8 0,10 11-155,5 3 1,3 4-80,-1 0 0,7 6-12,2 2 0,7 6 15,2 3 1,0 0 1,6 6 0,2 2 11,9 9 0,-3-3-503,11 11 1,0 0 438,6 6 0,1 1 11,-3-3 0,3 3-7,-1-1 0,1 2 13,0-2 1,-2-1-8,-1-1 1,-2-2 5,4 4 1,2 3-4,2 0 1,-35-34-1,1 1 8,30 30-3125,2 2 3125,1 2 1,-3-5 115,-3-2-2099,-5-5 1991,-2-2-1255,-8-8 1257,-1-1 1,-8-8 539,-2-1-560,-5-7 23,-2-1 0,-8-8 2602,-2-2-2810,-2-1 2448,-8-10-2381,5 7 1953,-13-14-1843,6 5-106,-4-3 0,2 2-107,5 5 1,0 0 2,3 3 1,2 2 18,4 4 211,-2-2 0,7 7 0,-3-3 0,4 4 0</inkml:trace>
  <inkml:trace contextRef="#ctx0" brushRef="#br0" timeOffset="6365">7156 1488 19433,'13'13'-343,"3"3"0,1 1 365,3 3 1,3 3-56,-3-3 12,4 4 148,2 2 1,5 5 0,4 4 7,3 3 0,-2-2 15,5 5-121,-1-1 1,6 6 13,0 0 0,1 1 42,-1 0 1,6 4-492,6 7 1,0 0 466,2 2 1,7 7-37,-31-31 0,0 1 0,5 3 0,0 1-438,-2-2 1,0 0 0,2 3 0,1 0 434,2 1 1,-1 0 0,-3-2 0,1-1-76,-1 0 0,0 0 67,1 1 0,-1-1 0,0 0 0,-1-1-52,-1-1 1,-1-1 0,31 31-185,-2-2 0,-11-11 68,-3-3-14,-2-2 129,-2-2 0,-4-4-71,-4-3 1,-3-5 8,-2-1 1,-4-4-316,1 1 905,-8-8-893,5 5 826,-15-15 0,-1-1 0,-9-9 0</inkml:trace>
  <inkml:trace contextRef="#ctx0" brushRef="#br0" timeOffset="8259">6965 18 19346,'-9'-10'558,"1"2"-266,8 8-255,15 16 0,-2-4-113,13 14 1,1 1 57,2 2 1,3 4 50,0-2 0,6 8 97,6 4-99,-1 0-214,4 4 1,3 3 247,2 2 0,2 3-17,1 0 1,6 5 7,5 6 1,-3-2-40,-2-4 1,2 4-509,-2-4 0,-2 0 434,-1-2 1,-5-6 82,-1 0 1,-3-3-141,-3-3 1,-3-2 100,0-1 1,-1-2-11,-8-6 1,1-1 18,-9-8 1,-2-2 216,-7-6 1,0-1-283,1 0 844,-9-7-1200,-1-3 336,-8-7-172,-11-11-13,4 4 214,-13-13 60,6 7 0,-7-9 0,-1 0 0</inkml:trace>
  <inkml:trace contextRef="#ctx0" brushRef="#br1" timeOffset="-43916.919">2059 5910 19856,'0'-9'-236,"-2"-1"-199,-4 4 346,4 4 257,-6-5 15,8 7-89,0 0-141,0 7 0,0-3 105,0 8 1,0 5-17,0 6 1,0 8 82,0-2-73,0 3-3,0 11 0,0-3 20,0 12-22,0-4 7,0 11 1,0 1 22,0 3 0,6 5-62,0 1 0,0 0 0,-6 0 0,0-2 19,0-3 0,0 1-78,0-7 1,0 5-68,0-5 132,0-1 0,0-7 6,0-4-68,0 4 42,0-13-33,7 5 1,-5-7-7,4-1 1,-4-1 30,-2-4 1,0-4-12,0-8-59,0 0-32,0 1 0,2-9-127,4-3 199,-5-4-197,7-2 189,-8-8 1,0-1-19,0-9 0,0-7 16,0-3 1,0-5-4,0-2 1,0 1 42,0-1 1,0-1 16,0-5 0,0-3 33,0-8-68,0 0 4,0 1 0,0-1 105,0 0 18,0-8-76,-8 6 1,7-13 89,-5 4 1,4-4-65,2-3 0,-6 9 12,0 3 0,1 4-58,5 3 1,0 6-1,0 5 1,0 5-29,0 7 59,0-5 3,0 14-134,0-6 100,-8 7 18,6 9-16,-6-7 1,8 13-11,0-9 1,0 8-89,0-3-210,0 7 122,0-8-17,0 6-244,0-6 439,0 1 0,8 5 0,2-6 0</inkml:trace>
  <inkml:trace contextRef="#ctx0" brushRef="#br1" timeOffset="-42916.919">2007 5876 19856,'-8'9'-777,"-2"7"374,1-7 302,1 1 0,2 5 113,1-3 0,-7 3 24,6 2 1,-7 1 12,1-1 1,3 0-17,-3 1 0,6-1 3,-5 0 0,1-5 213,-1-1-226,-5 1 0,13-1 23,-9 1-64,8-8 51,-4 11-12,1-5 1,5 1-6,-4 1 1,4-1 13,2 6 0,-6-5 31,1 0-15,-1-9-9,6 5 51,0-8-64,8-15-21,-7 3 1,9-19-2,-4 8 0,-4-2 7,4 2 1,1 4-2,-1-4 1,6-2 12,-7 2 1,1 0 0,-6 6 1,6-1-38,0 1 29,-1 7-7,-5-5 0,6 5-6,0-7 22,0 8-36,1-7 30,-5 7-15,14-1 2,-14 2-27,5 1-1,-7 5-90,0-6 107,8 8 1,-6 0 55,6 0-31,-1 0 6,-5 0 3,6 0 1,-1 0-23,-5 0 1,8 0 5,-4 0 20,-4 0 17,5 0-26,1 0 1,-6 2 39,4 4 1,1-2 7,-1 7 1,6-5-59,-6 5 1,7-5 1,-2 6 1,-1-3-51,2 3 54,-1 3 1,1-5-12,-1 7 1,1-5-6,5-1-4,-7 1 1,5 5-1,-3 0 1,3 2-11,2 5 1,0-3 2,1 7 0,-7-6-12,1 1 1,-3-2-28,3 2-68,3-4 111,-13 6 0,8-10-57,-4-3 1,-4-2-83,3-5-147,-3-3 238,-2 6 0,0-8 0</inkml:trace>
  <inkml:trace contextRef="#ctx0" brushRef="#br1" timeOffset="-39516.919">450 7622 19856,'-17'-9'234,"0"-7"-50,-1 14 17,-7-5 0,6 7 46,-4 0 0,-4 0-90,-2 0 1,3 7 11,-3 5 0,6 9-6,-6 2 1,2 14-74,-2-3 0,-2 12-25,8 0 95,0 4 1,12 4 114,-1 4-362,8-4-1438,-3 13 1467,7-6 0,0 8-64,0 1 0,7-1-66,5 0 0,5-8 95,6-3 0,-2-6-34,8-6 1,0-6-149,6-11 1,-1-6-5,1-11 56,-1-4 180,1-8 1,0-2 149,-1-4 1361,-7-4-1456,6-15 1,-12-2 287,8-7 1,-8-3-236,2-3 1,-10-2 82,-1-4 1,-8-2-42,1 7 1,-3 1 69,-2 5 0,-2 1 50,-3-1-148,-5 8-14,-7 2 1,-2 8-59,-4 0 66,-4 7-82,-8 2 1,0 3-122,1-1 0,-1 2 52,1 10 1,-1 5-99,1 12 0,7-2-68,4 8 1,3 0-213,3 6 0,7-1-614,5 1 543,3-8 527,2 5 0,-8-5 0,-2 8 0</inkml:trace>
  <inkml:trace contextRef="#ctx0" brushRef="#br1" timeOffset="-38626.919">986 8072 19856,'-11'0'0,"-1"0"0,1 0-12,-6 0 0,5 0 3,0 0 1,1-6 190,-6 0 1,1-7 139,5 1 0,-5-3-208,5-2 1,1-3-77,-1-3 1,7 2 111,-2-8 0,-2 1-9,3-7 1,-1 0-76,6 1-21,0-1 1,8 1 124,3-1-95,-3 8 1,7-4 94,-3 8-172,3 0 10,10 6 0,-4 2-45,8 3 0,-6 4-198,6 8 0,-2 10-160,2 7 223,3 8 71,-13 10 1,6 5-24,-7 1 26,-1 14-5,0-9 0,-5 20 19,-1-9 1,-7 7-48,2-7 0,-6 7 8,-6-6 0,-3 1 37,-9-1 1,-1-4 1,-4 3 0,2-5 113,-8-6-99,0 4 13,2-13 0,-3 5 115,7-8-152,-8 1 85,12-8 0,-6-2 79,7-8 0,1-7-28,0-4 238,7-4-207,-5-2 0,13-8-16,-4-4 0,10-9-29,2-2 13,15 0-19,-10-2 0,16 4 83,-4-8-71,-3 8-10,12-4 0,-5 10 8,8 3 1,-1-1-35,1 7 0,-1 0-10,1 6 1,-6 8-5,0 3 1,-6 5-73,6 1 0,-8 0 63,2 1 20,-4 7 0,-2-6 1,-5 6-56,-1-8 29,-7 0-97,12 1 52,-15-1 1,7 0-135,-8 1-259,0-9 75,0 7-147,0-15 541,0 7 0,0-8 0</inkml:trace>
  <inkml:trace contextRef="#ctx0" brushRef="#br1" timeOffset="-38366.919">1747 8521 19856,'12'12'0,"-1"-1"186,1-7-79,5 12 0,-5-7-85,-1 9 0,-1 5-6,1 0 0,-3 7-161,-8-1-19,8-4 176,-6 8-483,5-14 270,-14 6 1,3-2 13,-8 0 0,7 0-254,-7-5 441,0-1 0,-5 0 0,0 0 0</inkml:trace>
  <inkml:trace contextRef="#ctx0" brushRef="#br1" timeOffset="-36676.919">1816 8625 19856,'10'0'-1140,"5"0"968,-13 0 1,8 2 48,-4 4 224,-4 3-137,5 9-19,-14-9 143,5 7-117,-14-7 48,7 1 1,-3 3 180,1-7-201,-1 0 52,-5-6-38,7 0 6,-5 0-127,13 0 117,-13 0 1,13-2-179,-4-4 168,4-3-3,-6-1 1,6-5-11,-3 3-13,3-3 17,2-3 135,0 1-67,0 8 0,0-7-33,0 5 1,5 1 200,1-1-203,8 7 1,-5-6 54,9 4-147,-9 4-17,7 2 107,-7 2 1,1 14-157,-4-5 145,-5 12-34,-1-3 0,0 4-87,0-6 1,0 5 94,0 0 1,-1 0-23,-5-6 50,-4 1 0,-7-3 88,0-4 1,5 3 48,1-8 28,-1-1-154,2-5 241,-5 0-104,5 0 17,1-7-119,-7-3 1,15-7-30,-5 0 0,2-1-114,-2 1 0,4 0 13,-4-1-328,5 1 127,8 0 33,3-1 224,-1 9 16,7 1 0,-7 8 0,9 0 0</inkml:trace>
  <inkml:trace contextRef="#ctx0" brushRef="#br1" timeOffset="-35696.919">2439 7588 19856,'0'-10'484,"0"2"-332,-8 8 1,4 0 68,-7 0 1,-1 0-21,-5 0 1,6 2-1,-1 4 1,1 4-45,-7 7 1,7 6-121,-1 0 0,3 8-161,-3-2 101,-3 3 75,5 3 1,-1 5-294,-1 1 139,8-1-23,-11-6 1,13 1-52,-4 0 0,2-7 79,-1 1 1,3-8-43,-4 2-5,4-3 87,2-3 0,8-7-114,3-5 3,4-3 130,3-2 1,1-2-218,4-3 203,4-5-23,8-7 1,-1-1-21,1 1 0,-1 0 75,1 0 0,5 7 3,1 4 1,-3-2-5,-9 3 0,7 1 138,-7 10 0,6 9 34,-12 8 20,0 8-168,-6-12 0,-7 19 115,-4-3-116,3 3 14,-7 5 1,6-7 4,-8 5 1,-6 1-20,0-2 1,-7 1-12,1-7 1,-3-5-39,-2 0 1,1-6-123,5 6 1,-5-8-319,5 2 213,-5-4 4,-1-9 270,0 5 0,-8-13 0,-2 6 0</inkml:trace>
  <inkml:trace contextRef="#ctx0" brushRef="#br1" timeOffset="-35396.919">2353 7622 19856,'0'-11'0,"0"-1"0,0 6 177,0-5 0,0 5 251,0-5 0,1 5-192,5-6 0,4 8-83,7-1 0,0-3-126,1 2 0,1-5-131,4 5 1,4-2-417,7 2 285,-7 5 44,14-7 1,-14 2-366,7 0 556,1-7 0,-1 3 0,11-7 0</inkml:trace>
  <inkml:trace contextRef="#ctx0" brushRef="#br1" timeOffset="-34546.919">3684 7311 19862,'-8'-10'1311,"7"3"-1069,-7 7 0,2 13-29,0 4 0,-7 14-69,1 4 1,-9 7-104,-2 10 1,-6 13 72,6 4 0,-8 10-383,3-4 1,1 2 171,-2-2 1,2-4 77,-2 4 0,2-6-407,4-6 161,4-3-20,-6-16 0,14 4-267,-1-7 1,6-3 164,-5-9 387,7-4 0,-11-8 0,5 0 0</inkml:trace>
  <inkml:trace contextRef="#ctx0" brushRef="#br1" timeOffset="-34186.919">3079 7432 19856,'0'23'-445,"0"0"1,2 0 341,4-6 0,-3 1 191,9-1 0,-1 0-95,7 1 0,-1-3 63,0-3 1,1-5-295,-1-7 175,0 0 15,0 0 1,1-2 205,-1-3-81,0-13 0,-7-1 354,5-6-274,-13 0 0,12-2-44,-9-7 1,1 5 32,-6 0 0,0 2-12,0-2-89,0-3 43,0 5 1,-7 0-537,-5 4 232,-3 3 161,-3 3 1,-1 8-581,-4 3 329,4 4 87,-6 2 219,0 8 0,-2 9 0,-8 10 0</inkml:trace>
  <inkml:trace contextRef="#ctx0" brushRef="#br1" timeOffset="-33666.919">3563 8452 19856,'0'25'0,"0"4"0,0 2-739,0-2 479,0 3 0,0-11 112,0 8 1,6-8 139,0 2-65,7-3 270,-3-11-214,7 7 0,0-14 230,1 3 10,-9-3-221,7-9 0,-7-3 170,8-7 0,-7-1-155,5-7 384,-13 6-200,14-13 0,-14 10 81,3-6 53,-3 6-147,-2-10 0,0 13 104,0-5 1,-5 5 69,-1 2 1,-8 0-536,3-1 81,-5 9 141,-1 1 1,0 8-519,0 0 283,-1 0 186,-7 8 0,-2 9 0,-7 10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0:14.41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77 18641,'0'19'285,"0"-3"-580,0-16 323,0-24 24,0 19-31,0-18 25,0 23 291,0 0-153,0-16-13,0 12 562,0-11-711,0 38 40,0-9-8,0 26-64,0-13 9,0 15 1,0-5-10,0 3 1,0-9 25,0-2 0,0-6-33,0 5 1,0 1 25,0 6 1,0-6-27,0-1 0,0 1 16,0 6 0,0-1-3,0 1 1,0 0 3,0-1 0,0 1-2,0-1 0,0 1-3,0 0 5,0-1-1,0 8 1,0 1 0,0 3 26,0-12 10,0 7-15,0-5 1,0 14-6,0-4 1,0-9 1,0-8 1,0-1-25,0 7 0,0 0 16,0-1 0,0-5-31,0 0 35,0 0-21,0 13-4,0 2 7,0 0 21,0 6-1,0-13-18,0 13 8,0-6 4,0 8 1,0-2-7,0-4 0,0-10 33,0-7-31,0 0 0,0 11 33,0 1 0,0-7-25,0-5-6,0 0 1,0 11 32,0 1 0,0-7-25,0-5 0,0 0-32,0 5 0,0 1 28,0 0 1,0-1-16,0 1 1,0-6 9,0-1 0,0 1-2,0 6 1,0-1-15,0 1 1,0 0-16,0-1-40,0 1 1,0 5 59,0 1 0,0-7-4,0-5-8,0-8 18,0 19 0,0-11-25,0 12 132,0-13-103,0 13 14,0-5-15,0 16 2,0 0 1,0-8-29,0-3 30,0-13-28,0 13 15,0-5-4,0 16 9,0-8 4,0 6-2,0-13-3,0 5-27,0-7 27,0-1-31,0 1 24,0 7-27,0-5 32,0 5-1,0 0 16,0-5-22,0-3 13,0-1-6,0-6-4,0 7 3,0-7 10,0-2-6,0 0-1,0-6 0,0 6-1,0-15 4,0 5-2,0-13-1,0 6 0,0 0 0,0 1 0,0 9 0,0-1 42,0 0-39,0-7-254,0-3 18,0-30 121,0 18 42,0-26-348,0 21 135,0-7 283,0 0 0,0-1 0,0 1 0</inkml:trace>
  <inkml:trace contextRef="#ctx0" brushRef="#br0" timeOffset="27900">66 30 19869,'-19'0'673,"3"0"-136,16 0-588,23 0 170,-17 0-352,33 0 49,-20 0 89,15 0 0,1 0 65,0 0 1,-9 0-8,7 0 1,0 0 53,7 0-57,0 0 68,-5 0 1,5 0-46,1 0 34,-9 0 10,1 0-21,2 0 1,9 0-6,8 0 0,0 0 0,-8 0-1,-4 0-1,-11 0-33,4 0 0,-6 0 29,7 0-152,-7 0 137,6 0-20,1 0-19,-5 0 132,19 0-33,-11 0 0,13 0 86,-4 0-135,-12 0 120,-1 0-80,2 0-27,9 0 24,8 0 1,-2 0-91,-4 0 87,-12 0-23,-1 0 1,0 0-20,7 0-23,0 0 33,3 0 11,-7 0 0,6 0-2,-7 0 0,0 0-3,-1 0 1,6 0 2,1 0-2,-1 0 0,6 0 0,0 0 0,0 0 1,-11 0-1,0 0 1,11 0-5,0 0 3,0 0 1,-11 0 0,-1 0-1,1 0 0,5 0 1,0 0 0,9 0 0,-3 0 0,2 0 5,-2 0 0,4 0 0,-4 0 1,4 0-6,2 0 2,0 0 24,-1 0 0,1 0 3,0 0 0,-6 0-2,0 0 0,2 0 5,10 0 0,-4 0-23,4 0 1,-5 0 4,-1 0 0,0 0-20,0 0 1,0 0-3,0 0 0,5 0-59,1 0 75,0 0-18,-6 0 1,5 0-8,1 0 1,1 0 11,-1 0 0,-4 0-1,3 0 0,3 0 30,-2 0 0,-1 0 4,-5 0 0,2 0-20,4 0 0,1 0 6,5 0 0,1 0 16,-7 0-1357,7 0 1335,-11 0 1,11 0-62,-7 0 61,7 0-34,-11 0 0,7 0-72,-3 0 1,-2 0 93,7 0 0,-7 0-5,1 0 1,-1 0-3,2 0 1,-2 0-4,7 0 1,-7 0 32,1 0-27,-3 0 2,6 0 1,-7 0 31,5 0-31,-4 0 1,6 0 0,-7 0 0,5 0 0,-4 0 670,-2 0 1,0 0-670,-1 0 1,-4 0 68,-1 0 1,0 0-72,6 0 1,-2 0-20,-4 0 18,4 0 3,-6 0 0,10 0-33,3 0 1,-3 0 22,4 0 0,-8 0 0,2 0 1,-4 0 9,9 0 0,-3 0-2,-2 0 0,-4 0 0,4 0 1,-4 0 0,10 0 0,-3 0 41,3 0-44,-12 0 3,19 0 1,-19 0 28,12 0-30,-4 0-5,-2 0 0,2 0-5,3 0 1,-3 0 5,4 0 1,-5 0-3,-1 0 0,6 0 6,0 0 1,-1 0-2,-5 0 1,0 0 20,0 0-21,0 0 1,0 0 0,0 0 52,-1 0-52,1 0 8,0 0 0,0 0 0,0 0 1,-2 0-12,-4 0 0,4 0 0,-4 0 0,4 0 7,2 0 0,-6 0-2,0 0 0,-2 0 3,2 0-1,4 0-2,-5 0 0,5 0 30,-4 0 0,4 0-27,-4 0 1,-2 0 1,2 0 1,-2 0-11,2 0 0,-1 0 0,-5 0 0,-4 0-6,5 0 1,-5 0-5,-1 0 1,-1 0 30,1 0 0,0 0-18,-1 0 0,1 0 92,-1 0 1,1 0-81,0 0 1,-1 0 4,1 0 0,-1 0-3,1 0 0,-1 0 4,1 0 0,5 0-37,1 0 0,-1 0-10,-5 0 0,1 0-8,5 0 46,-5 0-9,6 0 0,-5 0-7,3 0 6,-3 0 1,5 0 0,-6 0 0,5 0 1,-5 0 5,5 0 1,1 0 2,-2 0 1,1 0-1,-7 0 1,3 0 2,3 0 0,-3 0 24,3 0-30,-4 0-1,-1 0 0,0 0 0,-1 0 1,3 0-3,3 0 0,-3 0-1,3 0 1,-4 0-11,-1 0 0,0 0-3,-1 0 0,7 0 19,-1 0 0,0 0 0,-5 0 0,-4 0 93,3 0-96,-3 0 1,4 0 0,-3 0 14,-3 0-11,4 0-10,1 0 0,3 0 2,3 0 0,-3 0-16,3 0 1,-2 0-12,3 0 1,-5 0 15,5 0 1,1 0-8,-2 0 1,1 0 167,-7 0-151,8 0-2,-5 0 0,5 0 92,-7 0-87,7 0 10,-5 0 0,7 0 5,-4 0 1,-1 0-28,7 0 0,-2 0-7,2 0 0,2 0-3,-8 0 1,6 0-87,-5 0 0,5 0 14,-6 0 81,1 0-11,1 0 0,-6 0 19,5 0-18,3 0 41,-8 0 1,13 0 94,-9 0 1,8 0-74,-2 0 1,4 0 17,2 0 1,0 0-63,0 0 1,-1 0 18,1 0 1,-4 0-189,4 0 189,-11 0-7,16 0 1,-18 0-62,7 0 57,0 0-10,-2 0 0,4 0-11,-7 0 0,7 0 33,-2 0 0,-2 0 6,2 0 1,-2 0-13,2 0 1,2 0 7,-7 0 0,5 0-5,-6 0 1,6 0 0,-5 0 0,-1 0 2,-5 0 1,5 0-6,0 0 1,1 0-1,-7 0 0,7 0-5,-1 0 0,0 0-2,-5 0 1,-1 0 15,1 0 1,0 0 3,-1 0 1,1 0-23,-1 0 10,1 0 1,5 0-21,1 0 18,-1 0-13,-5 0 0,-7 0-2,1 0 2,0 0-1,13 0 0,1 0 9,3 0-4,-4 0 1,-2 0 42,1 0-41,-9 0 1,7 0 31,-5 0-26,-3 0-10,2 0 5,-6 0-29,15 0 0,0 0-5,4 0 0,-9 0 16,-8 0 0,-6 0-27,5 0 31,1 0-19,14 0 103,1 0-83,8 0 31,-8 0 1,-2 0 3,-7 0 0,-6 0-18,-1 0 0,1 0 18,6 0 1,-1 0-12,9 0 0,-1 0-48,4 0 43,-11 0-21,-3 0 0,-11 0-17,8 0 23,0 0 3,13 0 0,1 0 0,3 0 1,-4 0 1,-2 0-5,1 0 3,-1 0 0,0 0 11,1 0-9,-1 0 0,-13 0 80,6 0-75,1 0 27,-5 0 8,11 0-29,-5 0 3,9 0-10,8 0 19,0 0-78,0 0 59,0 0 1,-8 0-10,-4 0 4,-11 0 64,4 0 3,-14 0-47,21 0 8,-11 0-28,13 0 18,-7 0 5,-8 0-68,-2 0 46,0 0-53,-6 0 55,14 0-58,-22 0-22,12 0 71,-13 0 1,7 0-8,8 0 6,-6 0 74,6 0-74,-7 0 86,-9 0-69,7 0 6,-7 0-7,9 0 0,-1 0-8,0 0-6,0 0-10,1 0 20,-1 0-5,-7 0 117,5 0-74,-13 0 8,6 0-34,-1 0 4,-5 0-8,14 0-9,-15 0 106,7 0-78,0 0 150,-6 0-168,13 0 10,-13 0-5,6 0-16,-1 0 93,-5 0-148,14 0-25,-14 0 725,5 0-563,1 0-289,-6 0 204,13 0 10,-13 0-1001,6 0 197,-23 0 796,3 0 0,-21 0 0,6 0 0</inkml:trace>
  <inkml:trace contextRef="#ctx0" brushRef="#br0" timeOffset="55479">19831 42 18951,'0'-19'60,"0"4"302,0 15-430,0-8 68,0 29 44,0-23-35,0 33 4,0-21-12,0 15 1,0-6-76,0 6-10,0-16 45,0 7 22,0-14-777,0 5 686,0-22 208,0 11-124,0-27 187,0 12-87,0 0 33,0-4-158,0 21 1,0 25 0,0 16 0</inkml:trace>
  <inkml:trace contextRef="#ctx0" brushRef="#br0" timeOffset="71116">49 4455 18591,'-20'0'505,"5"0"64,15 0-464,23 0-11,-10 0-18,20 0 14,-8 0-136,-6 0 119,14 0-162,-6 0 102,8 0-8,-9 0-30,7 0-7,-6 0 14,8 0 5,-9 0 10,-1 0 3,0 0 0,-5 0 0,-3 0 0,6 0 0,-11 0 0,20 0 0,-13 0 0,-1 0-18,5 0-1,-12 0 4,22 0-3,-14 0 14,6 0 6,0 0 2,-6 0 1,6 0 6,0 0-6,-6 0 3,14 0-8,-14 0 2,6 0-5,0 0 4,-5 0-37,5 0-3,-8 0 34,8 0 0,2 0-11,7 0 1,1 0-21,-1 0 42,-7 0 1,6 0-23,-4 0 25,-4 0 47,7 0 12,-5 0-10,8 0 10,7 0-60,-5 0 7,13 0-15,-6 0 1,0 0 15,-4 0 0,-9 0-31,-2 0 0,-6 0 30,6 0 1,-6 0 11,6 0-32,-8 0 2,19 0 3,-3 0 0,7 0 0,-4 0 0,-9 0-5,-2 0 10,0 0-1,-2 0 0,-1 0-23,-2 0 21,2 0 0,9 0-1,0 0 1,-7 0 26,1 0-11,0 0 0,11 0-17,1 0 1,-7 0 0,-5 0 1,0 0-4,6 0 8,-9 0-1,7 0 0,-6 0-13,8 0 1,-1 0 6,1 0 0,-1 0-1,1 0 0,1 0 0,5 0 0,-5 0 0,5 0 0,-5 0 6,-1 0 1,-1 0 1,1 0 0,1 0-6,5 0 1,-5 0 1,5 0 0,-5 0-6,-1 0 6,-1 0 3,1 0 0,5 0 1,1 0 0,-1 0-6,-5 0 0,5 0 0,0 0 0,1 0 24,-7 0-22,9 0 0,-7 0 0,12 0 36,-8 0 0,7 0-30,-7 0 0,8 0 23,-2 0-20,4 0-14,2 0 1,-2 0 2,-4 0 1,4 0-2,-4 0 0,-2 0-2,2 0 0,-5 0 4,5 0 1,-6 0-5,6 0 0,-2 0 1,3 0 1,2 0-4,-2 0 0,3 0-20,1 0 1,7 0 26,0 0 1,-1 0-1,-5 0 1,2 0 8,4 0 1,-4 0 1,3 0 0,-3 0-4,-2 0 0,2 0 2,3 0 0,-3 0 11,4 0-12,3 0-8,-7 0 1,6 0 3,-9 0 1,7 0-7,0 0 0,-1 0-2,-5 0 1,2 0 2,4 0 0,-3 0-2,9 0 0,-7 0 25,7 0 0,-3 0-21,3 0 0,1 0 88,-7 0-571,-1 0 492,-5 0 1,6 0 4,0 0 1,5 0-12,-5 0 0,5 0 1,-5 0 0,5 0 2,-5 0 1,1 0-1,-1 0 1,-4 0-9,3 0 1,-3 0-4,-2 0 1,6 0-16,-1 0 1,1 0 21,-6 0 0,0 0-15,0 0 13,7 0 249,-5 0 0,6 0-244,-9 0 1,1 0-8,0 0 0,6 0 0,-1 0 1,1 0-3,-6 0 1,6 0 0,-1 0 0,1 0-4,-6 0 0,0 0 6,0 0 1,-1 0 1,1 0 0,-6 0-4,1 0 0,-3 0-1,2 0 1,4 0 1,-4 0 1,6 0-1,5 0 1,-3 0-2,4 0 0,-2 0 0,1 0 0,-3 0-2,4 0 0,-5 0 3,-1 0 0,6 0-3,0 0 1,-1 0 5,-5 0 1,0 0 1,0 0 0,6 0 16,-1 0 1,1 0 4,-6 0 0,3 0-29,-3 0 1,10 0 9,-10 0 0,3 0-27,-3 0 27,8 0-37,-6 0 0,11 0-3,-7 0 0,5 0 30,-5 0 1,-1 0-6,-5 0 1,0 0 14,0 0 0,6 0 5,-1 0 0,-3 0 7,-2 0 0,-2 0 7,13 0 1,-7 0-18,2 0 1,-3 0-9,3 0 1,-4 0-1,3 0 0,-3 0 5,-2 0 1,2 0-6,4 0 0,-5 0-7,5 0 1,2 0-4,-3 0 1,1 0 10,-6 0 1,0 0 4,0 0 0,-1 0 45,1 0-50,-7 0 1,4 0 1,-4 0 10,7 0-10,-1 0 6,1 0 0,-4 0 1,4 0 1,-10 0-13,10 0 1,-4 0-3,4 0 1,-6 0 7,1 0 0,-3 0-3,2 0 0,2 0-10,-8 0 0,8 0 10,-2 0 1,-1 0-6,1 0 0,0 0 0,6 0 1,-6 0 0,0 0 1,-2 0-1,2 0 1,4 0-2,-4 0 1,-2 0-2,3 0 1,-7 0 2,6 0 0,-6 0-1,6 0 1,-5 0 0,5 0 0,-6 0 0,6 0 0,-5 0 0,5 0 0,-2 0 0,2 0 0,2 0 0,-7 0 0,5 0 0,-6 0 0,6 0-1,-5 0 1,7 0-1,-2 0 1,-2 0 0,2 0 0,0 0 0,6 0 0,0 0 0,0 0 0,-6 0-6,0 0 1,-2 0-1,2 0 1,4 0-4,-4 0 0,-1 0-2,1 0 1,-2 0 1,2 0 0,4 0-2,-4 0 0,-2 0 9,2 0 1,0 0-6,6 0 0,-6 0 14,1 0 1,-3 0-8,2 0 1,4 0 2,-4 0 0,-2 0 4,2 0 1,-5 0 1,5 0 0,-6 0 1,6 0 1,-5 0 0,5 0 1,-6 0-10,6 0 0,-6 0 2,7 0 1,-7 0 13,6 0-11,-8 0-3,12 0-464,-5 0 467,-1 0 0,4 0 15,-8 0 0,6 0 2,-5 0 1,1 0-4,-2 0-46,-3 0 37,13 0 0,-12 0 3,8 0 1,-7 0 1,1 0 0,-3 0-60,-3 0 324,8 0 0,6 0-289,4 0 0,-4 0 3,-13 0-1,0 0 1,11 0 3,0 0 1,0 0 0,-6 0-3,1 0 1,-1 0 2,-5 0 1,-1 0 0,1 0 0,-1 0 0,1 0 0,-1 0 23,9 0 1,1 0-4,8 0 0,-8 0 27,-4 0-2,-11 0-31,4 0 4,-6 0-44,0 0 0,5 0-51,-3 0-16,-4 0 81,8 0 1,-6 0-29,7 0 18,-7 0-10,6 0 91,-6 0-43,7 0 12,1 0-12,-1 0 9,1 0-20,0 0-3,-1 0-51,1 0 52,-8 0-66,-2 0 57,0 0-7,-6 0 12,6 0 2,-8 0-8,0 0 4,1 0 10,-1 0 8,0 0 14,1 0-26,-9 0 60,-1 0-7,0 0 106,-6 0-154,13 0 1,-13 0-144,6 0 205,-1 0 34,-5 0-82,14 0-19,-15 0-111,7 0 122,0 0-58,-6 0 65,13 0-40,-13 0 272,6 0-273,-1 0-79,-5 0 47,14 0 51,-14 0-36,5 0 4,1 0 91,-6 0-104,13 0 72,-13 0-61,6 0 8,0 0-108,-7 0 19,15 0-211,-14 0 166,5 0 0,-7 0 0</inkml:trace>
  <inkml:trace contextRef="#ctx0" brushRef="#br0" timeOffset="148045">19847 163 19794,'0'27'-75,"0"-2"114,0 0 32,0-6-40,0 6-25,0-7 16,0 7 8,0 2-8,0 7-13,0 1-53,0-1 61,0 1-3,0 0-2,0-1-31,0 1 23,0-8 0,0 5-9,0-13 1,0 14-7,0-6 13,0 8-10,0-1 6,0 1 2,0-1 0,0 1 0,0 0-37,0-1 15,0 1 1,0-1-15,0 1 23,0-8 23,0 5-27,0-12 19,0 12 3,0-12 6,0 12-1,0-13-2,0 14 37,0-6-41,0 8 80,0-1-69,0 1 7,0-8 0,0 5-18,0-5-4,0 8-7,0-8 43,0-2-27,0 0 4,0-6-3,0 6 25,0-8-25,0 0 3,0 8-12,0 2-6,0 8-34,0 0 43,0-9-11,0 7 3,0-6-5,0 0 64,0 6 7,0-14 39,0 13-78,0-12-34,0 12 44,0-5-74,0 8 2,0-1-156,0 1 178,0 0-29,0-1 134,0-7-119,0 6 83,0-6-63,0 7 20,0 1 1,0-1 1,0 1 7,0-8-41,0 6-10,0-7 31,0 9-5,0 0 43,0-1-40,0 1 42,0-1-20,0 1 43,0 0-35,0-1 6,0 1-52,0-8 41,0 5-25,0-13 18,0 6-43,0 0 33,0 2-20,0 8 44,0 0 2,0-1-22,0 1 4,0-8-23,0-2 24,0-8-94,0 0 84,0-7-18,0 5 11,0-5-4,0 7 6,0 8 6,0-6 0,0 14-2,0-14-56,0 6 48,0-8-98,0 1 99,0-1-3,0 0 18,0 1 1,0 7 17,0-14-36,0 12 6,0-13 13,0 7 37,0 0-40,0 1-5,0-1 21,0 0 0,0 0 43,0 1-52,0-1-18,0 0 24,0 1-47,0-1 16,0 0-9,0 1 8,0-1-8,0 0-37,0 0 45,0 1 16,0-1-19,0 0 107,0 1-72,0-9 6,0 7-20,0-15 14,0 15-44,0-14 36,0 5-76,0 1 66,0-6-18,0 13-3,0-5 4,0 0-8,0 5-2,0-5 34,0-1-6,0-1-13,0 0 20,0-6-13,0 13 3,0-13 6,0 13-3,0-13-56,0 6 47,0-1 77,0-5-47,0 14-15,0-14 7,0 13-22,0-13 23,0 13-36,0-5 27,0 0-27,0 5 13,0-13-6,0 6 12,0-1-2,0-5-25,0 14 23,0-15 1,0 15 1,0-7 2,0 9-1,0-9 2,0-1-38,0 0 31,0-6 6,0 13 1,0-13 3,0 6-6,0-1 217,0-5-193,0 14-13,0-15-7,0 7-36,0 0 285,0-6-247,0 13-22,0-13 11,0 6 3,0-1-235,0-5 91,0-17-14,0 9-72,0-17-278,0 15 347,0 7 0,0-7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2:25.7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1345 4411 19807,'0'-10'317,"0"2"633,0 8-600,0 16-99,7-5-125,-5 14 1,6-6 168,-8 4-210,0-3 40,0 12-52,0-5 0,0 13-40,0 1 1,0 5 79,0-6 0,6 8-112,-1-2 0,1-1 82,-6 1 0,0-8-83,0 3 0,0 1 31,0-2 0,0-1-110,0-11 1,0 3 60,0-8 42,0 8 1,0-12 64,0 4-59,0-4 1,0-1-13,0-1 1,0-5-5,0-1 0,0-5 37,0 5-1,0-7-66,0 4 186,0-8-143,8 0 3,-6 0-90,5 0 79,1 0 21,-6 0-117,6 0 91,-1 0-30,-5 0 8,14 0 1,-7 0 42,9 0-16,-1 0 1,0 0 7,0 0 1,1 0 8,-1 0 0,6-6-19,0 0 0,0 1 10,-5 5 0,5-2 24,0-4-31,7 4 4,-3-6 1,10 3 8,3-1 1,-1-2-26,7 2 1,-6 4-5,6-3 0,-2-3 16,2 2 0,3 0 0,-9 6 1,6 0-106,-6 0 96,8 0-2,-11 0 0,5 0-52,-7 0 51,-1 0-25,9 8 1,-9-6-2,1 4 0,-1-4 17,-5-2 0,2 0-1,-2 0 0,1 0 42,-6 0 0,4 0 6,-5 0 0,6 0 167,-6 0-35,0 0-73,2-8 1,-4 6-100,8-4 34,-8 4 25,12 2 1,-14-5 24,4-1 0,2 0-75,-2 6 1,2 0-113,-2 0 1,-3 0 82,3 0 1,-4 0-24,-2 0 1,6 0 64,0 0-16,0 8-10,-13-6 0,5 5 227,-3-7-212,3 0-49,-5 0 6,5 0 91,-13 0-1279,6 0 1,-24 8 0,-3 2 0</inkml:trace>
  <inkml:trace contextRef="#ctx0" brushRef="#br0" timeOffset="767">3126 5085 19856,'0'-10'626,"0"3"2921,0 7-3364,7 0 92,-5 0-45,14 0-47,-7 0-66,1 7 1,5-5-11,-3 4-11,3 4 0,3-7-130,-1 9 0,-2-6 50,-3 5 1,1-5-113,-7 6 1,5-7-56,-5 7 165,8-8 8,-12 11-92,13-13 1,-11 11 14,7-7 15,-7 8 0,6-12 0,-4 3 15,-5 5 1,9-8-2,-4 4-9,-4-4-16,5 5-8,-7-5 23,0 6 1,-1-2 1,-5-1 48,4 9-7,-14-12 1,13 13 131,-9-3-117,8 3 46,-11 2 0,5 1 9,-7-1 0,5 2-25,1 4 1,-1-2 73,-5 8 1,0-8-55,0 2 0,5-3 86,0-3 0,7-2-422,-7-3 128,8 3 28,-3-13-1339,7 6 1177,0-8 1,0 0-1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24.87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19068,'0'19'-5,"0"-3"84,0-16 600,0 7-475,0 3 129,0 0-137,0-3-57,0 1-10,0 2 25,0 7-24,0-7-158,0 5-156,0 2 52,0 10 63,0 8 1,0-1 41,0 1 3,0-8 19,0 13 0,0-11-20,0 11 26,0-3 1,0 3 0,0 0 0,0 1 7,0-7 1,0 1-6,0 0 0,0 5-5,0 0 0,0 6 0,0-5 1,0 7-2,0-2 1,0-2-6,0 2 1,0-2-3,0 3 1,0 1 22,0-8 1,0 0 2,0-5 1,0-1-15,0 1 0,0 0-1,0-1 1,0 1-4,0-1 0,0 1 2,0 0 1,0 1-3,0 4 1,0-3-24,0 3 1,0 3-10,0-3 0,0 6 18,0-6 0,0 6-6,0-5 1,0 5 44,0-6 1,0 1-34,0-7 0,0 1 90,0-1 0,0-5-70,0 0 1,0 0 0,0 5-16,0 1 1,0-6-4,0 0 0,0-1-10,0 7 1,0 0-75,0-1 1,0 1 80,0-1 1,0-5-24,0 0 55,0-8 0,0 12 11,0-4 75,0-12 1,0 14-93,0-8 18,0 0-7,0 9-37,0-5-72,0 8 88,0-8 0,0 6-34,0-5-33,0-3 33,0 16 0,0-12 48,0 11 9,0-19-8,0 10 11,0-20-14,0 14-10,0-7 0,0-1 0,0 0-14,0 8 46,0 2-1,0 8 27,0-1-49,0 1-23,0-8 17,0-2 3,0-8-70,0-7-488,0-3 0,0-7 0</inkml:trace>
  <inkml:trace contextRef="#ctx0" brushRef="#br0" timeOffset="1626">0 3355 18596,'0'-19'-145,"0"-4"400,0 21-160,0-14 146,0 15-10,0-7 179,0 0 15,0 6-425,0 18 74,0-11-38,0 26 5,0-14-51,0 10 13,0 8-14,0-1-10,0-7-20,0-2 48,0-7-159,0-9-109,0-1 264,0 0 195,0-6-214,0 13 142,0-5-104,0 7 24,0 0-57,0-7-1126,0-3 521,0 1 616,0-6 0,0 6 0</inkml:trace>
  <inkml:trace contextRef="#ctx0" brushRef="#br0" timeOffset="2343">0 3441 18980,'0'20'378,"0"3"-252,0-21 185,0 13-199,0 2 49,0 3-234,0 12 193,0-13-351,0 6 79,0-7-316,0-1-59,0-7 86,0 5 441,0-13 0,0 13 0,0-5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30.01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 21407,'0'19'92,"0"4"-93,0-13-68,0 15 41,0 2 1,0 7-164,0 1 140,0-8-64,0 5 105,0 3 1,0 1-10,0 5 1,0-10 24,0-3 1,0-5 17,0 6 0,0 0-34,0 6 1,0-1 7,0 1 1,0 5-73,0 1 0,0 1 73,0-2 0,0-1-29,0 7 1,0-6 5,0 6 1,0-5-5,0 5 1,0-6 26,0 6 1,0-7 82,0 1 1,0 2-43,0-1 0,0-7 74,0-5-123,0 0 1,0 11 28,0 0 1,0-5-51,0-6 1,0-6 27,0 6 1,0 0-14,0 5 0,0 1 4,0-1 1,0 1-6,0 0 1,0-1-17,0 1 0,0 5 16,0 0 0,0 1-6,0-7 0,0 1 14,0-1 0,0 1-16,0 0 0,0-1 7,0 1 0,0-1 1,0 1 1,0-6 6,0 0 15,0-1-3,0 15-12,0 1 0,0 0-3,0-4 0,0-9-3,0-2 3,0 0 0,0 17-41,0 0 0,0 0-69,0-11 78,0 7 7,0 10 134,0 2-119,0-2 1,0-10 91,0-8-81,0-7 1,0 6 48,0-4 1,0-2-28,0 2 1,0-6-41,0 5 18,0-6-8,0 18 13,0-11-5,0 21 6,0-14-7,0 7 63,0-9-46,0-7 2,0-2-29,0-8-1,0 1-50,0-1 65,0 0-115,0 0 88,0-7-250,0-2 0,0-8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33.24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21216,'0'27'-258,"0"5"204,0 3 0,0 1 30,0 5 0,0-5 16,0-1 1,0-5 15,0 5 0,0-4-9,0 9 0,0-3 15,0-3 1,0 3-25,0 3 1,0-3 11,0 3 1,0-4-5,0-1 1,0 5-7,0 1 0,0 5-5,0-6 1,0 8 6,0-2 0,0 4 6,0 2 1,0 0 18,0 0 0,0 0 9,0 0 1,0 0 4,0-1 0,0-4-18,0-1 1,0-6 7,0 6 0,0-11-20,0 5 0,0-13-4,0 8-48,0-5 68,0 13-26,0 1 1,0 6-2,0-4 1,0-8 1,0-3 1,0-10-17,0 9 1,0 3-1,0 3 0,0-5-12,0-6-6,0 0 6,0 13 22,0-6 0,0 7 32,0-9-35,0-7 6,0 6 1,0 1 0,0 3-5,0 3 18,0-11-1,0 4-63,0-6 45,0 7-186,0 1 177,0 7-4,0 2 27,0 0-3,0 6 53,0-13 15,0 5-45,0-7-11,0-1-129,0 9 91,0-15-16,0 13 61,0-22-7,0 14 100,0-6-126,0 15 116,0-6-84,0 7 16,0-9-21,0-7-8,0 6-30,0-14-13,0 14 34,0-14-16,0 13-10,0-20 19,0 11 24,0-13 0,0-1 5,0 7-9,0-7 5,0 1-7,0 13 0,0-12-270,0 14 155,0-15-374,0-2 157,0-1 328,0-5 0,0 6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41.21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20067,'0'34'235,"0"9"0,0-1-151,0 4 1,0-9 17,0-9 1,0 3-11,0 9 1,0-1-41,0 7 0,0 0-7,0 6 1,0 6-99,0-1 0,0 11 67,0 1 0,0 0-123,0 6 0,0-10 111,0-1 0,0-7-21,0 7 0,0-14-72,0 1 0,0-8 74,0 3 0,0-8-66,0 3 0,0 1 48,0-2 0,0 2-1,0-1 1,0-3-9,0 8 1,0 1-3,0 4 0,0 1-6,0 0 1,0 0-9,0 0 1,0-6 11,0 0 1,0-6 8,0 7 0,0-9 129,0 2-76,0-3 2,0 13 0,0-6 9,0 8 1,0-14 5,0-9 1,0 0-24,0 6 1,0-7 12,0 1 1,0 0-96,0 6 1,0 1 77,0 4 1,0-3-83,0 3 1,0-3 63,0-3 0,0-5-7,0 0 1,0-6 7,0 6-8,0-8 47,0 12 177,0-6-152,0 7-23,0-7 8,0 6-23,0-6-15,0 7 0,0 1 9,0-1-10,0-7-18,0-2 9,0-7 59,0-1 6,0 0 62,0 1-99,0-1 2,0 0 2,0 8-3,0-6-89,0 14-21,0-22 16,0 13 62,0-23-424,0 7 0,0-23 0,0-4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35.84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 20699,'0'27'10,"0"13"1,0-5 9,0 11 1,0-4-7,0-7 1,0 7-16,0 4 1,0 4-72,0 2 0,0-6 91,0 0 1,0 0-21,0 6 1,0 0 89,0 0 0,0 0-72,0 0 1,0 1 7,0 5 0,0-2-8,0 7 1,0-7 0,0 2 0,0 1-22,0-1 1,0-6-100,0-6 1,0-6 69,0 6 0,0-7-16,0 1 1,0 2 39,0-1 1,0-1-14,0-5 1,0 5 18,0 0 1,0 1 5,0-7 1,0 1 8,0-1 0,0 1-2,0 0 1,0-7-2,0 1 1,0 0-6,0 6 1,0-1-5,0 1 0,0 1-17,0 5 0,0-5 16,0 5 0,0-5-1,0-1 1,0-1 0,0 1 0,0-1 1,0 1 0,0 0 20,0-1 1,0 1 2,0-1 1,0 3-21,0 3 1,0-3 7,0 3-142,0-3 136,0 5-132,0 2 124,0 0-43,0-9-17,0-10 49,0 0 8,0 2 59,0 7-84,0 1 81,0-1-48,0 1 103,0 0-70,0-9 0,0-1-75,0-7-7,0-1-58,0 0 103,0 1-144,0-9 105,0 7-13,0-14 22,0 13 17,0 2-96,0 2 2,0 6-478,0-15 457,0-2 0,0-8 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38.54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0 260 19856,'0'-34'-840,"0"-1"621,0 8 58,0-5 51,0 12-19,0-5 176,0 8 195,0 0 406,0-1-273,0 9 266,0-7-245,0 15 48,0-7-322,0 31 0,0-2-163,0 19 1,0-1 21,0 1 0,0 4-67,0 8 0,0 6-4,0 0 0,0-1 61,0-5 0,0 8 40,0 3 0,0-1 1,0 1 1,0 0 13,0 7 0,0-7-2,0 0 1,0 6 135,0 6 1,0 4-76,0-10 0,0 10-316,0-10 0,0 4 231,0-3 0,0-1-106,0 0 1,0-2 97,0-3 0,0 1-102,0-8 0,0 1 111,0-6 1,0 2-6,0 3 1,0-8 80,0 2 0,0-5-66,0 1 1,0-3 144,0-4-189,0-3 1,0 11 274,0-8 0,0-5-256,0-7 0,0-4-40,0 4-2,0-7-45,0 20 109,0-5 0,0 14-33,0-4 0,0-3 118,0-9 1,0 1-94,0-1 0,0 7 19,0-1 1,0 0-18,0-5 1,0 0-50,0-1-28,0 1-79,0-8 136,0 5 1,0-10 20,0 6 1,0-5-46,0 6 224,0 0-177,0 13 15,0 3 36,0-1 5,0-2-19,0-7-12,0-9-63,0-8 57,0-3-41,0-13-916,0 6 1,0-8-1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40.68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43 18778,'0'-19'46,"0"4"-46,0 15 1301,0-8-1163,0 29-145,0-23 79,0 33 5,0-22-50,0 9-15,0-1 115,0 0 3,0 1-69,0 7 0,0 7-14,0 9 0,0-1-80,0-5 0,0-1 51,0 1 1,0 5 0,0 0 0,0 8-33,0-1 1,0-3-17,0 2 1,0-8 0,0 3 1,0 1-5,0-2 1,0 3 1,0-3 0,0-4 24,0 5 0,0 1-8,0-2 0,0 8-13,0-1 1,0-3-3,0 2 0,0-6 14,0 6 0,0-5 0,0 5 0,0-6 14,0 6 1,0 0 3,0 6 0,0-6-25,0 0 1,0 1 10,0 4 1,0-4-45,0-1 0,0-8 46,0 2 0,0-3-49,0-2 1,0-1 55,0 1 0,0-1 1,0 1 0,0-1-1,0 1 1,0 0 10,0-1 1,0 3 18,0 3 0,0-3-32,0 3 0,0-4 28,0-1-26,0 0-13,0-1 21,0 1 0,0-16 13,0 4 5,0-13-45,0 7 0,0 8 24,0 4-3,0-4 2,0 15 1,0-11-9,0 11 5,0-11 1,0 4 0,0-4 0,0-3 36,0 3-12,0-8 0,0 12-19,0-4 0,0-2 16,0 2-25,0-8 4,0 11 1,0-5-2,0 0-3,0-2-15,0-15 1,0 5-9,0-5 22,0-1-161,0 7 41,0-7-21,0 1 9,0 5-202,0-13 94,0 14-250,0-14 496,0 5 0,0-22 0,0-4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43.38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18908,'0'27'526,"0"-2"-417,0 0 15,0-6-112,0 14 1,0-6 42,0 7 1,0-5-121,0 0 1,0 0 105,0 5 0,0 3-107,0 3 1,0 5 64,0 6 0,0 1-4,0 0 0,0 6-10,0-1 1,0 7 1,0-7 0,0 1 17,0-6 0,0-2 5,0-4 0,0 2 2,0-8 0,0 7-7,0-7 0,0 2-3,0-1 1,0-3-2,0 8 1,0 0-1,0 6 0,0-6-18,0 0 1,0-1-5,0 1 0,0 2 18,0-8 0,0 0-2,0-5 1,0 0 8,0-1 0,0 1-8,0-1 0,0 1 8,0-1-35,0 1 0,0 5-2,0 1 1,0-1 27,0-5 0,0-1-6,0 1 1,0-1 19,0 1 1,0 0-20,0-1 0,0 1 36,0-1-41,0 1 26,0 7 4,0-5-1,0-3-10,0-9-3,0-15-58,0 5 54,0-13-13,0 6 16,0 0 3,0-6 5,0 13-5,0 2 5,0 10 9,0 8-2,0-8 94,0-2-95,0-16-6,0 7-2,0-15-4,0 15-1,0 1-6,0 10 58,0 8-45,0-1-9,0 1 6,0-1 9,0-7-49,0-2-1,0 0-24,0-13-154,0 11-794,0-21 1009,0-25 0,0 0 0,0-27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45.62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35 18279,'0'-19'-40,"0"4"1448,0 15-1490,0 23 141,0-10 0,0 28-104,0-12 29,0 3 0,0 10-13,0 5 0,0 3 15,0 1 1,0 1-8,0 0 0,0-6 48,0 0 1,0-1-1,0 1 0,0 2 37,0-8 0,0 2-51,0-1 0,0-3 15,0 8 1,0-5-25,0 5 1,0-6-3,0 6 1,0-2-24,0 2 0,0 3-5,0-9 0,0 6 3,0-6 0,0 8-13,0-2 1,0-1 22,0 1 1,0-2-3,0 2 1,0 2 20,0-8 1,0 7 21,0-7 0,0 0 6,0-5 0,0-1-30,0 1 1,0-6 6,0 0 0,0-6-8,0 6 0,0-6 6,0 5-7,0 1 14,0 14-38,0 1 0,0 6-2,0-4 0,0-10-40,0-7 58,0 0 0,0 13-48,0 2-3,0 8 8,0 0 23,0-8-25,0-1 50,0-1 1,0-6 1,0 5-1,0-5 1,0 5 4,0-1-7,0-7 0,0-1 13,0-3 24,0-12-32,0 14-1,0-19-73,0 13-12,0 0 80,0-6-6,0-2-3,0-1-2,0-15 102,0 15-98,0-14 80,0 13-52,0-5 4,0-1-12,0 7 1,0-14 182,0 5-170,0 1 97,0-6-81,0 13 3,0-5-15,0 7 0,0 1-63,0-1-184,0 8 313,0 2-94,0-8 13,0 4-79,0-21-548,0 6 371,0-24-224,0 5 468,0-14 0,0 15 0,0 2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47.53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70 18531,'0'-27'238,"0"10"-188,0 1 118,0 14 263,0-5-303,0 22 19,0-3-66,0 20 0,0-5 64,0 8-163,0-8 1,0 11 48,0-3 0,0 3-78,0-3 1,0 1 56,0 5 0,0-3-9,0 8 0,0 0 13,0 6 1,0 6-3,0-1 1,0 9-45,0-3 0,0 2 39,0-1 1,0 3-22,0-4 0,0-3 24,0-2 1,0-5-42,0-1 1,0 2 15,0 4 0,0-4-6,0 3 0,0 3 5,0-3 1,0 11-8,0 1 1,0 0-4,0 6 0,0-4-223,0-2 0,0 0 259,0 1 0,0-5 24,0-7 1,0-1 5,0-11 1,0-3-29,0-3 2,0-4-1,0-1 8,0 7 316,0-5-329,0 13-121,0-6 127,0 8 1,0-8-43,0-2 47,0-7-36,0-8-82,0-2 2,0 0 18,0-6 56,0-2-42,0-1 72,0-14 11,0 5-8,0 1 18,0 2 37,0 7 29,0 0-49,0 8-11,0-6-52,0 6 39,0-7-6,0-1 6,0 0-4,0 0 18,0 1 9,0 7 20,0-6-35,0 6-27,0-8 15,0 8-6,0-6-2,0-1-6,0-3 27,0-5 4,0 15 22,0 2-36,0-1-99,0 7 90,0-14-11,0-1 0,0-3-90,0-13 0,0-16-311,0-14 401,0-9 0,0 3 0,0-1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49.56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19856,'0'19'-19,"0"4"-170,0-13 120,0 15 3,0-6 147,0 13-248,0-12 191,0 12 1,0-5-14,0 8 1,0-6 97,0-1-100,0 1 1,0 14 12,0 3 1,0-4 6,0-2 0,0 3-1,0-3 1,0 8-34,0-2 1,0 4-10,0 2 0,0-2 4,0-4 0,0 2-11,0-8 1,0 8 12,0-1 1,0-3 9,0 2 0,0-2 49,0 2 1,0 4-48,0-4 0,0 4 3,0 2 1,0 6-6,0-1 1,0 1-2,0-6 1,0 0-41,0 0 1,0 0 45,0-1 1,0-5-20,0 1 0,0-1 10,0 6 0,0-6-15,0 0 0,0-2 13,0 2 0,0 2 3,0-7 1,0-1 0,0-6 1,0 3 1,0 3 0,0-3 8,0 3 0,0-1-9,0 1 0,0-9 17,0 3-11,0-11 3,0 10 4,0-14 2,0 14-15,0-14-1,0 14-40,0-6 39,0 15 1,0-6-4,0 7 52,0-9-36,0 1 10,0-8-20,0 5 10,0-5-5,0 0-20,0-2 17,0-7 1,0 7-10,0 1 3,0 9 1,0 7 0,0-5 1,0 5 0,0-7 23,0-8 0,0 5 41,0-13-56,0 6 16,0-15-35,0-2-2,0-1-254,0-5 170,0 14 59,0-14-6,0 13 59,0-5-102,0 7 9,0-8-55,0 7-204,0-14 337,0-18 0,0-12 0,0-24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51.76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45 18452,'0'-19'171,"0"3"119,0 9 770,0 5-886,0 17-195,0-1 175,0 18-266,0-7 75,0 10 0,0 7 23,0 4 0,0-3 22,0-9 1,0 7-8,0-1 1,0 8 25,0-2 1,0 6-17,0 6 1,0-5-31,0 5 0,0 3 35,0 3 1,0-3-113,0 3 1,0-1 67,0 6 0,0-5-11,0-1 1,0-5 10,0 5 1,0-7-10,0 2 0,0-1 29,0-5 0,0 4 3,0-10 0,0-2 58,0 2 0,0-5-62,0 5 0,0-6 16,0 6 0,0-2-21,0 3 0,0 1-1,0-8 1,0 6 0,0-6 1,0 6-4,0-5 1,0 7 3,0-2 0,0 4-4,0 2 0,0-2-23,0-4 0,0 2 62,0-8 1,0 1 36,0-7-15,0-7 12,0 13-35,0-11 13,0 14-38,0-9 34,0 1-59,0-1 40,0 1-36,0-8 19,0 5 0,0-5 5,0 0 0,0 6-1,0-4 2,0-4 0,0 7 0,0-3-2,0-4-5,0 8 121,0-14-66,0 6 5,0-15-40,0-3 5,0 1-124,0-6 133,0 13-105,0-5 62,0 0-12,0 5-89,0-13-428,0 6 0,0-8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53.88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0 19765,'0'27'214,"0"6"-159,0-6 1,0 2 4,0 0 0,0-6 86,0 5-67,0 1 0,0 14-39,0 3 1,0-4 23,0-2 0,0 3-97,0-3-1,0 8 58,0-2 0,0 2-44,0-2 1,0 10 11,0-4 1,0 4-85,0-5 0,0 7 45,0 0 1,0 1-7,0-1 0,0 1-49,0 5 0,0 3 79,0-3 1,0-3 18,0 2 0,0-1-11,0 1 1,0-1 4,0-5 0,0-8 30,0 2 0,0-10 6,0-1 1,0-3-17,0-3 0,0 1 5,0-1 1,0 1-35,0 0 0,0-1 23,0 1 0,0-1-27,0 1 1,0-1 2,0 1 1,0 7-5,0 4 1,0 4-23,0 2 0,0 0-72,0 0 1,0-6 96,0 0 5,0-7 106,0 11-138,0-14 149,0 6-101,0-7 21,0-8 8,0 6-29,0-14 0,0 6-3,0-8 25,0 8-22,0 2-1,0 8 3,0-1-1,0 1-34,0-1-13,0-7 14,0-10 3,0-9-11,0-8 22,0 8 63,0 1 13,0 9 1,0-1-19,0 0 2,0 1 8,0-1-70,0-7-61,0-3 68,0 1 0,0-6 9,0 13 9,0-5 6,0 7-14,0 8 8,0-6 1,0 6-6,0-15-670,0-2 354,0-31 316,0 1 0,0-20 0,0 8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55.88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18875,'0'19'792,"0"-4"-697,0-15 36,0 8 10,0 1 27,0 9-103,0 7 0,0 7-30,0 9 0,0 1 16,0-2 0,0 5-63,0 6 1,0 1 2,0 0 1,0 2-6,0 4 0,0-3 8,0 9 0,0-7-3,0 7 1,0-8-12,0 1 0,0-1 20,0 2 1,0-5-7,0 5 1,0 2 7,0-3 1,0 1-7,0-6 0,0 0 5,0-1 0,0 7 0,0 0 1,0-4 2,0-3 0,0-8-1,0 9 1,0-4-11,0 3 1,0-6-1,0-5 1,0 2-104,0-1 106,0-1 1,0 0-100,0 1 84,0-1 1,0 0-29,0 1 3,0-1 1,0 6-4,0 0 0,0-5 45,0-12 0,0-1-19,0 7 0,0-6 66,0 0 0,0-6-60,0 5 0,0-5-2,0 6 5,0-8 3,0 4-8,0-7 7,0-9 15,0-1 6,0 0-7,0 1 2,0 9-4,0 7 1,0-6-3,0 13 0,0-12 102,0-3-94,0-2 189,0-13-107,0 14-46,0-14-14,0 5 8,0 1-109,0 9 109,0 10-40,0 8 7,0-8 32,0-2-89,0-8-132,0 0 186,0 0-10,0-7-7,0 5-3,0-5 21,0 7-38,0 1 74,0 7-32,0-6 6,0 6-2,0-16-471,0-1 1,0-29 113,0-8 346,0 0 0,0-3 0,0 5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42.98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21942,'0'34'4,"0"1"1,0-6 59,0-1 1,0 7-129,0 5 0,0 3-17,0-3 1,0 2 75,0 4 1,0 4-25,0-4 0,0 10-100,0 2 0,0-1 96,0-5 1,0 0-9,0 0 1,0 2 17,0 3 0,0-3 2,0 4 0,0-4 28,0-2 1,0-1-14,0 1 0,0 0 4,0 0 0,0 0-24,0 0 0,0 0-4,0 0 1,0-6-8,0 0 1,0-6-7,0 6 0,0-1 32,0 1 1,0-2-13,0-4 1,0-3 19,0 3 1,0 2 0,0-1 1,0 1 7,0-2 0,0-3-4,0 3 1,0-3 2,0-3 1,0 1-24,0-1 0,0 1-5,0 0 0,0-7 39,0 1-25,0-8 1,0 12 10,0-4-2,0-4 1,0 7 6,0-3-3,0 4 0,0 7 6,0 1-5,0-1 0,0 0-5,0 1-125,0-1 113,0 2-18,0-5 22,0 5-9,0-7 40,0-8 0,0-2 60,0-8 18,0 0-48,0 8-24,0 2-40,0 0-43,0 6-27,0-14 28,0 6-22,0-8 147,0 0 2,0-7 35,0-2-107,0-1 174,0-5-218,0 14-162,0-14 23,0 13-321,0-13-646,0 6 828,0-1 242,0-5-71,0 14 262,0-7-182,0 1 69,0-3 0,0-7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57.97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 19344,'0'19'545,"0"-3"-403,0-16-165,0 7 39,0 3 9,0 15 0,0 2-15,0 7 0,0 1 9,0-1 1,0 1-7,0 0 0,0 7-14,0 4 1,0 2 25,0-2 1,0 10-109,0-4 0,0 4 97,0-5 0,0-4-93,0-1 1,0 0 65,0 6 0,0-1-9,0 1 1,0-6 8,0 1 1,0-1 5,0 6 0,0-1 21,0 1 0,0 0-24,0 0 1,0 0 24,0 0 1,0 6-24,0-1 0,0 7-1,0-7 1,0 7 6,0-7 1,0-5-1,0-6 0,0-2-15,0 3 0,0 3-1,0-4 1,0 4-39,0 1 0,0-4 43,0-1 1,0-2-89,0 2 0,0 2 77,0-8 1,0 7 14,0-7 0,0 0 4,0-5 1,0-1 2,0 1 1,0 0-11,0-1 1,0 1 7,0-1 41,0-7-57,0 6 62,0-6-47,0 0-10,0 5-56,0-12-8,0 5 37,0-8-5,0 0-6,0 0 13,0 1 81,0-1-59,0 0 13,0 1 26,0-1 3,0-8 14,0 7 3,0-7 32,0 9-58,0 7-26,0-6 27,0 6-2,0-8 94,0 8 11,0-6-49,0-1 18,0-3-119,0-13 83,0 13-68,0-5 59,0 0-187,0 5 91,0-5-149,0-1 163,0 7-88,0-7-158,0 8 235,0-7 6,0-2 0,0-8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59.71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19856,'0'19'-919,"0"4"896,0-21 3,0 13 29,0-13 784,0 6-548,0-24-42,0 13-187,0-13-57,0 47 1,0-2 48,0 23 0,0-2-38,0-10 1,0 8 45,0-2 1,0 4-108,0 2 1,0 6 42,0-1 0,0 8-8,0-1 0,0 3 29,0 2 0,0 0-4,0 1 1,0-3 26,0-4 1,0 5-21,0-5 0,0 10 49,0 2 1,0 0-44,0-6 0,0 8-365,0 4 0,0 1 388,0-1 0,0-4 4,0-8 1,0 0-7,0 0 0,0-7 1,0-5 0,0-3-1,0-2 1,0-6-4,0 0 0,0-1 0,0 1 0,0-2 0,0-4 1,0-3-18,0 3 1,0-3 411,0-3 1,0-5-437,0 0 39,0-8-4,0 12 5,0-7-15,0 1-12,0-9 16,0-3-120,0-13 122,0 6-6,0-1 14,0 3-1,0 7-2,0 1-19,0 7 39,0 1-19,0 1 17,0-2-27,0-7-5,0-9 16,0 7-4,0-7 33,0 8-32,0 1 190,0-1-175,0 0 137,0 1-122,0-1-6,0-7-449,0-3 327,0 1-12,0-6 60,0 13-11,0-13-146,0 13 118,0-13 7,0 6 0,0-8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5:01.91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19634,'0'20'-218,"0"-5"350,0-7-9,0 1 14,0 9-121,0 7 0,0 7 49,0 9 1,0-7-76,0-5 0,0 6 67,0 5 0,0 2-99,0-1 0,0 3 52,0 8 1,0-4-75,0 3 0,0-2 27,0 8 0,0-1 23,0 2 0,0-3-16,0 9 0,0-7 1,0 7 0,0-3-25,0 3 0,0 3 41,0-4 0,0-1-26,0 1 1,0-7 18,0 2 1,0-5 19,0-1 0,0-6 0,0 0 0,0-1 3,0 1 0,0 4-19,0-4 1,0 2 3,0-2 1,0 2 73,0-8 0,0 1-64,0-7 1,0 7 11,0-1 0,0 0-8,0-5 0,0 0-1,0-1 1,0 1-52,0-1 19,0 1 0,0-1 47,0 1 2,0-8 24,0 6-48,0-6 54,0 7-38,0 8 7,0-13-3,0 12-23,0-22-51,0 13 62,0-5-14,0 8 9,0-1 2,0 1 33,0 7 7,0-5-28,0 5 9,0-15 66,0 6-59,0-14-110,0-2 101,0 6-70,0-11 39,0 13-10,0 0 73,0-6 21,0 6 3,0 0 28,0-6-88,0 6 29,0-8-72,0-7-5,0 5-27,0-13 47,0 14-27,0-7 48,0 1-10,0 5 28,0-5-30,0 7 43,0 8-21,0-6 99,0 6-136,0-7 0,0-9-64,0 7-16,0-14-20,0 5 95,0 1-211,0-6 0,0 5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5:03.91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45 19436,'0'-19'-1318,"0"3"1273,0 9 1817,0 5-1615,0 17-9,0 6-113,0 22 1,0-9 70,0 1-5,0-8-64,0 13 1,0-5-4,0 11 0,0-4-4,0-7 0,0 1-9,0 4 0,0 5-97,0 6 0,0 1 107,0 0 1,0 8-114,0 3 1,0-1 90,0 1 1,0-1-49,0 1 1,0-2 30,0-3 1,0-4-3,0 4 1,0-10 0,0-2 0,0-2 1,0 2 1,0 4-21,0-4 0,0 2 23,0-2 0,0 10-81,0-4 0,0 4 68,0-5 0,0 1 29,0 0 0,0 6-11,0-1 0,0 1 2,0-6 1,0 0-55,0 0 1,0 5 1,0 1 1,0-6-14,0-6 48,0 0 0,0 4-3,0-4-9,0-11 50,0 5-17,0-11 11,0 13-14,0-7 13,0 7 8,0-5-19,0 13-231,0-14 208,0 6 169,0-15-183,0-2-2,0-7-7,0-1-2,0 0 62,0-7-33,0 13 64,0-12 0,0 22-28,0-4 1,0-4-21,0 7 24,0-5 7,0 8-4,0 0-9,0-9-3,0-1-9,0-7 6,0-1 61,0-7-65,0 5 8,0-5-74,0-1-205,0-1 1,0-31 0,0-6-1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5:05.91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35 18907,'0'-19'748,"0"3"-139,0 16-493,0 23-82,0 6 1,0 21 38,0-4 0,0-1-126,0-5 0,0-4 71,0 5 0,0 1-4,0-2 1,0 8-38,0-1 1,0 2-4,0 3 0,0 2-17,0 4 0,0-2 46,0 7 0,0 0-96,0 6 0,0 1 86,0-1 1,0-2-85,0-4 0,0 3 60,0-9 1,0 7-8,0-6 0,0 5-18,0-5 1,0 7-5,0-2 1,0-1 21,0 1 0,0-1-1,0 1 0,0 2 53,0-7 0,0 5-50,0-5 0,0-2 67,0-10 0,0 4-38,0-4 0,0-2 1,0 2 1,0-5-26,0 5 0,0-2-5,0 2 1,0 4-90,0-4 1,0 2 96,0-2 0,0-3 106,0-9 1,0 1-112,0-1 0,0 1 108,0 0 0,0-1-26,0 1 1,0-1 6,0 1-7,0-1 8,0 9-74,0-7 51,0-1-231,0-10 198,0-8-30,0 0 30,0-7 7,0 13 30,0-11 5,0 13-20,0-8-11,0 0 19,0 0-9,0-7 79,0-2-220,0-1 112,0-5-6,0 14-15,0-14-275,0 5 191,0-22 112,0-4 0,0-24 0,0-1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5:09.03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19745,'0'27'281,"0"6"-158,0-4-67,0 3 1,0 14-100,0 1 0,0 1 59,0-8 0,0 4-65,0 8 0,0 6 38,0-1 1,0 7-24,0-7 1,0 7 38,0-7 1,0 7 17,0-7 1,0 1-5,0-6 1,0 4 4,0-4 1,0 9-35,0-9 0,0 4 24,0-4 1,0-1-30,0 1 0,0 0 27,0 0 1,0 0-35,0 0 1,0 0 21,0 0 0,0-1-4,0 1 0,0-6-43,0 1 0,0-3-4,0 2 1,0 2 11,0-8 0,0 6-54,0-5 18,0-1 21,0 2 78,0 3 1,0-1-53,0-4 1,0-9 34,0-2 1,0-6 8,0 6 18,0-8 41,0 4-68,0-8-50,0 8 46,0-6-48,0 6 32,0 0-6,0 2 16,0 8-14,0-9 121,0 7-109,0-14 41,0 6-21,0 0-27,0-5 32,0 12-44,0-13-14,0 6 12,0 0 1,0 2 18,0 8 0,0-6-9,0-1 28,0-6-23,0 18 15,0-19-12,0 12 81,0-24-114,0-1-10,0 0 32,0-6 11,0 13 44,0-5-47,0 7 25,0 0 12,0 8 17,0-6-42,0-1-1,0-3-178,0-13 3,0 6 154,0-1-49,0-5 11,0 14 53,0-7 21,0 9-26,0-1 8,0-8-191,0 7 159,0-7 125,0 1-120,0 5-232,0-13 262,0-17 0,0-14 0,0-23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5:10.80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19464,'0'35'152,"0"7"0,0-5-105,0 3 0,0-4 12,0-1 0,0 0-34,0-1 0,0 7 0,0-1 1,0 14-83,0-2 1,0 5 96,0 1 0,0-2-114,0 7 1,0 2 93,0 10 0,0-4-61,0 4 0,0 2 26,0-2 1,0 0-10,0-6 1,0-2 16,0-3 1,0 1 0,0-7 1,0 1 5,0-1 1,0-4 1,0 3 1,0-3-44,0-2 1,0 2 36,0 4 1,0-5 1,0 5 1,0-4-47,0-2 0,0 2-10,0 3 0,0-3 88,0 4 0,0-5 5,0-1 1,0 0-48,0 0 0,0 0 2,0 0 0,0-6 25,0 0 1,0-8-14,0 3 13,0-5-9,0 7-11,0 1-1,0 0 0,0 6 42,0-14 7,0 7 25,0-9-55,0 1 7,0-1-23,0 1 0,0-8 3,0-2-7,0-15-42,0-3 50,0 1-12,0 2 2,0 7 12,0 0-2,0 8 0,0-6-3,0 6 1,0-7-110,0-9 101,0 7 4,0-7-12,0 1 173,0-3-110,0 1 41,0-6-134,0 13 78,0-13-403,0 6 1,0-23 0,0-5-1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5:13.27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19066,'0'19'597,"0"4"-615,0-21 101,0 13-112,0-5 155,0 7-34,0 8 0,0 2-45,0 8 1,0-6-5,0-1 1,0 1-46,0 6 0,0-1 7,0 1 1,0 0-66,0-1 1,0 3 96,0 3 1,0-4-65,0 5 0,0 1 32,0-2 1,0 8-11,0-1 1,0 3-11,0 1 0,0-1 7,0-3 0,0 6-7,0-7 0,0 6-1,0-11 1,0 7-30,0-2 1,0 4 39,0 2 1,0 0-52,0-1 0,0 7 16,0 0 1,0 9-5,0 2 1,0 0 18,0 6 0,0-9 0,0-3 0,0-2 20,0 3 1,0-5 3,0-7 0,0-2 32,0-4 1,0 2-46,0-7 0,0-1 32,0-5 0,0-1-21,0 1 1,0-6 3,0 0 0,0-1 1,0 7 0,0-6-2,0 0 0,0-1 0,0 15 0,0-7 32,0 5-33,0-13 7,0 5-24,0-14-2,0 6-19,0-8-11,0-7 53,0 5-20,0-5 31,0 7-31,0 1 20,0-1-9,0 8 49,0-6-29,0 6-4,0-15-24,0 13 18,0-12-60,0 14 54,0 0-4,0-6 2,0 14-1,0-14 2,0 14 5,0-21 5,0 11-10,0-21 12,0 5-9,0 1 1,0-6-1,0 13 1,0-13-1,0 6 0,0-1-344,0-5 215,0 14 27,0-14 31,0 13-119,0-13 104,0 13 86,0-13 0,0 6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5:15.24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 19337,'0'34'-17,"0"1"0,0 5-30,0 1 0,0-1 57,0-5 0,0 1-21,0 5 1,0-3 10,0 8 1,0 0 21,0 6 0,0-2-23,0-4 0,0 4 0,0-4 1,0-2-10,0 3 1,0-7 0,0 6 0,0-6-26,0 6 0,0 1 34,0 4 0,0 1-4,0 0 1,0-4-4,0 4 0,0-4 10,0 10 0,0-10 7,0-2 1,0 0 3,0 6 1,0 0-12,0 0 0,0 0 4,0 0 0,0-1-2,0 1 0,0 0 0,0 0 1,0-6-9,0 0 1,0 0 5,0 6 1,0-2-21,0-4 1,0 6-11,0 0 0,0-4-5,0 10 0,0-8 26,0 7 0,0-9-3,0-1 1,0-9 32,0 2 1,0-9-46,0-2 218,0-8-187,0 12 74,0 1-57,0 3 6,0 5-8,0 0-7,0 2-2,0 8 1,0-7 1,0-5-35,0-11 37,0-4-49,0-8 4,0 0-7,0-7 28,0 5-6,0-13 9,0 14-8,0-7 96,0 8-83,0 1 5,0-9-58,0-1-4,0 0 36,0-6-10,0 13 7,0-13-6,0 6 44,0-1-38,0-5 176,0 14-197,0-14-159,0 5 176,0 1-75,0-6 0,0-25 0,0-16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5:37.46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19483,'19'0'388,"4"0"-357,-13 0 217,7 0-214,8 0 0,2 0 7,8 0 1,-6 0 38,-1 0-19,-6 0-41,18 0 0,-5 0-180,11 0 9,-12 0 152,7 0 0,-7 0 37,12 0 0,-9 0-15,-8 0 0,-1 0 4,7 0 1,0 0-14,-1 0 0,1 0 21,-1 0-48,1 0 1,5 0 32,1 0 1,-1 0-6,-5 0 1,-1 0 11,1 0-7,-1 0-9,9 0 0,-1 0 2,4 0 0,-9 0 4,-9 0-9,1 0 0,12 0-23,-1 0 1,-6 0 23,-5 0 1,0 0-26,6 0 1,-6 0 22,-1 0 5,1 0 0,12 0-12,-1 0 1,0 0-1,-5 0 0,-6 0 37,-1 0 1,1 0 3,6 0 1,-6 0 27,-1 0 0,1 0-49,6 0 0,-1 0 3,1 0 1,0 0 2,-1 0 0,1 0-49,-1 0 0,1 0 33,0 0 1,-1 0-4,1 0 1,-1 0 14,1 0-19,0 0 0,5 0 64,0 0 0,1 0-39,-7 0-12,1 0 2,15 0 1,-6 0-81,8 0 0,-8 0 64,-9 0 0,-1 0-5,1 0 1,-1 0-27,1 0 1,-1 0-13,1 0 1,0 0 111,-1 0 0,1 0-79,-1 0 0,1 0 21,0 0 1,-1 0-12,1 0 0,-1 0 29,1 0 1,1 0-24,5 0 1,-5 0-2,5 0 1,-5 0-8,-1 0 1,5 0-6,0 0 1,1 0-4,-7 0 0,3 0 10,3 0 1,-3 0 7,3 0 0,2 0-8,-1 0 1,-1 0 59,-5 0 1,5 0-63,0 0 0,3 0 2,-3 0 1,-2 0 23,9 0 0,-7 0-3,6 0 0,-6 0 16,6 0 1,-7 0-23,1 0 0,2 0-7,-1 0 0,-1 0 7,-5 0 0,-1 0 58,1 0 0,5 0-62,1 0 1,-1 0 0,-5 0 1,1 0-23,4 0 1,-3 0-4,3 0 0,-1 0-81,1 0 1,-3 0 95,3 0 1,-4 0-73,-1 0 1,0 0 53,-1 0 0,1 0 11,-1 0 1,1 0 15,0 0 1,-1 0 68,1 0 0,5 0-63,0 0 1,1 0 1,-7 0 0,3 0-29,3 0 1,-3 0 24,3 0 1,-3 0-100,-3 0 1,1 0 50,-1 0 0,1 0 17,0 0 0,-7 0 9,1 0 1,0 0 4,6 0 1,-1 0 16,1 0 0,-1 0 81,1 0 0,-1 0-59,1 0 1,2 0-21,3 0 0,-4 0-6,5 0 0,-3 0 9,3 0 1,-9 0-54,9 0 0,-9 0 22,9 0-4,-5 0 1,4 0 13,1 0 0,-1 0 11,-5 0 0,-6 0 42,-1 0 1,1 0-48,6 0 0,-1 0-5,1 0 1,-6 0 13,0 0 0,-1 0 101,7 0 0,0 0-71,-1 0-13,1 0 1,5 0-27,0 0-5,-7 0 1,0 0 76,-4 0-33,-4 0-58,7 0 26,-5 0 0,8 0-73,-1 0 53,-7 0-9,6 0 67,-6 0 1,7 0-9,1 0-24,-8 0 64,-2 0-45,-8 0-68,0 0 28,1 0-8,-1 0 21,0 0-6,1 0-36,-1 0 35,0 0 112,1 0-99,-9 0-31,6 0-35,-13 0-8,14 0-38,-14 0-191,5 0 0,-7 0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6:03.9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  <inkml:trace contextRef="#ctx0" brushRef="#br0" timeOffset="1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  <inkml:trace contextRef="#ctx0" brushRef="#br0" timeOffset="2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5:50.61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20527,'15'8'348,"-2"0"-378,0-1 83,-4-2-129,10 6 117,-4-2 1,7 4-106,0 0 1,-6-4 80,-3-2-18,-2-1-7,8 6 0,-4-4-2,3 3 1,-7-5 43,3 2-13,-4-2 0,10 5-10,-2 0 7,-2-2-16,9 6 0,-4-4-43,5 5 13,-5-4 1,-4-3 17,-2 0-11,-7-4 12,10 5-4,-15-8 23,9 5-53,-8-5 2,0 1-64,3 1-225,3 1-48,-4-1 156,3 1-453,-3-2 675,-5-2 0,5 2 0</inkml:trace>
  <inkml:trace contextRef="#ctx0" brushRef="#br0" timeOffset="10512">669 328 18728,'-18'11'295,"2"-2"1,7-4-124,-3 2-251,7-4 55,-8 4-119,9-5 165,-6 4-24,2-1 63,-4 2 11,-4 2 74,-2 2-92,-11 5 12,2 0 0,-1 0-14,3-2 0,6-2 2,1-2 0,4-2-19,-2 1 0,7-3-1,-5 1 0,5-1-42,-7 3 0,6-4-16,-3 3-50,5-3 0,-11 6 31,3-2-29,0 0 1,-4 3 61,2-2-3,8-4-7,-14 8 14,17-10 44,-15 8 25,14-7-139,2-1 83,2-2-68,1 0 137,-1 0-40,-4 2 10,-2 2 24,2-1 34,-4 2-44,4-2-3,1-2-609,4-1 369,0 0 0,-4 2 1,-4 2-1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9:03.32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329 18 7569,'-9'-2'-198,"3"-4"157,-4 4 265,8-5-89,-13 7 1,5 0 10,-7 0-36,7 0 0,-5 1-41,3 5 1,-1-2 56,2 8 1,-5-1 9,5 6 0,-5 6-5,-1 1 0,0 4 89,-1-5 0,1 10-99,0 2 1,5 1 3,1 10 0,1 0-30,-1 6 1,-3-6 9,8 1 1,1-1-81,5 6 0,5-6 54,1 0 0,8-2-69,-3 2 0,6-4 81,6-7 0,-1-8-37,6-4 0,-1-4-12,2-2 0,4-7-65,-4-4 1,9-4 47,2-2 0,3-10 1,-3-7 1,-3-8-89,3-10 1,-4-1 54,-1-5 0,0-3-38,-1-8 1,-7 6 51,-4 0 1,-6 6 169,-5-6 1,-4 7-21,-8-1 0,-2 3-1,-4 3 1,-4-1 83,-7 1 1,-6-1-22,0 0 0,-8 1-51,2-1 1,-5 8-28,-7 4 1,5 4-207,-4 2 0,-3 1 64,3 5 0,0-3-457,5 9 0,8-1 64,4 6 0,4 8-119,2 3 0,7 6 513,4 6 0,-3 12 0,-1 9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9:04.03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520 104 7569,'-12'6'132,"1"0"1,-3 7 200,-9-1 1,2 11-90,-8 6 1,6 9 67,-6 2 1,0 10-114,-5 2 1,-5 0 52,5 6 1,-5-4-114,11-2 1,3-1-152,2 1 1,3-8-8,3-3 0,2-10-229,3-3 0,3-6-1291,3 1 802,4-4 737,-6-2 0,8 0 0,0 1 0</inkml:trace>
  <inkml:trace contextRef="#ctx0" brushRef="#br0" timeOffset="450">105 18 7569,'-18'0'-23,"1"0"0,6 0-26,-1 0 1,6 2 192,-5 4 0,5-3 115,-6 9 0,9-6-96,-3 5-27,4 1 1,2 5-206,0 0 1,2 6 58,4 0 1,-3 0-140,9-5 1,-1-7-12,7 1 0,-1-6-198,0 5 276,1-7 0,-1 4 24,0-8 1,-1-8 142,-5-4 1,5-3-84,-5-2 1,-3-1 230,-3 1 0,-1-6-56,2 0 0,-4 0 291,4 6-257,-4-1 0,-8 1-179,0 0 1,-7 7-83,1 4 101,-3 5 0,-2 1-483,-1 0 0,1 7 211,0 5 0,7 3 221,4 2 0,-3 8 0,-1 2 0</inkml:trace>
  <inkml:trace contextRef="#ctx0" brushRef="#br0" timeOffset="934">433 727 7569,'-17'9'0,"5"7"582,1-5-295,7 5 0,-6 1 47,5 0-185,3 1 0,-6-1-121,8 0 0,0 0 100,0 1 0,8-1-222,3 0 0,-1-7 83,1-4 1,3 1-66,9-1 0,-4 0 79,4-6 0,-4-6-103,-1 0 1,5-7 86,0 1 0,0-3 49,-6-2 1,-5-1 279,-1 1 1,-7 0-114,2 0 1,-4-1 211,-2 1 0,0 0-135,0-1 1,-8 7-65,-3-1 0,-7 7-3,-5-7 1,4 8-667,-4-2 0,-2 6 17,2 6 1,-8 6 435,2 11 0,4-4 0,0 6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9:06.46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87 657 7933,'-9'-17'1519,"1"0"-1059,8-1-264,0 1 0,6 0 12,0-1 1,1-5-1,-1 0 0,-2-6 39,7 6 1,-5-7-53,6 1 0,-7-2-109,7 2 0,-8-1 61,2 6 1,1-4-99,-1 5 0,2 1 89,-3 11-43,-3-4 1,8 13-252,-4-4 115,-4 4 0,5 4-99,-7 4 0,6 3 42,0 9 1,0 7-103,-6 3 1,0 5 53,0 2 0,5 1-66,1 4 1,0 3-20,-6 3 1,0 4 76,0-4 0,0-2-48,0 2 1,-6-7 43,0 1 1,-1 2-62,1-1 1,2-7 37,-7-5 0,-1-8 8,-5 2 0,5-4 27,1-1 1,-1-3 104,-5-3 1,0-5-70,-1-7 40,1 0 1,0 0 128,-1 0 1,7 0-39,-1 0 0,9-2 188,-3-3 1,4 1 10,2-8 16,0 8 1,2-9-61,4 7 1,-3-1 20,9 1 1,-1 4 0,7-4 0,-1 4-77,0 2 0,6 0-134,0 0 0,2 0 123,-2 0 1,2 0-167,4 0 1,4 0 77,-4 0 1,1 0-295,-1 0 1,2 0 21,-8 0 0,0 0-82,-6 0 1,-5-6-96,0 1 0,-7-1 427,7 6 0,-1-8 0,7-1 0</inkml:trace>
  <inkml:trace contextRef="#ctx0" brushRef="#br0" timeOffset="411">727 294 7569,'-9'0'493,"-7"0"0,12 0-208,-7 0 0,1 8 60,-1 3 0,-5 5 54,5 1-177,-5 8 0,5 2-96,-1 7 1,8 3-115,-1 3 0,3-3-50,2 3 1,0-3 71,0-3 1,7 1-166,5-1 1,-2-7 89,1-4 0,-1 2-110,1-2 1,5-2-22,-5-9 0,5 1-85,1-7 1,0-2 171,0-10 1,1 1 139,-1-13 0,2 3 163,4-14 1,-7 6-84,7-6 1,-14-2 146,9-9 1,-7 4-82,1-5 0,1 3 34,-7-3 0,0 5-35,-6-4 0,-2 3-175,-4 2 1,2 9 15,-7 3 1,-1 3-208,-5 3 0,-6 7-453,0 5 0,-2 3 323,2 2 0,3 2-516,-3 3 1,10-1-54,1 8 865,9-1 0,-13 14 0,7 2 0</inkml:trace>
  <inkml:trace contextRef="#ctx0" brushRef="#br0" timeOffset="960">1159 294 7569,'-9'8'686,"-7"-6"-392,15 13 1,-9-5 471,4 7-456,4 8 0,-5-4-27,7 8 1,0 7-101,0 10 1,0 2-147,0-1 0,0 1 62,0-8 1,2 6-89,3-6 1,-1 1-49,8-7 1,-1-5-92,6 0 0,1-10-25,-1-1 0,0-3 56,1-9 1,-1-1 180,0-5 1,6-7-73,0-5 1,2-5 124,-2-6 1,-9 2-72,3-8 0,-3 0 172,3-5 0,-6-3 20,1-3 0,-8-1 23,2-11 1,-5 10-205,-1-10 1,-7 10 17,-5-4 1,-5 7-73,-6-1 1,2 11 61,-8 6 1,0 4-393,-5 2 0,5 5 168,0 1 0,2 7-572,-2-2 1,4 12-52,8 5 1,2 5-1052,3 1 1813,-3 8 0,5 2 0,-7 7 0</inkml:trace>
  <inkml:trace contextRef="#ctx0" brushRef="#br0" timeOffset="1433">2180 156 7569,'0'-10'711,"0"2"-123,-8 8 0,-2 14 131,-7 3-447,-8 12 0,4 0-17,-8 11 1,6 2-45,-6 4 0,1 10 78,-7-4 1,6 2-95,0-8 0,8 4-243,-2-4 1,-2-2 85,2 2 1,0-7-456,6 1 0,1-5-74,5-6 0,-5-4-313,5-8 0,3 0-193,2 0-376,-3 1 1373,7-9 0,-13-1 0,5-8 0</inkml:trace>
  <inkml:trace contextRef="#ctx0" brushRef="#br0" timeOffset="1809">1713 0 7569,'-12'0'416,"1"0"1,5 6-383,-6 0 1,9 13 121,-3-2 1,-2 10-205,2-4 0,1 2 86,5-2 0,7-4-217,5 4 0,5-5 100,6-7 1,-4 3 12,5-9 1,-5 1 191,-2-6 0,0 0-115,1 0 0,-3-8 178,-3-3 0,-3-4-47,-3-3 0,-4 1 117,4 0 0,-5-1-30,-1 1 0,-7-6-84,-5 0 1,-3 2-108,-2 9 1,-1-1-199,1 7 0,0 0-97,-1 6 1,-1 0-324,-4 0 0,4 8 580,-4 4 0,4 11 0,1 3 0</inkml:trace>
  <inkml:trace contextRef="#ctx0" brushRef="#br0" timeOffset="2312">2076 847 7757,'-12'-9'259,"1"3"1,5 4 191,-5 2 0,5 0-186,-6 0 1,7 2-125,-7 4 1,2 3-9,-1 9 5,3 7 1,8-6-75,0 4 0,0 2-204,0-2 0,2 0-62,4-6 0,4-5 141,7-1 0,0-5 2,0 6 0,1-8 68,-1 1 0,0-5 83,1-5 1,-1 1 34,0-8 0,0 1 210,1-7 1,-3 1-11,-3 0 0,1-1 158,-7 1 1,0 0-20,-6 0 1,-2-1-122,-4 1 1,-4 5-239,-7 1 0,-2 5 88,-4-5 0,2 7-725,-8-2 1,0 4-308,-6 2 0,7 8-1859,-1 3 2696,8-3 0,-20 7 0,5-5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43:05.46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9928 449 18847,'0'-27'564,"0"2"-415,0 7 43,0 9 5,0-7 133,0 15 494,0-7-901,0 23 0,0 4 54,0 16 0,0-6 72,0 0 1,0 0-124,0 5 0,0 3 64,0 3 1,0-2-18,0 9 0,0-1 19,0 6 0,0 1 2,0 5 1,0-2-5,0 7 0,0-5-1,0 5 1,0-7-18,0 1 1,0-3 26,0-2 0,0-2-82,0-4 0,0 4 70,0-4 1,0-1-113,0 1 1,0-8 57,0 2 1,0 3 36,0-3 8,0 0 0,0 1 6,0-1 1,0-5 83,0-7 1,0-4-96,0 4 0,0-5 182,0 6-158,0-8 137,0 20-103,0-5-83,0 16 57,0 0 1,0-8-2,0-3 49,0-13-40,0 13 87,0-5-84,0 8 16,0 6-5,0-13-4,0 5 20,0-15-8,0 6-7,0-6 0,0 7 1,0 1-67,0-8 65,0 13-66,0-3 1,0 7 55,0-4-36,0-11 4,0 11 5,0-11 1,0 13 1,0-7 1,0-6 1,0 0 1,0-6 15,0 5-15,0-6 43,0 10-34,0 3-1,0 1-27,0 14-2,0-13 22,0 5 1,0 0-45,0-5 37,0 13 18,0-14-22,0 7 93,0-9-22,0 1-20,0 7 0,0-5-14,0 3-9,0-11 1,0 9-21,0-3 20,0-5 1,0 3-7,0-4 1,0-2 1,0 2 0,0-6 16,0 6 1,0-6 21,0 5-18,0 1 1,0 12-22,0-1 1,0 0 9,0-5 1,0 0-37,0-1 0,0 1 33,0-1 1,0 1-13,0-1 1,0-5 3,0 0 0,0-6 141,0 6-9,0-8-73,0 19-31,0-11 1,0 14 31,0-9-84,0-7 0,0 11 82,0-3-73,0 3 1,0 3 24,0-1 1,0 6-63,0-5 0,0-1 29,0-5 0,0-1-1,0 1 0,0 5 11,0 0 1,0 1-1,0-7 1,0 1 74,0 0 0,0-1-64,0 1 0,0-1 21,0 1 0,0 5-17,0 1 1,0-1 6,0-5 0,0 5-35,0 0 0,0 6-7,0-5 1,0 5 2,0-6 0,0 2 25,0-1 1,0-3-29,0 8 1,0-5 14,0 5 1,0-2 8,0 2 1,0 4-10,0-4 0,0 4 22,0 2 0,0-4-46,0 4 1,0-10-1,0 10 1,0-6 11,0 0 1,0 2 11,0-7 1,0-1-14,0-5 1,0-7 4,0 1 0,0-6 47,0 6-65,0-8 187,0 20-102,0-5 0,0 14-17,0-4 0,0-9-24,0-8 1,0-6 6,0 5 1,0-5-12,0 6 31,0-8-80,0 20 52,0-12-19,0 13 69,0-8 10,0 1-42,0 0 1,0-1-13,0 1 0,0-6-2,0-1 0,0-4 9,0 4 0,0-5-50,0 6 0,0 0 56,0 6-110,0-1 1,0 7 56,0-1 6,0 0 0,0 1 60,0-1-61,0-7 130,0 7-113,0-4 1,0 9 42,0-5 0,0-9-12,0-2-75,0-8-26,0 19-16,0-3 71,0 7-6,0-2-26,0-15 8,0 6 54,0-14-42,0 13 68,0-12-25,0 12-3,0-5 0,0 8-49,0-1 35,0-7-40,0 14 0,0-12 25,0 11 77,0-11-37,0 3 81,0-5-93,0 8 12,0-1-21,0 1 0,0 0 31,0-1-169,0-7 142,0 13-61,0-11 50,0 21-5,0-13-26,0 5 1,0-7 2,0-1 21,0 1 42,0-1-44,0 1 42,0 0-42,0-1 46,0-7-27,0 6 9,0-14 24,0-2-31,0-1-1,0-15 3,0 15-36,0-7-55,0 1-8,0 13 53,0-11-20,0 13 82,0-8-61,0 0 205,0-7-119,0 5 54,0-5-77,0-1 6,0 7-68,0-7-8,0 9-155,0-1 112,0 8 24,0-6 8,0 14 274,0-14-173,0 14 199,0-22-106,0 12-45,0-13-139,0 7 130,0 0-376,0 1 104,0-1-32,0 8 162,0-6-9,0 14 46,0-14 221,0-2-51,0-1-147,0-14 61,0 5-18,0 1-241,0-6 137,0 13-155,0-13-960,0 6 1177,0-23 0,0-5 0,0-14 0</inkml:trace>
  <inkml:trace contextRef="#ctx0" brushRef="#br0" timeOffset="10093">1055 7013 19727,'30'-30'76,"-2"2"56,3-4 1,2 0-1,5-6 0,2-2 3,6-6 1,4-4-572,8-8 1,4-4 446,-26 26 1,0 0 0,1-1 0,0 0-336,2-2 1,0 0 0,2-2 0,1-1 351,1-1 0,0 0 0,3-3 1,0 0-10,4-5 1,1 1 0,1-2 0,1-1-687,3-3 1,0 0 0,0-1-1,1 1 672,-1 0 1,0 0 0,-1 0 0,1 1-10,0-1 1,0 0-1,1-1 1,0 0 70,4-4 0,-1 0 1,-1 3-1,0-1-49,-2 2 1,1-1 0,-1 1 0,0 0 48,1-1 1,-1 0 0,1 0 0,1 0-21,0-1 1,0 0 0,1-1 0,0 0-5,-1 1 0,0 0 0,0 0 0,0 0-29,2-2 0,-1 0 1,0 2-1,0-2-4,4-2 0,-1 0 0,1-1 0,-1 1-34,2-2 1,0 0 0,1-2 0,1 0 28,1 0 1,0-1 0,0-1 0,1 1-772,0-1 1,1-1 0,-1 1-1,0 0 777,0 0 0,0 0 1,-2 2-1,-1 1-20,0 0 0,0-1 0,-2 4 0,-1 0-364,1-1 0,-1 1 0,-1 1 0,-1 1 379,-4 4 0,-2 1 0,0 2 0,-1 0-97,-2 2 0,0 0 0,-4 3 1,1 1 98,0-1 1,0 0 0,-2 2 0,0 0 8,-4 3 0,0 1 1,-1 1-1,0 1 248,-4 3 1,-1 1 0,-1 1 0,0 0-304,30-30 1,-2 2 1226,-7 7 1,2-2-1317,-4 4 0,-1 0 18,-2 4 1,-3 2 27,0 0 1,0 0-18,3-3 0,3-3-98,0 0 0,-3 3-191,-3 3 1,-4 4 136,1-1 0,-7 7 250,-4 4 0,-5 4 0,-4 5 0</inkml:trace>
  <inkml:trace contextRef="#ctx0" brushRef="#br0" timeOffset="11886">2404 7635 19856,'26'-26'94,"0"0"5,0 0 0,7-7 142,5-5 1,7-7 69,4-4-924,10-9 0,8-10 642,-27 29 1,1-2 0,0-1 0,1 0-511,4-4 1,0 0-1,2-1 1,0-1 497,3-4 1,1 0 0,-1 1 0,0 0-58,6-6 1,1-1 0,-3 3 0,0 0 7,4-3 1,0-2 0,2 0 0,-1-1-526,1 0 1,-1 1 0,0 0 0,-1 1 620,2-2 0,-1 1 0,-1 1 0,0 1-652,4-5 0,0-1 0,0 1 1,0 0 621,-1 1 0,0 0 0,-2 2 0,0 0 5,1-1 1,-1 1 0,-1 1-1,0 1 44,4-5 1,0-1-1,0 1 1,0 0-64,-1 1 0,0 0 0,-1 1 0,0 0 22,0 0 1,-1 1-1,0 0 1,0 0-59,4-3 0,-1-1 0,-2 3 0,0 0 34,0 1 0,-1-1 1,1 0-1,-1 1-17,-1 1 1,0 0 0,1-1 0,0 1-15,-1 0 1,0 0 0,0-1 0,0 1-224,-3 3 1,0 0 0,1 0 0,-1 0 225,-1 0 0,-1 2 1,-4 4-1,0 0 1,2-2 1,0 0 0,-6 6-1,0 0 4,0 0 0,0 0 1,1-1-1,0 0 0,0 0 1,-1 2-1,-3 2 1,-2 1 369,-3 4 1,-1 1 0,32-32-361,-5 5 1,1-1-6,-7 7 0,-4 5 4,-8 7 0,0-1 973,-3 4 0,0 0-985,-8 8 0,1-1 1437,-4 4 1,-5 5-1505,-1 1 1,-2 2 1205,2-2 0,-4 4-1230,-2 2 0,-2 2 452,0 1 0,-7 5-442,1 1 69,-8 7-1146,3-4-3,-18 20 1169,4-6 0,-25 26 0,4-4 0</inkml:trace>
  <inkml:trace contextRef="#ctx0" brushRef="#br0" timeOffset="13183">3511 8154 19856,'-10'10'-1647,"2"-3"2367,8-7-608,12-11 0,-1 0-14,9-9 1,2-2 88,1-1 1,9-9-31,2-2 1,11-12-68,4-3 0,10-9-416,7-8 1,-29 29 0,0 0 365,3-3 1,1-1 0,2-3 0,2 0-648,5-6 1,1-1-1,2-2 1,0 0 632,4-5 1,1 1 0,-2 1 0,0 0-14,1-1 0,1-1 1,-1 0-1,1 1 1,2-4 1,1 1 0,1-3 0,1 1-42,1-2 1,-1 1-1,-2 1 1,1 1-2,0-1 1,0 0-1,0 0 1,1-1-735,3-3 0,0 0 1,0 0-1,0 0 759,1-2 1,1 0 0,0 1 0,0-1 21,1-1 0,0 0 0,-20 20 1,0 0-1,0 0 28,0 0 1,0 0 0,0 0-1,0-1 1,0 1 0,0 1-8,21-22 1,-2 1-1,2 0 1,0-1 8,0-1 0,1 1 1,-2 1-1,0-1-34,1 1 1,-1 0 0,-1 1 0,-1 1 2,0 0 1,-1 1 0,-4 4 0,0 0-42,3-3 0,-1 0 1,-4 5-1,0 0 31,5-5 0,0 1 0,-4 3 0,-1 1-402,0 0 0,-2 1 1,-5 7-1,-1 0 398,0 0 1,0 0 0,-3 3 0,0 0-23,0 0 1,0 0 0,-2 2 0,-1 1 25,-4 3 0,0 2 0,-4 2 0,0 1 143,32-31 0,-6 5-178,-6 6 1,-4 3 3,-5 6 1,-4 5 819,-5 4 0,-4 3-900,2 0 0,-4 3 1502,-6 5 1,-2 3-1606,-6 6 749,-9 10 1,4-6 0,-10 12 0</inkml:trace>
  <inkml:trace contextRef="#ctx0" brushRef="#br0" timeOffset="14370">5015 8673 19856,'10'-10'-477,"-2"3"643,3-5 1,5-4 125,10-10-227,6-6 1,-1 1 27,9-9 1,7-7 7,5-5 1,4-4-781,4-4 1,7-7 692,-32 32 1,2-2 0,0 0-1,1-1-400,3-3 0,1-1 0,1-1 1,0 0 389,0 0 1,0 0 0,0 0-1,1-1-56,-3 3 0,1-1 1,2-2-1,0 0 23,3-3 0,1-1 0,-2 2 1,0 0 15,0 0 1,0 0-1,2-2 1,-1 1 13,2-2 1,0 0-1,0 0 1,0 0-463,-1 1 1,-1 1-1,2-2 1,0 0 473,0 0 0,0 0 0,2-2 0,-1 1 42,2-2 1,0 0 0,-1 1 0,1-1-8,4-4 0,0 0 0,-3 3 0,0 0-27,-1 1 0,0 0 0,1-1 0,1-1-23,0 1 0,-1-1 1,2-1-1,-1 1 11,1-1 1,0 0-1,-1 2 1,-1-1-5,-3 4 0,0 0 1,1-1-1,-1 1-16,-2 2 0,-1 1 0,0 0 0,0 0-54,-4 4 0,0 0-1,0 0 1,-1 1-218,-2 2 0,0 0 0,0 0 0,-1 1 273,30-30 0,-1 1 179,-8 8 1,-1 1-187,-5 5 0,-2 2 83,-6 6 1,-1 1-47,1-1 0,-3 3 716,-3 3 0,2-2-741,-5 5 0,1-1 974,-4 4 1,-7 7-1126,-4 4 1,-4 4 1357,-1 1-1713,-5 5 716,0 0-205,-9 9 0,0 0 0</inkml:trace>
  <inkml:trace contextRef="#ctx0" brushRef="#br0" timeOffset="15429">5854 9287 19856,'-17'17'-176,"3"-4"-82,-2 4 286,2-4-52,5-3-58,-3 1 170,11-10 92,-3 3-4,16-15 0,-1 0-52,9-9 1,2-2-7,1-1 1,4-4-16,4-5 1,5-3 0,7-9 1,5-4-85,4-4 0,5-4-389,6-8 0,5-4 343,-32 32 0,1 0 0,2-3 1,1-2-364,1 1 0,-1 0 1,1-1-1,0 0 335,0-1 0,1 0 1,1 0-1,0-1 22,0 0 1,0-1-1,5-3 1,-1-1-13,-1 2 0,1 0 1,2-4-1,1 0 38,1 0 0,-1-1 0,-1 2 0,0 0-5,2-1 1,-1-1 0,1 1-1,0-1-578,3-4 0,2 0 0,-1-1 0,1 1 585,-1 0 0,0 0 1,-2 2-1,0-1-2,-1 2 0,0 1 1,0-1-1,-1 1 6,-2 2 1,0 0 0,1-1 0,1-1-439,-2 2 0,0 0 0,1-1 0,0-1 389,0 2 0,-2 0 0,1 1 0,-1 0 17,-4 3 0,1 1 1,0-2-1,0 1-7,-4 5 0,-1 0 1,0 0-1,-1 1-130,30-30 1,-4 3 166,-1 3 0,-5 4-71,2-2 1,-12 12 117,3-3 1,-7 7 486,4-4 0,-7 7-807,1-2 1,-8 10 274,-1-1 0,-1 3 0,2-3 0</inkml:trace>
  <inkml:trace contextRef="#ctx0" brushRef="#br0" timeOffset="16388">4479 10662 18978,'22'-23'327,"4"-3"-387,0 1 0,1-2 53,5-5 0,0-1 130,6-4 0,1-3-87,4-3 0,-2 3 23,-1-1 0,3-2-53,4-3 1,5-7-209,0 1 0,3-2 213,0-1 0,-1 1-4,3-4 1,-2 4-3,3-4 0,-3 2 13,6-4 0,1-3-714,7-6 1,-1 2 706,1-2 0,0 0-30,-30 30 1,0 0-1,-2 2 1,0 0 5,0-1 1,1 1-1,-1 0 1,-1 1-17,30-30 0,2-3 25,1 0 1,-2 3-6,-1 0 1,-5 5-62,2-2 1,-6 6-275,3-4 0,-4 6 83,-4 3 1,1-1 260,-10 10 0,2-2 0,-2 1 0</inkml:trace>
  <inkml:trace contextRef="#ctx0" brushRef="#br0" timeOffset="18113">5430 10852 19527,'21'-21'387,"0"0"-283,5-5 1,2-2 67,10-10 0,6-6-133,8-8 1,4-4-587,4-4 0,5-5 584,5-5 1,-34 34 0,1-1-311,1-1 1,1-1 0,2-2 0,-1 1 290,0 0 0,1-1 0,0 0 1,1-1-15,2-2 0,-1 1 1,-1 1-1,1-1-40,5-5 0,0 0 0,-3 3 0,0 0 52,1-1 0,0 0 0,0 0 0,0 0-49,2-2 0,-1 1 0,1-1 0,0 0-503,1-1 1,0 0-1,1-1 1,-1 1 485,2-2 0,-1 1 0,0 0 0,0 0 24,-1 1 1,0 0 0,0 0 0,1-1-8,4-4 1,-1 1 0,-6 6-1,0 0 1,3-3 0,1-1 1,-5 5-1,1-1-5,2-2 0,0 0 0,-3 3 0,0 0 56,-1 1 1,0 0 0,-3 3-1,0 0-284,0 0 0,0 0 1,-3 3-1,0 0 321,1-1 0,0 0 1,30-30-11,-34 34 0,0 0 0,33-33 107,0 0 1,-3 3-131,0 0 0,-3 3 2,0 0 1,-6 6 244,-5 5 0,-1 1-268,-5 5 0,0 0-213,-3 3 0,-7 7 700,-5 5 1,-3 3-901,-2 2 0,-3 3 963,0 0 1,0 0-1,3-3 1</inkml:trace>
  <inkml:trace contextRef="#ctx0" brushRef="#br0" timeOffset="20685">61 6295 19856,'-15'14'0,"1"1"-303,7-8 76,-8 8 249,13-13 431,-6 6-380,27-28 0,3-1 167,18-19-108,0 0 0,9-9-60,6-6 0,9-10-514,-27 28 1,1-1-1,3-2 1,0-1 435,2-2 1,0-1 0,5-3 0,1-2 43,4-4 0,0 0 0,0 0 0,0 0-57,3-3 1,0 0 0,0 0-1,-1 1-545,1-1 1,0 0 0,0 0 0,1-1 530,2-2 0,0 0 0,-2 2 0,1-1-624,4-4 1,0 0-1,0 0 1,-1 1 653,0 0 0,-1 1 0,0 0 0,0 0 25,3-4 1,1 1 0,-3 2 0,0 0 2,4-4 0,0 0 0,-2 2 0,-1 0 48,3-2 0,0 1 0,-3 2 1,-1 1-54,4-4 1,0 0-1,-4 3 1,1 1 7,3-4 1,-1 0-1,0 2 1,-1-1 0,1 1 0,-1 0 1,-1 1-1,0 0-32,0 0 1,0 0 0,-1 0 0,1 1 12,3-4 0,0 0 1,-1 1-1,-1 0-2,-2 4 1,-1-1 0,-1 2 0,0 1-1,-3 2 0,0 0 0,-1 1 0,1-1-471,1-1 1,1-1 0,-3 3 0,-1 0 458,0 2 0,-1 0 0,-1 1 0,0 0-65,1-2 1,0 1-1,-5 6 1,-1 0 27,3-3 1,0-1 0,-4 5-1,0 1 46,0-1 1,0 0-1,-1 1 1,-2 1 91,-3 5 0,-2 1 0,0 0 0,-2 2-415,28-28 0,-10 9 1098,-10 12 1,-10 9-1458,-8 8 1258,-8 7 1,-5 7-1,-5 3 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48:15.90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18917,'0'19'423,"0"12"-304,0-12-126,0 16 0,0-1 49,0 1 1,0-1-86,0 1 1,0 0 33,0-1 1,0 3-12,0 3 0,0 4 11,0 8 0,0 0-7,0 0 1,0-6 8,0 0 0,0-2 8,0 2 1,0 2-14,0-7 0,0 1 10,0-2 0,0-3-1,0 3 1,0-3 1,0-3 1,0 1 0,0 0 1,0-1-1,0 1 0,0-1 0,0 1 0,0 5 1,0 1 0,0 1-1,0-2 0,0-3 0,0 3 0,0 2 0,0-1 26,0-1 1,0 2 0,0-5 33,0 3-45,0-11 1,0 4 20,0-5-31,0-3 1,0 14 11,0-5 0,0-1-46,0-4 41,0 0 1,0 11-32,0 0 0,0-5 23,0-6 0,0-6-16,0 6 1,0 0 7,0 5 1,0-5 2,0 0 0,0 0-26,0 5 26,0 1 1,0 5-8,0 1 1,0-1 4,0-6 1,0 1-34,0 0 0,0-1 20,0 1 1,0-1-2,0 1 0,0 0 15,0-1 0,0-3-9,0 3 0,0-3 23,0 10 0,0-5-22,0-1 1,0-1 22,0 1 0,0-1-17,0 1 0,0 0 14,0-1 0,0 1-9,0-1 0,0 1 1,0 0 1,0-1-2,0 1 0,0-1-1,0 1 0,0-6 1,0 0 1,0-1-2,0 7 1,0-6 45,0 0 0,0-1-42,0 7 0,0 0 11,0-1 1,0 3-4,0 3 1,0-3 1,0 3 0,0-9 19,0-3 1,0-5 0,0 6 0,0-6-6,0 6-10,0-8 1,0 12-26,0-4 37,0-4-67,0 15 41,0-3 1,0 13-5,0-4 1,0-10-5,0-7 1,0-6-2,0 6 0,0-6 35,0 6 0,0-6-22,0 6-4,0-8 1,0 11 9,0-3-25,0-4 21,0 16-1,0-13 2,0 22 1,0-13-2,0 3 0,0-9-18,0-2 1,0-6 10,0 6 1,0-6 26,0 6-20,0-8 35,0 11-41,0 3-1,0 1 8,0 14 1,0-13 13,0 3-33,0-3 0,0-3 16,0 1 0,0-6-19,0 0 1,0-6 17,0 6-13,0-8 3,0 11-2,0-5-1,0 0 5,0-2 1,0-8 0,0 1-5,0 7 4,0-6-35,0 14-4,0-7 17,0 9 0,0 0-3,0-1 12,0-7 0,0 6 33,0-4-42,0-4 98,0 7-86,0-5 27,0 15-26,0-5-7,0 13-38,0-6 53,0 16 1,0-9-2,0 1-11,0-7 11,0-3-16,0 2 46,0 8 0,0-8-3,0-4 9,0-11-30,0 12 0,0-13 2,0 13 0,0-10-14,0-3 1,0-5 12,0 6 0,0-6-23,0 6 0,0-6 19,0 6-42,0 0 40,0 21 0,0-6-1,0 8 0,0-14 12,0-9 0,0-6 2,0 6 0,0-6-1,0 6-9,0-8 5,0 19 0,0-3 0,0 7-10,0-4 0,0-9-23,0-2-4,0-8 23,0 19 1,0-11 32,0 14-32,0-9 62,0 1-54,0-1 63,0-7-49,0 6 8,0-6-7,0 7-3,0 9-13,0-7 12,0 6-34,0-7 30,0 0-25,0-1 16,0 1 0,0-1-4,0 1 0,0-8 5,0 13 0,0-11 0,0 21 16,0-14-14,0 7-8,0-1 0,0-5-8,0 3 6,0-11 1,0 3 7,0-3-4,0-4 2,0 15-5,0-11 14,0 14-10,0-1 1,0-6-29,0 5 0,0-11-5,0-1 0,0 0-72,0 6 0,0-6 234,0-1-158,0 1 27,0 13-35,0 3 91,0-1-77,0-2 113,0-7-59,0-8 14,0 5-2,0-13-29,0 6-20,0-7 24,0-1-132,0 0 117,0 1-29,0-1 25,0 0-3,0 0 6,0 8-15,0-5 38,0 5-24,0 0 71,0-6-35,0 6 19,0-8-50,0 0 3,0 1-6,0-1 21,0 0-39,0 1 32,0-1-37,0 0 22,0 0-7,0 1 2,0-1-1,0 0 5,0 1 0,0-1 89,0 0-82,0 1 48,0-1-38,0 0-99,0 0 35,0 1-8,0-1-141,0-7 99,0 13-141,0-12 82,0 14-45,0-8 80,0 1 121,0-1-54,0 0 12,0 1 42,0-1-62,0-7-114,0 5 122,0-6 56,0 9 0,0-9 0,0-1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50:28.09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191 17 19856,'-10'-9'-1228,"2"1"1675,8 8-306,12 12-7,-5-6-52,13 15 17,-7-8-143,4 4 83,5 4 1,-2 0-46,6 5 0,-4-4-5,7 7 1,-1-2-1,9 11 0,1 0-13,11 11 1,3 3 30,3 3 1,3 3-459,-4-4 0,5 5 401,-1-1-1539,1 1 1588,-2-2 1,2 1-2,-5-3 1,0-1-117,-5-5 1,2 2 116,-2-2 0,-2-2 0,-1-1 1,-2-2-1,0-1 0,-2 0 1,-2-3 1,0 0-1,-3-3 1,1 0 45,5 7 158,-6-7-192,9 9 1,-2-3 70,5 6-73,-2-1-1,0-1 1,-1-1 5,0 0 0,3 3-2,-3-3 1,-3-3 796,-2-2 0,-5-5-787,2 2 0,3 3-1,-1-1 0,2 2 14,-5-5-366,-1-1 336,10 10 1,-8-8 2,8 8 1,-6-6 44,3 3 1,-1-1 4,4 4 1,-1-2-43,1 3 1,-4-5 3,1 1 0,-3-4-92,6 8 94,-4-5-7,1 1 1,-2-2-125,-3-3 333,3 3-216,-5-5 0,5 5-63,-3-4 50,3 5-1,-6-7 1,4 4-5,-5-5 0,8 8 6,1 1 0,1 1 2,-3-4 0,-3-1 309,-3-5 1,-2 0-306,-1-2 1,1 0 25,-5-3-28,1 0 33,-3-3 1,2 2 2,-2-2 1,5 5 222,-5-6 0,-2-1-226,-4-3 1,2 1-13,1 1 0,-5-5 40,-1-1-71,-5-5-3,1 0-556,-9-7 88,0-1 480,-27-27 0,2 2 0,-21-21 0</inkml:trace>
  <inkml:trace contextRef="#ctx0" brushRef="#br0" timeOffset="2094">0 623 19213,'19'18'-772,"5"6"758,-10-10 0,8 8-13,-2-1 187,2 1-77,1 0 0,2 4 47,1 0-103,4 4-10,-3-4 0,12 13-31,-5-5 35,5 5 7,-5-5 1,7 8 5,3 1 0,10 12 7,1 0 1,6 5-416,-4-2 0,7 5 376,2 3 1,-2-1-4,0-2 0,-3-1-63,0-2-2244,-4-3 2321,-2-1 0,-4-5-30,-2-3-1630,2 3 1647,-3-3 0,2 2-169,-4-3 1,4 2 160,-4-2 1,1 0 2,2 2 0,-1-1 3,1 1 0,2 2 0,-2-2 0,0 0-7,-3-3 9,4 4 1,-5-6-3,6 8 0,2 1 1,2 1 17,-2-1 0,1 1 1,-2-2 1,-6-6-2,3 3 0,0 0 4,0 0 0,2 2-7,0 1 0,1 0 1,0 0 1,-6-6-38,0 0 33,1 0-2,1 2 0,-1-1-16,-4-4 17,0 0 14,4 5 0,1 0 1,4 3 0,-6-4 18,0-1 1,-2-3 8,5 6 0,0 0-23,2 3 1,4 3 5,0-1 0,0 1 2,-3-3-888,-4-4 874,3 3 1,-7-7-41,2 2 1008,-6-5 1,2 0-997,-5-4 0,0 1 32,-2-4-36,-4-3 0,0 0 867,-3-2 1,2 0-862,2 3 1,4 5 192,-1-3 1,1 3-214,-1-3 28,0 1 972,-1 0 0,7 5-972,-1 0 1,1 2 21,-3-5 0,-4-2 4,1-1 1,-2 0-27,-4-5 0,-1-1 5,-5-5 1,-5-5-30,-3-4 2,-5-3-358,3 1-35,-8-7 130,-28-28 281,1 1 0,-28-28 0,10 11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50:37.776"/>
    </inkml:context>
    <inkml:brush xml:id="br0">
      <inkml:brushProperty name="width" value="0.2" units="cm"/>
      <inkml:brushProperty name="height" value="0.2" units="cm"/>
      <inkml:brushProperty name="color" value="#E71224"/>
    </inkml:brush>
    <inkml:brush xml:id="br1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4423 1470 19064,'-9'-9'-741,"-3"-3"843,11 11 15,-7-6-29,4 2 643,-1 0-706,20 20 0,-2-2 2,13 13 1,-5-5-13,-1-1 0,-1-1-49,4 4 69,4 4-12,4 4 0,3 4 15,1-1-21,7 8 1,3 3 56,6 7-365,5 3 1,2 3 292,5 5 1,3 4-387,-30-32 1,1 2-1,-2-2 1,1 1 382,1 1 0,1 1 1,-3-3-1,1 1-4,0 0 0,0 0 0,0 0 1,1 1 1,-1-1 0,0 0 0,0 0 0,0 0-294,33 33 1,-6-5 285,1-1 1,-6-4 19,3 1 0,-2 0-1,-4-6 1,1 2-10,-1-1 0,1 2 2,5 3 1,2 3-2,1 1 1,-4-4-1,-2-2 1,-2-2-27,-2-1 0,1-1 28,-6-5 1,3 3-114,3 3 105,-6-6 2,6 6 0,-11-11-7,2 2 0,-2-2-69,-1-1 0,1 1 78,-1-1 1,-3-3 25,0 1 1,1-1 5,2 3 1,-3-2-2,1-1 1,2 3-22,3 3 0,-2-2 22,0 0-9,-7-7-24,5 5 1,-1-1 4,-1-1 0,-5-5 279,-7-7 0,0 0-281,4 4 1,-2-2 761,-4-4 0,0 0-765,0 0 1,-1 0 316,1 0 0,0-1-312,0 1 1,0 0-69,0 0 63,0 0 2,4 4 0,-6-6 89,2 2 0,2 2-93,3 4 1,0-2-2,1 2 1,0 0 0,2 2 0,-2-2 0,0 0 1,-2-2 2,2 2 0,1 1 0,-4-4 0,2 2 13,-2-2-14,0 0-35,-7-7 1,2 2-4,-4-4 0,0 0-27,-2-2 0,2 2-105,0 0 1,0 0-36,-3-2 208,1-1 0,3 4 0,1 1 0</inkml:trace>
  <inkml:trace contextRef="#ctx0" brushRef="#br0" timeOffset="1376">4190 2568 18330,'9'10'450,"3"2"-313,-7-8-135,0 1 0,3 4 212,1 0-188,3 3-5,2 1 104,6 8-105,-2-3 0,10 10 28,4 3 91,-1 1-105,8 7 0,4 4 38,6 6-2186,2 2 2150,5 4 0,-2-1-13,3 4 8,5 3-2,3 5 0,0-1-71,-1-2 0,-5-3-451,5 3 1,-5-3 475,5 3 1,-6-4 9,0-1 0,-3-4-8,2 4 0,-3-4 9,1 1 0,-2-3-141,-1 0 1,-2-2 138,1 2 5,-1-2 3,6 6 1,-4-4-6,0 0-1623,-4-4 1629,3 3-43,-3-3 41,0 0 0,0 0 851,-2-2 1,-2-2-876,2 2 0,-4-5 5,-2 0 0,-1-2-5,2 1 0,-5-3 482,-1-2 1,-1-2-486,6 8 1,-4-5-87,2 2 86,-3-3 160,0 0 0,0-1-156,-1 1 1,-3-4 961,-2-3 0,0 2-1001,0-1 56,0 0 1,-1-1-53,-2-2-51,-6-6 83,-4-4-14,-6-6 41,-1-2 0,-2 0 0,-2-3 0</inkml:trace>
  <inkml:trace contextRef="#ctx0" brushRef="#br0" timeOffset="3649">4449 1981 18865,'17'17'-28,"-3"-4"0,5 6 48,-2-1 0,5 3 17,1 2 1,4 4-3,7 7 1,4 4-8,-1-1 0,6 7 34,-2-4 0,6 7 80,-4-4-1929,6 6 1822,-1-1 1,-2-2-58,0 1 52,0-1 0,3 3-141,0 0 137,-4-4 1,5 5-232,-3-4 1,2 4 206,0-1 0,0-1-12,0 1 0,-4-4-4,1 1 0,0 0 5,-3-3 0,4 5 3,-6-8 0,6 7-3,-4-4 12,2 2-3,-2-1 1,3 2 0,0 0 1,0-1-17,-6-5 1,1 2 7,-3-5 1,-1 1 4,-2-4 1,1 3-2,-1-3 0,5 7-1,-2-4 613,-1 1-612,5 4 0,-2-3-107,3 4 102,4 5-8,-6-8 0,5 6-6,-6-6 0,-4-4 227,-2-2 1,-2-2-225,0 0 0,0 1 29,-3-5 0,-1 0-20,-5-5 0,1 1-35,-4-4 30,0 1 574,-2-4 0,-1 0-659,0 1 84,-3-5-52,2 3-20,-6-6-78,2 2-4,-3-3 170,-1 0 0,-3-5 0,-1 0 0</inkml:trace>
  <inkml:trace contextRef="#ctx0" brushRef="#br0" timeOffset="5594">5720 52 19856,'-9'-9'-689,"1"1"948,8 8 0,10 11-155,5 3 1,3 4-80,-1 0 0,7 6-12,2 2 0,7 6 15,2 3 1,0 0 1,6 6 0,2 2 11,9 9 0,-3-3-503,11 11 1,0 0 438,6 6 0,1 1 11,-3-3 0,3 3-7,-1-1 0,1 2 13,0-2 1,-2-1-8,-1-1 1,-2-2 5,4 4 1,2 3-4,2 0 1,-35-34-1,1 1 8,30 30-3125,2 2 3125,1 2 1,-3-5 115,-3-2-2099,-5-5 1991,-2-2-1255,-8-8 1257,-1-1 1,-8-8 539,-2-1-560,-5-7 23,-2-1 0,-8-8 2602,-2-2-2810,-2-1 2448,-8-10-2381,5 7 1953,-13-14-1843,6 5-106,-4-3 0,2 2-107,5 5 1,0 0 2,3 3 1,2 2 18,4 4 211,-2-2 0,7 7 0,-3-3 0,4 4 0</inkml:trace>
  <inkml:trace contextRef="#ctx0" brushRef="#br0" timeOffset="6365">7156 1488 19433,'13'13'-343,"3"3"0,1 1 365,3 3 1,3 3-56,-3-3 12,4 4 148,2 2 1,5 5 0,4 4 7,3 3 0,-2-2 15,5 5-121,-1-1 1,6 6 13,0 0 0,1 1 42,-1 0 1,6 4-492,6 7 1,0 0 466,2 2 1,7 7-37,-31-31 0,0 1 0,5 3 0,0 1-438,-2-2 1,0 0 0,2 3 0,1 0 434,2 1 1,-1 0 0,-3-2 0,1-1-76,-1 0 0,0 0 67,1 1 0,-1-1 0,0 0 0,-1-1-52,-1-1 1,-1-1 0,31 31-185,-2-2 0,-11-11 68,-3-3-14,-2-2 129,-2-2 0,-4-4-71,-4-3 1,-3-5 8,-2-1 1,-4-4-316,1 1 905,-8-8-893,5 5 826,-15-15 0,-1-1 0,-9-9 0</inkml:trace>
  <inkml:trace contextRef="#ctx0" brushRef="#br0" timeOffset="8259">6965 18 19346,'-9'-10'558,"1"2"-266,8 8-255,15 16 0,-2-4-113,13 14 1,1 1 57,2 2 1,3 4 50,0-2 0,6 8 97,6 4-99,-1 0-214,4 4 1,3 3 247,2 2 0,2 3-17,1 0 1,6 5 7,5 6 1,-3-2-40,-2-4 1,2 4-509,-2-4 0,-2 0 434,-1-2 1,-5-6 82,-1 0 1,-3-3-141,-3-3 1,-3-2 100,0-1 1,-1-2-11,-8-6 1,1-1 18,-9-8 1,-2-2 216,-7-6 1,0-1-283,1 0 844,-9-7-1200,-1-3 336,-8-7-172,-11-11-13,4 4 214,-13-13 60,6 7 0,-7-9 0,-1 0 0</inkml:trace>
  <inkml:trace contextRef="#ctx0" brushRef="#br1" timeOffset="-43916.919">2059 5910 19856,'0'-9'-236,"-2"-1"-199,-4 4 346,4 4 257,-6-5 15,8 7-89,0 0-141,0 7 0,0-3 105,0 8 1,0 5-17,0 6 1,0 8 82,0-2-73,0 3-3,0 11 0,0-3 20,0 12-22,0-4 7,0 11 1,0 1 22,0 3 0,6 5-62,0 1 0,0 0 0,-6 0 0,0-2 19,0-3 0,0 1-78,0-7 1,0 5-68,0-5 132,0-1 0,0-7 6,0-4-68,0 4 42,0-13-33,7 5 1,-5-7-7,4-1 1,-4-1 30,-2-4 1,0-4-12,0-8-59,0 0-32,0 1 0,2-9-127,4-3 199,-5-4-197,7-2 189,-8-8 1,0-1-19,0-9 0,0-7 16,0-3 1,0-5-4,0-2 1,0 1 42,0-1 1,0-1 16,0-5 0,0-3 33,0-8-68,0 0 4,0 1 0,0-1 105,0 0 18,0-8-76,-8 6 1,7-13 89,-5 4 1,4-4-65,2-3 0,-6 9 12,0 3 0,1 4-58,5 3 1,0 6-1,0 5 1,0 5-29,0 7 59,0-5 3,0 14-134,0-6 100,-8 7 18,6 9-16,-6-7 1,8 13-11,0-9 1,0 8-89,0-3-210,0 7 122,0-8-17,0 6-244,0-6 439,0 1 0,8 5 0,2-6 0</inkml:trace>
  <inkml:trace contextRef="#ctx0" brushRef="#br1" timeOffset="-42916.919">2007 5876 19856,'-8'9'-777,"-2"7"374,1-7 302,1 1 0,2 5 113,1-3 0,-7 3 24,6 2 1,-7 1 12,1-1 1,3 0-17,-3 1 0,6-1 3,-5 0 0,1-5 213,-1-1-226,-5 1 0,13-1 23,-9 1-64,8-8 51,-4 11-12,1-5 1,5 1-6,-4 1 1,4-1 13,2 6 0,-6-5 31,1 0-15,-1-9-9,6 5 51,0-8-64,8-15-21,-7 3 1,9-19-2,-4 8 0,-4-2 7,4 2 1,1 4-2,-1-4 1,6-2 12,-7 2 1,1 0 0,-6 6 1,6-1-38,0 1 29,-1 7-7,-5-5 0,6 5-6,0-7 22,0 8-36,1-7 30,-5 7-15,14-1 2,-14 2-27,5 1-1,-7 5-90,0-6 107,8 8 1,-6 0 55,6 0-31,-1 0 6,-5 0 3,6 0 1,-1 0-23,-5 0 1,8 0 5,-4 0 20,-4 0 17,5 0-26,1 0 1,-6 2 39,4 4 1,1-2 7,-1 7 1,6-5-59,-6 5 1,7-5 1,-2 6 1,-1-3-51,2 3 54,-1 3 1,1-5-12,-1 7 1,1-5-6,5-1-4,-7 1 1,5 5-1,-3 0 1,3 2-11,2 5 1,0-3 2,1 7 0,-7-6-12,1 1 1,-3-2-28,3 2-68,3-4 111,-13 6 0,8-10-57,-4-3 1,-4-2-83,3-5-147,-3-3 238,-2 6 0,0-8 0</inkml:trace>
  <inkml:trace contextRef="#ctx0" brushRef="#br1" timeOffset="-39516.919">450 7622 19856,'-17'-9'234,"0"-7"-50,-1 14 17,-7-5 0,6 7 46,-4 0 0,-4 0-90,-2 0 1,3 7 11,-3 5 0,6 9-6,-6 2 1,2 14-74,-2-3 0,-2 12-25,8 0 95,0 4 1,12 4 114,-1 4-362,8-4-1438,-3 13 1467,7-6 0,0 8-64,0 1 0,7-1-66,5 0 0,5-8 95,6-3 0,-2-6-34,8-6 1,0-6-149,6-11 1,-1-6-5,1-11 56,-1-4 180,1-8 1,0-2 149,-1-4 1361,-7-4-1456,6-15 1,-12-2 287,8-7 1,-8-3-236,2-3 1,-10-2 82,-1-4 1,-8-2-42,1 7 1,-3 1 69,-2 5 0,-2 1 50,-3-1-148,-5 8-14,-7 2 1,-2 8-59,-4 0 66,-4 7-82,-8 2 1,0 3-122,1-1 0,-1 2 52,1 10 1,-1 5-99,1 12 0,7-2-68,4 8 1,3 0-213,3 6 0,7-1-614,5 1 543,3-8 527,2 5 0,-8-5 0,-2 8 0</inkml:trace>
  <inkml:trace contextRef="#ctx0" brushRef="#br1" timeOffset="-38626.919">986 8072 19856,'-11'0'0,"-1"0"0,1 0-12,-6 0 0,5 0 3,0 0 1,1-6 190,-6 0 1,1-7 139,5 1 0,-5-3-208,5-2 1,1-3-77,-1-3 1,7 2 111,-2-8 0,-2 1-9,3-7 1,-1 0-76,6 1-21,0-1 1,8 1 124,3-1-95,-3 8 1,7-4 94,-3 8-172,3 0 10,10 6 0,-4 2-45,8 3 0,-6 4-198,6 8 0,-2 10-160,2 7 223,3 8 71,-13 10 1,6 5-24,-7 1 26,-1 14-5,0-9 0,-5 20 19,-1-9 1,-7 7-48,2-7 0,-6 7 8,-6-6 0,-3 1 37,-9-1 1,-1-4 1,-4 3 0,2-5 113,-8-6-99,0 4 13,2-13 0,-3 5 115,7-8-152,-8 1 85,12-8 0,-6-2 79,7-8 0,1-7-28,0-4 238,7-4-207,-5-2 0,13-8-16,-4-4 0,10-9-29,2-2 13,15 0-19,-10-2 0,16 4 83,-4-8-71,-3 8-10,12-4 0,-5 10 8,8 3 1,-1-1-35,1 7 0,-1 0-10,1 6 1,-6 8-5,0 3 1,-6 5-73,6 1 0,-8 0 63,2 1 20,-4 7 0,-2-6 1,-5 6-56,-1-8 29,-7 0-97,12 1 52,-15-1 1,7 0-135,-8 1-259,0-9 75,0 7-147,0-15 541,0 7 0,0-8 0</inkml:trace>
  <inkml:trace contextRef="#ctx0" brushRef="#br1" timeOffset="-38366.919">1747 8521 19856,'12'12'0,"-1"-1"186,1-7-79,5 12 0,-5-7-85,-1 9 0,-1 5-6,1 0 0,-3 7-161,-8-1-19,8-4 176,-6 8-483,5-14 270,-14 6 1,3-2 13,-8 0 0,7 0-254,-7-5 441,0-1 0,-5 0 0,0 0 0</inkml:trace>
  <inkml:trace contextRef="#ctx0" brushRef="#br1" timeOffset="-36676.919">1816 8625 19856,'10'0'-1140,"5"0"968,-13 0 1,8 2 48,-4 4 224,-4 3-137,5 9-19,-14-9 143,5 7-117,-14-7 48,7 1 1,-3 3 180,1-7-201,-1 0 52,-5-6-38,7 0 6,-5 0-127,13 0 117,-13 0 1,13-2-179,-4-4 168,4-3-3,-6-1 1,6-5-11,-3 3-13,3-3 17,2-3 135,0 1-67,0 8 0,0-7-33,0 5 1,5 1 200,1-1-203,8 7 1,-5-6 54,9 4-147,-9 4-17,7 2 107,-7 2 1,1 14-157,-4-5 145,-5 12-34,-1-3 0,0 4-87,0-6 1,0 5 94,0 0 1,-1 0-23,-5-6 50,-4 1 0,-7-3 88,0-4 1,5 3 48,1-8 28,-1-1-154,2-5 241,-5 0-104,5 0 17,1-7-119,-7-3 1,15-7-30,-5 0 0,2-1-114,-2 1 0,4 0 13,-4-1-328,5 1 127,8 0 33,3-1 224,-1 9 16,7 1 0,-7 8 0,9 0 0</inkml:trace>
  <inkml:trace contextRef="#ctx0" brushRef="#br1" timeOffset="-35696.919">2439 7588 19856,'0'-10'484,"0"2"-332,-8 8 1,4 0 68,-7 0 1,-1 0-21,-5 0 1,6 2-1,-1 4 1,1 4-45,-7 7 1,7 6-121,-1 0 0,3 8-161,-3-2 101,-3 3 75,5 3 1,-1 5-294,-1 1 139,8-1-23,-11-6 1,13 1-52,-4 0 0,2-7 79,-1 1 1,3-8-43,-4 2-5,4-3 87,2-3 0,8-7-114,3-5 3,4-3 130,3-2 1,1-2-218,4-3 203,4-5-23,8-7 1,-1-1-21,1 1 0,-1 0 75,1 0 0,5 7 3,1 4 1,-3-2-5,-9 3 0,7 1 138,-7 10 0,6 9 34,-12 8 20,0 8-168,-6-12 0,-7 19 115,-4-3-116,3 3 14,-7 5 1,6-7 4,-8 5 1,-6 1-20,0-2 1,-7 1-12,1-7 1,-3-5-39,-2 0 1,1-6-123,5 6 1,-5-8-319,5 2 213,-5-4 4,-1-9 270,0 5 0,-8-13 0,-2 6 0</inkml:trace>
  <inkml:trace contextRef="#ctx0" brushRef="#br1" timeOffset="-35396.919">2353 7622 19856,'0'-11'0,"0"-1"0,0 6 177,0-5 0,0 5 251,0-5 0,1 5-192,5-6 0,4 8-83,7-1 0,0-3-126,1 2 0,1-5-131,4 5 1,4-2-417,7 2 285,-7 5 44,14-7 1,-14 2-366,7 0 556,1-7 0,-1 3 0,11-7 0</inkml:trace>
  <inkml:trace contextRef="#ctx0" brushRef="#br1" timeOffset="-34546.919">3684 7311 19862,'-8'-10'1311,"7"3"-1069,-7 7 0,2 13-29,0 4 0,-7 14-69,1 4 1,-9 7-104,-2 10 1,-6 13 72,6 4 0,-8 10-383,3-4 1,1 2 171,-2-2 1,2-4 77,-2 4 0,2-6-407,4-6 161,4-3-20,-6-16 0,14 4-267,-1-7 1,6-3 164,-5-9 387,7-4 0,-11-8 0,5 0 0</inkml:trace>
  <inkml:trace contextRef="#ctx0" brushRef="#br1" timeOffset="-34186.919">3079 7432 19856,'0'23'-445,"0"0"1,2 0 341,4-6 0,-3 1 191,9-1 0,-1 0-95,7 1 0,-1-3 63,0-3 1,1-5-295,-1-7 175,0 0 15,0 0 1,1-2 205,-1-3-81,0-13 0,-7-1 354,5-6-274,-13 0 0,12-2-44,-9-7 1,1 5 32,-6 0 0,0 2-12,0-2-89,0-3 43,0 5 1,-7 0-537,-5 4 232,-3 3 161,-3 3 1,-1 8-581,-4 3 329,4 4 87,-6 2 219,0 8 0,-2 9 0,-8 10 0</inkml:trace>
  <inkml:trace contextRef="#ctx0" brushRef="#br1" timeOffset="-33666.919">3563 8452 19856,'0'25'0,"0"4"0,0 2-739,0-2 479,0 3 0,0-11 112,0 8 1,6-8 139,0 2-65,7-3 270,-3-11-214,7 7 0,0-14 230,1 3 10,-9-3-221,7-9 0,-7-3 170,8-7 0,-7-1-155,5-7 384,-13 6-200,14-13 0,-14 10 81,3-6 53,-3 6-147,-2-10 0,0 13 104,0-5 1,-5 5 69,-1 2 1,-8 0-536,3-1 81,-5 9 141,-1 1 1,0 8-519,0 0 283,-1 0 186,-7 8 0,-2 9 0,-7 10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0:14.418"/>
    </inkml:context>
    <inkml:brush xml:id="br0">
      <inkml:brushProperty name="width" value="0.2" units="cm"/>
      <inkml:brushProperty name="height" value="0.2" units="cm"/>
    </inkml:brush>
    <inkml:brush xml:id="br1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77 18641,'0'19'285,"0"-3"-580,0-16 323,0-24 24,0 19-31,0-18 25,0 23 291,0 0-153,0-16-13,0 12 562,0-11-711,0 38 40,0-9-8,0 26-64,0-13 9,0 15 1,0-5-10,0 3 1,0-9 25,0-2 0,0-6-33,0 5 1,0 1 25,0 6 1,0-6-27,0-1 0,0 1 16,0 6 0,0-1-3,0 1 1,0 0 3,0-1 0,0 1-2,0-1 0,0 1-3,0 0 5,0-1-1,0 8 1,0 1 0,0 3 26,0-12 10,0 7-15,0-5 1,0 14-6,0-4 1,0-9 1,0-8 1,0-1-25,0 7 0,0 0 16,0-1 0,0-5-31,0 0 35,0 0-21,0 13-4,0 2 7,0 0 21,0 6-1,0-13-18,0 13 8,0-6 4,0 8 1,0-2-7,0-4 0,0-10 33,0-7-31,0 0 0,0 11 33,0 1 0,0-7-25,0-5-6,0 0 1,0 11 32,0 1 0,0-7-25,0-5 0,0 0-32,0 5 0,0 1 28,0 0 1,0-1-16,0 1 1,0-6 9,0-1 0,0 1-2,0 6 1,0-1-15,0 1 1,0 0-16,0-1-40,0 1 1,0 5 59,0 1 0,0-7-4,0-5-8,0-8 18,0 19 0,0-11-25,0 12 132,0-13-103,0 13 14,0-5-15,0 16 2,0 0 1,0-8-29,0-3 30,0-13-28,0 13 15,0-5-4,0 16 9,0-8 4,0 6-2,0-13-3,0 5-27,0-7 27,0-1-31,0 1 24,0 7-27,0-5 32,0 5-1,0 0 16,0-5-22,0-3 13,0-1-6,0-6-4,0 7 3,0-7 10,0-2-6,0 0-1,0-6 0,0 6-1,0-15 4,0 5-2,0-13-1,0 6 0,0 0 0,0 1 0,0 9 0,0-1 42,0 0-39,0-7-254,0-3 18,0-30 121,0 18 42,0-26-348,0 21 135,0-7 283,0 0 0,0-1 0,0 1 0</inkml:trace>
  <inkml:trace contextRef="#ctx0" brushRef="#br0" timeOffset="27900">66 30 19869,'-19'0'673,"3"0"-136,16 0-588,23 0 170,-17 0-352,33 0 49,-20 0 89,15 0 0,1 0 65,0 0 1,-9 0-8,7 0 1,0 0 53,7 0-57,0 0 68,-5 0 1,5 0-46,1 0 34,-9 0 10,1 0-21,2 0 1,9 0-6,8 0 0,0 0 0,-8 0-1,-4 0-1,-11 0-33,4 0 0,-6 0 29,7 0-152,-7 0 137,6 0-20,1 0-19,-5 0 132,19 0-33,-11 0 0,13 0 86,-4 0-135,-12 0 120,-1 0-80,2 0-27,9 0 24,8 0 1,-2 0-91,-4 0 87,-12 0-23,-1 0 1,0 0-20,7 0-23,0 0 33,3 0 11,-7 0 0,6 0-2,-7 0 0,0 0-3,-1 0 1,6 0 2,1 0-2,-1 0 0,6 0 0,0 0 0,0 0 1,-11 0-1,0 0 1,11 0-5,0 0 3,0 0 1,-11 0 0,-1 0-1,1 0 0,5 0 1,0 0 0,9 0 0,-3 0 0,2 0 5,-2 0 0,4 0 0,-4 0 1,4 0-6,2 0 2,0 0 24,-1 0 0,1 0 3,0 0 0,-6 0-2,0 0 0,2 0 5,10 0 0,-4 0-23,4 0 1,-5 0 4,-1 0 0,0 0-20,0 0 1,0 0-3,0 0 0,5 0-59,1 0 75,0 0-18,-6 0 1,5 0-8,1 0 1,1 0 11,-1 0 0,-4 0-1,3 0 0,3 0 30,-2 0 0,-1 0 4,-5 0 0,2 0-20,4 0 0,1 0 6,5 0 0,1 0 16,-7 0-1357,7 0 1335,-11 0 1,11 0-62,-7 0 61,7 0-34,-11 0 0,7 0-72,-3 0 1,-2 0 93,7 0 0,-7 0-5,1 0 1,-1 0-3,2 0 1,-2 0-4,7 0 1,-7 0 32,1 0-27,-3 0 2,6 0 1,-7 0 31,5 0-31,-4 0 1,6 0 0,-7 0 0,5 0 0,-4 0 670,-2 0 1,0 0-670,-1 0 1,-4 0 68,-1 0 1,0 0-72,6 0 1,-2 0-20,-4 0 18,4 0 3,-6 0 0,10 0-33,3 0 1,-3 0 22,4 0 0,-8 0 0,2 0 1,-4 0 9,9 0 0,-3 0-2,-2 0 0,-4 0 0,4 0 1,-4 0 0,10 0 0,-3 0 41,3 0-44,-12 0 3,19 0 1,-19 0 28,12 0-30,-4 0-5,-2 0 0,2 0-5,3 0 1,-3 0 5,4 0 1,-5 0-3,-1 0 0,6 0 6,0 0 1,-1 0-2,-5 0 1,0 0 20,0 0-21,0 0 1,0 0 0,0 0 52,-1 0-52,1 0 8,0 0 0,0 0 0,0 0 1,-2 0-12,-4 0 0,4 0 0,-4 0 0,4 0 7,2 0 0,-6 0-2,0 0 0,-2 0 3,2 0-1,4 0-2,-5 0 0,5 0 30,-4 0 0,4 0-27,-4 0 1,-2 0 1,2 0 1,-2 0-11,2 0 0,-1 0 0,-5 0 0,-4 0-6,5 0 1,-5 0-5,-1 0 1,-1 0 30,1 0 0,0 0-18,-1 0 0,1 0 92,-1 0 1,1 0-81,0 0 1,-1 0 4,1 0 0,-1 0-3,1 0 0,-1 0 4,1 0 0,5 0-37,1 0 0,-1 0-10,-5 0 0,1 0-8,5 0 46,-5 0-9,6 0 0,-5 0-7,3 0 6,-3 0 1,5 0 0,-6 0 0,5 0 1,-5 0 5,5 0 1,1 0 2,-2 0 1,1 0-1,-7 0 1,3 0 2,3 0 0,-3 0 24,3 0-30,-4 0-1,-1 0 0,0 0 0,-1 0 1,3 0-3,3 0 0,-3 0-1,3 0 1,-4 0-11,-1 0 0,0 0-3,-1 0 0,7 0 19,-1 0 0,0 0 0,-5 0 0,-4 0 93,3 0-96,-3 0 1,4 0 0,-3 0 14,-3 0-11,4 0-10,1 0 0,3 0 2,3 0 0,-3 0-16,3 0 1,-2 0-12,3 0 1,-5 0 15,5 0 1,1 0-8,-2 0 1,1 0 167,-7 0-151,8 0-2,-5 0 0,5 0 92,-7 0-87,7 0 10,-5 0 0,7 0 5,-4 0 1,-1 0-28,7 0 0,-2 0-7,2 0 0,2 0-3,-8 0 1,6 0-87,-5 0 0,5 0 14,-6 0 81,1 0-11,1 0 0,-6 0 19,5 0-18,3 0 41,-8 0 1,13 0 94,-9 0 1,8 0-74,-2 0 1,4 0 17,2 0 1,0 0-63,0 0 1,-1 0 18,1 0 1,-4 0-189,4 0 189,-11 0-7,16 0 1,-18 0-62,7 0 57,0 0-10,-2 0 0,4 0-11,-7 0 0,7 0 33,-2 0 0,-2 0 6,2 0 1,-2 0-13,2 0 1,2 0 7,-7 0 0,5 0-5,-6 0 1,6 0 0,-5 0 0,-1 0 2,-5 0 1,5 0-6,0 0 1,1 0-1,-7 0 0,7 0-5,-1 0 0,0 0-2,-5 0 1,-1 0 15,1 0 1,0 0 3,-1 0 1,1 0-23,-1 0 10,1 0 1,5 0-21,1 0 18,-1 0-13,-5 0 0,-7 0-2,1 0 2,0 0-1,13 0 0,1 0 9,3 0-4,-4 0 1,-2 0 42,1 0-41,-9 0 1,7 0 31,-5 0-26,-3 0-10,2 0 5,-6 0-29,15 0 0,0 0-5,4 0 0,-9 0 16,-8 0 0,-6 0-27,5 0 31,1 0-19,14 0 103,1 0-83,8 0 31,-8 0 1,-2 0 3,-7 0 0,-6 0-18,-1 0 0,1 0 18,6 0 1,-1 0-12,9 0 0,-1 0-48,4 0 43,-11 0-21,-3 0 0,-11 0-17,8 0 23,0 0 3,13 0 0,1 0 0,3 0 1,-4 0 1,-2 0-5,1 0 3,-1 0 0,0 0 11,1 0-9,-1 0 0,-13 0 80,6 0-75,1 0 27,-5 0 8,11 0-29,-5 0 3,9 0-10,8 0 19,0 0-78,0 0 59,0 0 1,-8 0-10,-4 0 4,-11 0 64,4 0 3,-14 0-47,21 0 8,-11 0-28,13 0 18,-7 0 5,-8 0-68,-2 0 46,0 0-53,-6 0 55,14 0-58,-22 0-22,12 0 71,-13 0 1,7 0-8,8 0 6,-6 0 74,6 0-74,-7 0 86,-9 0-69,7 0 6,-7 0-7,9 0 0,-1 0-8,0 0-6,0 0-10,1 0 20,-1 0-5,-7 0 117,5 0-74,-13 0 8,6 0-34,-1 0 4,-5 0-8,14 0-9,-15 0 106,7 0-78,0 0 150,-6 0-168,13 0 10,-13 0-5,6 0-16,-1 0 93,-5 0-148,14 0-25,-14 0 725,5 0-563,1 0-289,-6 0 204,13 0 10,-13 0-1001,6 0 197,-23 0 796,3 0 0,-21 0 0,6 0 0</inkml:trace>
  <inkml:trace contextRef="#ctx0" brushRef="#br0" timeOffset="55479">19831 42 18951,'0'-19'60,"0"4"302,0 15-430,0-8 68,0 29 44,0-23-35,0 33 4,0-21-12,0 15 1,0-6-76,0 6-10,0-16 45,0 7 22,0-14-777,0 5 686,0-22 208,0 11-124,0-27 187,0 12-87,0 0 33,0-4-158,0 21 1,0 25 0,0 16 0</inkml:trace>
  <inkml:trace contextRef="#ctx0" brushRef="#br0" timeOffset="71116">49 4455 18591,'-20'0'505,"5"0"64,15 0-464,23 0-11,-10 0-18,20 0 14,-8 0-136,-6 0 119,14 0-162,-6 0 102,8 0-8,-9 0-30,7 0-7,-6 0 14,8 0 5,-9 0 10,-1 0 3,0 0 0,-5 0 0,-3 0 0,6 0 0,-11 0 0,20 0 0,-13 0 0,-1 0-18,5 0-1,-12 0 4,22 0-3,-14 0 14,6 0 6,0 0 2,-6 0 1,6 0 6,0 0-6,-6 0 3,14 0-8,-14 0 2,6 0-5,0 0 4,-5 0-37,5 0-3,-8 0 34,8 0 0,2 0-11,7 0 1,1 0-21,-1 0 42,-7 0 1,6 0-23,-4 0 25,-4 0 47,7 0 12,-5 0-10,8 0 10,7 0-60,-5 0 7,13 0-15,-6 0 1,0 0 15,-4 0 0,-9 0-31,-2 0 0,-6 0 30,6 0 1,-6 0 11,6 0-32,-8 0 2,19 0 3,-3 0 0,7 0 0,-4 0 0,-9 0-5,-2 0 10,0 0-1,-2 0 0,-1 0-23,-2 0 21,2 0 0,9 0-1,0 0 1,-7 0 26,1 0-11,0 0 0,11 0-17,1 0 1,-7 0 0,-5 0 1,0 0-4,6 0 8,-9 0-1,7 0 0,-6 0-13,8 0 1,-1 0 6,1 0 0,-1 0-1,1 0 0,1 0 0,5 0 0,-5 0 0,5 0 0,-5 0 6,-1 0 1,-1 0 1,1 0 0,1 0-6,5 0 1,-5 0 1,5 0 0,-5 0-6,-1 0 6,-1 0 3,1 0 0,5 0 1,1 0 0,-1 0-6,-5 0 0,5 0 0,0 0 0,1 0 24,-7 0-22,9 0 0,-7 0 0,12 0 36,-8 0 0,7 0-30,-7 0 0,8 0 23,-2 0-20,4 0-14,2 0 1,-2 0 2,-4 0 1,4 0-2,-4 0 0,-2 0-2,2 0 0,-5 0 4,5 0 1,-6 0-5,6 0 0,-2 0 1,3 0 1,2 0-4,-2 0 0,3 0-20,1 0 1,7 0 26,0 0 1,-1 0-1,-5 0 1,2 0 8,4 0 1,-4 0 1,3 0 0,-3 0-4,-2 0 0,2 0 2,3 0 0,-3 0 11,4 0-12,3 0-8,-7 0 1,6 0 3,-9 0 1,7 0-7,0 0 0,-1 0-2,-5 0 1,2 0 2,4 0 0,-3 0-2,9 0 0,-7 0 25,7 0 0,-3 0-21,3 0 0,1 0 88,-7 0-571,-1 0 492,-5 0 1,6 0 4,0 0 1,5 0-12,-5 0 0,5 0 1,-5 0 0,5 0 2,-5 0 1,1 0-1,-1 0 1,-4 0-9,3 0 1,-3 0-4,-2 0 1,6 0-16,-1 0 1,1 0 21,-6 0 0,0 0-15,0 0 13,7 0 249,-5 0 0,6 0-244,-9 0 1,1 0-8,0 0 0,6 0 0,-1 0 1,1 0-3,-6 0 1,6 0 0,-1 0 0,1 0-4,-6 0 0,0 0 6,0 0 1,-1 0 1,1 0 0,-6 0-4,1 0 0,-3 0-1,2 0 1,4 0 1,-4 0 1,6 0-1,5 0 1,-3 0-2,4 0 0,-2 0 0,1 0 0,-3 0-2,4 0 0,-5 0 3,-1 0 0,6 0-3,0 0 1,-1 0 5,-5 0 1,0 0 1,0 0 0,6 0 16,-1 0 1,1 0 4,-6 0 0,3 0-29,-3 0 1,10 0 9,-10 0 0,3 0-27,-3 0 27,8 0-37,-6 0 0,11 0-3,-7 0 0,5 0 30,-5 0 1,-1 0-6,-5 0 1,0 0 14,0 0 0,6 0 5,-1 0 0,-3 0 7,-2 0 0,-2 0 7,13 0 1,-7 0-18,2 0 1,-3 0-9,3 0 1,-4 0-1,3 0 0,-3 0 5,-2 0 1,2 0-6,4 0 0,-5 0-7,5 0 1,2 0-4,-3 0 1,1 0 10,-6 0 1,0 0 4,0 0 0,-1 0 45,1 0-50,-7 0 1,4 0 1,-4 0 10,7 0-10,-1 0 6,1 0 0,-4 0 1,4 0 1,-10 0-13,10 0 1,-4 0-3,4 0 1,-6 0 7,1 0 0,-3 0-3,2 0 0,2 0-10,-8 0 0,8 0 10,-2 0 1,-1 0-6,1 0 0,0 0 0,6 0 1,-6 0 0,0 0 1,-2 0-1,2 0 1,4 0-2,-4 0 1,-2 0-2,3 0 1,-7 0 2,6 0 0,-6 0-1,6 0 1,-5 0 0,5 0 0,-6 0 0,6 0 0,-5 0 0,5 0 0,-2 0 0,2 0 0,2 0 0,-7 0 0,5 0 0,-6 0 0,6 0-1,-5 0 1,7 0-1,-2 0 1,-2 0 0,2 0 0,0 0 0,6 0 0,0 0 0,0 0 0,-6 0-6,0 0 1,-2 0-1,2 0 1,4 0-4,-4 0 0,-1 0-2,1 0 1,-2 0 1,2 0 0,4 0-2,-4 0 0,-2 0 9,2 0 1,0 0-6,6 0 0,-6 0 14,1 0 1,-3 0-8,2 0 1,4 0 2,-4 0 0,-2 0 4,2 0 1,-5 0 1,5 0 0,-6 0 1,6 0 1,-5 0 0,5 0 1,-6 0-10,6 0 0,-6 0 2,7 0 1,-7 0 13,6 0-11,-8 0-3,12 0-464,-5 0 467,-1 0 0,4 0 15,-8 0 0,6 0 2,-5 0 1,1 0-4,-2 0-46,-3 0 37,13 0 0,-12 0 3,8 0 1,-7 0 1,1 0 0,-3 0-60,-3 0 324,8 0 0,6 0-289,4 0 0,-4 0 3,-13 0-1,0 0 1,11 0 3,0 0 1,0 0 0,-6 0-3,1 0 1,-1 0 2,-5 0 1,-1 0 0,1 0 0,-1 0 0,1 0 0,-1 0 23,9 0 1,1 0-4,8 0 0,-8 0 27,-4 0-2,-11 0-31,4 0 4,-6 0-44,0 0 0,5 0-51,-3 0-16,-4 0 81,8 0 1,-6 0-29,7 0 18,-7 0-10,6 0 91,-6 0-43,7 0 12,1 0-12,-1 0 9,1 0-20,0 0-3,-1 0-51,1 0 52,-8 0-66,-2 0 57,0 0-7,-6 0 12,6 0 2,-8 0-8,0 0 4,1 0 10,-1 0 8,0 0 14,1 0-26,-9 0 60,-1 0-7,0 0 106,-6 0-154,13 0 1,-13 0-144,6 0 205,-1 0 34,-5 0-82,14 0-19,-15 0-111,7 0 122,0 0-58,-6 0 65,13 0-40,-13 0 272,6 0-273,-1 0-79,-5 0 47,14 0 51,-14 0-36,5 0 4,1 0 91,-6 0-104,13 0 72,-13 0-61,6 0 8,0 0-108,-7 0 19,15 0-211,-14 0 166,5 0 0,-7 0 0</inkml:trace>
  <inkml:trace contextRef="#ctx0" brushRef="#br0" timeOffset="148045">19847 163 19794,'0'27'-75,"0"-2"114,0 0 32,0-6-40,0 6-25,0-7 16,0 7 8,0 2-8,0 7-13,0 1-53,0-1 61,0 1-3,0 0-2,0-1-31,0 1 23,0-8 0,0 5-9,0-13 1,0 14-7,0-6 13,0 8-10,0-1 6,0 1 2,0-1 0,0 1 0,0 0-37,0-1 15,0 1 1,0-1-15,0 1 23,0-8 23,0 5-27,0-12 19,0 12 3,0-12 6,0 12-1,0-13-2,0 14 37,0-6-41,0 8 80,0-1-69,0 1 7,0-8 0,0 5-18,0-5-4,0 8-7,0-8 43,0-2-27,0 0 4,0-6-3,0 6 25,0-8-25,0 0 3,0 8-12,0 2-6,0 8-34,0 0 43,0-9-11,0 7 3,0-6-5,0 0 64,0 6 7,0-14 39,0 13-78,0-12-34,0 12 44,0-5-74,0 8 2,0-1-156,0 1 178,0 0-29,0-1 134,0-7-119,0 6 83,0-6-63,0 7 20,0 1 1,0-1 1,0 1 7,0-8-41,0 6-10,0-7 31,0 9-5,0 0 43,0-1-40,0 1 42,0-1-20,0 1 43,0 0-35,0-1 6,0 1-52,0-8 41,0 5-25,0-13 18,0 6-43,0 0 33,0 2-20,0 8 44,0 0 2,0-1-22,0 1 4,0-8-23,0-2 24,0-8-94,0 0 84,0-7-18,0 5 11,0-5-4,0 7 6,0 8 6,0-6 0,0 14-2,0-14-56,0 6 48,0-8-98,0 1 99,0-1-3,0 0 18,0 1 1,0 7 17,0-14-36,0 12 6,0-13 13,0 7 37,0 0-40,0 1-5,0-1 21,0 0 0,0 0 43,0 1-52,0-1-18,0 0 24,0 1-47,0-1 16,0 0-9,0 1 8,0-1-8,0 0-37,0 0 45,0 1 16,0-1-19,0 0 107,0 1-72,0-9 6,0 7-20,0-15 14,0 15-44,0-14 36,0 5-76,0 1 66,0-6-18,0 13-3,0-5 4,0 0-8,0 5-2,0-5 34,0-1-6,0-1-13,0 0 20,0-6-13,0 13 3,0-13 6,0 13-3,0-13-56,0 6 47,0-1 77,0-5-47,0 14-15,0-14 7,0 13-22,0-13 23,0 13-36,0-5 27,0 0-27,0 5 13,0-13-6,0 6 12,0-1-2,0-5-25,0 14 23,0-15 1,0 15 1,0-7 2,0 9-1,0-9 2,0-1-38,0 0 31,0-6 6,0 13 1,0-13 3,0 6-6,0-1 217,0-5-193,0 14-13,0-15-7,0 7-36,0 0 285,0-6-247,0 13-22,0-13 11,0 6 3,0-1-235,0-5 91,0-17-14,0 9-72,0-17-278,0 15 347,0 7 0,0-7 0</inkml:trace>
  <inkml:trace contextRef="#ctx0" brushRef="#br1" timeOffset="179008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  <inkml:trace contextRef="#ctx0" brushRef="#br1" timeOffset="209998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41.37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69 18844,'0'-19'90,"0"4"-67,0 15 426,0-8-372,0-2 68,0 1-51,0 1 11,0 31-98,0-9 159,0 26-131,0-5 1,0 9 0,0 6-34,0-4 0,0-4 27,0-7 0,0-7-64,0 1 0,0 0 50,0 6 1,0-1-48,0 1 1,0-1 13,0 1 1,0 7-3,0 4 0,0 4-1,0 2 0,0 0-9,0 0 0,0-6-25,0 0 0,0-2 28,0 3 42,0-5-49,0 0 73,0-5 1,0 5-65,0-8 68,0-7-37,0 14 9,0-5-7,0 16-5,0 0 0,0-8-7,0-3 1,0-11 3,0-1 10,0-8-8,0 12-22,0 1 17,0 3 0,0-2-15,0-3 14,0-13-37,0 14 32,0 2 16,0 1-13,0 14 1,0-13 9,0 3-5,0-11 2,0 11 0,0-11-98,0 11 88,0-11-16,0 12 6,0-13 67,0 15-48,0-16 6,0-2 23,0-1 12,0 3-17,0 0-14,0 14 1,0-13-23,0 13 18,0-12 0,0 3-84,0-3 73,0-12-3,0 14-4,0-19 6,0 13 77,0-16-74,0 7 57,0-7-44,0 16 5,0 2-4,0 8-4,0 7 11,0-5-53,0 5 26,0-15 1,0 5 32,0-12-22,0-3 50,0-2-46,0-5 39,0 7-62,0 0-5,0 1 17,0-1-2,0 0 0,0 1 6,0-9-7,0 7 5,0-7 4,0 8-44,0 1 1,0-1 42,0 0-11,0 1 74,0-1-73,0-7 37,0-3-31,0 1 52,0-6-116,0 13 0,0-5 40,0 15 19,0-6-2,0-2-18,0-1 43,0-14-15,0 13 10,0-13 33,0 6 14,0-1 24,0-5-62,0 14 61,0-15-77,0 7-82,0 0 74,0-6-14,0 13-15,0-13 46,0 6 32,0-1 47,0-5-76,0 14-49,0-14-561,0 5 0,0-7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00.3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27 20398,'0'19'615,"0"12"-417,0-12-210,0 24 1,0 1 70,0 8 1,0-6-19,0 0 0,0 0 11,0 6 1,0 7-10,0 5 0,0-3-90,0 3 1,0-7 61,0 7 0,0-9-48,0 3 1,0-4 66,0-2 1,0-6-107,0 0 1,0-2 54,0 2 1,0 4-76,0-4 1,0 4 33,0 2 0,0 0 48,0 0 0,0 6-113,0-1 0,0 7 44,0-7 0,0 7-41,0-7 1,0 1 64,0-6 1,0-6 38,0 0 1,0-6-42,0 7 0,0-9 41,0 2 0,0-3-68,0-3 48,0 1 1,0 5 58,0 1 1,0-7-55,0-5 1,0 0-3,0 6 0,0-1 3,0 1 0,0-1 28,0 1 1,0-6-79,0 0 1,0-1-88,0 7 103,0 0-3,0 7 168,0-6-174,0 7 246,0-16-141,0-3 111,0-6-125,0-1 35,0 0-57,0 8-8,0-5-82,0 12 100,0-5 71,0 8-89,0-1 95,0 1-12,0-8 23,0-2-68,0-8-4,0 0-22,0-7 41,0 5 28,0-5-45,0 7 52,0 8-25,0-6 18,0 6 40,0-15-367,0-2 1,0-31-1,0-6 1</inkml:trace>
  <inkml:trace contextRef="#ctx0" brushRef="#br0" timeOffset="21748">1148 79 18356,'0'-19'505,"0"3"-274,0 16 6,0-7-24,0-3-141,0 0 300,0 3-128,0-1-148,0 6-93,0 18 23,0-11 65,0 26-93,0-21 70,0-1 26,0 7-83,0 9 0,0 9 3,0 12 1,0-3-11,0-9 0,0 8-11,0 5 1,0 3-103,0 1 116,0 1 1,0-2-9,0-4-213,0 4-480,0-5 626,0-1 0,0-2 39,0-7 1,0 5 24,0 0 0,0 1 2,0-7 0,0 7-14,0-1 1,0 6 9,0-6 1,0 6 61,0-5-52,0 7-4,0-12 0,0 12-47,0-7 50,0 7 262,0-4 1,0 2-291,0 0 0,0-7 5,0 1 1,0 2-6,0-1 1,0-7 14,0-5 0,0-6-9,0 6 124,0 0 17,0 13-124,0-13 0,0 11 168,0-11-155,0-4 0,0 8 45,0-5-40,0 5 0,0 2-13,0-1 0,0 1 1,0-1 1,0 1 1,0 5-9,0 1 0,0-7-80,0-5 83,0-8 0,0 12 1,0-12-29,0 8 20,0 0 7,0-2 1,0 5-3,0-3 1,0 4 0,0 1 1,0-5 0,0 0 1,0-6 5,0 6 0,0-6 8,0 6 81,0-8-87,0 12 1,0-14-15,0 6 16,0 0-1,0-6-2,0 14 1,0-6-8,0 7 1,0-5-2,0 0 0,0-6-39,0 6-14,0-8 46,0 11 1,0-12 0,0 5 85,0-16-79,0 7 23,0-14 5,0 13-10,0-13 14,0 21-18,0-12 4,0 14-41,0-7 34,0-1-73,0 0-8,0-7 62,0 13-4,0-12 52,0 7 3,0-3-55,0-13-368,0 6 132,0-24 250,0 5 0,0-14 0,0 8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46.5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19813,'0'20'368,"0"3"-233,0-6-225,0 2 58,0 14-21,0 1 0,0 3 32,0 3 0,0-9-19,0-2 1,0 0-8,0 5 1,0 1 36,0-1 0,0 1-111,0 0 0,0 1 99,0 4 1,0-3 15,0 3 0,0 3 18,0-3 1,0 2 1,0-1 0,0-5-2,0 4 1,0-3 9,0-3 1,0 1 67,0 0 1,0-1-59,0 1 28,0-1 1,0 7-6,0-1-7,0 0 1,0 1-42,0-1 0,0 1-2,0-7 1,0 1 14,0-1 1,0 3 13,0 3 14,0-3 0,0 11-5,0-8-22,0 0 0,0 1 1,0-1 0,0-5-24,0-7 31,0-6 2,0 10 12,0-5-7,0 15-109,0 3 0,0 5 92,0-4-62,0-4 45,0 0 0,0-5-19,0 3-19,0-11 0,0 4-39,0-5 74,0-3-2,0 16 24,0-12-31,0 13-110,0-8 106,0 9 0,0-7-39,0 5 36,0-13 0,0 5 17,0-4 4,0-4-10,0 8-183,0 1 156,0 3 68,0 5-68,0-15 71,0 5-54,0-5 0,0 8 11,0 0 14,0-1 46,0 1-46,0-1-18,0 1 7,0-8-64,0 5 34,0-12-6,0 12 57,0-20-3,0 11 66,0-13-89,0 14 28,0-4-11,0 5-8,0-8-14,0 0 0,0-7-28,0 5-12,0-13 203,0 6-151,0 0 113,0-7-71,0 15-16,0-14-8,0 13-59,0-13 64,0 13-133,0-13 111,0 14-18,0-14-243,0 5 1,0-22-1,0-4 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48.8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35 18415,'0'-19'377,"0"3"948,0 16-1243,0 23-83,0-9 35,0 34 1,0-19-9,0 11 1,0-3-1,0-3 1,0 1-49,0-1 1,0 7-4,0-1 1,0 2-10,0-1 0,0-5 24,0 5 1,0-5-24,0-1 59,0-1 1,0 7-30,0-1 1,0 0 25,0-5 0,0 1-23,0 5 1,0-3 22,0 8 1,0-5-20,0 5 1,0-6-1,0 6 0,0-2-53,0 2 1,0 3 52,0-9 0,0 6-27,0-6 17,0 1 1,0-1-5,0 0-3,0-7 32,0 7-18,0-3 1,0 7 1,0-4 0,0-9 5,0-2-3,0-8-66,0 20 58,0-5-11,0 16 1,0-2 3,0-4-119,0-11 87,0 5-12,0-11-13,0 13-4,0-7 66,0-1-40,0 1 104,0-1-76,0 9 1,0-7 24,0 4-30,0-11 0,0 4-22,0-4-21,0-4 0,0 7 50,0-3 1,0-2-65,0 2 24,0-8 97,0 12-97,0 1 146,0 3-73,0 5 13,0 0-13,0-5-7,0 5 149,0 0-137,0-5-28,0 5 0,0-7 30,0-1-161,0-7 174,0 6-5,0-6 50,0 7-86,0 1 142,0-8-108,0-2 2,0-8 27,0 8-7,0-6 9,0 6 1,0-7-58,0-1 30,0-7-46,0 5 52,0-13-341,0 6 274,0-1 72,0-5-53,0 14 36,0-15 401,0 7-408,0 0 41,0-6-58,0 13 60,0-5-23,0 7-29,0-7-10,0 5-52,0-13-309,0 6-237,0-24 288,0 5 307,0-22 0,0 6 0,0-7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0.63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19655,'0'19'567,"0"12"-389,0-19 8,0 13-85,0 0 1,0-4 17,0 8-68,0-8 1,0 11 10,0-3 1,0 4 22,0 1 1,0 1-123,0 0 0,0-1 102,0 1 1,0 5-104,0 1 1,0 7 19,0-2 0,0 4-46,0 2 1,0-1 52,0 1 1,0 0-13,0 0 0,0-6 10,0 0 0,0-5 11,0 5 0,0-8-22,0 3 1,0-5 18,0-1 0,0 5-57,0 0 0,0 1 17,0-7 0,0 7-7,0-1 0,0 2 11,0-1 0,0-5-8,0 4 1,0 3 10,0-3 1,0 6 2,0-6 0,0 1-19,0-7 0,0 1 12,0 0 0,0-7 53,0 1 1,0-6-43,0 6 1,0-6 74,0 6 0,0 0-49,0 5 1,0 1 1,0 0 1,0-1 26,0 1 1,0 5-26,0 0 0,0 3-169,0-3 152,0-3 3,0 13 0,0-14 92,0 4 4,0-11-30,0 4-21,0-6 1,0 7 52,0 1-70,0 0 0,0 5-15,0 0 1,0 1 54,0-7-114,0 1 107,0 7-4,0-5-30,0 5 5,0-15 132,0-2-114,0-8-38,0 0 54,0 1-105,0-1 67,0 0-7,0 0-38,0 1 1,0-1-52,0 0 70,0 8-79,0-5 71,0 12-48,0-5 78,0 0-2,0-2 2,0-15 13,0 5 29,0-13-53,0 13 91,0-13-71,0 6 6,0 0-15,0-7-4,0 15-15,0-14 16,0 13-39,0-13 39,0 21-43,0-11 31,0 13-13,0-16-81,0-1 0,0-31 0,0-6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2.61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35 19854,'0'-19'852,"0"3"17,0 16-776,0 23-216,0-2 19,0 29 0,0-13 67,0 3 0,0-3-47,0-3 1,0 3 61,0 3 0,0 4-40,0 8 1,0-4-4,0 4 1,0-4-1,0 10 0,0-4 48,0-2 0,0-1 5,0 1 1,0 0 21,0 0 0,0 0-30,0 0 0,0-6 112,0 0 1,0-2-97,0 2 0,0 2 96,0-7 1,0 5-25,0-6 1,0 6 7,0-5 1,0 5-27,0-6 1,0 6 0,0-5 1,0 7-91,0-2 76,0-4 0,0 8 0,0-8-91,0 4 0,0-1 76,0-5 0,0-4-57,0 5 1,0-5-20,0-1 1,0-6-10,0-1 0,0-4 40,0 4 1,0-5 7,0 6 1,0 0 17,0 6-20,0-1 0,0 7-45,0-1 1,0 0-31,0-5-6,0-1 55,0 9-16,0 1-162,0 0 145,0-2 6,0-7-19,0 0 107,0-1-8,0-7 13,0 6-58,0-6 8,0 7 89,0 1-81,0-8-53,0 5 51,0-12 17,0 12-26,0-5-1,0 8 61,0-1 8,0 1 44,0-1-87,0-7 19,0 6 5,0-14 6,0 6 66,0-7 7,0-1-17,0 0 12,0 8-81,0-6 37,0 6-23,0-7 33,0-1-132,0-8 13,0 7-17,0-14-48,0 13 110,0-13-197,0 6 0,0-24 0,0-3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6.04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20046,'0'27'252,"0"-2"-282,0-8 114,0 1-24,0 7-16,0 2 0,0 13-27,0 0 0,0 1 22,0-7 0,0 9 6,0 3 1,0 4-51,0 2 0,0 5 41,0 1 0,0 5-86,0-5 1,0-2 72,0-10 1,0 2-73,0-8 1,0 0 71,0-5 0,0 2-5,0 3 1,0-4-20,0 5 1,0-3 0,0 3 1,0-3-1,0 8 0,0 0 11,0 6 1,0 0-107,0 0 1,0 0 59,0 0 0,0-6-122,0 0 1,0-6 33,0 6 97,0-7 1,0 9 15,0-8 0,0-5-4,0-7-4,0-6-10,0 18 0,0-5-41,0 11 58,0-4 1,0-2 12,0 1 1,0-1-40,0-5 0,0-1-5,0 1 0,0 5-23,0 0 1,0 7-79,0-7 55,0 0 5,0 3 246,0-7-143,0 6 158,0-7-203,0 0 24,0 7 0,0-6 34,0 5 10,0-13-70,0 5 21,0-14-15,0 14 17,0-6 0,0 7-13,0 1 0,0-6 17,0 0 0,0-6 2,0 6-2,0-8-5,0 4 139,0-8-126,0 0 26,0-7-15,0-2-68,0-1 38,0-5-11,0 14 1,0 1-13,0 10-120,0 15 124,0-5 71,0 5-70,0-8 201,0-14-167,0-5 180,0-15-142,0 8 9,0 1-67,0 1 47,0 5-77,0-5 43,0 7-5,0-7-18,0 5-11,0-13-206,0 6 0,0-8 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8.6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20255,'0'27'283,"0"12"-201,0-5 1,0 5 16,0-5 1,0 9-33,0 3 1,0 9-20,0 3 1,0 2 41,0-3 0,0 3-126,0 3 1,0 4 25,0-3 0,0-5-42,0-1 1,0 2 41,0-3 1,0 1-18,0-6 1,0 0 9,0 0 0,0-1 20,0 1 1,0-2-18,0-4 1,0 4 17,0-4 0,0 4-46,0 2 0,0 0 9,0 0 1,0 6-6,0-1 0,0-1-22,0-10 1,0 2-11,0-7 1,0-1 79,0-5-9,0-1 1,0 6 30,0 1 0,0-7-54,0-5 1,0 0-46,0 6 1,0 5 51,0 0 1,0 1-47,0-7 1,0 3 4,0 3 0,0-1-9,0 7 1,0-8 52,0 2 0,0-3-31,0-2 0,0-7 133,0 1-144,0-8 145,0 12-78,0-6 0,0 7 32,0 1-40,0-8 12,0 6-11,0 1-4,0-5-5,0 11 4,0-13-4,0 0 40,0-2 3,0 0-34,0-6 4,0 14-95,0-6 91,0-8 6,0 4-14,0-21 55,0 6-41,0-1-7,0-5 8,0 14-16,0 1 4,0 2-51,0 14 45,0-6 74,0 0-41,0-2 8,0-8-27,0 0 1,0 1-47,0-9-357,0-1 0,0-8 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37.84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19151,'0'27'214,"0"6"0,0-7 61,0 9-220,0 0 8,0-8 1,0 5 9,0-3 1,0 4 27,0 1 1,0 3 5,0 3 1,0-3 32,0 3 1,0 2-52,0-1 0,0 5-44,0-6 1,0 8 15,0-2 1,0 4 0,0 2 0,0 0-10,0 0 0,0 5-79,0 1 1,0 2 44,0-3 1,0-3-94,0 4 1,0 1-37,0-1 1,0-2 71,0-10 0,0 2-18,0-8 0,0 6 38,0-5 1,0 5-7,0-6 1,0 0-15,0-5 0,0 0 6,0-1 1,0 1 1,0-1 0,0-5 0,0 0 1,0 0 53,0 5 1,0 1-41,0 0 0,0 5-58,0 0 1,0 6 27,0-5 0,0-1-55,0-5 50,0 7 0,0 0-60,0 4 89,0-3 1,0-3-2,0 0 1,0-5 179,0-6-187,0 0 1,0 11 82,0 0 1,0-5-64,0-6 0,0-6 6,0 6 1,0-6-63,0 5-23,0-6 112,0 10-12,0-13 195,0 14-137,0-14-12,0 6-34,0 0 10,0 2-63,0 8-34,0-1 33,0 1-24,0-8 230,0-2-174,0-8-10,0-7 75,0 5-33,0-5 12,0 7-27,0 0-7,0 1-181,0-1 117,0-7-284,0 5 163,0-13-204,0 5 245,0 1 104,0-6 0,0 6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39.5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20230,'0'27'277,"0"5"0,0 1-181,0 7 1,0 3 0,0-3 1,0 4-48,0 8 1,0 2-80,0 3 1,0 5-72,0 7 0,0 0 104,0 0 0,0 4-57,0-3 1,0 6 39,0-12 0,0 5-117,0-11-394,0-1 550,0-5 1,0 0-8,0 0 1,0 0-30,0 0 1,0 0 8,0-1 0,0 1-32,0 0 0,0 2-71,0 4 1,0-6 94,0-1-1,0 9 244,0-22 1,0 20-239,0-12 0,0-2 3,0 2 0,0-1 4,0 1 1,0-2-23,0-4 1,0-3 6,0 3 0,0-3 18,0-3 0,0-5 3,0 0 1,0-6 3,0 6 1,0-6-20,0 6 0,0-6 55,0 6 1,0-6-46,0 5 1,0-5 14,0 6-31,0 0 1,0 11-10,0 1-8,0-8-11,0 7 13,0-11 9,0 13 60,0-7 34,0-9 19,0 7-52,0-14 19,0 6-48,0 0 33,0-6-225,0 14 199,0-14-158,0 6 129,0-7-11,0-9 46,0 7 7,0-7-48,0 9 40,0 6-25,0 3 82,0 0-61,0 6 229,0-14-147,0 14-58,0-14-7,0 6-2,0-8-118,0-7 137,0 5-118,0-5 69,0 7 35,0-7-388,0-3 0,0-30 1,0-5-1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41.21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20067,'0'34'235,"0"9"0,0-1-151,0 4 1,0-9 17,0-9 1,0 3-11,0 9 1,0-1-41,0 7 0,0 0-7,0 6 1,0 6-99,0-1 0,0 11 67,0 1 0,0 0-123,0 6 0,0-10 111,0-1 0,0-7-21,0 7 0,0-14-72,0 1 0,0-8 74,0 3 0,0-8-66,0 3 0,0 1 48,0-2 0,0 2-1,0-1 1,0-3-9,0 8 1,0 1-3,0 4 0,0 1-6,0 0 1,0 0-9,0 0 1,0-6 11,0 0 1,0-6 8,0 7 0,0-9 129,0 2-76,0-3 2,0 13 0,0-6 9,0 8 1,0-14 5,0-9 1,0 0-24,0 6 1,0-7 12,0 1 1,0 0-96,0 6 1,0 1 77,0 4 1,0-3-83,0 3 1,0-3 63,0-3 0,0-5-7,0 0 1,0-6 7,0 6-8,0-8 47,0 12 177,0-6-152,0 7-23,0-7 8,0 6-23,0-6-15,0 7 0,0 1 9,0-1-10,0-7-18,0-2 9,0-7 59,0-1 6,0 0 62,0 1-99,0-1 2,0 0 2,0 8-3,0-6-89,0 14-21,0-22 16,0 13 62,0-23-424,0 7 0,0-23 0,0-4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42.98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21942,'0'34'4,"0"1"1,0-6 59,0-1 1,0 7-129,0 5 0,0 3-17,0-3 1,0 2 75,0 4 1,0 4-25,0-4 0,0 10-100,0 2 0,0-1 96,0-5 1,0 0-9,0 0 1,0 2 17,0 3 0,0-3 2,0 4 0,0-4 28,0-2 1,0-1-14,0 1 0,0 0 4,0 0 0,0 0-24,0 0 0,0 0-4,0 0 1,0-6-8,0 0 1,0-6-7,0 6 0,0-1 32,0 1 1,0-2-13,0-4 1,0-3 19,0 3 1,0 2 0,0-1 1,0 1 7,0-2 0,0-3-4,0 3 1,0-3 2,0-3 1,0 1-24,0-1 0,0 1-5,0 0 0,0-7 39,0 1-25,0-8 1,0 12 10,0-4-2,0-4 1,0 7 6,0-3-3,0 4 0,0 7 6,0 1-5,0-1 0,0 0-5,0 1-125,0-1 113,0 2-18,0-5 22,0 5-9,0-7 40,0-8 0,0-2 60,0-8 18,0 0-48,0 8-24,0 2-40,0 0-43,0 6-27,0-14 28,0 6-22,0-8 147,0 0 2,0-7 35,0-2-107,0-1 174,0-5-218,0 14-162,0-14 23,0 13-321,0-13-646,0 6 828,0-1 242,0-5-71,0 14 262,0-7-182,0 1 69,0-3 0,0-7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46.5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19813,'0'20'368,"0"3"-233,0-6-225,0 2 58,0 14-21,0 1 0,0 3 32,0 3 0,0-9-19,0-2 1,0 0-8,0 5 1,0 1 36,0-1 0,0 1-111,0 0 0,0 1 99,0 4 1,0-3 15,0 3 0,0 3 18,0-3 1,0 2 1,0-1 0,0-5-2,0 4 1,0-3 9,0-3 1,0 1 67,0 0 1,0-1-59,0 1 28,0-1 1,0 7-6,0-1-7,0 0 1,0 1-42,0-1 0,0 1-2,0-7 1,0 1 14,0-1 1,0 3 13,0 3 14,0-3 0,0 11-5,0-8-22,0 0 0,0 1 1,0-1 0,0-5-24,0-7 31,0-6 2,0 10 12,0-5-7,0 15-109,0 3 0,0 5 92,0-4-62,0-4 45,0 0 0,0-5-19,0 3-19,0-11 0,0 4-39,0-5 74,0-3-2,0 16 24,0-12-31,0 13-110,0-8 106,0 9 0,0-7-39,0 5 36,0-13 0,0 5 17,0-4 4,0-4-10,0 8-183,0 1 156,0 3 68,0 5-68,0-15 71,0 5-54,0-5 0,0 8 11,0 0 14,0-1 46,0 1-46,0-1-18,0 1 7,0-8-64,0 5 34,0-12-6,0 12 57,0-20-3,0 11 66,0-13-89,0 14 28,0-4-11,0 5-8,0-8-14,0 0 0,0-7-28,0 5-12,0-13 203,0 6-151,0 0 113,0-7-71,0 15-16,0-14-8,0 13-59,0-13 64,0 13-133,0-13 111,0 14-18,0-14-243,0 5 1,0-22-1,0-4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29.792"/>
    </inkml:context>
    <inkml:brush xml:id="br0">
      <inkml:brushProperty name="width" value="0.2" units="cm"/>
      <inkml:brushProperty name="height" value="0.2" units="cm"/>
      <inkml:brushProperty name="color" value="#E71224"/>
    </inkml:brush>
    <inkml:brush xml:id="br1">
      <inkml:brushProperty name="width" value="0.1" units="cm"/>
      <inkml:brushProperty name="height" value="0.1" units="cm"/>
    </inkml:brush>
  </inkml:definitions>
  <inkml:trace contextRef="#ctx0" brushRef="#br0">3165 226 19410,'0'26'317,"0"-1"-87,0-15-158,0 13 24,0-11 48,0 13-87,0 7 1,0 9-5,0 11 0,0 3-8,0-9 1,0 4-71,0 2 0,0 8 3,0 3 1,0 4 65,0 3 0,0 3-137,0-4 0,0 2 55,0-13 1,0-1 30,0-5 0,0-2 14,0-4 160,0 4-162,0-13 1,0 11 2,0-8 41,0 8-37,0-4 0,0 8 6,0 0 10,0-8-7,0 6 0,0-8 97,0 5-93,0 2 1,0-10-68,0 7 61,0-8 0,0 10-34,0-7 0,0 5-83,0-6 0,0 3 112,0-3-75,0-4 60,0-1 1,0-2-38,0-5 2,0 5 40,0 9 1,0 1-29,0 3 243,0-12-221,0-1 0,0-12 1,0 8 35,0-8-26,0 12 1,0-12 13,0 8-77,0-8 75,0 4-112,0-8 103,0 0-69,0 1 49,0-9-12,0-1 27,0 0 1,0-6-7,0 13-2,0-13 1,0 13-1,0-5 6,0 7-60,0-7 54,0 13 1,0-19-2,0 19-5,0-21 14,0 13-14,0-5 7,0-1 6,0 7-49,0-7 40,0 9-72,0-9 71,0 7-4,0-7 26,0 1-32,0 5 15,0-13 1,0 13 5,0-13 11,0 14 17,0-7-29,0 1 1,0 5-5,0-5 7,0 0 1,0-3 2,0 1-1,0-6-7,0 13-8,0-5 9,0-1-5,0-1-46,0 0 49,0 1-91,0 1-433,0-2 1,0-1 0,0 3 0</inkml:trace>
  <inkml:trace contextRef="#ctx0" brushRef="#br0" timeOffset="5911">2542 208 20815,'0'35'114,"0"-1"-50,0 1 18,0 0-88,0 7 1,0 2 14,0 8 0,0 0-4,0 0 0,0 2-63,0 3 1,0-1-35,0 7 0,0-7 66,0 2 0,0-5-6,0-1 1,0-6 20,0 1 0,0-1-3,0 6 0,0-6 13,0 0 0,0-2 9,0 2 1,0 4-3,0-4 0,0-2 5,0 3 1,0-3-14,0 2 0,0 2-9,0-8 0,0 8-61,0-2 0,0-3 40,0-3 0,0-2-10,0 3 0,0-10 19,0 3 0,0-3 6,0 3 1,0 1 20,0 0 1,0-1 14,0 1 1,0-1 161,0 1-182,0 0 1,0 5 39,0 0 1,0 1-23,0-7 1,0-5 63,0 0-99,0 0 2,0 13-47,0 2 20,0 8 0,0-8 28,0-3-13,0-13 150,0 5-74,0 2 16,0 1-55,0 6 11,0-7-45,0-8-7,0 6 27,0-22-15,0 12-22,0-13 32,0 7 3,0 0 30,0 1 5,0-1 6,0 0 12,0-7-35,0 5 4,0-5-30,0 7 31,0 8-37,0 2 59,0 15 0,0-5 52,0 5 12,0-15-91,0-2 33,0-8-26,0-7 27,0 5-108,0-13-1824,0 6 1887,0-24 0,0 5 0,0-14 0</inkml:trace>
  <inkml:trace contextRef="#ctx0" brushRef="#br0" timeOffset="-4701">0 1 19898,'0'19'188,"0"12"-60,0-12-92,0 8 30,0 13-26,0-11 0,0 13-40,0-7 1,0 1 7,0 5 1,0 5-9,0 12 1,0-3 18,0 9 1,0-7-14,0 7 0,0-3-23,0 3 1,0 3-7,0-4 1,0-3 37,0-3 0,0-3-9,0-2 0,0-6-5,0 0 0,0-5-3,0 5 0,0-6 0,0 6 1,0-5 3,0 5 1,0-2-3,0 2 1,0 4-22,0-4 0,0-2-8,0 2 1,0-7-94,0 1 116,0 4-6,0-7 1,0 5 1,0-7-2,0-1 14,0 1 0,0-6 0,0 0 0,0-1-8,0 7 0,0 0 4,0-1 1,0 1 33,0-1 5,0 1 20,0 7 1,0 0-51,0 5 0,0-11-13,0-7 1,0-6-2,0 6 1,0-6-10,0 6-3,0-8-13,0 11 33,0-5-5,0 8 29,0 0-30,0 7-77,0 2 79,0 0 3,0-9-1,0-10-1,0-8-4,0 8 2,0 2 1,0 0 20,0 6-21,0-7 1,0 1 4,0-2-2,0-7 4,0-1-4,0 0 0,0 0 0,0 8-5,0 2-1,0 8 9,0-8-3,0-2 0,0-8 2,0 0-1,0-7-1,0 5 4,0-13-3,0 6 1,0 0 0,0 1-1,0 9 0,0-1 0,0 0 0,0-7-14,0-3-1,0 1-305,0-6 0,0 6 1</inkml:trace>
  <inkml:trace contextRef="#ctx0" brushRef="#br0" timeOffset="-2715">1418 53 18810,'0'19'352,"0"4"-268,0-6-19,0 2-29,0 14 19,0-14 168,0 6-182,0 0 51,0 2 1,0 10 16,0 3 1,0-2-58,0 9 1,0-1 11,0 6 1,0 1-46,0 5 0,0 2-3,0 3 0,0-2-25,0-3 1,0-8 54,0 8 0,0-10-132,0 4-44,0 0 112,0-8 0,0 2-99,0 0 0,0 0 69,0 6 1,0 0-13,0 0 0,0-6 27,0 0 30,0 0-16,0-2 1,0 4 28,0-7-38,0-1 9,0-5 0,0-7 114,0 1-109,0 0-3,0-2-158,0 6 157,0-7 2,0 9 0,0 7 3,0-13 1,0 12-15,0-13 26,0-3-19,0 8 1,0-6 78,0 7-82,0 1 7,0 7 1,0-5 74,0 3-70,0-11-3,0 4-76,0-6 81,0-1 2,0 7-38,0 2 25,0-6 10,0 3 0,0-7-18,0 4 78,0-4-66,0 15 5,0-11 0,0 8 70,0-9 1,0-4-68,0 4 45,0-6-32,0 2 3,0-6-106,0 7 101,0-14 1,0 12-39,0-5 31,0 1 4,0 6-9,0-8-4,0 8 109,0-6-108,0 14 7,0-14 86,0 6-78,0-8 2,0 1 67,0 7-50,0-14-40,0 12 35,0-13 7,0 0-78,0-3 71,0 1-53,0 2 35,0 7 0,0 0-4,0-7 3,0 5 7,0-5-5,0-1 12,0-1 5,0 0-18,0 1-60,0 9-7,0-1 65,0 0 71,0 0-74,0 1-3,0-9 151,0-1-159,0 0 37,0-6-117,0 13 96,0-13-148,0 6 1,0-8 0</inkml:trace>
  <inkml:trace contextRef="#ctx0" brushRef="#br1" timeOffset="-184082.73">1345 4411 19807,'0'-10'317,"0"2"633,0 8-600,0 16-99,7-5-125,-5 14 1,6-6 168,-8 4-210,0-3 40,0 12-52,0-5 0,0 13-40,0 1 1,0 5 79,0-6 0,6 8-112,-1-2 0,1-1 82,-6 1 0,0-8-83,0 3 0,0 1 31,0-2 0,0-1-110,0-11 1,0 3 60,0-8 42,0 8 1,0-12 64,0 4-59,0-4 1,0-1-13,0-1 1,0-5-5,0-1 0,0-5 37,0 5-1,0-7-66,0 4 186,0-8-143,8 0 3,-6 0-90,5 0 79,1 0 21,-6 0-117,6 0 91,-1 0-30,-5 0 8,14 0 1,-7 0 42,9 0-16,-1 0 1,0 0 7,0 0 1,1 0 8,-1 0 0,6-6-19,0 0 0,0 1 10,-5 5 0,5-2 24,0-4-31,7 4 4,-3-6 1,10 3 8,3-1 1,-1-2-26,7 2 1,-6 4-5,6-3 0,-2-3 16,2 2 0,3 0 0,-9 6 1,6 0-106,-6 0 96,8 0-2,-11 0 0,5 0-52,-7 0 51,-1 0-25,9 8 1,-9-6-2,1 4 0,-1-4 17,-5-2 0,2 0-1,-2 0 0,1 0 42,-6 0 0,4 0 6,-5 0 0,6 0 167,-6 0-35,0 0-73,2-8 1,-4 6-100,8-4 34,-8 4 25,12 2 1,-14-5 24,4-1 0,2 0-75,-2 6 1,2 0-113,-2 0 1,-3 0 82,3 0 1,-4 0-24,-2 0 1,6 0 64,0 0-16,0 8-10,-13-6 0,5 5 227,-3-7-212,3 0-49,-5 0 6,5 0 91,-13 0-1279,6 0 1,-24 8 0,-3 2 0</inkml:trace>
  <inkml:trace contextRef="#ctx0" brushRef="#br1" timeOffset="-183315.73">3126 5085 19856,'0'-10'626,"0"3"2921,0 7-3364,7 0 92,-5 0-45,14 0-47,-7 0-66,1 7 1,5-5-11,-3 4-11,3 4 0,3-7-130,-1 9 0,-2-6 50,-3 5 1,1-5-113,-7 6 1,5-7-56,-5 7 165,8-8 8,-12 11-92,13-13 1,-11 11 14,7-7 15,-7 8 0,6-12 0,-4 3 15,-5 5 1,9-8-2,-4 4-9,-4-4-16,5 5-8,-7-5 23,0 6 1,-1-2 1,-5-1 48,4 9-7,-14-12 1,13 13 131,-9-3-117,8 3 46,-11 2 0,5 1 9,-7-1 0,5 2-25,1 4 1,-1-2 73,-5 8 1,0-8-55,0 2 0,5-3 86,0-3 0,7-2-422,-7-3 128,8 3 28,-3-13-1339,7 6 1177,0-8 1,0 0-1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6:03.9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  <inkml:trace contextRef="#ctx0" brushRef="#br0" timeOffset="1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  <inkml:trace contextRef="#ctx0" brushRef="#br0" timeOffset="2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00.3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27 20398,'0'19'615,"0"12"-417,0-12-210,0 24 1,0 1 70,0 8 1,0-6-19,0 0 0,0 0 11,0 6 1,0 7-10,0 5 0,0-3-90,0 3 1,0-7 61,0 7 0,0-9-48,0 3 1,0-4 66,0-2 1,0-6-107,0 0 1,0-2 54,0 2 1,0 4-76,0-4 1,0 4 33,0 2 0,0 0 48,0 0 0,0 6-113,0-1 0,0 7 44,0-7 0,0 7-41,0-7 1,0 1 64,0-6 1,0-6 38,0 0 1,0-6-42,0 7 0,0-9 41,0 2 0,0-3-68,0-3 48,0 1 1,0 5 58,0 1 1,0-7-55,0-5 1,0 0-3,0 6 0,0-1 3,0 1 0,0-1 28,0 1 1,0-6-79,0 0 1,0-1-88,0 7 103,0 0-3,0 7 168,0-6-174,0 7 246,0-16-141,0-3 111,0-6-125,0-1 35,0 0-57,0 8-8,0-5-82,0 12 100,0-5 71,0 8-89,0-1 95,0 1-12,0-8 23,0-2-68,0-8-4,0 0-22,0-7 41,0 5 28,0-5-45,0 7 52,0 8-25,0-6 18,0 6 40,0-15-367,0-2 1,0-31-1,0-6 1</inkml:trace>
  <inkml:trace contextRef="#ctx0" brushRef="#br0" timeOffset="21748">1148 79 18356,'0'-19'505,"0"3"-274,0 16 6,0-7-24,0-3-141,0 0 300,0 3-128,0-1-148,0 6-93,0 18 23,0-11 65,0 26-93,0-21 70,0-1 26,0 7-83,0 9 0,0 9 3,0 12 1,0-3-11,0-9 0,0 8-11,0 5 1,0 3-103,0 1 116,0 1 1,0-2-9,0-4-213,0 4-480,0-5 626,0-1 0,0-2 39,0-7 1,0 5 24,0 0 0,0 1 2,0-7 0,0 7-14,0-1 1,0 6 9,0-6 1,0 6 61,0-5-52,0 7-4,0-12 0,0 12-47,0-7 50,0 7 262,0-4 1,0 2-291,0 0 0,0-7 5,0 1 1,0 2-6,0-1 1,0-7 14,0-5 0,0-6-9,0 6 124,0 0 17,0 13-124,0-13 0,0 11 168,0-11-155,0-4 0,0 8 45,0-5-40,0 5 0,0 2-13,0-1 0,0 1 1,0-1 1,0 1 1,0 5-9,0 1 0,0-7-80,0-5 83,0-8 0,0 12 1,0-12-29,0 8 20,0 0 7,0-2 1,0 5-3,0-3 1,0 4 0,0 1 1,0-5 0,0 0 1,0-6 5,0 6 0,0-6 8,0 6 81,0-8-87,0 12 1,0-14-15,0 6 16,0 0-1,0-6-2,0 14 1,0-6-8,0 7 1,0-5-2,0 0 0,0-6-39,0 6-14,0-8 46,0 11 1,0-12 0,0 5 85,0-16-79,0 7 23,0-14 5,0 13-10,0-13 14,0 21-18,0-12 4,0 14-41,0-7 34,0-1-73,0 0-8,0-7 62,0 13-4,0-12 52,0 7 3,0-3-55,0-13-368,0 6 132,0-24 250,0 5 0,0-14 0,0 8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29.7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3165 226 19410,'0'26'317,"0"-1"-87,0-15-158,0 13 24,0-11 48,0 13-87,0 7 1,0 9-5,0 11 0,0 3-8,0-9 1,0 4-71,0 2 0,0 8 3,0 3 1,0 4 65,0 3 0,0 3-137,0-4 0,0 2 55,0-13 1,0-1 30,0-5 0,0-2 14,0-4 160,0 4-162,0-13 1,0 11 2,0-8 41,0 8-37,0-4 0,0 8 6,0 0 10,0-8-7,0 6 0,0-8 97,0 5-93,0 2 1,0-10-68,0 7 61,0-8 0,0 10-34,0-7 0,0 5-83,0-6 0,0 3 112,0-3-75,0-4 60,0-1 1,0-2-38,0-5 2,0 5 40,0 9 1,0 1-29,0 3 243,0-12-221,0-1 0,0-12 1,0 8 35,0-8-26,0 12 1,0-12 13,0 8-77,0-8 75,0 4-112,0-8 103,0 0-69,0 1 49,0-9-12,0-1 27,0 0 1,0-6-7,0 13-2,0-13 1,0 13-1,0-5 6,0 7-60,0-7 54,0 13 1,0-19-2,0 19-5,0-21 14,0 13-14,0-5 7,0-1 6,0 7-49,0-7 40,0 9-72,0-9 71,0 7-4,0-7 26,0 1-32,0 5 15,0-13 1,0 13 5,0-13 11,0 14 17,0-7-29,0 1 1,0 5-5,0-5 7,0 0 1,0-3 2,0 1-1,0-6-7,0 13-8,0-5 9,0-1-5,0-1-46,0 0 49,0 1-91,0 1-433,0-2 1,0-1 0,0 3 0</inkml:trace>
  <inkml:trace contextRef="#ctx0" brushRef="#br0" timeOffset="5911">2542 208 20815,'0'35'114,"0"-1"-50,0 1 18,0 0-88,0 7 1,0 2 14,0 8 0,0 0-4,0 0 0,0 2-63,0 3 1,0-1-35,0 7 0,0-7 66,0 2 0,0-5-6,0-1 1,0-6 20,0 1 0,0-1-3,0 6 0,0-6 13,0 0 0,0-2 9,0 2 1,0 4-3,0-4 0,0-2 5,0 3 1,0-3-14,0 2 0,0 2-9,0-8 0,0 8-61,0-2 0,0-3 40,0-3 0,0-2-10,0 3 0,0-10 19,0 3 0,0-3 6,0 3 1,0 1 20,0 0 1,0-1 14,0 1 1,0-1 161,0 1-182,0 0 1,0 5 39,0 0 1,0 1-23,0-7 1,0-5 63,0 0-99,0 0 2,0 13-47,0 2 20,0 8 0,0-8 28,0-3-13,0-13 150,0 5-74,0 2 16,0 1-55,0 6 11,0-7-45,0-8-7,0 6 27,0-22-15,0 12-22,0-13 32,0 7 3,0 0 30,0 1 5,0-1 6,0 0 12,0-7-35,0 5 4,0-5-30,0 7 31,0 8-37,0 2 59,0 15 0,0-5 52,0 5 12,0-15-91,0-2 33,0-8-26,0-7 27,0 5-108,0-13-1824,0 6 1887,0-24 0,0 5 0,0-14 0</inkml:trace>
  <inkml:trace contextRef="#ctx0" brushRef="#br0" timeOffset="-4701">0 1 19898,'0'19'188,"0"12"-60,0-12-92,0 8 30,0 13-26,0-11 0,0 13-40,0-7 1,0 1 7,0 5 1,0 5-9,0 12 1,0-3 18,0 9 1,0-7-14,0 7 0,0-3-23,0 3 1,0 3-7,0-4 1,0-3 37,0-3 0,0-3-9,0-2 0,0-6-5,0 0 0,0-5-3,0 5 0,0-6 0,0 6 1,0-5 3,0 5 1,0-2-3,0 2 1,0 4-22,0-4 0,0-2-8,0 2 1,0-7-94,0 1 116,0 4-6,0-7 1,0 5 1,0-7-2,0-1 14,0 1 0,0-6 0,0 0 0,0-1-8,0 7 0,0 0 4,0-1 1,0 1 33,0-1 5,0 1 20,0 7 1,0 0-51,0 5 0,0-11-13,0-7 1,0-6-2,0 6 1,0-6-10,0 6-3,0-8-13,0 11 33,0-5-5,0 8 29,0 0-30,0 7-77,0 2 79,0 0 3,0-9-1,0-10-1,0-8-4,0 8 2,0 2 1,0 0 20,0 6-21,0-7 1,0 1 4,0-2-2,0-7 4,0-1-4,0 0 0,0 0 0,0 8-5,0 2-1,0 8 9,0-8-3,0-2 0,0-8 2,0 0-1,0-7-1,0 5 4,0-13-3,0 6 1,0 0 0,0 1-1,0 9 0,0-1 0,0 0 0,0-7-14,0-3-1,0 1-305,0-6 0,0 6 1</inkml:trace>
  <inkml:trace contextRef="#ctx0" brushRef="#br0" timeOffset="-2715">1418 53 18810,'0'19'352,"0"4"-268,0-6-19,0 2-29,0 14 19,0-14 168,0 6-182,0 0 51,0 2 1,0 10 16,0 3 1,0-2-58,0 9 1,0-1 11,0 6 1,0 1-46,0 5 0,0 2-3,0 3 0,0-2-25,0-3 1,0-8 54,0 8 0,0-10-132,0 4-44,0 0 112,0-8 0,0 2-99,0 0 0,0 0 69,0 6 1,0 0-13,0 0 0,0-6 27,0 0 30,0 0-16,0-2 1,0 4 28,0-7-38,0-1 9,0-5 0,0-7 114,0 1-109,0 0-3,0-2-158,0 6 157,0-7 2,0 9 0,0 7 3,0-13 1,0 12-15,0-13 26,0-3-19,0 8 1,0-6 78,0 7-82,0 1 7,0 7 1,0-5 74,0 3-70,0-11-3,0 4-76,0-6 81,0-1 2,0 7-38,0 2 25,0-6 10,0 3 0,0-7-18,0 4 78,0-4-66,0 15 5,0-11 0,0 8 70,0-9 1,0-4-68,0 4 45,0-6-32,0 2 3,0-6-106,0 7 101,0-14 1,0 12-39,0-5 31,0 1 4,0 6-9,0-8-4,0 8 109,0-6-108,0 14 7,0-14 86,0 6-78,0-8 2,0 1 67,0 7-50,0-14-40,0 12 35,0-13 7,0 0-78,0-3 71,0 1-53,0 2 35,0 7 0,0 0-4,0-7 3,0 5 7,0-5-5,0-1 12,0-1 5,0 0-18,0 1-60,0 9-7,0-1 65,0 0 71,0 0-74,0 1-3,0-9 151,0-1-159,0 0 37,0-6-117,0 13 96,0-13-148,0 6 1,0-8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6:00:13.9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329 190 19856,'0'-17'-182,"0"6"-45,0-1 0,0 6 508,0-5 219,0 7 0,0-6 104,0 5-298,0 3 92,0-6-213,0 23 44,0 5-124,0 14 1,0 3-21,0 3 0,0 10 50,0 8 0,0-1-7,0-5 0,0 0-14,0 0 0,-1-2-90,-5-4 1,4 4 48,-4-4-122,4-4 119,2 1 1,0-11-119,0-3 0,0 2-114,0-8-31,0 0 112,0-6 16,0-7 5,0-2 24,0-24 0,0-3-215,0-16 115,0 1 47,8-1 1,-6-7-104,4-4 92,-5-4 0,1-2-13,4 0 63,-4-8 1,6 7 23,-8-5 0,-2 2 9,-4-1 1,2 9-15,-7-4 1,7 11 111,-2 1 1,-2 11 13,3 6-25,-1 4-72,6 2 106,0 7 25,0 2-1433,0 8 1049,8 16-25,-7-12-651,7 19 461,-8-21 470,0 13 0,0-5 0,0 7 0</inkml:trace>
  <inkml:trace contextRef="#ctx0" brushRef="#br0" timeOffset="606">260 121 19530,'-9'0'-719,"1"-7"986,0 5 341,6-6-204,-13 8-291,5 8-21,-7 1 0,0 10 314,0 5-276,-1 2-71,-7 1 0,6 6 39,-4-4 1,4-4-9,1-2 0,3-4 70,4-2-18,3 1-275,8-9 86,0-1 98,8-8-1,-6 0 1,19-8-95,-4-3-53,4-12 102,4-4 0,-6-6-66,4 4 0,2-3 57,-2 3 1,2-4-11,-2-1 0,-5 5 69,-1 0 1,-2 8 6,-9-2 0,2 11 197,-2 6-233,-5-3 156,7 7 259,-8-6-209,0 8-109,8 16 0,-6-5 70,4 12 0,3-2-82,3 2 1,-3-3-3,3 3 0,-1-2-105,7 2-57,-1-4 117,0 6 1,1-8-892,-1 1 385,0-1 233,0-7 209,8 5 0,-5-6 0,5 9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0:14.418"/>
    </inkml:context>
    <inkml:brush xml:id="br0">
      <inkml:brushProperty name="width" value="0.2" units="cm"/>
      <inkml:brushProperty name="height" value="0.2" units="cm"/>
    </inkml:brush>
    <inkml:brush xml:id="br1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77 18641,'0'19'285,"0"-3"-580,0-16 323,0-24 24,0 19-31,0-18 25,0 23 291,0 0-153,0-16-13,0 12 562,0-11-711,0 38 40,0-9-8,0 26-64,0-13 9,0 15 1,0-5-10,0 3 1,0-9 25,0-2 0,0-6-33,0 5 1,0 1 25,0 6 1,0-6-27,0-1 0,0 1 16,0 6 0,0-1-3,0 1 1,0 0 3,0-1 0,0 1-2,0-1 0,0 1-3,0 0 5,0-1-1,0 8 1,0 1 0,0 3 26,0-12 10,0 7-15,0-5 1,0 14-6,0-4 1,0-9 1,0-8 1,0-1-25,0 7 0,0 0 16,0-1 0,0-5-31,0 0 35,0 0-21,0 13-4,0 2 7,0 0 21,0 6-1,0-13-18,0 13 8,0-6 4,0 8 1,0-2-7,0-4 0,0-10 33,0-7-31,0 0 0,0 11 33,0 1 0,0-7-25,0-5-6,0 0 1,0 11 32,0 1 0,0-7-25,0-5 0,0 0-32,0 5 0,0 1 28,0 0 1,0-1-16,0 1 1,0-6 9,0-1 0,0 1-2,0 6 1,0-1-15,0 1 1,0 0-16,0-1-40,0 1 1,0 5 59,0 1 0,0-7-4,0-5-8,0-8 18,0 19 0,0-11-25,0 12 132,0-13-103,0 13 14,0-5-15,0 16 2,0 0 1,0-8-29,0-3 30,0-13-28,0 13 15,0-5-4,0 16 9,0-8 4,0 6-2,0-13-3,0 5-27,0-7 27,0-1-31,0 1 24,0 7-27,0-5 32,0 5-1,0 0 16,0-5-22,0-3 13,0-1-6,0-6-4,0 7 3,0-7 10,0-2-6,0 0-1,0-6 0,0 6-1,0-15 4,0 5-2,0-13-1,0 6 0,0 0 0,0 1 0,0 9 0,0-1 42,0 0-39,0-7-254,0-3 18,0-30 121,0 18 42,0-26-348,0 21 135,0-7 283,0 0 0,0-1 0,0 1 0</inkml:trace>
  <inkml:trace contextRef="#ctx0" brushRef="#br0" timeOffset="27900">66 30 19869,'-19'0'673,"3"0"-136,16 0-588,23 0 170,-17 0-352,33 0 49,-20 0 89,15 0 0,1 0 65,0 0 1,-9 0-8,7 0 1,0 0 53,7 0-57,0 0 68,-5 0 1,5 0-46,1 0 34,-9 0 10,1 0-21,2 0 1,9 0-6,8 0 0,0 0 0,-8 0-1,-4 0-1,-11 0-33,4 0 0,-6 0 29,7 0-152,-7 0 137,6 0-20,1 0-19,-5 0 132,19 0-33,-11 0 0,13 0 86,-4 0-135,-12 0 120,-1 0-80,2 0-27,9 0 24,8 0 1,-2 0-91,-4 0 87,-12 0-23,-1 0 1,0 0-20,7 0-23,0 0 33,3 0 11,-7 0 0,6 0-2,-7 0 0,0 0-3,-1 0 1,6 0 2,1 0-2,-1 0 0,6 0 0,0 0 0,0 0 1,-11 0-1,0 0 1,11 0-5,0 0 3,0 0 1,-11 0 0,-1 0-1,1 0 0,5 0 1,0 0 0,9 0 0,-3 0 0,2 0 5,-2 0 0,4 0 0,-4 0 1,4 0-6,2 0 2,0 0 24,-1 0 0,1 0 3,0 0 0,-6 0-2,0 0 0,2 0 5,10 0 0,-4 0-23,4 0 1,-5 0 4,-1 0 0,0 0-20,0 0 1,0 0-3,0 0 0,5 0-59,1 0 75,0 0-18,-6 0 1,5 0-8,1 0 1,1 0 11,-1 0 0,-4 0-1,3 0 0,3 0 30,-2 0 0,-1 0 4,-5 0 0,2 0-20,4 0 0,1 0 6,5 0 0,1 0 16,-7 0-1357,7 0 1335,-11 0 1,11 0-62,-7 0 61,7 0-34,-11 0 0,7 0-72,-3 0 1,-2 0 93,7 0 0,-7 0-5,1 0 1,-1 0-3,2 0 1,-2 0-4,7 0 1,-7 0 32,1 0-27,-3 0 2,6 0 1,-7 0 31,5 0-31,-4 0 1,6 0 0,-7 0 0,5 0 0,-4 0 670,-2 0 1,0 0-670,-1 0 1,-4 0 68,-1 0 1,0 0-72,6 0 1,-2 0-20,-4 0 18,4 0 3,-6 0 0,10 0-33,3 0 1,-3 0 22,4 0 0,-8 0 0,2 0 1,-4 0 9,9 0 0,-3 0-2,-2 0 0,-4 0 0,4 0 1,-4 0 0,10 0 0,-3 0 41,3 0-44,-12 0 3,19 0 1,-19 0 28,12 0-30,-4 0-5,-2 0 0,2 0-5,3 0 1,-3 0 5,4 0 1,-5 0-3,-1 0 0,6 0 6,0 0 1,-1 0-2,-5 0 1,0 0 20,0 0-21,0 0 1,0 0 0,0 0 52,-1 0-52,1 0 8,0 0 0,0 0 0,0 0 1,-2 0-12,-4 0 0,4 0 0,-4 0 0,4 0 7,2 0 0,-6 0-2,0 0 0,-2 0 3,2 0-1,4 0-2,-5 0 0,5 0 30,-4 0 0,4 0-27,-4 0 1,-2 0 1,2 0 1,-2 0-11,2 0 0,-1 0 0,-5 0 0,-4 0-6,5 0 1,-5 0-5,-1 0 1,-1 0 30,1 0 0,0 0-18,-1 0 0,1 0 92,-1 0 1,1 0-81,0 0 1,-1 0 4,1 0 0,-1 0-3,1 0 0,-1 0 4,1 0 0,5 0-37,1 0 0,-1 0-10,-5 0 0,1 0-8,5 0 46,-5 0-9,6 0 0,-5 0-7,3 0 6,-3 0 1,5 0 0,-6 0 0,5 0 1,-5 0 5,5 0 1,1 0 2,-2 0 1,1 0-1,-7 0 1,3 0 2,3 0 0,-3 0 24,3 0-30,-4 0-1,-1 0 0,0 0 0,-1 0 1,3 0-3,3 0 0,-3 0-1,3 0 1,-4 0-11,-1 0 0,0 0-3,-1 0 0,7 0 19,-1 0 0,0 0 0,-5 0 0,-4 0 93,3 0-96,-3 0 1,4 0 0,-3 0 14,-3 0-11,4 0-10,1 0 0,3 0 2,3 0 0,-3 0-16,3 0 1,-2 0-12,3 0 1,-5 0 15,5 0 1,1 0-8,-2 0 1,1 0 167,-7 0-151,8 0-2,-5 0 0,5 0 92,-7 0-87,7 0 10,-5 0 0,7 0 5,-4 0 1,-1 0-28,7 0 0,-2 0-7,2 0 0,2 0-3,-8 0 1,6 0-87,-5 0 0,5 0 14,-6 0 81,1 0-11,1 0 0,-6 0 19,5 0-18,3 0 41,-8 0 1,13 0 94,-9 0 1,8 0-74,-2 0 1,4 0 17,2 0 1,0 0-63,0 0 1,-1 0 18,1 0 1,-4 0-189,4 0 189,-11 0-7,16 0 1,-18 0-62,7 0 57,0 0-10,-2 0 0,4 0-11,-7 0 0,7 0 33,-2 0 0,-2 0 6,2 0 1,-2 0-13,2 0 1,2 0 7,-7 0 0,5 0-5,-6 0 1,6 0 0,-5 0 0,-1 0 2,-5 0 1,5 0-6,0 0 1,1 0-1,-7 0 0,7 0-5,-1 0 0,0 0-2,-5 0 1,-1 0 15,1 0 1,0 0 3,-1 0 1,1 0-23,-1 0 10,1 0 1,5 0-21,1 0 18,-1 0-13,-5 0 0,-7 0-2,1 0 2,0 0-1,13 0 0,1 0 9,3 0-4,-4 0 1,-2 0 42,1 0-41,-9 0 1,7 0 31,-5 0-26,-3 0-10,2 0 5,-6 0-29,15 0 0,0 0-5,4 0 0,-9 0 16,-8 0 0,-6 0-27,5 0 31,1 0-19,14 0 103,1 0-83,8 0 31,-8 0 1,-2 0 3,-7 0 0,-6 0-18,-1 0 0,1 0 18,6 0 1,-1 0-12,9 0 0,-1 0-48,4 0 43,-11 0-21,-3 0 0,-11 0-17,8 0 23,0 0 3,13 0 0,1 0 0,3 0 1,-4 0 1,-2 0-5,1 0 3,-1 0 0,0 0 11,1 0-9,-1 0 0,-13 0 80,6 0-75,1 0 27,-5 0 8,11 0-29,-5 0 3,9 0-10,8 0 19,0 0-78,0 0 59,0 0 1,-8 0-10,-4 0 4,-11 0 64,4 0 3,-14 0-47,21 0 8,-11 0-28,13 0 18,-7 0 5,-8 0-68,-2 0 46,0 0-53,-6 0 55,14 0-58,-22 0-22,12 0 71,-13 0 1,7 0-8,8 0 6,-6 0 74,6 0-74,-7 0 86,-9 0-69,7 0 6,-7 0-7,9 0 0,-1 0-8,0 0-6,0 0-10,1 0 20,-1 0-5,-7 0 117,5 0-74,-13 0 8,6 0-34,-1 0 4,-5 0-8,14 0-9,-15 0 106,7 0-78,0 0 150,-6 0-168,13 0 10,-13 0-5,6 0-16,-1 0 93,-5 0-148,14 0-25,-14 0 725,5 0-563,1 0-289,-6 0 204,13 0 10,-13 0-1001,6 0 197,-23 0 796,3 0 0,-21 0 0,6 0 0</inkml:trace>
  <inkml:trace contextRef="#ctx0" brushRef="#br0" timeOffset="55479">19831 42 18951,'0'-19'60,"0"4"302,0 15-430,0-8 68,0 29 44,0-23-35,0 33 4,0-21-12,0 15 1,0-6-76,0 6-10,0-16 45,0 7 22,0-14-777,0 5 686,0-22 208,0 11-124,0-27 187,0 12-87,0 0 33,0-4-158,0 21 1,0 25 0,0 16 0</inkml:trace>
  <inkml:trace contextRef="#ctx0" brushRef="#br0" timeOffset="71116">49 4455 18591,'-20'0'505,"5"0"64,15 0-464,23 0-11,-10 0-18,20 0 14,-8 0-136,-6 0 119,14 0-162,-6 0 102,8 0-8,-9 0-30,7 0-7,-6 0 14,8 0 5,-9 0 10,-1 0 3,0 0 0,-5 0 0,-3 0 0,6 0 0,-11 0 0,20 0 0,-13 0 0,-1 0-18,5 0-1,-12 0 4,22 0-3,-14 0 14,6 0 6,0 0 2,-6 0 1,6 0 6,0 0-6,-6 0 3,14 0-8,-14 0 2,6 0-5,0 0 4,-5 0-37,5 0-3,-8 0 34,8 0 0,2 0-11,7 0 1,1 0-21,-1 0 42,-7 0 1,6 0-23,-4 0 25,-4 0 47,7 0 12,-5 0-10,8 0 10,7 0-60,-5 0 7,13 0-15,-6 0 1,0 0 15,-4 0 0,-9 0-31,-2 0 0,-6 0 30,6 0 1,-6 0 11,6 0-32,-8 0 2,19 0 3,-3 0 0,7 0 0,-4 0 0,-9 0-5,-2 0 10,0 0-1,-2 0 0,-1 0-23,-2 0 21,2 0 0,9 0-1,0 0 1,-7 0 26,1 0-11,0 0 0,11 0-17,1 0 1,-7 0 0,-5 0 1,0 0-4,6 0 8,-9 0-1,7 0 0,-6 0-13,8 0 1,-1 0 6,1 0 0,-1 0-1,1 0 0,1 0 0,5 0 0,-5 0 0,5 0 0,-5 0 6,-1 0 1,-1 0 1,1 0 0,1 0-6,5 0 1,-5 0 1,5 0 0,-5 0-6,-1 0 6,-1 0 3,1 0 0,5 0 1,1 0 0,-1 0-6,-5 0 0,5 0 0,0 0 0,1 0 24,-7 0-22,9 0 0,-7 0 0,12 0 36,-8 0 0,7 0-30,-7 0 0,8 0 23,-2 0-20,4 0-14,2 0 1,-2 0 2,-4 0 1,4 0-2,-4 0 0,-2 0-2,2 0 0,-5 0 4,5 0 1,-6 0-5,6 0 0,-2 0 1,3 0 1,2 0-4,-2 0 0,3 0-20,1 0 1,7 0 26,0 0 1,-1 0-1,-5 0 1,2 0 8,4 0 1,-4 0 1,3 0 0,-3 0-4,-2 0 0,2 0 2,3 0 0,-3 0 11,4 0-12,3 0-8,-7 0 1,6 0 3,-9 0 1,7 0-7,0 0 0,-1 0-2,-5 0 1,2 0 2,4 0 0,-3 0-2,9 0 0,-7 0 25,7 0 0,-3 0-21,3 0 0,1 0 88,-7 0-571,-1 0 492,-5 0 1,6 0 4,0 0 1,5 0-12,-5 0 0,5 0 1,-5 0 0,5 0 2,-5 0 1,1 0-1,-1 0 1,-4 0-9,3 0 1,-3 0-4,-2 0 1,6 0-16,-1 0 1,1 0 21,-6 0 0,0 0-15,0 0 13,7 0 249,-5 0 0,6 0-244,-9 0 1,1 0-8,0 0 0,6 0 0,-1 0 1,1 0-3,-6 0 1,6 0 0,-1 0 0,1 0-4,-6 0 0,0 0 6,0 0 1,-1 0 1,1 0 0,-6 0-4,1 0 0,-3 0-1,2 0 1,4 0 1,-4 0 1,6 0-1,5 0 1,-3 0-2,4 0 0,-2 0 0,1 0 0,-3 0-2,4 0 0,-5 0 3,-1 0 0,6 0-3,0 0 1,-1 0 5,-5 0 1,0 0 1,0 0 0,6 0 16,-1 0 1,1 0 4,-6 0 0,3 0-29,-3 0 1,10 0 9,-10 0 0,3 0-27,-3 0 27,8 0-37,-6 0 0,11 0-3,-7 0 0,5 0 30,-5 0 1,-1 0-6,-5 0 1,0 0 14,0 0 0,6 0 5,-1 0 0,-3 0 7,-2 0 0,-2 0 7,13 0 1,-7 0-18,2 0 1,-3 0-9,3 0 1,-4 0-1,3 0 0,-3 0 5,-2 0 1,2 0-6,4 0 0,-5 0-7,5 0 1,2 0-4,-3 0 1,1 0 10,-6 0 1,0 0 4,0 0 0,-1 0 45,1 0-50,-7 0 1,4 0 1,-4 0 10,7 0-10,-1 0 6,1 0 0,-4 0 1,4 0 1,-10 0-13,10 0 1,-4 0-3,4 0 1,-6 0 7,1 0 0,-3 0-3,2 0 0,2 0-10,-8 0 0,8 0 10,-2 0 1,-1 0-6,1 0 0,0 0 0,6 0 1,-6 0 0,0 0 1,-2 0-1,2 0 1,4 0-2,-4 0 1,-2 0-2,3 0 1,-7 0 2,6 0 0,-6 0-1,6 0 1,-5 0 0,5 0 0,-6 0 0,6 0 0,-5 0 0,5 0 0,-2 0 0,2 0 0,2 0 0,-7 0 0,5 0 0,-6 0 0,6 0-1,-5 0 1,7 0-1,-2 0 1,-2 0 0,2 0 0,0 0 0,6 0 0,0 0 0,0 0 0,-6 0-6,0 0 1,-2 0-1,2 0 1,4 0-4,-4 0 0,-1 0-2,1 0 1,-2 0 1,2 0 0,4 0-2,-4 0 0,-2 0 9,2 0 1,0 0-6,6 0 0,-6 0 14,1 0 1,-3 0-8,2 0 1,4 0 2,-4 0 0,-2 0 4,2 0 1,-5 0 1,5 0 0,-6 0 1,6 0 1,-5 0 0,5 0 1,-6 0-10,6 0 0,-6 0 2,7 0 1,-7 0 13,6 0-11,-8 0-3,12 0-464,-5 0 467,-1 0 0,4 0 15,-8 0 0,6 0 2,-5 0 1,1 0-4,-2 0-46,-3 0 37,13 0 0,-12 0 3,8 0 1,-7 0 1,1 0 0,-3 0-60,-3 0 324,8 0 0,6 0-289,4 0 0,-4 0 3,-13 0-1,0 0 1,11 0 3,0 0 1,0 0 0,-6 0-3,1 0 1,-1 0 2,-5 0 1,-1 0 0,1 0 0,-1 0 0,1 0 0,-1 0 23,9 0 1,1 0-4,8 0 0,-8 0 27,-4 0-2,-11 0-31,4 0 4,-6 0-44,0 0 0,5 0-51,-3 0-16,-4 0 81,8 0 1,-6 0-29,7 0 18,-7 0-10,6 0 91,-6 0-43,7 0 12,1 0-12,-1 0 9,1 0-20,0 0-3,-1 0-51,1 0 52,-8 0-66,-2 0 57,0 0-7,-6 0 12,6 0 2,-8 0-8,0 0 4,1 0 10,-1 0 8,0 0 14,1 0-26,-9 0 60,-1 0-7,0 0 106,-6 0-154,13 0 1,-13 0-144,6 0 205,-1 0 34,-5 0-82,14 0-19,-15 0-111,7 0 122,0 0-58,-6 0 65,13 0-40,-13 0 272,6 0-273,-1 0-79,-5 0 47,14 0 51,-14 0-36,5 0 4,1 0 91,-6 0-104,13 0 72,-13 0-61,6 0 8,0 0-108,-7 0 19,15 0-211,-14 0 166,5 0 0,-7 0 0</inkml:trace>
  <inkml:trace contextRef="#ctx0" brushRef="#br0" timeOffset="148045">19847 163 19794,'0'27'-75,"0"-2"114,0 0 32,0-6-40,0 6-25,0-7 16,0 7 8,0 2-8,0 7-13,0 1-53,0-1 61,0 1-3,0 0-2,0-1-31,0 1 23,0-8 0,0 5-9,0-13 1,0 14-7,0-6 13,0 8-10,0-1 6,0 1 2,0-1 0,0 1 0,0 0-37,0-1 15,0 1 1,0-1-15,0 1 23,0-8 23,0 5-27,0-12 19,0 12 3,0-12 6,0 12-1,0-13-2,0 14 37,0-6-41,0 8 80,0-1-69,0 1 7,0-8 0,0 5-18,0-5-4,0 8-7,0-8 43,0-2-27,0 0 4,0-6-3,0 6 25,0-8-25,0 0 3,0 8-12,0 2-6,0 8-34,0 0 43,0-9-11,0 7 3,0-6-5,0 0 64,0 6 7,0-14 39,0 13-78,0-12-34,0 12 44,0-5-74,0 8 2,0-1-156,0 1 178,0 0-29,0-1 134,0-7-119,0 6 83,0-6-63,0 7 20,0 1 1,0-1 1,0 1 7,0-8-41,0 6-10,0-7 31,0 9-5,0 0 43,0-1-40,0 1 42,0-1-20,0 1 43,0 0-35,0-1 6,0 1-52,0-8 41,0 5-25,0-13 18,0 6-43,0 0 33,0 2-20,0 8 44,0 0 2,0-1-22,0 1 4,0-8-23,0-2 24,0-8-94,0 0 84,0-7-18,0 5 11,0-5-4,0 7 6,0 8 6,0-6 0,0 14-2,0-14-56,0 6 48,0-8-98,0 1 99,0-1-3,0 0 18,0 1 1,0 7 17,0-14-36,0 12 6,0-13 13,0 7 37,0 0-40,0 1-5,0-1 21,0 0 0,0 0 43,0 1-52,0-1-18,0 0 24,0 1-47,0-1 16,0 0-9,0 1 8,0-1-8,0 0-37,0 0 45,0 1 16,0-1-19,0 0 107,0 1-72,0-9 6,0 7-20,0-15 14,0 15-44,0-14 36,0 5-76,0 1 66,0-6-18,0 13-3,0-5 4,0 0-8,0 5-2,0-5 34,0-1-6,0-1-13,0 0 20,0-6-13,0 13 3,0-13 6,0 13-3,0-13-56,0 6 47,0-1 77,0-5-47,0 14-15,0-14 7,0 13-22,0-13 23,0 13-36,0-5 27,0 0-27,0 5 13,0-13-6,0 6 12,0-1-2,0-5-25,0 14 23,0-15 1,0 15 1,0-7 2,0 9-1,0-9 2,0-1-38,0 0 31,0-6 6,0 13 1,0-13 3,0 6-6,0-1 217,0-5-193,0 14-13,0-15-7,0 7-36,0 0 285,0-6-247,0 13-22,0-13 11,0 6 3,0-1-235,0-5 91,0-17-14,0 9-72,0-17-278,0 15 347,0 7 0,0-7 0</inkml:trace>
  <inkml:trace contextRef="#ctx0" brushRef="#br1" timeOffset="179008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  <inkml:trace contextRef="#ctx0" brushRef="#br1" timeOffset="209998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41.37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69 18844,'0'-19'90,"0"4"-67,0 15 426,0-8-372,0-2 68,0 1-51,0 1 11,0 31-98,0-9 159,0 26-131,0-5 1,0 9 0,0 6-34,0-4 0,0-4 27,0-7 0,0-7-64,0 1 0,0 0 50,0 6 1,0-1-48,0 1 1,0-1 13,0 1 1,0 7-3,0 4 0,0 4-1,0 2 0,0 0-9,0 0 0,0-6-25,0 0 0,0-2 28,0 3 42,0-5-49,0 0 73,0-5 1,0 5-65,0-8 68,0-7-37,0 14 9,0-5-7,0 16-5,0 0 0,0-8-7,0-3 1,0-11 3,0-1 10,0-8-8,0 12-22,0 1 17,0 3 0,0-2-15,0-3 14,0-13-37,0 14 32,0 2 16,0 1-13,0 14 1,0-13 9,0 3-5,0-11 2,0 11 0,0-11-98,0 11 88,0-11-16,0 12 6,0-13 67,0 15-48,0-16 6,0-2 23,0-1 12,0 3-17,0 0-14,0 14 1,0-13-23,0 13 18,0-12 0,0 3-84,0-3 73,0-12-3,0 14-4,0-19 6,0 13 77,0-16-74,0 7 57,0-7-44,0 16 5,0 2-4,0 8-4,0 7 11,0-5-53,0 5 26,0-15 1,0 5 32,0-12-22,0-3 50,0-2-46,0-5 39,0 7-62,0 0-5,0 1 17,0-1-2,0 0 0,0 1 6,0-9-7,0 7 5,0-7 4,0 8-44,0 1 1,0-1 42,0 0-11,0 1 74,0-1-73,0-7 37,0-3-31,0 1 52,0-6-116,0 13 0,0-5 40,0 15 19,0-6-2,0-2-18,0-1 43,0-14-15,0 13 10,0-13 33,0 6 14,0-1 24,0-5-62,0 14 61,0-15-77,0 7-82,0 0 74,0-6-14,0 13-15,0-13 46,0 6 32,0-1 47,0-5-76,0 14-49,0-14-561,0 5 0,0-7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46.5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19813,'0'20'368,"0"3"-233,0-6-225,0 2 58,0 14-21,0 1 0,0 3 32,0 3 0,0-9-19,0-2 1,0 0-8,0 5 1,0 1 36,0-1 0,0 1-111,0 0 0,0 1 99,0 4 1,0-3 15,0 3 0,0 3 18,0-3 1,0 2 1,0-1 0,0-5-2,0 4 1,0-3 9,0-3 1,0 1 67,0 0 1,0-1-59,0 1 28,0-1 1,0 7-6,0-1-7,0 0 1,0 1-42,0-1 0,0 1-2,0-7 1,0 1 14,0-1 1,0 3 13,0 3 14,0-3 0,0 11-5,0-8-22,0 0 0,0 1 1,0-1 0,0-5-24,0-7 31,0-6 2,0 10 12,0-5-7,0 15-109,0 3 0,0 5 92,0-4-62,0-4 45,0 0 0,0-5-19,0 3-19,0-11 0,0 4-39,0-5 74,0-3-2,0 16 24,0-12-31,0 13-110,0-8 106,0 9 0,0-7-39,0 5 36,0-13 0,0 5 17,0-4 4,0-4-10,0 8-183,0 1 156,0 3 68,0 5-68,0-15 71,0 5-54,0-5 0,0 8 11,0 0 14,0-1 46,0 1-46,0-1-18,0 1 7,0-8-64,0 5 34,0-12-6,0 12 57,0-20-3,0 11 66,0-13-89,0 14 28,0-4-11,0 5-8,0-8-14,0 0 0,0-7-28,0 5-12,0-13 203,0 6-151,0 0 113,0-7-71,0 15-16,0-14-8,0 13-59,0-13 64,0 13-133,0-13 111,0 14-18,0-14-243,0 5 1,0-22-1,0-4 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48.8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35 18415,'0'-19'377,"0"3"948,0 16-1243,0 23-83,0-9 35,0 34 1,0-19-9,0 11 1,0-3-1,0-3 1,0 1-49,0-1 1,0 7-4,0-1 1,0 2-10,0-1 0,0-5 24,0 5 1,0-5-24,0-1 59,0-1 1,0 7-30,0-1 1,0 0 25,0-5 0,0 1-23,0 5 1,0-3 22,0 8 1,0-5-20,0 5 1,0-6-1,0 6 0,0-2-53,0 2 1,0 3 52,0-9 0,0 6-27,0-6 17,0 1 1,0-1-5,0 0-3,0-7 32,0 7-18,0-3 1,0 7 1,0-4 0,0-9 5,0-2-3,0-8-66,0 20 58,0-5-11,0 16 1,0-2 3,0-4-119,0-11 87,0 5-12,0-11-13,0 13-4,0-7 66,0-1-40,0 1 104,0-1-76,0 9 1,0-7 24,0 4-30,0-11 0,0 4-22,0-4-21,0-4 0,0 7 50,0-3 1,0-2-65,0 2 24,0-8 97,0 12-97,0 1 146,0 3-73,0 5 13,0 0-13,0-5-7,0 5 149,0 0-137,0-5-28,0 5 0,0-7 30,0-1-161,0-7 174,0 6-5,0-6 50,0 7-86,0 1 142,0-8-108,0-2 2,0-8 27,0 8-7,0-6 9,0 6 1,0-7-58,0-1 30,0-7-46,0 5 52,0-13-341,0 6 274,0-1 72,0-5-53,0 14 36,0-15 401,0 7-408,0 0 41,0-6-58,0 13 60,0-5-23,0 7-29,0-7-10,0 5-52,0-13-309,0 6-237,0-24 288,0 5 307,0-22 0,0 6 0,0-7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0.63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19655,'0'19'567,"0"12"-389,0-19 8,0 13-85,0 0 1,0-4 17,0 8-68,0-8 1,0 11 10,0-3 1,0 4 22,0 1 1,0 1-123,0 0 0,0-1 102,0 1 1,0 5-104,0 1 1,0 7 19,0-2 0,0 4-46,0 2 1,0-1 52,0 1 1,0 0-13,0 0 0,0-6 10,0 0 0,0-5 11,0 5 0,0-8-22,0 3 1,0-5 18,0-1 0,0 5-57,0 0 0,0 1 17,0-7 0,0 7-7,0-1 0,0 2 11,0-1 0,0-5-8,0 4 1,0 3 10,0-3 1,0 6 2,0-6 0,0 1-19,0-7 0,0 1 12,0 0 0,0-7 53,0 1 1,0-6-43,0 6 1,0-6 74,0 6 0,0 0-49,0 5 1,0 1 1,0 0 1,0-1 26,0 1 1,0 5-26,0 0 0,0 3-169,0-3 152,0-3 3,0 13 0,0-14 92,0 4 4,0-11-30,0 4-21,0-6 1,0 7 52,0 1-70,0 0 0,0 5-15,0 0 1,0 1 54,0-7-114,0 1 107,0 7-4,0-5-30,0 5 5,0-15 132,0-2-114,0-8-38,0 0 54,0 1-105,0-1 67,0 0-7,0 0-38,0 1 1,0-1-52,0 0 70,0 8-79,0-5 71,0 12-48,0-5 78,0 0-2,0-2 2,0-15 13,0 5 29,0-13-53,0 13 91,0-13-71,0 6 6,0 0-15,0-7-4,0 15-15,0-14 16,0 13-39,0-13 39,0 21-43,0-11 31,0 13-13,0-16-81,0-1 0,0-31 0,0-6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2.61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35 19854,'0'-19'852,"0"3"17,0 16-776,0 23-216,0-2 19,0 29 0,0-13 67,0 3 0,0-3-47,0-3 1,0 3 61,0 3 0,0 4-40,0 8 1,0-4-4,0 4 1,0-4-1,0 10 0,0-4 48,0-2 0,0-1 5,0 1 1,0 0 21,0 0 0,0 0-30,0 0 0,0-6 112,0 0 1,0-2-97,0 2 0,0 2 96,0-7 1,0 5-25,0-6 1,0 6 7,0-5 1,0 5-27,0-6 1,0 6 0,0-5 1,0 7-91,0-2 76,0-4 0,0 8 0,0-8-91,0 4 0,0-1 76,0-5 0,0-4-57,0 5 1,0-5-20,0-1 1,0-6-10,0-1 0,0-4 40,0 4 1,0-5 7,0 6 1,0 0 17,0 6-20,0-1 0,0 7-45,0-1 1,0 0-31,0-5-6,0-1 55,0 9-16,0 1-162,0 0 145,0-2 6,0-7-19,0 0 107,0-1-8,0-7 13,0 6-58,0-6 8,0 7 89,0 1-81,0-8-53,0 5 51,0-12 17,0 12-26,0-5-1,0 8 61,0-1 8,0 1 44,0-1-87,0-7 19,0 6 5,0-14 6,0 6 66,0-7 7,0-1-17,0 0 12,0 8-81,0-6 37,0 6-23,0-7 33,0-1-132,0-8 13,0 7-17,0-14-48,0 13 110,0-13-197,0 6 0,0-24 0,0-3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6:00:13.9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329 190 19856,'0'-17'-182,"0"6"-45,0-1 0,0 6 508,0-5 219,0 7 0,0-6 104,0 5-298,0 3 92,0-6-213,0 23 44,0 5-124,0 14 1,0 3-21,0 3 0,0 10 50,0 8 0,0-1-7,0-5 0,0 0-14,0 0 0,-1-2-90,-5-4 1,4 4 48,-4-4-122,4-4 119,2 1 1,0-11-119,0-3 0,0 2-114,0-8-31,0 0 112,0-6 16,0-7 5,0-2 24,0-24 0,0-3-215,0-16 115,0 1 47,8-1 1,-6-7-104,4-4 92,-5-4 0,1-2-13,4 0 63,-4-8 1,6 7 23,-8-5 0,-2 2 9,-4-1 1,2 9-15,-7-4 1,7 11 111,-2 1 1,-2 11 13,3 6-25,-1 4-72,6 2 106,0 7 25,0 2-1433,0 8 1049,8 16-25,-7-12-651,7 19 461,-8-21 470,0 13 0,0-5 0,0 7 0</inkml:trace>
  <inkml:trace contextRef="#ctx0" brushRef="#br0" timeOffset="606">260 121 19530,'-9'0'-719,"1"-7"986,0 5 341,6-6-204,-13 8-291,5 8-21,-7 1 0,0 10 314,0 5-276,-1 2-71,-7 1 0,6 6 39,-4-4 1,4-4-9,1-2 0,3-4 70,4-2-18,3 1-275,8-9 86,0-1 98,8-8-1,-6 0 1,19-8-95,-4-3-53,4-12 102,4-4 0,-6-6-66,4 4 0,2-3 57,-2 3 1,2-4-11,-2-1 0,-5 5 69,-1 0 1,-2 8 6,-9-2 0,2 11 197,-2 6-233,-5-3 156,7 7 259,-8-6-209,0 8-109,8 16 0,-6-5 70,4 12 0,3-2-82,3 2 1,-3-3-3,3 3 0,-1-2-105,7 2-57,-1-4 117,0 6 1,1-8-892,-1 1 385,0-1 233,0-7 209,8 5 0,-5-6 0,5 9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6.04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20046,'0'27'252,"0"-2"-282,0-8 114,0 1-24,0 7-16,0 2 0,0 13-27,0 0 0,0 1 22,0-7 0,0 9 6,0 3 1,0 4-51,0 2 0,0 5 41,0 1 0,0 5-86,0-5 1,0-2 72,0-10 1,0 2-73,0-8 1,0 0 71,0-5 0,0 2-5,0 3 1,0-4-20,0 5 1,0-3 0,0 3 1,0-3-1,0 8 0,0 0 11,0 6 1,0 0-107,0 0 1,0 0 59,0 0 0,0-6-122,0 0 1,0-6 33,0 6 97,0-7 1,0 9 15,0-8 0,0-5-4,0-7-4,0-6-10,0 18 0,0-5-41,0 11 58,0-4 1,0-2 12,0 1 1,0-1-40,0-5 0,0-1-5,0 1 0,0 5-23,0 0 1,0 7-79,0-7 55,0 0 5,0 3 246,0-7-143,0 6 158,0-7-203,0 0 24,0 7 0,0-6 34,0 5 10,0-13-70,0 5 21,0-14-15,0 14 17,0-6 0,0 7-13,0 1 0,0-6 17,0 0 0,0-6 2,0 6-2,0-8-5,0 4 139,0-8-126,0 0 26,0-7-15,0-2-68,0-1 38,0-5-11,0 14 1,0 1-13,0 10-120,0 15 124,0-5 71,0 5-70,0-8 201,0-14-167,0-5 180,0-15-142,0 8 9,0 1-67,0 1 47,0 5-77,0-5 43,0 7-5,0-7-18,0 5-11,0-13-206,0 6 0,0-8 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8.6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20255,'0'27'283,"0"12"-201,0-5 1,0 5 16,0-5 1,0 9-33,0 3 1,0 9-20,0 3 1,0 2 41,0-3 0,0 3-126,0 3 1,0 4 25,0-3 0,0-5-42,0-1 1,0 2 41,0-3 1,0 1-18,0-6 1,0 0 9,0 0 0,0-1 20,0 1 1,0-2-18,0-4 1,0 4 17,0-4 0,0 4-46,0 2 0,0 0 9,0 0 1,0 6-6,0-1 0,0-1-22,0-10 1,0 2-11,0-7 1,0-1 79,0-5-9,0-1 1,0 6 30,0 1 0,0-7-54,0-5 1,0 0-46,0 6 1,0 5 51,0 0 1,0 1-47,0-7 1,0 3 4,0 3 0,0-1-9,0 7 1,0-8 52,0 2 0,0-3-31,0-2 0,0-7 133,0 1-144,0-8 145,0 12-78,0-6 0,0 7 32,0 1-40,0-8 12,0 6-11,0 1-4,0-5-5,0 11 4,0-13-4,0 0 40,0-2 3,0 0-34,0-6 4,0 14-95,0-6 91,0-8 6,0 4-14,0-21 55,0 6-41,0-1-7,0-5 8,0 14-16,0 1 4,0 2-51,0 14 45,0-6 74,0 0-41,0-2 8,0-8-27,0 0 1,0 1-47,0-9-357,0-1 0,0-8 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37.84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19151,'0'27'214,"0"6"0,0-7 61,0 9-220,0 0 8,0-8 1,0 5 9,0-3 1,0 4 27,0 1 1,0 3 5,0 3 1,0-3 32,0 3 1,0 2-52,0-1 0,0 5-44,0-6 1,0 8 15,0-2 1,0 4 0,0 2 0,0 0-10,0 0 0,0 5-79,0 1 1,0 2 44,0-3 1,0-3-94,0 4 1,0 1-37,0-1 1,0-2 71,0-10 0,0 2-18,0-8 0,0 6 38,0-5 1,0 5-7,0-6 1,0 0-15,0-5 0,0 0 6,0-1 1,0 1 1,0-1 0,0-5 0,0 0 1,0 0 53,0 5 1,0 1-41,0 0 0,0 5-58,0 0 1,0 6 27,0-5 0,0-1-55,0-5 50,0 7 0,0 0-60,0 4 89,0-3 1,0-3-2,0 0 1,0-5 179,0-6-187,0 0 1,0 11 82,0 0 1,0-5-64,0-6 0,0-6 6,0 6 1,0-6-63,0 5-23,0-6 112,0 10-12,0-13 195,0 14-137,0-14-12,0 6-34,0 0 10,0 2-63,0 8-34,0-1 33,0 1-24,0-8 230,0-2-174,0-8-10,0-7 75,0 5-33,0-5 12,0 7-27,0 0-7,0 1-181,0-1 117,0-7-284,0 5 163,0-13-204,0 5 245,0 1 104,0-6 0,0 6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39.5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20230,'0'27'277,"0"5"0,0 1-181,0 7 1,0 3 0,0-3 1,0 4-48,0 8 1,0 2-80,0 3 1,0 5-72,0 7 0,0 0 104,0 0 0,0 4-57,0-3 1,0 6 39,0-12 0,0 5-117,0-11-394,0-1 550,0-5 1,0 0-8,0 0 1,0 0-30,0 0 1,0 0 8,0-1 0,0 1-32,0 0 0,0 2-71,0 4 1,0-6 94,0-1-1,0 9 244,0-22 1,0 20-239,0-12 0,0-2 3,0 2 0,0-1 4,0 1 1,0-2-23,0-4 1,0-3 6,0 3 0,0-3 18,0-3 0,0-5 3,0 0 1,0-6 3,0 6 1,0-6-20,0 6 0,0-6 55,0 6 1,0-6-46,0 5 1,0-5 14,0 6-31,0 0 1,0 11-10,0 1-8,0-8-11,0 7 13,0-11 9,0 13 60,0-7 34,0-9 19,0 7-52,0-14 19,0 6-48,0 0 33,0-6-225,0 14 199,0-14-158,0 6 129,0-7-11,0-9 46,0 7 7,0-7-48,0 9 40,0 6-25,0 3 82,0 0-61,0 6 229,0-14-147,0 14-58,0-14-7,0 6-2,0-8-118,0-7 137,0 5-118,0-5 69,0 7 35,0-7-388,0-3 0,0-30 1,0-5-1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41.21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20067,'0'34'235,"0"9"0,0-1-151,0 4 1,0-9 17,0-9 1,0 3-11,0 9 1,0-1-41,0 7 0,0 0-7,0 6 1,0 6-99,0-1 0,0 11 67,0 1 0,0 0-123,0 6 0,0-10 111,0-1 0,0-7-21,0 7 0,0-14-72,0 1 0,0-8 74,0 3 0,0-8-66,0 3 0,0 1 48,0-2 0,0 2-1,0-1 1,0-3-9,0 8 1,0 1-3,0 4 0,0 1-6,0 0 1,0 0-9,0 0 1,0-6 11,0 0 1,0-6 8,0 7 0,0-9 129,0 2-76,0-3 2,0 13 0,0-6 9,0 8 1,0-14 5,0-9 1,0 0-24,0 6 1,0-7 12,0 1 1,0 0-96,0 6 1,0 1 77,0 4 1,0-3-83,0 3 1,0-3 63,0-3 0,0-5-7,0 0 1,0-6 7,0 6-8,0-8 47,0 12 177,0-6-152,0 7-23,0-7 8,0 6-23,0-6-15,0 7 0,0 1 9,0-1-10,0-7-18,0-2 9,0-7 59,0-1 6,0 0 62,0 1-99,0-1 2,0 0 2,0 8-3,0-6-89,0 14-21,0-22 16,0 13 62,0-23-424,0 7 0,0-23 0,0-4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42.98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21942,'0'34'4,"0"1"1,0-6 59,0-1 1,0 7-129,0 5 0,0 3-17,0-3 1,0 2 75,0 4 1,0 4-25,0-4 0,0 10-100,0 2 0,0-1 96,0-5 1,0 0-9,0 0 1,0 2 17,0 3 0,0-3 2,0 4 0,0-4 28,0-2 1,0-1-14,0 1 0,0 0 4,0 0 0,0 0-24,0 0 0,0 0-4,0 0 1,0-6-8,0 0 1,0-6-7,0 6 0,0-1 32,0 1 1,0-2-13,0-4 1,0-3 19,0 3 1,0 2 0,0-1 1,0 1 7,0-2 0,0-3-4,0 3 1,0-3 2,0-3 1,0 1-24,0-1 0,0 1-5,0 0 0,0-7 39,0 1-25,0-8 1,0 12 10,0-4-2,0-4 1,0 7 6,0-3-3,0 4 0,0 7 6,0 1-5,0-1 0,0 0-5,0 1-125,0-1 113,0 2-18,0-5 22,0 5-9,0-7 40,0-8 0,0-2 60,0-8 18,0 0-48,0 8-24,0 2-40,0 0-43,0 6-27,0-14 28,0 6-22,0-8 147,0 0 2,0-7 35,0-2-107,0-1 174,0-5-218,0 14-162,0-14 23,0 13-321,0-13-646,0 6 828,0-1 242,0-5-71,0 14 262,0-7-182,0 1 69,0-3 0,0-7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6:03.9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  <inkml:trace contextRef="#ctx0" brushRef="#br0" timeOffset="1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  <inkml:trace contextRef="#ctx0" brushRef="#br0" timeOffset="2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00.3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27 20398,'0'19'615,"0"12"-417,0-12-210,0 24 1,0 1 70,0 8 1,0-6-19,0 0 0,0 0 11,0 6 1,0 7-10,0 5 0,0-3-90,0 3 1,0-7 61,0 7 0,0-9-48,0 3 1,0-4 66,0-2 1,0-6-107,0 0 1,0-2 54,0 2 1,0 4-76,0-4 1,0 4 33,0 2 0,0 0 48,0 0 0,0 6-113,0-1 0,0 7 44,0-7 0,0 7-41,0-7 1,0 1 64,0-6 1,0-6 38,0 0 1,0-6-42,0 7 0,0-9 41,0 2 0,0-3-68,0-3 48,0 1 1,0 5 58,0 1 1,0-7-55,0-5 1,0 0-3,0 6 0,0-1 3,0 1 0,0-1 28,0 1 1,0-6-79,0 0 1,0-1-88,0 7 103,0 0-3,0 7 168,0-6-174,0 7 246,0-16-141,0-3 111,0-6-125,0-1 35,0 0-57,0 8-8,0-5-82,0 12 100,0-5 71,0 8-89,0-1 95,0 1-12,0-8 23,0-2-68,0-8-4,0 0-22,0-7 41,0 5 28,0-5-45,0 7 52,0 8-25,0-6 18,0 6 40,0-15-367,0-2 1,0-31-1,0-6 1</inkml:trace>
  <inkml:trace contextRef="#ctx0" brushRef="#br0" timeOffset="21748">1148 79 18356,'0'-19'505,"0"3"-274,0 16 6,0-7-24,0-3-141,0 0 300,0 3-128,0-1-148,0 6-93,0 18 23,0-11 65,0 26-93,0-21 70,0-1 26,0 7-83,0 9 0,0 9 3,0 12 1,0-3-11,0-9 0,0 8-11,0 5 1,0 3-103,0 1 116,0 1 1,0-2-9,0-4-213,0 4-480,0-5 626,0-1 0,0-2 39,0-7 1,0 5 24,0 0 0,0 1 2,0-7 0,0 7-14,0-1 1,0 6 9,0-6 1,0 6 61,0-5-52,0 7-4,0-12 0,0 12-47,0-7 50,0 7 262,0-4 1,0 2-291,0 0 0,0-7 5,0 1 1,0 2-6,0-1 1,0-7 14,0-5 0,0-6-9,0 6 124,0 0 17,0 13-124,0-13 0,0 11 168,0-11-155,0-4 0,0 8 45,0-5-40,0 5 0,0 2-13,0-1 0,0 1 1,0-1 1,0 1 1,0 5-9,0 1 0,0-7-80,0-5 83,0-8 0,0 12 1,0-12-29,0 8 20,0 0 7,0-2 1,0 5-3,0-3 1,0 4 0,0 1 1,0-5 0,0 0 1,0-6 5,0 6 0,0-6 8,0 6 81,0-8-87,0 12 1,0-14-15,0 6 16,0 0-1,0-6-2,0 14 1,0-6-8,0 7 1,0-5-2,0 0 0,0-6-39,0 6-14,0-8 46,0 11 1,0-12 0,0 5 85,0-16-79,0 7 23,0-14 5,0 13-10,0-13 14,0 21-18,0-12 4,0 14-41,0-7 34,0-1-73,0 0-8,0-7 62,0 13-4,0-12 52,0 7 3,0-3-55,0-13-368,0 6 132,0-24 250,0 5 0,0-14 0,0 8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29.7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3165 226 19410,'0'26'317,"0"-1"-87,0-15-158,0 13 24,0-11 48,0 13-87,0 7 1,0 9-5,0 11 0,0 3-8,0-9 1,0 4-71,0 2 0,0 8 3,0 3 1,0 4 65,0 3 0,0 3-137,0-4 0,0 2 55,0-13 1,0-1 30,0-5 0,0-2 14,0-4 160,0 4-162,0-13 1,0 11 2,0-8 41,0 8-37,0-4 0,0 8 6,0 0 10,0-8-7,0 6 0,0-8 97,0 5-93,0 2 1,0-10-68,0 7 61,0-8 0,0 10-34,0-7 0,0 5-83,0-6 0,0 3 112,0-3-75,0-4 60,0-1 1,0-2-38,0-5 2,0 5 40,0 9 1,0 1-29,0 3 243,0-12-221,0-1 0,0-12 1,0 8 35,0-8-26,0 12 1,0-12 13,0 8-77,0-8 75,0 4-112,0-8 103,0 0-69,0 1 49,0-9-12,0-1 27,0 0 1,0-6-7,0 13-2,0-13 1,0 13-1,0-5 6,0 7-60,0-7 54,0 13 1,0-19-2,0 19-5,0-21 14,0 13-14,0-5 7,0-1 6,0 7-49,0-7 40,0 9-72,0-9 71,0 7-4,0-7 26,0 1-32,0 5 15,0-13 1,0 13 5,0-13 11,0 14 17,0-7-29,0 1 1,0 5-5,0-5 7,0 0 1,0-3 2,0 1-1,0-6-7,0 13-8,0-5 9,0-1-5,0-1-46,0 0 49,0 1-91,0 1-433,0-2 1,0-1 0,0 3 0</inkml:trace>
  <inkml:trace contextRef="#ctx0" brushRef="#br0" timeOffset="5911">2542 208 20815,'0'35'114,"0"-1"-50,0 1 18,0 0-88,0 7 1,0 2 14,0 8 0,0 0-4,0 0 0,0 2-63,0 3 1,0-1-35,0 7 0,0-7 66,0 2 0,0-5-6,0-1 1,0-6 20,0 1 0,0-1-3,0 6 0,0-6 13,0 0 0,0-2 9,0 2 1,0 4-3,0-4 0,0-2 5,0 3 1,0-3-14,0 2 0,0 2-9,0-8 0,0 8-61,0-2 0,0-3 40,0-3 0,0-2-10,0 3 0,0-10 19,0 3 0,0-3 6,0 3 1,0 1 20,0 0 1,0-1 14,0 1 1,0-1 161,0 1-182,0 0 1,0 5 39,0 0 1,0 1-23,0-7 1,0-5 63,0 0-99,0 0 2,0 13-47,0 2 20,0 8 0,0-8 28,0-3-13,0-13 150,0 5-74,0 2 16,0 1-55,0 6 11,0-7-45,0-8-7,0 6 27,0-22-15,0 12-22,0-13 32,0 7 3,0 0 30,0 1 5,0-1 6,0 0 12,0-7-35,0 5 4,0-5-30,0 7 31,0 8-37,0 2 59,0 15 0,0-5 52,0 5 12,0-15-91,0-2 33,0-8-26,0-7 27,0 5-108,0-13-1824,0 6 1887,0-24 0,0 5 0,0-14 0</inkml:trace>
  <inkml:trace contextRef="#ctx0" brushRef="#br0" timeOffset="-4701">0 1 19898,'0'19'188,"0"12"-60,0-12-92,0 8 30,0 13-26,0-11 0,0 13-40,0-7 1,0 1 7,0 5 1,0 5-9,0 12 1,0-3 18,0 9 1,0-7-14,0 7 0,0-3-23,0 3 1,0 3-7,0-4 1,0-3 37,0-3 0,0-3-9,0-2 0,0-6-5,0 0 0,0-5-3,0 5 0,0-6 0,0 6 1,0-5 3,0 5 1,0-2-3,0 2 1,0 4-22,0-4 0,0-2-8,0 2 1,0-7-94,0 1 116,0 4-6,0-7 1,0 5 1,0-7-2,0-1 14,0 1 0,0-6 0,0 0 0,0-1-8,0 7 0,0 0 4,0-1 1,0 1 33,0-1 5,0 1 20,0 7 1,0 0-51,0 5 0,0-11-13,0-7 1,0-6-2,0 6 1,0-6-10,0 6-3,0-8-13,0 11 33,0-5-5,0 8 29,0 0-30,0 7-77,0 2 79,0 0 3,0-9-1,0-10-1,0-8-4,0 8 2,0 2 1,0 0 20,0 6-21,0-7 1,0 1 4,0-2-2,0-7 4,0-1-4,0 0 0,0 0 0,0 8-5,0 2-1,0 8 9,0-8-3,0-2 0,0-8 2,0 0-1,0-7-1,0 5 4,0-13-3,0 6 1,0 0 0,0 1-1,0 9 0,0-1 0,0 0 0,0-7-14,0-3-1,0 1-305,0-6 0,0 6 1</inkml:trace>
  <inkml:trace contextRef="#ctx0" brushRef="#br0" timeOffset="-2715">1418 53 18810,'0'19'352,"0"4"-268,0-6-19,0 2-29,0 14 19,0-14 168,0 6-182,0 0 51,0 2 1,0 10 16,0 3 1,0-2-58,0 9 1,0-1 11,0 6 1,0 1-46,0 5 0,0 2-3,0 3 0,0-2-25,0-3 1,0-8 54,0 8 0,0-10-132,0 4-44,0 0 112,0-8 0,0 2-99,0 0 0,0 0 69,0 6 1,0 0-13,0 0 0,0-6 27,0 0 30,0 0-16,0-2 1,0 4 28,0-7-38,0-1 9,0-5 0,0-7 114,0 1-109,0 0-3,0-2-158,0 6 157,0-7 2,0 9 0,0 7 3,0-13 1,0 12-15,0-13 26,0-3-19,0 8 1,0-6 78,0 7-82,0 1 7,0 7 1,0-5 74,0 3-70,0-11-3,0 4-76,0-6 81,0-1 2,0 7-38,0 2 25,0-6 10,0 3 0,0-7-18,0 4 78,0-4-66,0 15 5,0-11 0,0 8 70,0-9 1,0-4-68,0 4 45,0-6-32,0 2 3,0-6-106,0 7 101,0-14 1,0 12-39,0-5 31,0 1 4,0 6-9,0-8-4,0 8 109,0-6-108,0 14 7,0-14 86,0 6-78,0-8 2,0 1 67,0 7-50,0-14-40,0 12 35,0-13 7,0 0-78,0-3 71,0 1-53,0 2 35,0 7 0,0 0-4,0-7 3,0 5 7,0-5-5,0-1 12,0-1 5,0 0-18,0 1-60,0 9-7,0-1 65,0 0 71,0 0-74,0 1-3,0-9 151,0-1-159,0 0 37,0-6-117,0 13 96,0-13-148,0 6 1,0-8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6:00:13.9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329 190 19856,'0'-17'-182,"0"6"-45,0-1 0,0 6 508,0-5 219,0 7 0,0-6 104,0 5-298,0 3 92,0-6-213,0 23 44,0 5-124,0 14 1,0 3-21,0 3 0,0 10 50,0 8 0,0-1-7,0-5 0,0 0-14,0 0 0,-1-2-90,-5-4 1,4 4 48,-4-4-122,4-4 119,2 1 1,0-11-119,0-3 0,0 2-114,0-8-31,0 0 112,0-6 16,0-7 5,0-2 24,0-24 0,0-3-215,0-16 115,0 1 47,8-1 1,-6-7-104,4-4 92,-5-4 0,1-2-13,4 0 63,-4-8 1,6 7 23,-8-5 0,-2 2 9,-4-1 1,2 9-15,-7-4 1,7 11 111,-2 1 1,-2 11 13,3 6-25,-1 4-72,6 2 106,0 7 25,0 2-1433,0 8 1049,8 16-25,-7-12-651,7 19 461,-8-21 470,0 13 0,0-5 0,0 7 0</inkml:trace>
  <inkml:trace contextRef="#ctx0" brushRef="#br0" timeOffset="606">260 121 19530,'-9'0'-719,"1"-7"986,0 5 341,6-6-204,-13 8-291,5 8-21,-7 1 0,0 10 314,0 5-276,-1 2-71,-7 1 0,6 6 39,-4-4 1,4-4-9,1-2 0,3-4 70,4-2-18,3 1-275,8-9 86,0-1 98,8-8-1,-6 0 1,19-8-95,-4-3-53,4-12 102,4-4 0,-6-6-66,4 4 0,2-3 57,-2 3 1,2-4-11,-2-1 0,-5 5 69,-1 0 1,-2 8 6,-9-2 0,2 11 197,-2 6-233,-5-3 156,7 7 259,-8-6-209,0 8-109,8 16 0,-6-5 70,4 12 0,3-2-82,3 2 1,-3-3-3,3 3 0,-1-2-105,7 2-57,-1-4 117,0 6 1,1-8-892,-1 1 385,0-1 233,0-7 209,8 5 0,-5-6 0,5 9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0:14.418"/>
    </inkml:context>
    <inkml:brush xml:id="br0">
      <inkml:brushProperty name="width" value="0.2" units="cm"/>
      <inkml:brushProperty name="height" value="0.2" units="cm"/>
    </inkml:brush>
    <inkml:brush xml:id="br1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77 18641,'0'19'285,"0"-3"-580,0-16 323,0-24 24,0 19-31,0-18 25,0 23 291,0 0-153,0-16-13,0 12 562,0-11-711,0 38 40,0-9-8,0 26-64,0-13 9,0 15 1,0-5-10,0 3 1,0-9 25,0-2 0,0-6-33,0 5 1,0 1 25,0 6 1,0-6-27,0-1 0,0 1 16,0 6 0,0-1-3,0 1 1,0 0 3,0-1 0,0 1-2,0-1 0,0 1-3,0 0 5,0-1-1,0 8 1,0 1 0,0 3 26,0-12 10,0 7-15,0-5 1,0 14-6,0-4 1,0-9 1,0-8 1,0-1-25,0 7 0,0 0 16,0-1 0,0-5-31,0 0 35,0 0-21,0 13-4,0 2 7,0 0 21,0 6-1,0-13-18,0 13 8,0-6 4,0 8 1,0-2-7,0-4 0,0-10 33,0-7-31,0 0 0,0 11 33,0 1 0,0-7-25,0-5-6,0 0 1,0 11 32,0 1 0,0-7-25,0-5 0,0 0-32,0 5 0,0 1 28,0 0 1,0-1-16,0 1 1,0-6 9,0-1 0,0 1-2,0 6 1,0-1-15,0 1 1,0 0-16,0-1-40,0 1 1,0 5 59,0 1 0,0-7-4,0-5-8,0-8 18,0 19 0,0-11-25,0 12 132,0-13-103,0 13 14,0-5-15,0 16 2,0 0 1,0-8-29,0-3 30,0-13-28,0 13 15,0-5-4,0 16 9,0-8 4,0 6-2,0-13-3,0 5-27,0-7 27,0-1-31,0 1 24,0 7-27,0-5 32,0 5-1,0 0 16,0-5-22,0-3 13,0-1-6,0-6-4,0 7 3,0-7 10,0-2-6,0 0-1,0-6 0,0 6-1,0-15 4,0 5-2,0-13-1,0 6 0,0 0 0,0 1 0,0 9 0,0-1 42,0 0-39,0-7-254,0-3 18,0-30 121,0 18 42,0-26-348,0 21 135,0-7 283,0 0 0,0-1 0,0 1 0</inkml:trace>
  <inkml:trace contextRef="#ctx0" brushRef="#br0" timeOffset="27900">66 30 19869,'-19'0'673,"3"0"-136,16 0-588,23 0 170,-17 0-352,33 0 49,-20 0 89,15 0 0,1 0 65,0 0 1,-9 0-8,7 0 1,0 0 53,7 0-57,0 0 68,-5 0 1,5 0-46,1 0 34,-9 0 10,1 0-21,2 0 1,9 0-6,8 0 0,0 0 0,-8 0-1,-4 0-1,-11 0-33,4 0 0,-6 0 29,7 0-152,-7 0 137,6 0-20,1 0-19,-5 0 132,19 0-33,-11 0 0,13 0 86,-4 0-135,-12 0 120,-1 0-80,2 0-27,9 0 24,8 0 1,-2 0-91,-4 0 87,-12 0-23,-1 0 1,0 0-20,7 0-23,0 0 33,3 0 11,-7 0 0,6 0-2,-7 0 0,0 0-3,-1 0 1,6 0 2,1 0-2,-1 0 0,6 0 0,0 0 0,0 0 1,-11 0-1,0 0 1,11 0-5,0 0 3,0 0 1,-11 0 0,-1 0-1,1 0 0,5 0 1,0 0 0,9 0 0,-3 0 0,2 0 5,-2 0 0,4 0 0,-4 0 1,4 0-6,2 0 2,0 0 24,-1 0 0,1 0 3,0 0 0,-6 0-2,0 0 0,2 0 5,10 0 0,-4 0-23,4 0 1,-5 0 4,-1 0 0,0 0-20,0 0 1,0 0-3,0 0 0,5 0-59,1 0 75,0 0-18,-6 0 1,5 0-8,1 0 1,1 0 11,-1 0 0,-4 0-1,3 0 0,3 0 30,-2 0 0,-1 0 4,-5 0 0,2 0-20,4 0 0,1 0 6,5 0 0,1 0 16,-7 0-1357,7 0 1335,-11 0 1,11 0-62,-7 0 61,7 0-34,-11 0 0,7 0-72,-3 0 1,-2 0 93,7 0 0,-7 0-5,1 0 1,-1 0-3,2 0 1,-2 0-4,7 0 1,-7 0 32,1 0-27,-3 0 2,6 0 1,-7 0 31,5 0-31,-4 0 1,6 0 0,-7 0 0,5 0 0,-4 0 670,-2 0 1,0 0-670,-1 0 1,-4 0 68,-1 0 1,0 0-72,6 0 1,-2 0-20,-4 0 18,4 0 3,-6 0 0,10 0-33,3 0 1,-3 0 22,4 0 0,-8 0 0,2 0 1,-4 0 9,9 0 0,-3 0-2,-2 0 0,-4 0 0,4 0 1,-4 0 0,10 0 0,-3 0 41,3 0-44,-12 0 3,19 0 1,-19 0 28,12 0-30,-4 0-5,-2 0 0,2 0-5,3 0 1,-3 0 5,4 0 1,-5 0-3,-1 0 0,6 0 6,0 0 1,-1 0-2,-5 0 1,0 0 20,0 0-21,0 0 1,0 0 0,0 0 52,-1 0-52,1 0 8,0 0 0,0 0 0,0 0 1,-2 0-12,-4 0 0,4 0 0,-4 0 0,4 0 7,2 0 0,-6 0-2,0 0 0,-2 0 3,2 0-1,4 0-2,-5 0 0,5 0 30,-4 0 0,4 0-27,-4 0 1,-2 0 1,2 0 1,-2 0-11,2 0 0,-1 0 0,-5 0 0,-4 0-6,5 0 1,-5 0-5,-1 0 1,-1 0 30,1 0 0,0 0-18,-1 0 0,1 0 92,-1 0 1,1 0-81,0 0 1,-1 0 4,1 0 0,-1 0-3,1 0 0,-1 0 4,1 0 0,5 0-37,1 0 0,-1 0-10,-5 0 0,1 0-8,5 0 46,-5 0-9,6 0 0,-5 0-7,3 0 6,-3 0 1,5 0 0,-6 0 0,5 0 1,-5 0 5,5 0 1,1 0 2,-2 0 1,1 0-1,-7 0 1,3 0 2,3 0 0,-3 0 24,3 0-30,-4 0-1,-1 0 0,0 0 0,-1 0 1,3 0-3,3 0 0,-3 0-1,3 0 1,-4 0-11,-1 0 0,0 0-3,-1 0 0,7 0 19,-1 0 0,0 0 0,-5 0 0,-4 0 93,3 0-96,-3 0 1,4 0 0,-3 0 14,-3 0-11,4 0-10,1 0 0,3 0 2,3 0 0,-3 0-16,3 0 1,-2 0-12,3 0 1,-5 0 15,5 0 1,1 0-8,-2 0 1,1 0 167,-7 0-151,8 0-2,-5 0 0,5 0 92,-7 0-87,7 0 10,-5 0 0,7 0 5,-4 0 1,-1 0-28,7 0 0,-2 0-7,2 0 0,2 0-3,-8 0 1,6 0-87,-5 0 0,5 0 14,-6 0 81,1 0-11,1 0 0,-6 0 19,5 0-18,3 0 41,-8 0 1,13 0 94,-9 0 1,8 0-74,-2 0 1,4 0 17,2 0 1,0 0-63,0 0 1,-1 0 18,1 0 1,-4 0-189,4 0 189,-11 0-7,16 0 1,-18 0-62,7 0 57,0 0-10,-2 0 0,4 0-11,-7 0 0,7 0 33,-2 0 0,-2 0 6,2 0 1,-2 0-13,2 0 1,2 0 7,-7 0 0,5 0-5,-6 0 1,6 0 0,-5 0 0,-1 0 2,-5 0 1,5 0-6,0 0 1,1 0-1,-7 0 0,7 0-5,-1 0 0,0 0-2,-5 0 1,-1 0 15,1 0 1,0 0 3,-1 0 1,1 0-23,-1 0 10,1 0 1,5 0-21,1 0 18,-1 0-13,-5 0 0,-7 0-2,1 0 2,0 0-1,13 0 0,1 0 9,3 0-4,-4 0 1,-2 0 42,1 0-41,-9 0 1,7 0 31,-5 0-26,-3 0-10,2 0 5,-6 0-29,15 0 0,0 0-5,4 0 0,-9 0 16,-8 0 0,-6 0-27,5 0 31,1 0-19,14 0 103,1 0-83,8 0 31,-8 0 1,-2 0 3,-7 0 0,-6 0-18,-1 0 0,1 0 18,6 0 1,-1 0-12,9 0 0,-1 0-48,4 0 43,-11 0-21,-3 0 0,-11 0-17,8 0 23,0 0 3,13 0 0,1 0 0,3 0 1,-4 0 1,-2 0-5,1 0 3,-1 0 0,0 0 11,1 0-9,-1 0 0,-13 0 80,6 0-75,1 0 27,-5 0 8,11 0-29,-5 0 3,9 0-10,8 0 19,0 0-78,0 0 59,0 0 1,-8 0-10,-4 0 4,-11 0 64,4 0 3,-14 0-47,21 0 8,-11 0-28,13 0 18,-7 0 5,-8 0-68,-2 0 46,0 0-53,-6 0 55,14 0-58,-22 0-22,12 0 71,-13 0 1,7 0-8,8 0 6,-6 0 74,6 0-74,-7 0 86,-9 0-69,7 0 6,-7 0-7,9 0 0,-1 0-8,0 0-6,0 0-10,1 0 20,-1 0-5,-7 0 117,5 0-74,-13 0 8,6 0-34,-1 0 4,-5 0-8,14 0-9,-15 0 106,7 0-78,0 0 150,-6 0-168,13 0 10,-13 0-5,6 0-16,-1 0 93,-5 0-148,14 0-25,-14 0 725,5 0-563,1 0-289,-6 0 204,13 0 10,-13 0-1001,6 0 197,-23 0 796,3 0 0,-21 0 0,6 0 0</inkml:trace>
  <inkml:trace contextRef="#ctx0" brushRef="#br0" timeOffset="55479">19831 42 18951,'0'-19'60,"0"4"302,0 15-430,0-8 68,0 29 44,0-23-35,0 33 4,0-21-12,0 15 1,0-6-76,0 6-10,0-16 45,0 7 22,0-14-777,0 5 686,0-22 208,0 11-124,0-27 187,0 12-87,0 0 33,0-4-158,0 21 1,0 25 0,0 16 0</inkml:trace>
  <inkml:trace contextRef="#ctx0" brushRef="#br0" timeOffset="71116">49 4455 18591,'-20'0'505,"5"0"64,15 0-464,23 0-11,-10 0-18,20 0 14,-8 0-136,-6 0 119,14 0-162,-6 0 102,8 0-8,-9 0-30,7 0-7,-6 0 14,8 0 5,-9 0 10,-1 0 3,0 0 0,-5 0 0,-3 0 0,6 0 0,-11 0 0,20 0 0,-13 0 0,-1 0-18,5 0-1,-12 0 4,22 0-3,-14 0 14,6 0 6,0 0 2,-6 0 1,6 0 6,0 0-6,-6 0 3,14 0-8,-14 0 2,6 0-5,0 0 4,-5 0-37,5 0-3,-8 0 34,8 0 0,2 0-11,7 0 1,1 0-21,-1 0 42,-7 0 1,6 0-23,-4 0 25,-4 0 47,7 0 12,-5 0-10,8 0 10,7 0-60,-5 0 7,13 0-15,-6 0 1,0 0 15,-4 0 0,-9 0-31,-2 0 0,-6 0 30,6 0 1,-6 0 11,6 0-32,-8 0 2,19 0 3,-3 0 0,7 0 0,-4 0 0,-9 0-5,-2 0 10,0 0-1,-2 0 0,-1 0-23,-2 0 21,2 0 0,9 0-1,0 0 1,-7 0 26,1 0-11,0 0 0,11 0-17,1 0 1,-7 0 0,-5 0 1,0 0-4,6 0 8,-9 0-1,7 0 0,-6 0-13,8 0 1,-1 0 6,1 0 0,-1 0-1,1 0 0,1 0 0,5 0 0,-5 0 0,5 0 0,-5 0 6,-1 0 1,-1 0 1,1 0 0,1 0-6,5 0 1,-5 0 1,5 0 0,-5 0-6,-1 0 6,-1 0 3,1 0 0,5 0 1,1 0 0,-1 0-6,-5 0 0,5 0 0,0 0 0,1 0 24,-7 0-22,9 0 0,-7 0 0,12 0 36,-8 0 0,7 0-30,-7 0 0,8 0 23,-2 0-20,4 0-14,2 0 1,-2 0 2,-4 0 1,4 0-2,-4 0 0,-2 0-2,2 0 0,-5 0 4,5 0 1,-6 0-5,6 0 0,-2 0 1,3 0 1,2 0-4,-2 0 0,3 0-20,1 0 1,7 0 26,0 0 1,-1 0-1,-5 0 1,2 0 8,4 0 1,-4 0 1,3 0 0,-3 0-4,-2 0 0,2 0 2,3 0 0,-3 0 11,4 0-12,3 0-8,-7 0 1,6 0 3,-9 0 1,7 0-7,0 0 0,-1 0-2,-5 0 1,2 0 2,4 0 0,-3 0-2,9 0 0,-7 0 25,7 0 0,-3 0-21,3 0 0,1 0 88,-7 0-571,-1 0 492,-5 0 1,6 0 4,0 0 1,5 0-12,-5 0 0,5 0 1,-5 0 0,5 0 2,-5 0 1,1 0-1,-1 0 1,-4 0-9,3 0 1,-3 0-4,-2 0 1,6 0-16,-1 0 1,1 0 21,-6 0 0,0 0-15,0 0 13,7 0 249,-5 0 0,6 0-244,-9 0 1,1 0-8,0 0 0,6 0 0,-1 0 1,1 0-3,-6 0 1,6 0 0,-1 0 0,1 0-4,-6 0 0,0 0 6,0 0 1,-1 0 1,1 0 0,-6 0-4,1 0 0,-3 0-1,2 0 1,4 0 1,-4 0 1,6 0-1,5 0 1,-3 0-2,4 0 0,-2 0 0,1 0 0,-3 0-2,4 0 0,-5 0 3,-1 0 0,6 0-3,0 0 1,-1 0 5,-5 0 1,0 0 1,0 0 0,6 0 16,-1 0 1,1 0 4,-6 0 0,3 0-29,-3 0 1,10 0 9,-10 0 0,3 0-27,-3 0 27,8 0-37,-6 0 0,11 0-3,-7 0 0,5 0 30,-5 0 1,-1 0-6,-5 0 1,0 0 14,0 0 0,6 0 5,-1 0 0,-3 0 7,-2 0 0,-2 0 7,13 0 1,-7 0-18,2 0 1,-3 0-9,3 0 1,-4 0-1,3 0 0,-3 0 5,-2 0 1,2 0-6,4 0 0,-5 0-7,5 0 1,2 0-4,-3 0 1,1 0 10,-6 0 1,0 0 4,0 0 0,-1 0 45,1 0-50,-7 0 1,4 0 1,-4 0 10,7 0-10,-1 0 6,1 0 0,-4 0 1,4 0 1,-10 0-13,10 0 1,-4 0-3,4 0 1,-6 0 7,1 0 0,-3 0-3,2 0 0,2 0-10,-8 0 0,8 0 10,-2 0 1,-1 0-6,1 0 0,0 0 0,6 0 1,-6 0 0,0 0 1,-2 0-1,2 0 1,4 0-2,-4 0 1,-2 0-2,3 0 1,-7 0 2,6 0 0,-6 0-1,6 0 1,-5 0 0,5 0 0,-6 0 0,6 0 0,-5 0 0,5 0 0,-2 0 0,2 0 0,2 0 0,-7 0 0,5 0 0,-6 0 0,6 0-1,-5 0 1,7 0-1,-2 0 1,-2 0 0,2 0 0,0 0 0,6 0 0,0 0 0,0 0 0,-6 0-6,0 0 1,-2 0-1,2 0 1,4 0-4,-4 0 0,-1 0-2,1 0 1,-2 0 1,2 0 0,4 0-2,-4 0 0,-2 0 9,2 0 1,0 0-6,6 0 0,-6 0 14,1 0 1,-3 0-8,2 0 1,4 0 2,-4 0 0,-2 0 4,2 0 1,-5 0 1,5 0 0,-6 0 1,6 0 1,-5 0 0,5 0 1,-6 0-10,6 0 0,-6 0 2,7 0 1,-7 0 13,6 0-11,-8 0-3,12 0-464,-5 0 467,-1 0 0,4 0 15,-8 0 0,6 0 2,-5 0 1,1 0-4,-2 0-46,-3 0 37,13 0 0,-12 0 3,8 0 1,-7 0 1,1 0 0,-3 0-60,-3 0 324,8 0 0,6 0-289,4 0 0,-4 0 3,-13 0-1,0 0 1,11 0 3,0 0 1,0 0 0,-6 0-3,1 0 1,-1 0 2,-5 0 1,-1 0 0,1 0 0,-1 0 0,1 0 0,-1 0 23,9 0 1,1 0-4,8 0 0,-8 0 27,-4 0-2,-11 0-31,4 0 4,-6 0-44,0 0 0,5 0-51,-3 0-16,-4 0 81,8 0 1,-6 0-29,7 0 18,-7 0-10,6 0 91,-6 0-43,7 0 12,1 0-12,-1 0 9,1 0-20,0 0-3,-1 0-51,1 0 52,-8 0-66,-2 0 57,0 0-7,-6 0 12,6 0 2,-8 0-8,0 0 4,1 0 10,-1 0 8,0 0 14,1 0-26,-9 0 60,-1 0-7,0 0 106,-6 0-154,13 0 1,-13 0-144,6 0 205,-1 0 34,-5 0-82,14 0-19,-15 0-111,7 0 122,0 0-58,-6 0 65,13 0-40,-13 0 272,6 0-273,-1 0-79,-5 0 47,14 0 51,-14 0-36,5 0 4,1 0 91,-6 0-104,13 0 72,-13 0-61,6 0 8,0 0-108,-7 0 19,15 0-211,-14 0 166,5 0 0,-7 0 0</inkml:trace>
  <inkml:trace contextRef="#ctx0" brushRef="#br0" timeOffset="148045">19847 163 19794,'0'27'-75,"0"-2"114,0 0 32,0-6-40,0 6-25,0-7 16,0 7 8,0 2-8,0 7-13,0 1-53,0-1 61,0 1-3,0 0-2,0-1-31,0 1 23,0-8 0,0 5-9,0-13 1,0 14-7,0-6 13,0 8-10,0-1 6,0 1 2,0-1 0,0 1 0,0 0-37,0-1 15,0 1 1,0-1-15,0 1 23,0-8 23,0 5-27,0-12 19,0 12 3,0-12 6,0 12-1,0-13-2,0 14 37,0-6-41,0 8 80,0-1-69,0 1 7,0-8 0,0 5-18,0-5-4,0 8-7,0-8 43,0-2-27,0 0 4,0-6-3,0 6 25,0-8-25,0 0 3,0 8-12,0 2-6,0 8-34,0 0 43,0-9-11,0 7 3,0-6-5,0 0 64,0 6 7,0-14 39,0 13-78,0-12-34,0 12 44,0-5-74,0 8 2,0-1-156,0 1 178,0 0-29,0-1 134,0-7-119,0 6 83,0-6-63,0 7 20,0 1 1,0-1 1,0 1 7,0-8-41,0 6-10,0-7 31,0 9-5,0 0 43,0-1-40,0 1 42,0-1-20,0 1 43,0 0-35,0-1 6,0 1-52,0-8 41,0 5-25,0-13 18,0 6-43,0 0 33,0 2-20,0 8 44,0 0 2,0-1-22,0 1 4,0-8-23,0-2 24,0-8-94,0 0 84,0-7-18,0 5 11,0-5-4,0 7 6,0 8 6,0-6 0,0 14-2,0-14-56,0 6 48,0-8-98,0 1 99,0-1-3,0 0 18,0 1 1,0 7 17,0-14-36,0 12 6,0-13 13,0 7 37,0 0-40,0 1-5,0-1 21,0 0 0,0 0 43,0 1-52,0-1-18,0 0 24,0 1-47,0-1 16,0 0-9,0 1 8,0-1-8,0 0-37,0 0 45,0 1 16,0-1-19,0 0 107,0 1-72,0-9 6,0 7-20,0-15 14,0 15-44,0-14 36,0 5-76,0 1 66,0-6-18,0 13-3,0-5 4,0 0-8,0 5-2,0-5 34,0-1-6,0-1-13,0 0 20,0-6-13,0 13 3,0-13 6,0 13-3,0-13-56,0 6 47,0-1 77,0-5-47,0 14-15,0-14 7,0 13-22,0-13 23,0 13-36,0-5 27,0 0-27,0 5 13,0-13-6,0 6 12,0-1-2,0-5-25,0 14 23,0-15 1,0 15 1,0-7 2,0 9-1,0-9 2,0-1-38,0 0 31,0-6 6,0 13 1,0-13 3,0 6-6,0-1 217,0-5-193,0 14-13,0-15-7,0 7-36,0 0 285,0-6-247,0 13-22,0-13 11,0 6 3,0-1-235,0-5 91,0-17-14,0 9-72,0-17-278,0 15 347,0 7 0,0-7 0</inkml:trace>
  <inkml:trace contextRef="#ctx0" brushRef="#br1" timeOffset="179008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  <inkml:trace contextRef="#ctx0" brushRef="#br1" timeOffset="209998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0:14.418"/>
    </inkml:context>
    <inkml:brush xml:id="br0">
      <inkml:brushProperty name="width" value="0.2" units="cm"/>
      <inkml:brushProperty name="height" value="0.2" units="cm"/>
    </inkml:brush>
    <inkml:brush xml:id="br1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77 18641,'0'19'285,"0"-3"-580,0-16 323,0-24 24,0 19-31,0-18 25,0 23 291,0 0-153,0-16-13,0 12 562,0-11-711,0 38 40,0-9-8,0 26-64,0-13 9,0 15 1,0-5-10,0 3 1,0-9 25,0-2 0,0-6-33,0 5 1,0 1 25,0 6 1,0-6-27,0-1 0,0 1 16,0 6 0,0-1-3,0 1 1,0 0 3,0-1 0,0 1-2,0-1 0,0 1-3,0 0 5,0-1-1,0 8 1,0 1 0,0 3 26,0-12 10,0 7-15,0-5 1,0 14-6,0-4 1,0-9 1,0-8 1,0-1-25,0 7 0,0 0 16,0-1 0,0-5-31,0 0 35,0 0-21,0 13-4,0 2 7,0 0 21,0 6-1,0-13-18,0 13 8,0-6 4,0 8 1,0-2-7,0-4 0,0-10 33,0-7-31,0 0 0,0 11 33,0 1 0,0-7-25,0-5-6,0 0 1,0 11 32,0 1 0,0-7-25,0-5 0,0 0-32,0 5 0,0 1 28,0 0 1,0-1-16,0 1 1,0-6 9,0-1 0,0 1-2,0 6 1,0-1-15,0 1 1,0 0-16,0-1-40,0 1 1,0 5 59,0 1 0,0-7-4,0-5-8,0-8 18,0 19 0,0-11-25,0 12 132,0-13-103,0 13 14,0-5-15,0 16 2,0 0 1,0-8-29,0-3 30,0-13-28,0 13 15,0-5-4,0 16 9,0-8 4,0 6-2,0-13-3,0 5-27,0-7 27,0-1-31,0 1 24,0 7-27,0-5 32,0 5-1,0 0 16,0-5-22,0-3 13,0-1-6,0-6-4,0 7 3,0-7 10,0-2-6,0 0-1,0-6 0,0 6-1,0-15 4,0 5-2,0-13-1,0 6 0,0 0 0,0 1 0,0 9 0,0-1 42,0 0-39,0-7-254,0-3 18,0-30 121,0 18 42,0-26-348,0 21 135,0-7 283,0 0 0,0-1 0,0 1 0</inkml:trace>
  <inkml:trace contextRef="#ctx0" brushRef="#br0" timeOffset="27900">66 30 19869,'-19'0'673,"3"0"-136,16 0-588,23 0 170,-17 0-352,33 0 49,-20 0 89,15 0 0,1 0 65,0 0 1,-9 0-8,7 0 1,0 0 53,7 0-57,0 0 68,-5 0 1,5 0-46,1 0 34,-9 0 10,1 0-21,2 0 1,9 0-6,8 0 0,0 0 0,-8 0-1,-4 0-1,-11 0-33,4 0 0,-6 0 29,7 0-152,-7 0 137,6 0-20,1 0-19,-5 0 132,19 0-33,-11 0 0,13 0 86,-4 0-135,-12 0 120,-1 0-80,2 0-27,9 0 24,8 0 1,-2 0-91,-4 0 87,-12 0-23,-1 0 1,0 0-20,7 0-23,0 0 33,3 0 11,-7 0 0,6 0-2,-7 0 0,0 0-3,-1 0 1,6 0 2,1 0-2,-1 0 0,6 0 0,0 0 0,0 0 1,-11 0-1,0 0 1,11 0-5,0 0 3,0 0 1,-11 0 0,-1 0-1,1 0 0,5 0 1,0 0 0,9 0 0,-3 0 0,2 0 5,-2 0 0,4 0 0,-4 0 1,4 0-6,2 0 2,0 0 24,-1 0 0,1 0 3,0 0 0,-6 0-2,0 0 0,2 0 5,10 0 0,-4 0-23,4 0 1,-5 0 4,-1 0 0,0 0-20,0 0 1,0 0-3,0 0 0,5 0-59,1 0 75,0 0-18,-6 0 1,5 0-8,1 0 1,1 0 11,-1 0 0,-4 0-1,3 0 0,3 0 30,-2 0 0,-1 0 4,-5 0 0,2 0-20,4 0 0,1 0 6,5 0 0,1 0 16,-7 0-1357,7 0 1335,-11 0 1,11 0-62,-7 0 61,7 0-34,-11 0 0,7 0-72,-3 0 1,-2 0 93,7 0 0,-7 0-5,1 0 1,-1 0-3,2 0 1,-2 0-4,7 0 1,-7 0 32,1 0-27,-3 0 2,6 0 1,-7 0 31,5 0-31,-4 0 1,6 0 0,-7 0 0,5 0 0,-4 0 670,-2 0 1,0 0-670,-1 0 1,-4 0 68,-1 0 1,0 0-72,6 0 1,-2 0-20,-4 0 18,4 0 3,-6 0 0,10 0-33,3 0 1,-3 0 22,4 0 0,-8 0 0,2 0 1,-4 0 9,9 0 0,-3 0-2,-2 0 0,-4 0 0,4 0 1,-4 0 0,10 0 0,-3 0 41,3 0-44,-12 0 3,19 0 1,-19 0 28,12 0-30,-4 0-5,-2 0 0,2 0-5,3 0 1,-3 0 5,4 0 1,-5 0-3,-1 0 0,6 0 6,0 0 1,-1 0-2,-5 0 1,0 0 20,0 0-21,0 0 1,0 0 0,0 0 52,-1 0-52,1 0 8,0 0 0,0 0 0,0 0 1,-2 0-12,-4 0 0,4 0 0,-4 0 0,4 0 7,2 0 0,-6 0-2,0 0 0,-2 0 3,2 0-1,4 0-2,-5 0 0,5 0 30,-4 0 0,4 0-27,-4 0 1,-2 0 1,2 0 1,-2 0-11,2 0 0,-1 0 0,-5 0 0,-4 0-6,5 0 1,-5 0-5,-1 0 1,-1 0 30,1 0 0,0 0-18,-1 0 0,1 0 92,-1 0 1,1 0-81,0 0 1,-1 0 4,1 0 0,-1 0-3,1 0 0,-1 0 4,1 0 0,5 0-37,1 0 0,-1 0-10,-5 0 0,1 0-8,5 0 46,-5 0-9,6 0 0,-5 0-7,3 0 6,-3 0 1,5 0 0,-6 0 0,5 0 1,-5 0 5,5 0 1,1 0 2,-2 0 1,1 0-1,-7 0 1,3 0 2,3 0 0,-3 0 24,3 0-30,-4 0-1,-1 0 0,0 0 0,-1 0 1,3 0-3,3 0 0,-3 0-1,3 0 1,-4 0-11,-1 0 0,0 0-3,-1 0 0,7 0 19,-1 0 0,0 0 0,-5 0 0,-4 0 93,3 0-96,-3 0 1,4 0 0,-3 0 14,-3 0-11,4 0-10,1 0 0,3 0 2,3 0 0,-3 0-16,3 0 1,-2 0-12,3 0 1,-5 0 15,5 0 1,1 0-8,-2 0 1,1 0 167,-7 0-151,8 0-2,-5 0 0,5 0 92,-7 0-87,7 0 10,-5 0 0,7 0 5,-4 0 1,-1 0-28,7 0 0,-2 0-7,2 0 0,2 0-3,-8 0 1,6 0-87,-5 0 0,5 0 14,-6 0 81,1 0-11,1 0 0,-6 0 19,5 0-18,3 0 41,-8 0 1,13 0 94,-9 0 1,8 0-74,-2 0 1,4 0 17,2 0 1,0 0-63,0 0 1,-1 0 18,1 0 1,-4 0-189,4 0 189,-11 0-7,16 0 1,-18 0-62,7 0 57,0 0-10,-2 0 0,4 0-11,-7 0 0,7 0 33,-2 0 0,-2 0 6,2 0 1,-2 0-13,2 0 1,2 0 7,-7 0 0,5 0-5,-6 0 1,6 0 0,-5 0 0,-1 0 2,-5 0 1,5 0-6,0 0 1,1 0-1,-7 0 0,7 0-5,-1 0 0,0 0-2,-5 0 1,-1 0 15,1 0 1,0 0 3,-1 0 1,1 0-23,-1 0 10,1 0 1,5 0-21,1 0 18,-1 0-13,-5 0 0,-7 0-2,1 0 2,0 0-1,13 0 0,1 0 9,3 0-4,-4 0 1,-2 0 42,1 0-41,-9 0 1,7 0 31,-5 0-26,-3 0-10,2 0 5,-6 0-29,15 0 0,0 0-5,4 0 0,-9 0 16,-8 0 0,-6 0-27,5 0 31,1 0-19,14 0 103,1 0-83,8 0 31,-8 0 1,-2 0 3,-7 0 0,-6 0-18,-1 0 0,1 0 18,6 0 1,-1 0-12,9 0 0,-1 0-48,4 0 43,-11 0-21,-3 0 0,-11 0-17,8 0 23,0 0 3,13 0 0,1 0 0,3 0 1,-4 0 1,-2 0-5,1 0 3,-1 0 0,0 0 11,1 0-9,-1 0 0,-13 0 80,6 0-75,1 0 27,-5 0 8,11 0-29,-5 0 3,9 0-10,8 0 19,0 0-78,0 0 59,0 0 1,-8 0-10,-4 0 4,-11 0 64,4 0 3,-14 0-47,21 0 8,-11 0-28,13 0 18,-7 0 5,-8 0-68,-2 0 46,0 0-53,-6 0 55,14 0-58,-22 0-22,12 0 71,-13 0 1,7 0-8,8 0 6,-6 0 74,6 0-74,-7 0 86,-9 0-69,7 0 6,-7 0-7,9 0 0,-1 0-8,0 0-6,0 0-10,1 0 20,-1 0-5,-7 0 117,5 0-74,-13 0 8,6 0-34,-1 0 4,-5 0-8,14 0-9,-15 0 106,7 0-78,0 0 150,-6 0-168,13 0 10,-13 0-5,6 0-16,-1 0 93,-5 0-148,14 0-25,-14 0 725,5 0-563,1 0-289,-6 0 204,13 0 10,-13 0-1001,6 0 197,-23 0 796,3 0 0,-21 0 0,6 0 0</inkml:trace>
  <inkml:trace contextRef="#ctx0" brushRef="#br0" timeOffset="55479">19831 42 18951,'0'-19'60,"0"4"302,0 15-430,0-8 68,0 29 44,0-23-35,0 33 4,0-21-12,0 15 1,0-6-76,0 6-10,0-16 45,0 7 22,0-14-777,0 5 686,0-22 208,0 11-124,0-27 187,0 12-87,0 0 33,0-4-158,0 21 1,0 25 0,0 16 0</inkml:trace>
  <inkml:trace contextRef="#ctx0" brushRef="#br0" timeOffset="71116">49 4455 18591,'-20'0'505,"5"0"64,15 0-464,23 0-11,-10 0-18,20 0 14,-8 0-136,-6 0 119,14 0-162,-6 0 102,8 0-8,-9 0-30,7 0-7,-6 0 14,8 0 5,-9 0 10,-1 0 3,0 0 0,-5 0 0,-3 0 0,6 0 0,-11 0 0,20 0 0,-13 0 0,-1 0-18,5 0-1,-12 0 4,22 0-3,-14 0 14,6 0 6,0 0 2,-6 0 1,6 0 6,0 0-6,-6 0 3,14 0-8,-14 0 2,6 0-5,0 0 4,-5 0-37,5 0-3,-8 0 34,8 0 0,2 0-11,7 0 1,1 0-21,-1 0 42,-7 0 1,6 0-23,-4 0 25,-4 0 47,7 0 12,-5 0-10,8 0 10,7 0-60,-5 0 7,13 0-15,-6 0 1,0 0 15,-4 0 0,-9 0-31,-2 0 0,-6 0 30,6 0 1,-6 0 11,6 0-32,-8 0 2,19 0 3,-3 0 0,7 0 0,-4 0 0,-9 0-5,-2 0 10,0 0-1,-2 0 0,-1 0-23,-2 0 21,2 0 0,9 0-1,0 0 1,-7 0 26,1 0-11,0 0 0,11 0-17,1 0 1,-7 0 0,-5 0 1,0 0-4,6 0 8,-9 0-1,7 0 0,-6 0-13,8 0 1,-1 0 6,1 0 0,-1 0-1,1 0 0,1 0 0,5 0 0,-5 0 0,5 0 0,-5 0 6,-1 0 1,-1 0 1,1 0 0,1 0-6,5 0 1,-5 0 1,5 0 0,-5 0-6,-1 0 6,-1 0 3,1 0 0,5 0 1,1 0 0,-1 0-6,-5 0 0,5 0 0,0 0 0,1 0 24,-7 0-22,9 0 0,-7 0 0,12 0 36,-8 0 0,7 0-30,-7 0 0,8 0 23,-2 0-20,4 0-14,2 0 1,-2 0 2,-4 0 1,4 0-2,-4 0 0,-2 0-2,2 0 0,-5 0 4,5 0 1,-6 0-5,6 0 0,-2 0 1,3 0 1,2 0-4,-2 0 0,3 0-20,1 0 1,7 0 26,0 0 1,-1 0-1,-5 0 1,2 0 8,4 0 1,-4 0 1,3 0 0,-3 0-4,-2 0 0,2 0 2,3 0 0,-3 0 11,4 0-12,3 0-8,-7 0 1,6 0 3,-9 0 1,7 0-7,0 0 0,-1 0-2,-5 0 1,2 0 2,4 0 0,-3 0-2,9 0 0,-7 0 25,7 0 0,-3 0-21,3 0 0,1 0 88,-7 0-571,-1 0 492,-5 0 1,6 0 4,0 0 1,5 0-12,-5 0 0,5 0 1,-5 0 0,5 0 2,-5 0 1,1 0-1,-1 0 1,-4 0-9,3 0 1,-3 0-4,-2 0 1,6 0-16,-1 0 1,1 0 21,-6 0 0,0 0-15,0 0 13,7 0 249,-5 0 0,6 0-244,-9 0 1,1 0-8,0 0 0,6 0 0,-1 0 1,1 0-3,-6 0 1,6 0 0,-1 0 0,1 0-4,-6 0 0,0 0 6,0 0 1,-1 0 1,1 0 0,-6 0-4,1 0 0,-3 0-1,2 0 1,4 0 1,-4 0 1,6 0-1,5 0 1,-3 0-2,4 0 0,-2 0 0,1 0 0,-3 0-2,4 0 0,-5 0 3,-1 0 0,6 0-3,0 0 1,-1 0 5,-5 0 1,0 0 1,0 0 0,6 0 16,-1 0 1,1 0 4,-6 0 0,3 0-29,-3 0 1,10 0 9,-10 0 0,3 0-27,-3 0 27,8 0-37,-6 0 0,11 0-3,-7 0 0,5 0 30,-5 0 1,-1 0-6,-5 0 1,0 0 14,0 0 0,6 0 5,-1 0 0,-3 0 7,-2 0 0,-2 0 7,13 0 1,-7 0-18,2 0 1,-3 0-9,3 0 1,-4 0-1,3 0 0,-3 0 5,-2 0 1,2 0-6,4 0 0,-5 0-7,5 0 1,2 0-4,-3 0 1,1 0 10,-6 0 1,0 0 4,0 0 0,-1 0 45,1 0-50,-7 0 1,4 0 1,-4 0 10,7 0-10,-1 0 6,1 0 0,-4 0 1,4 0 1,-10 0-13,10 0 1,-4 0-3,4 0 1,-6 0 7,1 0 0,-3 0-3,2 0 0,2 0-10,-8 0 0,8 0 10,-2 0 1,-1 0-6,1 0 0,0 0 0,6 0 1,-6 0 0,0 0 1,-2 0-1,2 0 1,4 0-2,-4 0 1,-2 0-2,3 0 1,-7 0 2,6 0 0,-6 0-1,6 0 1,-5 0 0,5 0 0,-6 0 0,6 0 0,-5 0 0,5 0 0,-2 0 0,2 0 0,2 0 0,-7 0 0,5 0 0,-6 0 0,6 0-1,-5 0 1,7 0-1,-2 0 1,-2 0 0,2 0 0,0 0 0,6 0 0,0 0 0,0 0 0,-6 0-6,0 0 1,-2 0-1,2 0 1,4 0-4,-4 0 0,-1 0-2,1 0 1,-2 0 1,2 0 0,4 0-2,-4 0 0,-2 0 9,2 0 1,0 0-6,6 0 0,-6 0 14,1 0 1,-3 0-8,2 0 1,4 0 2,-4 0 0,-2 0 4,2 0 1,-5 0 1,5 0 0,-6 0 1,6 0 1,-5 0 0,5 0 1,-6 0-10,6 0 0,-6 0 2,7 0 1,-7 0 13,6 0-11,-8 0-3,12 0-464,-5 0 467,-1 0 0,4 0 15,-8 0 0,6 0 2,-5 0 1,1 0-4,-2 0-46,-3 0 37,13 0 0,-12 0 3,8 0 1,-7 0 1,1 0 0,-3 0-60,-3 0 324,8 0 0,6 0-289,4 0 0,-4 0 3,-13 0-1,0 0 1,11 0 3,0 0 1,0 0 0,-6 0-3,1 0 1,-1 0 2,-5 0 1,-1 0 0,1 0 0,-1 0 0,1 0 0,-1 0 23,9 0 1,1 0-4,8 0 0,-8 0 27,-4 0-2,-11 0-31,4 0 4,-6 0-44,0 0 0,5 0-51,-3 0-16,-4 0 81,8 0 1,-6 0-29,7 0 18,-7 0-10,6 0 91,-6 0-43,7 0 12,1 0-12,-1 0 9,1 0-20,0 0-3,-1 0-51,1 0 52,-8 0-66,-2 0 57,0 0-7,-6 0 12,6 0 2,-8 0-8,0 0 4,1 0 10,-1 0 8,0 0 14,1 0-26,-9 0 60,-1 0-7,0 0 106,-6 0-154,13 0 1,-13 0-144,6 0 205,-1 0 34,-5 0-82,14 0-19,-15 0-111,7 0 122,0 0-58,-6 0 65,13 0-40,-13 0 272,6 0-273,-1 0-79,-5 0 47,14 0 51,-14 0-36,5 0 4,1 0 91,-6 0-104,13 0 72,-13 0-61,6 0 8,0 0-108,-7 0 19,15 0-211,-14 0 166,5 0 0,-7 0 0</inkml:trace>
  <inkml:trace contextRef="#ctx0" brushRef="#br0" timeOffset="148045">19847 163 19794,'0'27'-75,"0"-2"114,0 0 32,0-6-40,0 6-25,0-7 16,0 7 8,0 2-8,0 7-13,0 1-53,0-1 61,0 1-3,0 0-2,0-1-31,0 1 23,0-8 0,0 5-9,0-13 1,0 14-7,0-6 13,0 8-10,0-1 6,0 1 2,0-1 0,0 1 0,0 0-37,0-1 15,0 1 1,0-1-15,0 1 23,0-8 23,0 5-27,0-12 19,0 12 3,0-12 6,0 12-1,0-13-2,0 14 37,0-6-41,0 8 80,0-1-69,0 1 7,0-8 0,0 5-18,0-5-4,0 8-7,0-8 43,0-2-27,0 0 4,0-6-3,0 6 25,0-8-25,0 0 3,0 8-12,0 2-6,0 8-34,0 0 43,0-9-11,0 7 3,0-6-5,0 0 64,0 6 7,0-14 39,0 13-78,0-12-34,0 12 44,0-5-74,0 8 2,0-1-156,0 1 178,0 0-29,0-1 134,0-7-119,0 6 83,0-6-63,0 7 20,0 1 1,0-1 1,0 1 7,0-8-41,0 6-10,0-7 31,0 9-5,0 0 43,0-1-40,0 1 42,0-1-20,0 1 43,0 0-35,0-1 6,0 1-52,0-8 41,0 5-25,0-13 18,0 6-43,0 0 33,0 2-20,0 8 44,0 0 2,0-1-22,0 1 4,0-8-23,0-2 24,0-8-94,0 0 84,0-7-18,0 5 11,0-5-4,0 7 6,0 8 6,0-6 0,0 14-2,0-14-56,0 6 48,0-8-98,0 1 99,0-1-3,0 0 18,0 1 1,0 7 17,0-14-36,0 12 6,0-13 13,0 7 37,0 0-40,0 1-5,0-1 21,0 0 0,0 0 43,0 1-52,0-1-18,0 0 24,0 1-47,0-1 16,0 0-9,0 1 8,0-1-8,0 0-37,0 0 45,0 1 16,0-1-19,0 0 107,0 1-72,0-9 6,0 7-20,0-15 14,0 15-44,0-14 36,0 5-76,0 1 66,0-6-18,0 13-3,0-5 4,0 0-8,0 5-2,0-5 34,0-1-6,0-1-13,0 0 20,0-6-13,0 13 3,0-13 6,0 13-3,0-13-56,0 6 47,0-1 77,0-5-47,0 14-15,0-14 7,0 13-22,0-13 23,0 13-36,0-5 27,0 0-27,0 5 13,0-13-6,0 6 12,0-1-2,0-5-25,0 14 23,0-15 1,0 15 1,0-7 2,0 9-1,0-9 2,0-1-38,0 0 31,0-6 6,0 13 1,0-13 3,0 6-6,0-1 217,0-5-193,0 14-13,0-15-7,0 7-36,0 0 285,0-6-247,0 13-22,0-13 11,0 6 3,0-1-235,0-5 91,0-17-14,0 9-72,0-17-278,0 15 347,0 7 0,0-7 0</inkml:trace>
  <inkml:trace contextRef="#ctx0" brushRef="#br1" timeOffset="179008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  <inkml:trace contextRef="#ctx0" brushRef="#br1" timeOffset="209998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41.37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69 18844,'0'-19'90,"0"4"-67,0 15 426,0-8-372,0-2 68,0 1-51,0 1 11,0 31-98,0-9 159,0 26-131,0-5 1,0 9 0,0 6-34,0-4 0,0-4 27,0-7 0,0-7-64,0 1 0,0 0 50,0 6 1,0-1-48,0 1 1,0-1 13,0 1 1,0 7-3,0 4 0,0 4-1,0 2 0,0 0-9,0 0 0,0-6-25,0 0 0,0-2 28,0 3 42,0-5-49,0 0 73,0-5 1,0 5-65,0-8 68,0-7-37,0 14 9,0-5-7,0 16-5,0 0 0,0-8-7,0-3 1,0-11 3,0-1 10,0-8-8,0 12-22,0 1 17,0 3 0,0-2-15,0-3 14,0-13-37,0 14 32,0 2 16,0 1-13,0 14 1,0-13 9,0 3-5,0-11 2,0 11 0,0-11-98,0 11 88,0-11-16,0 12 6,0-13 67,0 15-48,0-16 6,0-2 23,0-1 12,0 3-17,0 0-14,0 14 1,0-13-23,0 13 18,0-12 0,0 3-84,0-3 73,0-12-3,0 14-4,0-19 6,0 13 77,0-16-74,0 7 57,0-7-44,0 16 5,0 2-4,0 8-4,0 7 11,0-5-53,0 5 26,0-15 1,0 5 32,0-12-22,0-3 50,0-2-46,0-5 39,0 7-62,0 0-5,0 1 17,0-1-2,0 0 0,0 1 6,0-9-7,0 7 5,0-7 4,0 8-44,0 1 1,0-1 42,0 0-11,0 1 74,0-1-73,0-7 37,0-3-31,0 1 52,0-6-116,0 13 0,0-5 40,0 15 19,0-6-2,0-2-18,0-1 43,0-14-15,0 13 10,0-13 33,0 6 14,0-1 24,0-5-62,0 14 61,0-15-77,0 7-82,0 0 74,0-6-14,0 13-15,0-13 46,0 6 32,0-1 47,0-5-76,0 14-49,0-14-561,0 5 0,0-7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46.5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19813,'0'20'368,"0"3"-233,0-6-225,0 2 58,0 14-21,0 1 0,0 3 32,0 3 0,0-9-19,0-2 1,0 0-8,0 5 1,0 1 36,0-1 0,0 1-111,0 0 0,0 1 99,0 4 1,0-3 15,0 3 0,0 3 18,0-3 1,0 2 1,0-1 0,0-5-2,0 4 1,0-3 9,0-3 1,0 1 67,0 0 1,0-1-59,0 1 28,0-1 1,0 7-6,0-1-7,0 0 1,0 1-42,0-1 0,0 1-2,0-7 1,0 1 14,0-1 1,0 3 13,0 3 14,0-3 0,0 11-5,0-8-22,0 0 0,0 1 1,0-1 0,0-5-24,0-7 31,0-6 2,0 10 12,0-5-7,0 15-109,0 3 0,0 5 92,0-4-62,0-4 45,0 0 0,0-5-19,0 3-19,0-11 0,0 4-39,0-5 74,0-3-2,0 16 24,0-12-31,0 13-110,0-8 106,0 9 0,0-7-39,0 5 36,0-13 0,0 5 17,0-4 4,0-4-10,0 8-183,0 1 156,0 3 68,0 5-68,0-15 71,0 5-54,0-5 0,0 8 11,0 0 14,0-1 46,0 1-46,0-1-18,0 1 7,0-8-64,0 5 34,0-12-6,0 12 57,0-20-3,0 11 66,0-13-89,0 14 28,0-4-11,0 5-8,0-8-14,0 0 0,0-7-28,0 5-12,0-13 203,0 6-151,0 0 113,0-7-71,0 15-16,0-14-8,0 13-59,0-13 64,0 13-133,0-13 111,0 14-18,0-14-243,0 5 1,0-22-1,0-4 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48.8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35 18415,'0'-19'377,"0"3"948,0 16-1243,0 23-83,0-9 35,0 34 1,0-19-9,0 11 1,0-3-1,0-3 1,0 1-49,0-1 1,0 7-4,0-1 1,0 2-10,0-1 0,0-5 24,0 5 1,0-5-24,0-1 59,0-1 1,0 7-30,0-1 1,0 0 25,0-5 0,0 1-23,0 5 1,0-3 22,0 8 1,0-5-20,0 5 1,0-6-1,0 6 0,0-2-53,0 2 1,0 3 52,0-9 0,0 6-27,0-6 17,0 1 1,0-1-5,0 0-3,0-7 32,0 7-18,0-3 1,0 7 1,0-4 0,0-9 5,0-2-3,0-8-66,0 20 58,0-5-11,0 16 1,0-2 3,0-4-119,0-11 87,0 5-12,0-11-13,0 13-4,0-7 66,0-1-40,0 1 104,0-1-76,0 9 1,0-7 24,0 4-30,0-11 0,0 4-22,0-4-21,0-4 0,0 7 50,0-3 1,0-2-65,0 2 24,0-8 97,0 12-97,0 1 146,0 3-73,0 5 13,0 0-13,0-5-7,0 5 149,0 0-137,0-5-28,0 5 0,0-7 30,0-1-161,0-7 174,0 6-5,0-6 50,0 7-86,0 1 142,0-8-108,0-2 2,0-8 27,0 8-7,0-6 9,0 6 1,0-7-58,0-1 30,0-7-46,0 5 52,0-13-341,0 6 274,0-1 72,0-5-53,0 14 36,0-15 401,0 7-408,0 0 41,0-6-58,0 13 60,0-5-23,0 7-29,0-7-10,0 5-52,0-13-309,0 6-237,0-24 288,0 5 307,0-22 0,0 6 0,0-7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0.63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19655,'0'19'567,"0"12"-389,0-19 8,0 13-85,0 0 1,0-4 17,0 8-68,0-8 1,0 11 10,0-3 1,0 4 22,0 1 1,0 1-123,0 0 0,0-1 102,0 1 1,0 5-104,0 1 1,0 7 19,0-2 0,0 4-46,0 2 1,0-1 52,0 1 1,0 0-13,0 0 0,0-6 10,0 0 0,0-5 11,0 5 0,0-8-22,0 3 1,0-5 18,0-1 0,0 5-57,0 0 0,0 1 17,0-7 0,0 7-7,0-1 0,0 2 11,0-1 0,0-5-8,0 4 1,0 3 10,0-3 1,0 6 2,0-6 0,0 1-19,0-7 0,0 1 12,0 0 0,0-7 53,0 1 1,0-6-43,0 6 1,0-6 74,0 6 0,0 0-49,0 5 1,0 1 1,0 0 1,0-1 26,0 1 1,0 5-26,0 0 0,0 3-169,0-3 152,0-3 3,0 13 0,0-14 92,0 4 4,0-11-30,0 4-21,0-6 1,0 7 52,0 1-70,0 0 0,0 5-15,0 0 1,0 1 54,0-7-114,0 1 107,0 7-4,0-5-30,0 5 5,0-15 132,0-2-114,0-8-38,0 0 54,0 1-105,0-1 67,0 0-7,0 0-38,0 1 1,0-1-52,0 0 70,0 8-79,0-5 71,0 12-48,0-5 78,0 0-2,0-2 2,0-15 13,0 5 29,0-13-53,0 13 91,0-13-71,0 6 6,0 0-15,0-7-4,0 15-15,0-14 16,0 13-39,0-13 39,0 21-43,0-11 31,0 13-13,0-16-81,0-1 0,0-31 0,0-6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2.61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35 19854,'0'-19'852,"0"3"17,0 16-776,0 23-216,0-2 19,0 29 0,0-13 67,0 3 0,0-3-47,0-3 1,0 3 61,0 3 0,0 4-40,0 8 1,0-4-4,0 4 1,0-4-1,0 10 0,0-4 48,0-2 0,0-1 5,0 1 1,0 0 21,0 0 0,0 0-30,0 0 0,0-6 112,0 0 1,0-2-97,0 2 0,0 2 96,0-7 1,0 5-25,0-6 1,0 6 7,0-5 1,0 5-27,0-6 1,0 6 0,0-5 1,0 7-91,0-2 76,0-4 0,0 8 0,0-8-91,0 4 0,0-1 76,0-5 0,0-4-57,0 5 1,0-5-20,0-1 1,0-6-10,0-1 0,0-4 40,0 4 1,0-5 7,0 6 1,0 0 17,0 6-20,0-1 0,0 7-45,0-1 1,0 0-31,0-5-6,0-1 55,0 9-16,0 1-162,0 0 145,0-2 6,0-7-19,0 0 107,0-1-8,0-7 13,0 6-58,0-6 8,0 7 89,0 1-81,0-8-53,0 5 51,0-12 17,0 12-26,0-5-1,0 8 61,0-1 8,0 1 44,0-1-87,0-7 19,0 6 5,0-14 6,0 6 66,0-7 7,0-1-17,0 0 12,0 8-81,0-6 37,0 6-23,0-7 33,0-1-132,0-8 13,0 7-17,0-14-48,0 13 110,0-13-197,0 6 0,0-24 0,0-3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6.04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20046,'0'27'252,"0"-2"-282,0-8 114,0 1-24,0 7-16,0 2 0,0 13-27,0 0 0,0 1 22,0-7 0,0 9 6,0 3 1,0 4-51,0 2 0,0 5 41,0 1 0,0 5-86,0-5 1,0-2 72,0-10 1,0 2-73,0-8 1,0 0 71,0-5 0,0 2-5,0 3 1,0-4-20,0 5 1,0-3 0,0 3 1,0-3-1,0 8 0,0 0 11,0 6 1,0 0-107,0 0 1,0 0 59,0 0 0,0-6-122,0 0 1,0-6 33,0 6 97,0-7 1,0 9 15,0-8 0,0-5-4,0-7-4,0-6-10,0 18 0,0-5-41,0 11 58,0-4 1,0-2 12,0 1 1,0-1-40,0-5 0,0-1-5,0 1 0,0 5-23,0 0 1,0 7-79,0-7 55,0 0 5,0 3 246,0-7-143,0 6 158,0-7-203,0 0 24,0 7 0,0-6 34,0 5 10,0-13-70,0 5 21,0-14-15,0 14 17,0-6 0,0 7-13,0 1 0,0-6 17,0 0 0,0-6 2,0 6-2,0-8-5,0 4 139,0-8-126,0 0 26,0-7-15,0-2-68,0-1 38,0-5-11,0 14 1,0 1-13,0 10-120,0 15 124,0-5 71,0 5-70,0-8 201,0-14-167,0-5 180,0-15-142,0 8 9,0 1-67,0 1 47,0 5-77,0-5 43,0 7-5,0-7-18,0 5-11,0-13-206,0 6 0,0-8 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8.6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20255,'0'27'283,"0"12"-201,0-5 1,0 5 16,0-5 1,0 9-33,0 3 1,0 9-20,0 3 1,0 2 41,0-3 0,0 3-126,0 3 1,0 4 25,0-3 0,0-5-42,0-1 1,0 2 41,0-3 1,0 1-18,0-6 1,0 0 9,0 0 0,0-1 20,0 1 1,0-2-18,0-4 1,0 4 17,0-4 0,0 4-46,0 2 0,0 0 9,0 0 1,0 6-6,0-1 0,0-1-22,0-10 1,0 2-11,0-7 1,0-1 79,0-5-9,0-1 1,0 6 30,0 1 0,0-7-54,0-5 1,0 0-46,0 6 1,0 5 51,0 0 1,0 1-47,0-7 1,0 3 4,0 3 0,0-1-9,0 7 1,0-8 52,0 2 0,0-3-31,0-2 0,0-7 133,0 1-144,0-8 145,0 12-78,0-6 0,0 7 32,0 1-40,0-8 12,0 6-11,0 1-4,0-5-5,0 11 4,0-13-4,0 0 40,0-2 3,0 0-34,0-6 4,0 14-95,0-6 91,0-8 6,0 4-14,0-21 55,0 6-41,0-1-7,0-5 8,0 14-16,0 1 4,0 2-51,0 14 45,0-6 74,0 0-41,0-2 8,0-8-27,0 0 1,0 1-47,0-9-357,0-1 0,0-8 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37.84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19151,'0'27'214,"0"6"0,0-7 61,0 9-220,0 0 8,0-8 1,0 5 9,0-3 1,0 4 27,0 1 1,0 3 5,0 3 1,0-3 32,0 3 1,0 2-52,0-1 0,0 5-44,0-6 1,0 8 15,0-2 1,0 4 0,0 2 0,0 0-10,0 0 0,0 5-79,0 1 1,0 2 44,0-3 1,0-3-94,0 4 1,0 1-37,0-1 1,0-2 71,0-10 0,0 2-18,0-8 0,0 6 38,0-5 1,0 5-7,0-6 1,0 0-15,0-5 0,0 0 6,0-1 1,0 1 1,0-1 0,0-5 0,0 0 1,0 0 53,0 5 1,0 1-41,0 0 0,0 5-58,0 0 1,0 6 27,0-5 0,0-1-55,0-5 50,0 7 0,0 0-60,0 4 89,0-3 1,0-3-2,0 0 1,0-5 179,0-6-187,0 0 1,0 11 82,0 0 1,0-5-64,0-6 0,0-6 6,0 6 1,0-6-63,0 5-23,0-6 112,0 10-12,0-13 195,0 14-137,0-14-12,0 6-34,0 0 10,0 2-63,0 8-34,0-1 33,0 1-24,0-8 230,0-2-174,0-8-10,0-7 75,0 5-33,0-5 12,0 7-27,0 0-7,0 1-181,0-1 117,0-7-284,0 5 163,0-13-204,0 5 245,0 1 104,0-6 0,0 6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39.5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20230,'0'27'277,"0"5"0,0 1-181,0 7 1,0 3 0,0-3 1,0 4-48,0 8 1,0 2-80,0 3 1,0 5-72,0 7 0,0 0 104,0 0 0,0 4-57,0-3 1,0 6 39,0-12 0,0 5-117,0-11-394,0-1 550,0-5 1,0 0-8,0 0 1,0 0-30,0 0 1,0 0 8,0-1 0,0 1-32,0 0 0,0 2-71,0 4 1,0-6 94,0-1-1,0 9 244,0-22 1,0 20-239,0-12 0,0-2 3,0 2 0,0-1 4,0 1 1,0-2-23,0-4 1,0-3 6,0 3 0,0-3 18,0-3 0,0-5 3,0 0 1,0-6 3,0 6 1,0-6-20,0 6 0,0-6 55,0 6 1,0-6-46,0 5 1,0-5 14,0 6-31,0 0 1,0 11-10,0 1-8,0-8-11,0 7 13,0-11 9,0 13 60,0-7 34,0-9 19,0 7-52,0-14 19,0 6-48,0 0 33,0-6-225,0 14 199,0-14-158,0 6 129,0-7-11,0-9 46,0 7 7,0-7-48,0 9 40,0 6-25,0 3 82,0 0-61,0 6 229,0-14-147,0 14-58,0-14-7,0 6-2,0-8-118,0-7 137,0 5-118,0-5 69,0 7 35,0-7-388,0-3 0,0-30 1,0-5-1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41.37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69 18844,'0'-19'90,"0"4"-67,0 15 426,0-8-372,0-2 68,0 1-51,0 1 11,0 31-98,0-9 159,0 26-131,0-5 1,0 9 0,0 6-34,0-4 0,0-4 27,0-7 0,0-7-64,0 1 0,0 0 50,0 6 1,0-1-48,0 1 1,0-1 13,0 1 1,0 7-3,0 4 0,0 4-1,0 2 0,0 0-9,0 0 0,0-6-25,0 0 0,0-2 28,0 3 42,0-5-49,0 0 73,0-5 1,0 5-65,0-8 68,0-7-37,0 14 9,0-5-7,0 16-5,0 0 0,0-8-7,0-3 1,0-11 3,0-1 10,0-8-8,0 12-22,0 1 17,0 3 0,0-2-15,0-3 14,0-13-37,0 14 32,0 2 16,0 1-13,0 14 1,0-13 9,0 3-5,0-11 2,0 11 0,0-11-98,0 11 88,0-11-16,0 12 6,0-13 67,0 15-48,0-16 6,0-2 23,0-1 12,0 3-17,0 0-14,0 14 1,0-13-23,0 13 18,0-12 0,0 3-84,0-3 73,0-12-3,0 14-4,0-19 6,0 13 77,0-16-74,0 7 57,0-7-44,0 16 5,0 2-4,0 8-4,0 7 11,0-5-53,0 5 26,0-15 1,0 5 32,0-12-22,0-3 50,0-2-46,0-5 39,0 7-62,0 0-5,0 1 17,0-1-2,0 0 0,0 1 6,0-9-7,0 7 5,0-7 4,0 8-44,0 1 1,0-1 42,0 0-11,0 1 74,0-1-73,0-7 37,0-3-31,0 1 52,0-6-116,0 13 0,0-5 40,0 15 19,0-6-2,0-2-18,0-1 43,0-14-15,0 13 10,0-13 33,0 6 14,0-1 24,0-5-62,0 14 61,0-15-77,0 7-82,0 0 74,0-6-14,0 13-15,0-13 46,0 6 32,0-1 47,0-5-76,0 14-49,0-14-561,0 5 0,0-7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41.21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20067,'0'34'235,"0"9"0,0-1-151,0 4 1,0-9 17,0-9 1,0 3-11,0 9 1,0-1-41,0 7 0,0 0-7,0 6 1,0 6-99,0-1 0,0 11 67,0 1 0,0 0-123,0 6 0,0-10 111,0-1 0,0-7-21,0 7 0,0-14-72,0 1 0,0-8 74,0 3 0,0-8-66,0 3 0,0 1 48,0-2 0,0 2-1,0-1 1,0-3-9,0 8 1,0 1-3,0 4 0,0 1-6,0 0 1,0 0-9,0 0 1,0-6 11,0 0 1,0-6 8,0 7 0,0-9 129,0 2-76,0-3 2,0 13 0,0-6 9,0 8 1,0-14 5,0-9 1,0 0-24,0 6 1,0-7 12,0 1 1,0 0-96,0 6 1,0 1 77,0 4 1,0-3-83,0 3 1,0-3 63,0-3 0,0-5-7,0 0 1,0-6 7,0 6-8,0-8 47,0 12 177,0-6-152,0 7-23,0-7 8,0 6-23,0-6-15,0 7 0,0 1 9,0-1-10,0-7-18,0-2 9,0-7 59,0-1 6,0 0 62,0 1-99,0-1 2,0 0 2,0 8-3,0-6-89,0 14-21,0-22 16,0 13 62,0-23-424,0 7 0,0-23 0,0-4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42.98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21942,'0'34'4,"0"1"1,0-6 59,0-1 1,0 7-129,0 5 0,0 3-17,0-3 1,0 2 75,0 4 1,0 4-25,0-4 0,0 10-100,0 2 0,0-1 96,0-5 1,0 0-9,0 0 1,0 2 17,0 3 0,0-3 2,0 4 0,0-4 28,0-2 1,0-1-14,0 1 0,0 0 4,0 0 0,0 0-24,0 0 0,0 0-4,0 0 1,0-6-8,0 0 1,0-6-7,0 6 0,0-1 32,0 1 1,0-2-13,0-4 1,0-3 19,0 3 1,0 2 0,0-1 1,0 1 7,0-2 0,0-3-4,0 3 1,0-3 2,0-3 1,0 1-24,0-1 0,0 1-5,0 0 0,0-7 39,0 1-25,0-8 1,0 12 10,0-4-2,0-4 1,0 7 6,0-3-3,0 4 0,0 7 6,0 1-5,0-1 0,0 0-5,0 1-125,0-1 113,0 2-18,0-5 22,0 5-9,0-7 40,0-8 0,0-2 60,0-8 18,0 0-48,0 8-24,0 2-40,0 0-43,0 6-27,0-14 28,0 6-22,0-8 147,0 0 2,0-7 35,0-2-107,0-1 174,0-5-218,0 14-162,0-14 23,0 13-321,0-13-646,0 6 828,0-1 242,0-5-71,0 14 262,0-7-182,0 1 69,0-3 0,0-7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6:03.9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  <inkml:trace contextRef="#ctx0" brushRef="#br0" timeOffset="1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  <inkml:trace contextRef="#ctx0" brushRef="#br0" timeOffset="2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00.3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27 20398,'0'19'615,"0"12"-417,0-12-210,0 24 1,0 1 70,0 8 1,0-6-19,0 0 0,0 0 11,0 6 1,0 7-10,0 5 0,0-3-90,0 3 1,0-7 61,0 7 0,0-9-48,0 3 1,0-4 66,0-2 1,0-6-107,0 0 1,0-2 54,0 2 1,0 4-76,0-4 1,0 4 33,0 2 0,0 0 48,0 0 0,0 6-113,0-1 0,0 7 44,0-7 0,0 7-41,0-7 1,0 1 64,0-6 1,0-6 38,0 0 1,0-6-42,0 7 0,0-9 41,0 2 0,0-3-68,0-3 48,0 1 1,0 5 58,0 1 1,0-7-55,0-5 1,0 0-3,0 6 0,0-1 3,0 1 0,0-1 28,0 1 1,0-6-79,0 0 1,0-1-88,0 7 103,0 0-3,0 7 168,0-6-174,0 7 246,0-16-141,0-3 111,0-6-125,0-1 35,0 0-57,0 8-8,0-5-82,0 12 100,0-5 71,0 8-89,0-1 95,0 1-12,0-8 23,0-2-68,0-8-4,0 0-22,0-7 41,0 5 28,0-5-45,0 7 52,0 8-25,0-6 18,0 6 40,0-15-367,0-2 1,0-31-1,0-6 1</inkml:trace>
  <inkml:trace contextRef="#ctx0" brushRef="#br0" timeOffset="21748">1148 79 18356,'0'-19'505,"0"3"-274,0 16 6,0-7-24,0-3-141,0 0 300,0 3-128,0-1-148,0 6-93,0 18 23,0-11 65,0 26-93,0-21 70,0-1 26,0 7-83,0 9 0,0 9 3,0 12 1,0-3-11,0-9 0,0 8-11,0 5 1,0 3-103,0 1 116,0 1 1,0-2-9,0-4-213,0 4-480,0-5 626,0-1 0,0-2 39,0-7 1,0 5 24,0 0 0,0 1 2,0-7 0,0 7-14,0-1 1,0 6 9,0-6 1,0 6 61,0-5-52,0 7-4,0-12 0,0 12-47,0-7 50,0 7 262,0-4 1,0 2-291,0 0 0,0-7 5,0 1 1,0 2-6,0-1 1,0-7 14,0-5 0,0-6-9,0 6 124,0 0 17,0 13-124,0-13 0,0 11 168,0-11-155,0-4 0,0 8 45,0-5-40,0 5 0,0 2-13,0-1 0,0 1 1,0-1 1,0 1 1,0 5-9,0 1 0,0-7-80,0-5 83,0-8 0,0 12 1,0-12-29,0 8 20,0 0 7,0-2 1,0 5-3,0-3 1,0 4 0,0 1 1,0-5 0,0 0 1,0-6 5,0 6 0,0-6 8,0 6 81,0-8-87,0 12 1,0-14-15,0 6 16,0 0-1,0-6-2,0 14 1,0-6-8,0 7 1,0-5-2,0 0 0,0-6-39,0 6-14,0-8 46,0 11 1,0-12 0,0 5 85,0-16-79,0 7 23,0-14 5,0 13-10,0-13 14,0 21-18,0-12 4,0 14-41,0-7 34,0-1-73,0 0-8,0-7 62,0 13-4,0-12 52,0 7 3,0-3-55,0-13-368,0 6 132,0-24 250,0 5 0,0-14 0,0 8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29.7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3165 226 19410,'0'26'317,"0"-1"-87,0-15-158,0 13 24,0-11 48,0 13-87,0 7 1,0 9-5,0 11 0,0 3-8,0-9 1,0 4-71,0 2 0,0 8 3,0 3 1,0 4 65,0 3 0,0 3-137,0-4 0,0 2 55,0-13 1,0-1 30,0-5 0,0-2 14,0-4 160,0 4-162,0-13 1,0 11 2,0-8 41,0 8-37,0-4 0,0 8 6,0 0 10,0-8-7,0 6 0,0-8 97,0 5-93,0 2 1,0-10-68,0 7 61,0-8 0,0 10-34,0-7 0,0 5-83,0-6 0,0 3 112,0-3-75,0-4 60,0-1 1,0-2-38,0-5 2,0 5 40,0 9 1,0 1-29,0 3 243,0-12-221,0-1 0,0-12 1,0 8 35,0-8-26,0 12 1,0-12 13,0 8-77,0-8 75,0 4-112,0-8 103,0 0-69,0 1 49,0-9-12,0-1 27,0 0 1,0-6-7,0 13-2,0-13 1,0 13-1,0-5 6,0 7-60,0-7 54,0 13 1,0-19-2,0 19-5,0-21 14,0 13-14,0-5 7,0-1 6,0 7-49,0-7 40,0 9-72,0-9 71,0 7-4,0-7 26,0 1-32,0 5 15,0-13 1,0 13 5,0-13 11,0 14 17,0-7-29,0 1 1,0 5-5,0-5 7,0 0 1,0-3 2,0 1-1,0-6-7,0 13-8,0-5 9,0-1-5,0-1-46,0 0 49,0 1-91,0 1-433,0-2 1,0-1 0,0 3 0</inkml:trace>
  <inkml:trace contextRef="#ctx0" brushRef="#br0" timeOffset="5911">2542 208 20815,'0'35'114,"0"-1"-50,0 1 18,0 0-88,0 7 1,0 2 14,0 8 0,0 0-4,0 0 0,0 2-63,0 3 1,0-1-35,0 7 0,0-7 66,0 2 0,0-5-6,0-1 1,0-6 20,0 1 0,0-1-3,0 6 0,0-6 13,0 0 0,0-2 9,0 2 1,0 4-3,0-4 0,0-2 5,0 3 1,0-3-14,0 2 0,0 2-9,0-8 0,0 8-61,0-2 0,0-3 40,0-3 0,0-2-10,0 3 0,0-10 19,0 3 0,0-3 6,0 3 1,0 1 20,0 0 1,0-1 14,0 1 1,0-1 161,0 1-182,0 0 1,0 5 39,0 0 1,0 1-23,0-7 1,0-5 63,0 0-99,0 0 2,0 13-47,0 2 20,0 8 0,0-8 28,0-3-13,0-13 150,0 5-74,0 2 16,0 1-55,0 6 11,0-7-45,0-8-7,0 6 27,0-22-15,0 12-22,0-13 32,0 7 3,0 0 30,0 1 5,0-1 6,0 0 12,0-7-35,0 5 4,0-5-30,0 7 31,0 8-37,0 2 59,0 15 0,0-5 52,0 5 12,0-15-91,0-2 33,0-8-26,0-7 27,0 5-108,0-13-1824,0 6 1887,0-24 0,0 5 0,0-14 0</inkml:trace>
  <inkml:trace contextRef="#ctx0" brushRef="#br0" timeOffset="-4701">0 1 19898,'0'19'188,"0"12"-60,0-12-92,0 8 30,0 13-26,0-11 0,0 13-40,0-7 1,0 1 7,0 5 1,0 5-9,0 12 1,0-3 18,0 9 1,0-7-14,0 7 0,0-3-23,0 3 1,0 3-7,0-4 1,0-3 37,0-3 0,0-3-9,0-2 0,0-6-5,0 0 0,0-5-3,0 5 0,0-6 0,0 6 1,0-5 3,0 5 1,0-2-3,0 2 1,0 4-22,0-4 0,0-2-8,0 2 1,0-7-94,0 1 116,0 4-6,0-7 1,0 5 1,0-7-2,0-1 14,0 1 0,0-6 0,0 0 0,0-1-8,0 7 0,0 0 4,0-1 1,0 1 33,0-1 5,0 1 20,0 7 1,0 0-51,0 5 0,0-11-13,0-7 1,0-6-2,0 6 1,0-6-10,0 6-3,0-8-13,0 11 33,0-5-5,0 8 29,0 0-30,0 7-77,0 2 79,0 0 3,0-9-1,0-10-1,0-8-4,0 8 2,0 2 1,0 0 20,0 6-21,0-7 1,0 1 4,0-2-2,0-7 4,0-1-4,0 0 0,0 0 0,0 8-5,0 2-1,0 8 9,0-8-3,0-2 0,0-8 2,0 0-1,0-7-1,0 5 4,0-13-3,0 6 1,0 0 0,0 1-1,0 9 0,0-1 0,0 0 0,0-7-14,0-3-1,0 1-305,0-6 0,0 6 1</inkml:trace>
  <inkml:trace contextRef="#ctx0" brushRef="#br0" timeOffset="-2715">1418 53 18810,'0'19'352,"0"4"-268,0-6-19,0 2-29,0 14 19,0-14 168,0 6-182,0 0 51,0 2 1,0 10 16,0 3 1,0-2-58,0 9 1,0-1 11,0 6 1,0 1-46,0 5 0,0 2-3,0 3 0,0-2-25,0-3 1,0-8 54,0 8 0,0-10-132,0 4-44,0 0 112,0-8 0,0 2-99,0 0 0,0 0 69,0 6 1,0 0-13,0 0 0,0-6 27,0 0 30,0 0-16,0-2 1,0 4 28,0-7-38,0-1 9,0-5 0,0-7 114,0 1-109,0 0-3,0-2-158,0 6 157,0-7 2,0 9 0,0 7 3,0-13 1,0 12-15,0-13 26,0-3-19,0 8 1,0-6 78,0 7-82,0 1 7,0 7 1,0-5 74,0 3-70,0-11-3,0 4-76,0-6 81,0-1 2,0 7-38,0 2 25,0-6 10,0 3 0,0-7-18,0 4 78,0-4-66,0 15 5,0-11 0,0 8 70,0-9 1,0-4-68,0 4 45,0-6-32,0 2 3,0-6-106,0 7 101,0-14 1,0 12-39,0-5 31,0 1 4,0 6-9,0-8-4,0 8 109,0-6-108,0 14 7,0-14 86,0 6-78,0-8 2,0 1 67,0 7-50,0-14-40,0 12 35,0-13 7,0 0-78,0-3 71,0 1-53,0 2 35,0 7 0,0 0-4,0-7 3,0 5 7,0-5-5,0-1 12,0-1 5,0 0-18,0 1-60,0 9-7,0-1 65,0 0 71,0 0-74,0 1-3,0-9 151,0-1-159,0 0 37,0-6-117,0 13 96,0-13-148,0 6 1,0-8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6:00:13.9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329 190 19856,'0'-17'-182,"0"6"-45,0-1 0,0 6 508,0-5 219,0 7 0,0-6 104,0 5-298,0 3 92,0-6-213,0 23 44,0 5-124,0 14 1,0 3-21,0 3 0,0 10 50,0 8 0,0-1-7,0-5 0,0 0-14,0 0 0,-1-2-90,-5-4 1,4 4 48,-4-4-122,4-4 119,2 1 1,0-11-119,0-3 0,0 2-114,0-8-31,0 0 112,0-6 16,0-7 5,0-2 24,0-24 0,0-3-215,0-16 115,0 1 47,8-1 1,-6-7-104,4-4 92,-5-4 0,1-2-13,4 0 63,-4-8 1,6 7 23,-8-5 0,-2 2 9,-4-1 1,2 9-15,-7-4 1,7 11 111,-2 1 1,-2 11 13,3 6-25,-1 4-72,6 2 106,0 7 25,0 2-1433,0 8 1049,8 16-25,-7-12-651,7 19 461,-8-21 470,0 13 0,0-5 0,0 7 0</inkml:trace>
  <inkml:trace contextRef="#ctx0" brushRef="#br0" timeOffset="606">260 121 19530,'-9'0'-719,"1"-7"986,0 5 341,6-6-204,-13 8-291,5 8-21,-7 1 0,0 10 314,0 5-276,-1 2-71,-7 1 0,6 6 39,-4-4 1,4-4-9,1-2 0,3-4 70,4-2-18,3 1-275,8-9 86,0-1 98,8-8-1,-6 0 1,19-8-95,-4-3-53,4-12 102,4-4 0,-6-6-66,4 4 0,2-3 57,-2 3 1,2-4-11,-2-1 0,-5 5 69,-1 0 1,-2 8 6,-9-2 0,2 11 197,-2 6-233,-5-3 156,7 7 259,-8-6-209,0 8-109,8 16 0,-6-5 70,4 12 0,3-2-82,3 2 1,-3-3-3,3 3 0,-1-2-105,7 2-57,-1-4 117,0 6 1,1-8-892,-1 1 385,0-1 233,0-7 209,8 5 0,-5-6 0,5 9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0:14.418"/>
    </inkml:context>
    <inkml:brush xml:id="br0">
      <inkml:brushProperty name="width" value="0.2" units="cm"/>
      <inkml:brushProperty name="height" value="0.2" units="cm"/>
    </inkml:brush>
    <inkml:brush xml:id="br1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77 18641,'0'19'285,"0"-3"-580,0-16 323,0-24 24,0 19-31,0-18 25,0 23 291,0 0-153,0-16-13,0 12 562,0-11-711,0 38 40,0-9-8,0 26-64,0-13 9,0 15 1,0-5-10,0 3 1,0-9 25,0-2 0,0-6-33,0 5 1,0 1 25,0 6 1,0-6-27,0-1 0,0 1 16,0 6 0,0-1-3,0 1 1,0 0 3,0-1 0,0 1-2,0-1 0,0 1-3,0 0 5,0-1-1,0 8 1,0 1 0,0 3 26,0-12 10,0 7-15,0-5 1,0 14-6,0-4 1,0-9 1,0-8 1,0-1-25,0 7 0,0 0 16,0-1 0,0-5-31,0 0 35,0 0-21,0 13-4,0 2 7,0 0 21,0 6-1,0-13-18,0 13 8,0-6 4,0 8 1,0-2-7,0-4 0,0-10 33,0-7-31,0 0 0,0 11 33,0 1 0,0-7-25,0-5-6,0 0 1,0 11 32,0 1 0,0-7-25,0-5 0,0 0-32,0 5 0,0 1 28,0 0 1,0-1-16,0 1 1,0-6 9,0-1 0,0 1-2,0 6 1,0-1-15,0 1 1,0 0-16,0-1-40,0 1 1,0 5 59,0 1 0,0-7-4,0-5-8,0-8 18,0 19 0,0-11-25,0 12 132,0-13-103,0 13 14,0-5-15,0 16 2,0 0 1,0-8-29,0-3 30,0-13-28,0 13 15,0-5-4,0 16 9,0-8 4,0 6-2,0-13-3,0 5-27,0-7 27,0-1-31,0 1 24,0 7-27,0-5 32,0 5-1,0 0 16,0-5-22,0-3 13,0-1-6,0-6-4,0 7 3,0-7 10,0-2-6,0 0-1,0-6 0,0 6-1,0-15 4,0 5-2,0-13-1,0 6 0,0 0 0,0 1 0,0 9 0,0-1 42,0 0-39,0-7-254,0-3 18,0-30 121,0 18 42,0-26-348,0 21 135,0-7 283,0 0 0,0-1 0,0 1 0</inkml:trace>
  <inkml:trace contextRef="#ctx0" brushRef="#br0" timeOffset="27900">66 30 19869,'-19'0'673,"3"0"-136,16 0-588,23 0 170,-17 0-352,33 0 49,-20 0 89,15 0 0,1 0 65,0 0 1,-9 0-8,7 0 1,0 0 53,7 0-57,0 0 68,-5 0 1,5 0-46,1 0 34,-9 0 10,1 0-21,2 0 1,9 0-6,8 0 0,0 0 0,-8 0-1,-4 0-1,-11 0-33,4 0 0,-6 0 29,7 0-152,-7 0 137,6 0-20,1 0-19,-5 0 132,19 0-33,-11 0 0,13 0 86,-4 0-135,-12 0 120,-1 0-80,2 0-27,9 0 24,8 0 1,-2 0-91,-4 0 87,-12 0-23,-1 0 1,0 0-20,7 0-23,0 0 33,3 0 11,-7 0 0,6 0-2,-7 0 0,0 0-3,-1 0 1,6 0 2,1 0-2,-1 0 0,6 0 0,0 0 0,0 0 1,-11 0-1,0 0 1,11 0-5,0 0 3,0 0 1,-11 0 0,-1 0-1,1 0 0,5 0 1,0 0 0,9 0 0,-3 0 0,2 0 5,-2 0 0,4 0 0,-4 0 1,4 0-6,2 0 2,0 0 24,-1 0 0,1 0 3,0 0 0,-6 0-2,0 0 0,2 0 5,10 0 0,-4 0-23,4 0 1,-5 0 4,-1 0 0,0 0-20,0 0 1,0 0-3,0 0 0,5 0-59,1 0 75,0 0-18,-6 0 1,5 0-8,1 0 1,1 0 11,-1 0 0,-4 0-1,3 0 0,3 0 30,-2 0 0,-1 0 4,-5 0 0,2 0-20,4 0 0,1 0 6,5 0 0,1 0 16,-7 0-1357,7 0 1335,-11 0 1,11 0-62,-7 0 61,7 0-34,-11 0 0,7 0-72,-3 0 1,-2 0 93,7 0 0,-7 0-5,1 0 1,-1 0-3,2 0 1,-2 0-4,7 0 1,-7 0 32,1 0-27,-3 0 2,6 0 1,-7 0 31,5 0-31,-4 0 1,6 0 0,-7 0 0,5 0 0,-4 0 670,-2 0 1,0 0-670,-1 0 1,-4 0 68,-1 0 1,0 0-72,6 0 1,-2 0-20,-4 0 18,4 0 3,-6 0 0,10 0-33,3 0 1,-3 0 22,4 0 0,-8 0 0,2 0 1,-4 0 9,9 0 0,-3 0-2,-2 0 0,-4 0 0,4 0 1,-4 0 0,10 0 0,-3 0 41,3 0-44,-12 0 3,19 0 1,-19 0 28,12 0-30,-4 0-5,-2 0 0,2 0-5,3 0 1,-3 0 5,4 0 1,-5 0-3,-1 0 0,6 0 6,0 0 1,-1 0-2,-5 0 1,0 0 20,0 0-21,0 0 1,0 0 0,0 0 52,-1 0-52,1 0 8,0 0 0,0 0 0,0 0 1,-2 0-12,-4 0 0,4 0 0,-4 0 0,4 0 7,2 0 0,-6 0-2,0 0 0,-2 0 3,2 0-1,4 0-2,-5 0 0,5 0 30,-4 0 0,4 0-27,-4 0 1,-2 0 1,2 0 1,-2 0-11,2 0 0,-1 0 0,-5 0 0,-4 0-6,5 0 1,-5 0-5,-1 0 1,-1 0 30,1 0 0,0 0-18,-1 0 0,1 0 92,-1 0 1,1 0-81,0 0 1,-1 0 4,1 0 0,-1 0-3,1 0 0,-1 0 4,1 0 0,5 0-37,1 0 0,-1 0-10,-5 0 0,1 0-8,5 0 46,-5 0-9,6 0 0,-5 0-7,3 0 6,-3 0 1,5 0 0,-6 0 0,5 0 1,-5 0 5,5 0 1,1 0 2,-2 0 1,1 0-1,-7 0 1,3 0 2,3 0 0,-3 0 24,3 0-30,-4 0-1,-1 0 0,0 0 0,-1 0 1,3 0-3,3 0 0,-3 0-1,3 0 1,-4 0-11,-1 0 0,0 0-3,-1 0 0,7 0 19,-1 0 0,0 0 0,-5 0 0,-4 0 93,3 0-96,-3 0 1,4 0 0,-3 0 14,-3 0-11,4 0-10,1 0 0,3 0 2,3 0 0,-3 0-16,3 0 1,-2 0-12,3 0 1,-5 0 15,5 0 1,1 0-8,-2 0 1,1 0 167,-7 0-151,8 0-2,-5 0 0,5 0 92,-7 0-87,7 0 10,-5 0 0,7 0 5,-4 0 1,-1 0-28,7 0 0,-2 0-7,2 0 0,2 0-3,-8 0 1,6 0-87,-5 0 0,5 0 14,-6 0 81,1 0-11,1 0 0,-6 0 19,5 0-18,3 0 41,-8 0 1,13 0 94,-9 0 1,8 0-74,-2 0 1,4 0 17,2 0 1,0 0-63,0 0 1,-1 0 18,1 0 1,-4 0-189,4 0 189,-11 0-7,16 0 1,-18 0-62,7 0 57,0 0-10,-2 0 0,4 0-11,-7 0 0,7 0 33,-2 0 0,-2 0 6,2 0 1,-2 0-13,2 0 1,2 0 7,-7 0 0,5 0-5,-6 0 1,6 0 0,-5 0 0,-1 0 2,-5 0 1,5 0-6,0 0 1,1 0-1,-7 0 0,7 0-5,-1 0 0,0 0-2,-5 0 1,-1 0 15,1 0 1,0 0 3,-1 0 1,1 0-23,-1 0 10,1 0 1,5 0-21,1 0 18,-1 0-13,-5 0 0,-7 0-2,1 0 2,0 0-1,13 0 0,1 0 9,3 0-4,-4 0 1,-2 0 42,1 0-41,-9 0 1,7 0 31,-5 0-26,-3 0-10,2 0 5,-6 0-29,15 0 0,0 0-5,4 0 0,-9 0 16,-8 0 0,-6 0-27,5 0 31,1 0-19,14 0 103,1 0-83,8 0 31,-8 0 1,-2 0 3,-7 0 0,-6 0-18,-1 0 0,1 0 18,6 0 1,-1 0-12,9 0 0,-1 0-48,4 0 43,-11 0-21,-3 0 0,-11 0-17,8 0 23,0 0 3,13 0 0,1 0 0,3 0 1,-4 0 1,-2 0-5,1 0 3,-1 0 0,0 0 11,1 0-9,-1 0 0,-13 0 80,6 0-75,1 0 27,-5 0 8,11 0-29,-5 0 3,9 0-10,8 0 19,0 0-78,0 0 59,0 0 1,-8 0-10,-4 0 4,-11 0 64,4 0 3,-14 0-47,21 0 8,-11 0-28,13 0 18,-7 0 5,-8 0-68,-2 0 46,0 0-53,-6 0 55,14 0-58,-22 0-22,12 0 71,-13 0 1,7 0-8,8 0 6,-6 0 74,6 0-74,-7 0 86,-9 0-69,7 0 6,-7 0-7,9 0 0,-1 0-8,0 0-6,0 0-10,1 0 20,-1 0-5,-7 0 117,5 0-74,-13 0 8,6 0-34,-1 0 4,-5 0-8,14 0-9,-15 0 106,7 0-78,0 0 150,-6 0-168,13 0 10,-13 0-5,6 0-16,-1 0 93,-5 0-148,14 0-25,-14 0 725,5 0-563,1 0-289,-6 0 204,13 0 10,-13 0-1001,6 0 197,-23 0 796,3 0 0,-21 0 0,6 0 0</inkml:trace>
  <inkml:trace contextRef="#ctx0" brushRef="#br0" timeOffset="55479">19831 42 18951,'0'-19'60,"0"4"302,0 15-430,0-8 68,0 29 44,0-23-35,0 33 4,0-21-12,0 15 1,0-6-76,0 6-10,0-16 45,0 7 22,0-14-777,0 5 686,0-22 208,0 11-124,0-27 187,0 12-87,0 0 33,0-4-158,0 21 1,0 25 0,0 16 0</inkml:trace>
  <inkml:trace contextRef="#ctx0" brushRef="#br0" timeOffset="71116">49 4455 18591,'-20'0'505,"5"0"64,15 0-464,23 0-11,-10 0-18,20 0 14,-8 0-136,-6 0 119,14 0-162,-6 0 102,8 0-8,-9 0-30,7 0-7,-6 0 14,8 0 5,-9 0 10,-1 0 3,0 0 0,-5 0 0,-3 0 0,6 0 0,-11 0 0,20 0 0,-13 0 0,-1 0-18,5 0-1,-12 0 4,22 0-3,-14 0 14,6 0 6,0 0 2,-6 0 1,6 0 6,0 0-6,-6 0 3,14 0-8,-14 0 2,6 0-5,0 0 4,-5 0-37,5 0-3,-8 0 34,8 0 0,2 0-11,7 0 1,1 0-21,-1 0 42,-7 0 1,6 0-23,-4 0 25,-4 0 47,7 0 12,-5 0-10,8 0 10,7 0-60,-5 0 7,13 0-15,-6 0 1,0 0 15,-4 0 0,-9 0-31,-2 0 0,-6 0 30,6 0 1,-6 0 11,6 0-32,-8 0 2,19 0 3,-3 0 0,7 0 0,-4 0 0,-9 0-5,-2 0 10,0 0-1,-2 0 0,-1 0-23,-2 0 21,2 0 0,9 0-1,0 0 1,-7 0 26,1 0-11,0 0 0,11 0-17,1 0 1,-7 0 0,-5 0 1,0 0-4,6 0 8,-9 0-1,7 0 0,-6 0-13,8 0 1,-1 0 6,1 0 0,-1 0-1,1 0 0,1 0 0,5 0 0,-5 0 0,5 0 0,-5 0 6,-1 0 1,-1 0 1,1 0 0,1 0-6,5 0 1,-5 0 1,5 0 0,-5 0-6,-1 0 6,-1 0 3,1 0 0,5 0 1,1 0 0,-1 0-6,-5 0 0,5 0 0,0 0 0,1 0 24,-7 0-22,9 0 0,-7 0 0,12 0 36,-8 0 0,7 0-30,-7 0 0,8 0 23,-2 0-20,4 0-14,2 0 1,-2 0 2,-4 0 1,4 0-2,-4 0 0,-2 0-2,2 0 0,-5 0 4,5 0 1,-6 0-5,6 0 0,-2 0 1,3 0 1,2 0-4,-2 0 0,3 0-20,1 0 1,7 0 26,0 0 1,-1 0-1,-5 0 1,2 0 8,4 0 1,-4 0 1,3 0 0,-3 0-4,-2 0 0,2 0 2,3 0 0,-3 0 11,4 0-12,3 0-8,-7 0 1,6 0 3,-9 0 1,7 0-7,0 0 0,-1 0-2,-5 0 1,2 0 2,4 0 0,-3 0-2,9 0 0,-7 0 25,7 0 0,-3 0-21,3 0 0,1 0 88,-7 0-571,-1 0 492,-5 0 1,6 0 4,0 0 1,5 0-12,-5 0 0,5 0 1,-5 0 0,5 0 2,-5 0 1,1 0-1,-1 0 1,-4 0-9,3 0 1,-3 0-4,-2 0 1,6 0-16,-1 0 1,1 0 21,-6 0 0,0 0-15,0 0 13,7 0 249,-5 0 0,6 0-244,-9 0 1,1 0-8,0 0 0,6 0 0,-1 0 1,1 0-3,-6 0 1,6 0 0,-1 0 0,1 0-4,-6 0 0,0 0 6,0 0 1,-1 0 1,1 0 0,-6 0-4,1 0 0,-3 0-1,2 0 1,4 0 1,-4 0 1,6 0-1,5 0 1,-3 0-2,4 0 0,-2 0 0,1 0 0,-3 0-2,4 0 0,-5 0 3,-1 0 0,6 0-3,0 0 1,-1 0 5,-5 0 1,0 0 1,0 0 0,6 0 16,-1 0 1,1 0 4,-6 0 0,3 0-29,-3 0 1,10 0 9,-10 0 0,3 0-27,-3 0 27,8 0-37,-6 0 0,11 0-3,-7 0 0,5 0 30,-5 0 1,-1 0-6,-5 0 1,0 0 14,0 0 0,6 0 5,-1 0 0,-3 0 7,-2 0 0,-2 0 7,13 0 1,-7 0-18,2 0 1,-3 0-9,3 0 1,-4 0-1,3 0 0,-3 0 5,-2 0 1,2 0-6,4 0 0,-5 0-7,5 0 1,2 0-4,-3 0 1,1 0 10,-6 0 1,0 0 4,0 0 0,-1 0 45,1 0-50,-7 0 1,4 0 1,-4 0 10,7 0-10,-1 0 6,1 0 0,-4 0 1,4 0 1,-10 0-13,10 0 1,-4 0-3,4 0 1,-6 0 7,1 0 0,-3 0-3,2 0 0,2 0-10,-8 0 0,8 0 10,-2 0 1,-1 0-6,1 0 0,0 0 0,6 0 1,-6 0 0,0 0 1,-2 0-1,2 0 1,4 0-2,-4 0 1,-2 0-2,3 0 1,-7 0 2,6 0 0,-6 0-1,6 0 1,-5 0 0,5 0 0,-6 0 0,6 0 0,-5 0 0,5 0 0,-2 0 0,2 0 0,2 0 0,-7 0 0,5 0 0,-6 0 0,6 0-1,-5 0 1,7 0-1,-2 0 1,-2 0 0,2 0 0,0 0 0,6 0 0,0 0 0,0 0 0,-6 0-6,0 0 1,-2 0-1,2 0 1,4 0-4,-4 0 0,-1 0-2,1 0 1,-2 0 1,2 0 0,4 0-2,-4 0 0,-2 0 9,2 0 1,0 0-6,6 0 0,-6 0 14,1 0 1,-3 0-8,2 0 1,4 0 2,-4 0 0,-2 0 4,2 0 1,-5 0 1,5 0 0,-6 0 1,6 0 1,-5 0 0,5 0 1,-6 0-10,6 0 0,-6 0 2,7 0 1,-7 0 13,6 0-11,-8 0-3,12 0-464,-5 0 467,-1 0 0,4 0 15,-8 0 0,6 0 2,-5 0 1,1 0-4,-2 0-46,-3 0 37,13 0 0,-12 0 3,8 0 1,-7 0 1,1 0 0,-3 0-60,-3 0 324,8 0 0,6 0-289,4 0 0,-4 0 3,-13 0-1,0 0 1,11 0 3,0 0 1,0 0 0,-6 0-3,1 0 1,-1 0 2,-5 0 1,-1 0 0,1 0 0,-1 0 0,1 0 0,-1 0 23,9 0 1,1 0-4,8 0 0,-8 0 27,-4 0-2,-11 0-31,4 0 4,-6 0-44,0 0 0,5 0-51,-3 0-16,-4 0 81,8 0 1,-6 0-29,7 0 18,-7 0-10,6 0 91,-6 0-43,7 0 12,1 0-12,-1 0 9,1 0-20,0 0-3,-1 0-51,1 0 52,-8 0-66,-2 0 57,0 0-7,-6 0 12,6 0 2,-8 0-8,0 0 4,1 0 10,-1 0 8,0 0 14,1 0-26,-9 0 60,-1 0-7,0 0 106,-6 0-154,13 0 1,-13 0-144,6 0 205,-1 0 34,-5 0-82,14 0-19,-15 0-111,7 0 122,0 0-58,-6 0 65,13 0-40,-13 0 272,6 0-273,-1 0-79,-5 0 47,14 0 51,-14 0-36,5 0 4,1 0 91,-6 0-104,13 0 72,-13 0-61,6 0 8,0 0-108,-7 0 19,15 0-211,-14 0 166,5 0 0,-7 0 0</inkml:trace>
  <inkml:trace contextRef="#ctx0" brushRef="#br0" timeOffset="148045">19847 163 19794,'0'27'-75,"0"-2"114,0 0 32,0-6-40,0 6-25,0-7 16,0 7 8,0 2-8,0 7-13,0 1-53,0-1 61,0 1-3,0 0-2,0-1-31,0 1 23,0-8 0,0 5-9,0-13 1,0 14-7,0-6 13,0 8-10,0-1 6,0 1 2,0-1 0,0 1 0,0 0-37,0-1 15,0 1 1,0-1-15,0 1 23,0-8 23,0 5-27,0-12 19,0 12 3,0-12 6,0 12-1,0-13-2,0 14 37,0-6-41,0 8 80,0-1-69,0 1 7,0-8 0,0 5-18,0-5-4,0 8-7,0-8 43,0-2-27,0 0 4,0-6-3,0 6 25,0-8-25,0 0 3,0 8-12,0 2-6,0 8-34,0 0 43,0-9-11,0 7 3,0-6-5,0 0 64,0 6 7,0-14 39,0 13-78,0-12-34,0 12 44,0-5-74,0 8 2,0-1-156,0 1 178,0 0-29,0-1 134,0-7-119,0 6 83,0-6-63,0 7 20,0 1 1,0-1 1,0 1 7,0-8-41,0 6-10,0-7 31,0 9-5,0 0 43,0-1-40,0 1 42,0-1-20,0 1 43,0 0-35,0-1 6,0 1-52,0-8 41,0 5-25,0-13 18,0 6-43,0 0 33,0 2-20,0 8 44,0 0 2,0-1-22,0 1 4,0-8-23,0-2 24,0-8-94,0 0 84,0-7-18,0 5 11,0-5-4,0 7 6,0 8 6,0-6 0,0 14-2,0-14-56,0 6 48,0-8-98,0 1 99,0-1-3,0 0 18,0 1 1,0 7 17,0-14-36,0 12 6,0-13 13,0 7 37,0 0-40,0 1-5,0-1 21,0 0 0,0 0 43,0 1-52,0-1-18,0 0 24,0 1-47,0-1 16,0 0-9,0 1 8,0-1-8,0 0-37,0 0 45,0 1 16,0-1-19,0 0 107,0 1-72,0-9 6,0 7-20,0-15 14,0 15-44,0-14 36,0 5-76,0 1 66,0-6-18,0 13-3,0-5 4,0 0-8,0 5-2,0-5 34,0-1-6,0-1-13,0 0 20,0-6-13,0 13 3,0-13 6,0 13-3,0-13-56,0 6 47,0-1 77,0-5-47,0 14-15,0-14 7,0 13-22,0-13 23,0 13-36,0-5 27,0 0-27,0 5 13,0-13-6,0 6 12,0-1-2,0-5-25,0 14 23,0-15 1,0 15 1,0-7 2,0 9-1,0-9 2,0-1-38,0 0 31,0-6 6,0 13 1,0-13 3,0 6-6,0-1 217,0-5-193,0 14-13,0-15-7,0 7-36,0 0 285,0-6-247,0 13-22,0-13 11,0 6 3,0-1-235,0-5 91,0-17-14,0 9-72,0-17-278,0 15 347,0 7 0,0-7 0</inkml:trace>
  <inkml:trace contextRef="#ctx0" brushRef="#br1" timeOffset="179008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  <inkml:trace contextRef="#ctx0" brushRef="#br1" timeOffset="209998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41.37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69 18844,'0'-19'90,"0"4"-67,0 15 426,0-8-372,0-2 68,0 1-51,0 1 11,0 31-98,0-9 159,0 26-131,0-5 1,0 9 0,0 6-34,0-4 0,0-4 27,0-7 0,0-7-64,0 1 0,0 0 50,0 6 1,0-1-48,0 1 1,0-1 13,0 1 1,0 7-3,0 4 0,0 4-1,0 2 0,0 0-9,0 0 0,0-6-25,0 0 0,0-2 28,0 3 42,0-5-49,0 0 73,0-5 1,0 5-65,0-8 68,0-7-37,0 14 9,0-5-7,0 16-5,0 0 0,0-8-7,0-3 1,0-11 3,0-1 10,0-8-8,0 12-22,0 1 17,0 3 0,0-2-15,0-3 14,0-13-37,0 14 32,0 2 16,0 1-13,0 14 1,0-13 9,0 3-5,0-11 2,0 11 0,0-11-98,0 11 88,0-11-16,0 12 6,0-13 67,0 15-48,0-16 6,0-2 23,0-1 12,0 3-17,0 0-14,0 14 1,0-13-23,0 13 18,0-12 0,0 3-84,0-3 73,0-12-3,0 14-4,0-19 6,0 13 77,0-16-74,0 7 57,0-7-44,0 16 5,0 2-4,0 8-4,0 7 11,0-5-53,0 5 26,0-15 1,0 5 32,0-12-22,0-3 50,0-2-46,0-5 39,0 7-62,0 0-5,0 1 17,0-1-2,0 0 0,0 1 6,0-9-7,0 7 5,0-7 4,0 8-44,0 1 1,0-1 42,0 0-11,0 1 74,0-1-73,0-7 37,0-3-31,0 1 52,0-6-116,0 13 0,0-5 40,0 15 19,0-6-2,0-2-18,0-1 43,0-14-15,0 13 10,0-13 33,0 6 14,0-1 24,0-5-62,0 14 61,0-15-77,0 7-82,0 0 74,0-6-14,0 13-15,0-13 46,0 6 32,0-1 47,0-5-76,0 14-49,0-14-561,0 5 0,0-7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46.5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19813,'0'20'368,"0"3"-233,0-6-225,0 2 58,0 14-21,0 1 0,0 3 32,0 3 0,0-9-19,0-2 1,0 0-8,0 5 1,0 1 36,0-1 0,0 1-111,0 0 0,0 1 99,0 4 1,0-3 15,0 3 0,0 3 18,0-3 1,0 2 1,0-1 0,0-5-2,0 4 1,0-3 9,0-3 1,0 1 67,0 0 1,0-1-59,0 1 28,0-1 1,0 7-6,0-1-7,0 0 1,0 1-42,0-1 0,0 1-2,0-7 1,0 1 14,0-1 1,0 3 13,0 3 14,0-3 0,0 11-5,0-8-22,0 0 0,0 1 1,0-1 0,0-5-24,0-7 31,0-6 2,0 10 12,0-5-7,0 15-109,0 3 0,0 5 92,0-4-62,0-4 45,0 0 0,0-5-19,0 3-19,0-11 0,0 4-39,0-5 74,0-3-2,0 16 24,0-12-31,0 13-110,0-8 106,0 9 0,0-7-39,0 5 36,0-13 0,0 5 17,0-4 4,0-4-10,0 8-183,0 1 156,0 3 68,0 5-68,0-15 71,0 5-54,0-5 0,0 8 11,0 0 14,0-1 46,0 1-46,0-1-18,0 1 7,0-8-64,0 5 34,0-12-6,0 12 57,0-20-3,0 11 66,0-13-89,0 14 28,0-4-11,0 5-8,0-8-14,0 0 0,0-7-28,0 5-12,0-13 203,0 6-151,0 0 113,0-7-71,0 15-16,0-14-8,0 13-59,0-13 64,0 13-133,0-13 111,0 14-18,0-14-243,0 5 1,0-22-1,0-4 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48.8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35 18415,'0'-19'377,"0"3"948,0 16-1243,0 23-83,0-9 35,0 34 1,0-19-9,0 11 1,0-3-1,0-3 1,0 1-49,0-1 1,0 7-4,0-1 1,0 2-10,0-1 0,0-5 24,0 5 1,0-5-24,0-1 59,0-1 1,0 7-30,0-1 1,0 0 25,0-5 0,0 1-23,0 5 1,0-3 22,0 8 1,0-5-20,0 5 1,0-6-1,0 6 0,0-2-53,0 2 1,0 3 52,0-9 0,0 6-27,0-6 17,0 1 1,0-1-5,0 0-3,0-7 32,0 7-18,0-3 1,0 7 1,0-4 0,0-9 5,0-2-3,0-8-66,0 20 58,0-5-11,0 16 1,0-2 3,0-4-119,0-11 87,0 5-12,0-11-13,0 13-4,0-7 66,0-1-40,0 1 104,0-1-76,0 9 1,0-7 24,0 4-30,0-11 0,0 4-22,0-4-21,0-4 0,0 7 50,0-3 1,0-2-65,0 2 24,0-8 97,0 12-97,0 1 146,0 3-73,0 5 13,0 0-13,0-5-7,0 5 149,0 0-137,0-5-28,0 5 0,0-7 30,0-1-161,0-7 174,0 6-5,0-6 50,0 7-86,0 1 142,0-8-108,0-2 2,0-8 27,0 8-7,0-6 9,0 6 1,0-7-58,0-1 30,0-7-46,0 5 52,0-13-341,0 6 274,0-1 72,0-5-53,0 14 36,0-15 401,0 7-408,0 0 41,0-6-58,0 13 60,0-5-23,0 7-29,0-7-10,0 5-52,0-13-309,0 6-237,0-24 288,0 5 307,0-22 0,0 6 0,0-7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46.5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19813,'0'20'368,"0"3"-233,0-6-225,0 2 58,0 14-21,0 1 0,0 3 32,0 3 0,0-9-19,0-2 1,0 0-8,0 5 1,0 1 36,0-1 0,0 1-111,0 0 0,0 1 99,0 4 1,0-3 15,0 3 0,0 3 18,0-3 1,0 2 1,0-1 0,0-5-2,0 4 1,0-3 9,0-3 1,0 1 67,0 0 1,0-1-59,0 1 28,0-1 1,0 7-6,0-1-7,0 0 1,0 1-42,0-1 0,0 1-2,0-7 1,0 1 14,0-1 1,0 3 13,0 3 14,0-3 0,0 11-5,0-8-22,0 0 0,0 1 1,0-1 0,0-5-24,0-7 31,0-6 2,0 10 12,0-5-7,0 15-109,0 3 0,0 5 92,0-4-62,0-4 45,0 0 0,0-5-19,0 3-19,0-11 0,0 4-39,0-5 74,0-3-2,0 16 24,0-12-31,0 13-110,0-8 106,0 9 0,0-7-39,0 5 36,0-13 0,0 5 17,0-4 4,0-4-10,0 8-183,0 1 156,0 3 68,0 5-68,0-15 71,0 5-54,0-5 0,0 8 11,0 0 14,0-1 46,0 1-46,0-1-18,0 1 7,0-8-64,0 5 34,0-12-6,0 12 57,0-20-3,0 11 66,0-13-89,0 14 28,0-4-11,0 5-8,0-8-14,0 0 0,0-7-28,0 5-12,0-13 203,0 6-151,0 0 113,0-7-71,0 15-16,0-14-8,0 13-59,0-13 64,0 13-133,0-13 111,0 14-18,0-14-243,0 5 1,0-22-1,0-4 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0.63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19655,'0'19'567,"0"12"-389,0-19 8,0 13-85,0 0 1,0-4 17,0 8-68,0-8 1,0 11 10,0-3 1,0 4 22,0 1 1,0 1-123,0 0 0,0-1 102,0 1 1,0 5-104,0 1 1,0 7 19,0-2 0,0 4-46,0 2 1,0-1 52,0 1 1,0 0-13,0 0 0,0-6 10,0 0 0,0-5 11,0 5 0,0-8-22,0 3 1,0-5 18,0-1 0,0 5-57,0 0 0,0 1 17,0-7 0,0 7-7,0-1 0,0 2 11,0-1 0,0-5-8,0 4 1,0 3 10,0-3 1,0 6 2,0-6 0,0 1-19,0-7 0,0 1 12,0 0 0,0-7 53,0 1 1,0-6-43,0 6 1,0-6 74,0 6 0,0 0-49,0 5 1,0 1 1,0 0 1,0-1 26,0 1 1,0 5-26,0 0 0,0 3-169,0-3 152,0-3 3,0 13 0,0-14 92,0 4 4,0-11-30,0 4-21,0-6 1,0 7 52,0 1-70,0 0 0,0 5-15,0 0 1,0 1 54,0-7-114,0 1 107,0 7-4,0-5-30,0 5 5,0-15 132,0-2-114,0-8-38,0 0 54,0 1-105,0-1 67,0 0-7,0 0-38,0 1 1,0-1-52,0 0 70,0 8-79,0-5 71,0 12-48,0-5 78,0 0-2,0-2 2,0-15 13,0 5 29,0-13-53,0 13 91,0-13-71,0 6 6,0 0-15,0-7-4,0 15-15,0-14 16,0 13-39,0-13 39,0 21-43,0-11 31,0 13-13,0-16-81,0-1 0,0-31 0,0-6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2.61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35 19854,'0'-19'852,"0"3"17,0 16-776,0 23-216,0-2 19,0 29 0,0-13 67,0 3 0,0-3-47,0-3 1,0 3 61,0 3 0,0 4-40,0 8 1,0-4-4,0 4 1,0-4-1,0 10 0,0-4 48,0-2 0,0-1 5,0 1 1,0 0 21,0 0 0,0 0-30,0 0 0,0-6 112,0 0 1,0-2-97,0 2 0,0 2 96,0-7 1,0 5-25,0-6 1,0 6 7,0-5 1,0 5-27,0-6 1,0 6 0,0-5 1,0 7-91,0-2 76,0-4 0,0 8 0,0-8-91,0 4 0,0-1 76,0-5 0,0-4-57,0 5 1,0-5-20,0-1 1,0-6-10,0-1 0,0-4 40,0 4 1,0-5 7,0 6 1,0 0 17,0 6-20,0-1 0,0 7-45,0-1 1,0 0-31,0-5-6,0-1 55,0 9-16,0 1-162,0 0 145,0-2 6,0-7-19,0 0 107,0-1-8,0-7 13,0 6-58,0-6 8,0 7 89,0 1-81,0-8-53,0 5 51,0-12 17,0 12-26,0-5-1,0 8 61,0-1 8,0 1 44,0-1-87,0-7 19,0 6 5,0-14 6,0 6 66,0-7 7,0-1-17,0 0 12,0 8-81,0-6 37,0 6-23,0-7 33,0-1-132,0-8 13,0 7-17,0-14-48,0 13 110,0-13-197,0 6 0,0-24 0,0-3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6.04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20046,'0'27'252,"0"-2"-282,0-8 114,0 1-24,0 7-16,0 2 0,0 13-27,0 0 0,0 1 22,0-7 0,0 9 6,0 3 1,0 4-51,0 2 0,0 5 41,0 1 0,0 5-86,0-5 1,0-2 72,0-10 1,0 2-73,0-8 1,0 0 71,0-5 0,0 2-5,0 3 1,0-4-20,0 5 1,0-3 0,0 3 1,0-3-1,0 8 0,0 0 11,0 6 1,0 0-107,0 0 1,0 0 59,0 0 0,0-6-122,0 0 1,0-6 33,0 6 97,0-7 1,0 9 15,0-8 0,0-5-4,0-7-4,0-6-10,0 18 0,0-5-41,0 11 58,0-4 1,0-2 12,0 1 1,0-1-40,0-5 0,0-1-5,0 1 0,0 5-23,0 0 1,0 7-79,0-7 55,0 0 5,0 3 246,0-7-143,0 6 158,0-7-203,0 0 24,0 7 0,0-6 34,0 5 10,0-13-70,0 5 21,0-14-15,0 14 17,0-6 0,0 7-13,0 1 0,0-6 17,0 0 0,0-6 2,0 6-2,0-8-5,0 4 139,0-8-126,0 0 26,0-7-15,0-2-68,0-1 38,0-5-11,0 14 1,0 1-13,0 10-120,0 15 124,0-5 71,0 5-70,0-8 201,0-14-167,0-5 180,0-15-142,0 8 9,0 1-67,0 1 47,0 5-77,0-5 43,0 7-5,0-7-18,0 5-11,0-13-206,0 6 0,0-8 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8.6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20255,'0'27'283,"0"12"-201,0-5 1,0 5 16,0-5 1,0 9-33,0 3 1,0 9-20,0 3 1,0 2 41,0-3 0,0 3-126,0 3 1,0 4 25,0-3 0,0-5-42,0-1 1,0 2 41,0-3 1,0 1-18,0-6 1,0 0 9,0 0 0,0-1 20,0 1 1,0-2-18,0-4 1,0 4 17,0-4 0,0 4-46,0 2 0,0 0 9,0 0 1,0 6-6,0-1 0,0-1-22,0-10 1,0 2-11,0-7 1,0-1 79,0-5-9,0-1 1,0 6 30,0 1 0,0-7-54,0-5 1,0 0-46,0 6 1,0 5 51,0 0 1,0 1-47,0-7 1,0 3 4,0 3 0,0-1-9,0 7 1,0-8 52,0 2 0,0-3-31,0-2 0,0-7 133,0 1-144,0-8 145,0 12-78,0-6 0,0 7 32,0 1-40,0-8 12,0 6-11,0 1-4,0-5-5,0 11 4,0-13-4,0 0 40,0-2 3,0 0-34,0-6 4,0 14-95,0-6 91,0-8 6,0 4-14,0-21 55,0 6-41,0-1-7,0-5 8,0 14-16,0 1 4,0 2-51,0 14 45,0-6 74,0 0-41,0-2 8,0-8-27,0 0 1,0 1-47,0-9-357,0-1 0,0-8 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37.84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19151,'0'27'214,"0"6"0,0-7 61,0 9-220,0 0 8,0-8 1,0 5 9,0-3 1,0 4 27,0 1 1,0 3 5,0 3 1,0-3 32,0 3 1,0 2-52,0-1 0,0 5-44,0-6 1,0 8 15,0-2 1,0 4 0,0 2 0,0 0-10,0 0 0,0 5-79,0 1 1,0 2 44,0-3 1,0-3-94,0 4 1,0 1-37,0-1 1,0-2 71,0-10 0,0 2-18,0-8 0,0 6 38,0-5 1,0 5-7,0-6 1,0 0-15,0-5 0,0 0 6,0-1 1,0 1 1,0-1 0,0-5 0,0 0 1,0 0 53,0 5 1,0 1-41,0 0 0,0 5-58,0 0 1,0 6 27,0-5 0,0-1-55,0-5 50,0 7 0,0 0-60,0 4 89,0-3 1,0-3-2,0 0 1,0-5 179,0-6-187,0 0 1,0 11 82,0 0 1,0-5-64,0-6 0,0-6 6,0 6 1,0-6-63,0 5-23,0-6 112,0 10-12,0-13 195,0 14-137,0-14-12,0 6-34,0 0 10,0 2-63,0 8-34,0-1 33,0 1-24,0-8 230,0-2-174,0-8-10,0-7 75,0 5-33,0-5 12,0 7-27,0 0-7,0 1-181,0-1 117,0-7-284,0 5 163,0-13-204,0 5 245,0 1 104,0-6 0,0 6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39.5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20230,'0'27'277,"0"5"0,0 1-181,0 7 1,0 3 0,0-3 1,0 4-48,0 8 1,0 2-80,0 3 1,0 5-72,0 7 0,0 0 104,0 0 0,0 4-57,0-3 1,0 6 39,0-12 0,0 5-117,0-11-394,0-1 550,0-5 1,0 0-8,0 0 1,0 0-30,0 0 1,0 0 8,0-1 0,0 1-32,0 0 0,0 2-71,0 4 1,0-6 94,0-1-1,0 9 244,0-22 1,0 20-239,0-12 0,0-2 3,0 2 0,0-1 4,0 1 1,0-2-23,0-4 1,0-3 6,0 3 0,0-3 18,0-3 0,0-5 3,0 0 1,0-6 3,0 6 1,0-6-20,0 6 0,0-6 55,0 6 1,0-6-46,0 5 1,0-5 14,0 6-31,0 0 1,0 11-10,0 1-8,0-8-11,0 7 13,0-11 9,0 13 60,0-7 34,0-9 19,0 7-52,0-14 19,0 6-48,0 0 33,0-6-225,0 14 199,0-14-158,0 6 129,0-7-11,0-9 46,0 7 7,0-7-48,0 9 40,0 6-25,0 3 82,0 0-61,0 6 229,0-14-147,0 14-58,0-14-7,0 6-2,0-8-118,0-7 137,0 5-118,0-5 69,0 7 35,0-7-388,0-3 0,0-30 1,0-5-1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41.21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20067,'0'34'235,"0"9"0,0-1-151,0 4 1,0-9 17,0-9 1,0 3-11,0 9 1,0-1-41,0 7 0,0 0-7,0 6 1,0 6-99,0-1 0,0 11 67,0 1 0,0 0-123,0 6 0,0-10 111,0-1 0,0-7-21,0 7 0,0-14-72,0 1 0,0-8 74,0 3 0,0-8-66,0 3 0,0 1 48,0-2 0,0 2-1,0-1 1,0-3-9,0 8 1,0 1-3,0 4 0,0 1-6,0 0 1,0 0-9,0 0 1,0-6 11,0 0 1,0-6 8,0 7 0,0-9 129,0 2-76,0-3 2,0 13 0,0-6 9,0 8 1,0-14 5,0-9 1,0 0-24,0 6 1,0-7 12,0 1 1,0 0-96,0 6 1,0 1 77,0 4 1,0-3-83,0 3 1,0-3 63,0-3 0,0-5-7,0 0 1,0-6 7,0 6-8,0-8 47,0 12 177,0-6-152,0 7-23,0-7 8,0 6-23,0-6-15,0 7 0,0 1 9,0-1-10,0-7-18,0-2 9,0-7 59,0-1 6,0 0 62,0 1-99,0-1 2,0 0 2,0 8-3,0-6-89,0 14-21,0-22 16,0 13 62,0-23-424,0 7 0,0-23 0,0-4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42.98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21942,'0'34'4,"0"1"1,0-6 59,0-1 1,0 7-129,0 5 0,0 3-17,0-3 1,0 2 75,0 4 1,0 4-25,0-4 0,0 10-100,0 2 0,0-1 96,0-5 1,0 0-9,0 0 1,0 2 17,0 3 0,0-3 2,0 4 0,0-4 28,0-2 1,0-1-14,0 1 0,0 0 4,0 0 0,0 0-24,0 0 0,0 0-4,0 0 1,0-6-8,0 0 1,0-6-7,0 6 0,0-1 32,0 1 1,0-2-13,0-4 1,0-3 19,0 3 1,0 2 0,0-1 1,0 1 7,0-2 0,0-3-4,0 3 1,0-3 2,0-3 1,0 1-24,0-1 0,0 1-5,0 0 0,0-7 39,0 1-25,0-8 1,0 12 10,0-4-2,0-4 1,0 7 6,0-3-3,0 4 0,0 7 6,0 1-5,0-1 0,0 0-5,0 1-125,0-1 113,0 2-18,0-5 22,0 5-9,0-7 40,0-8 0,0-2 60,0-8 18,0 0-48,0 8-24,0 2-40,0 0-43,0 6-27,0-14 28,0 6-22,0-8 147,0 0 2,0-7 35,0-2-107,0-1 174,0-5-218,0 14-162,0-14 23,0 13-321,0-13-646,0 6 828,0-1 242,0-5-71,0 14 262,0-7-182,0 1 69,0-3 0,0-7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6:03.9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  <inkml:trace contextRef="#ctx0" brushRef="#br0" timeOffset="1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  <inkml:trace contextRef="#ctx0" brushRef="#br0" timeOffset="2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00.3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27 20398,'0'19'615,"0"12"-417,0-12-210,0 24 1,0 1 70,0 8 1,0-6-19,0 0 0,0 0 11,0 6 1,0 7-10,0 5 0,0-3-90,0 3 1,0-7 61,0 7 0,0-9-48,0 3 1,0-4 66,0-2 1,0-6-107,0 0 1,0-2 54,0 2 1,0 4-76,0-4 1,0 4 33,0 2 0,0 0 48,0 0 0,0 6-113,0-1 0,0 7 44,0-7 0,0 7-41,0-7 1,0 1 64,0-6 1,0-6 38,0 0 1,0-6-42,0 7 0,0-9 41,0 2 0,0-3-68,0-3 48,0 1 1,0 5 58,0 1 1,0-7-55,0-5 1,0 0-3,0 6 0,0-1 3,0 1 0,0-1 28,0 1 1,0-6-79,0 0 1,0-1-88,0 7 103,0 0-3,0 7 168,0-6-174,0 7 246,0-16-141,0-3 111,0-6-125,0-1 35,0 0-57,0 8-8,0-5-82,0 12 100,0-5 71,0 8-89,0-1 95,0 1-12,0-8 23,0-2-68,0-8-4,0 0-22,0-7 41,0 5 28,0-5-45,0 7 52,0 8-25,0-6 18,0 6 40,0-15-367,0-2 1,0-31-1,0-6 1</inkml:trace>
  <inkml:trace contextRef="#ctx0" brushRef="#br0" timeOffset="21748">1148 79 18356,'0'-19'505,"0"3"-274,0 16 6,0-7-24,0-3-141,0 0 300,0 3-128,0-1-148,0 6-93,0 18 23,0-11 65,0 26-93,0-21 70,0-1 26,0 7-83,0 9 0,0 9 3,0 12 1,0-3-11,0-9 0,0 8-11,0 5 1,0 3-103,0 1 116,0 1 1,0-2-9,0-4-213,0 4-480,0-5 626,0-1 0,0-2 39,0-7 1,0 5 24,0 0 0,0 1 2,0-7 0,0 7-14,0-1 1,0 6 9,0-6 1,0 6 61,0-5-52,0 7-4,0-12 0,0 12-47,0-7 50,0 7 262,0-4 1,0 2-291,0 0 0,0-7 5,0 1 1,0 2-6,0-1 1,0-7 14,0-5 0,0-6-9,0 6 124,0 0 17,0 13-124,0-13 0,0 11 168,0-11-155,0-4 0,0 8 45,0-5-40,0 5 0,0 2-13,0-1 0,0 1 1,0-1 1,0 1 1,0 5-9,0 1 0,0-7-80,0-5 83,0-8 0,0 12 1,0-12-29,0 8 20,0 0 7,0-2 1,0 5-3,0-3 1,0 4 0,0 1 1,0-5 0,0 0 1,0-6 5,0 6 0,0-6 8,0 6 81,0-8-87,0 12 1,0-14-15,0 6 16,0 0-1,0-6-2,0 14 1,0-6-8,0 7 1,0-5-2,0 0 0,0-6-39,0 6-14,0-8 46,0 11 1,0-12 0,0 5 85,0-16-79,0 7 23,0-14 5,0 13-10,0-13 14,0 21-18,0-12 4,0 14-41,0-7 34,0-1-73,0 0-8,0-7 62,0 13-4,0-12 52,0 7 3,0-3-55,0-13-368,0 6 132,0-24 250,0 5 0,0-14 0,0 8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48.8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35 18415,'0'-19'377,"0"3"948,0 16-1243,0 23-83,0-9 35,0 34 1,0-19-9,0 11 1,0-3-1,0-3 1,0 1-49,0-1 1,0 7-4,0-1 1,0 2-10,0-1 0,0-5 24,0 5 1,0-5-24,0-1 59,0-1 1,0 7-30,0-1 1,0 0 25,0-5 0,0 1-23,0 5 1,0-3 22,0 8 1,0-5-20,0 5 1,0-6-1,0 6 0,0-2-53,0 2 1,0 3 52,0-9 0,0 6-27,0-6 17,0 1 1,0-1-5,0 0-3,0-7 32,0 7-18,0-3 1,0 7 1,0-4 0,0-9 5,0-2-3,0-8-66,0 20 58,0-5-11,0 16 1,0-2 3,0-4-119,0-11 87,0 5-12,0-11-13,0 13-4,0-7 66,0-1-40,0 1 104,0-1-76,0 9 1,0-7 24,0 4-30,0-11 0,0 4-22,0-4-21,0-4 0,0 7 50,0-3 1,0-2-65,0 2 24,0-8 97,0 12-97,0 1 146,0 3-73,0 5 13,0 0-13,0-5-7,0 5 149,0 0-137,0-5-28,0 5 0,0-7 30,0-1-161,0-7 174,0 6-5,0-6 50,0 7-86,0 1 142,0-8-108,0-2 2,0-8 27,0 8-7,0-6 9,0 6 1,0-7-58,0-1 30,0-7-46,0 5 52,0-13-341,0 6 274,0-1 72,0-5-53,0 14 36,0-15 401,0 7-408,0 0 41,0-6-58,0 13 60,0-5-23,0 7-29,0-7-10,0 5-52,0-13-309,0 6-237,0-24 288,0 5 307,0-22 0,0 6 0,0-7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29.7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3165 226 19410,'0'26'317,"0"-1"-87,0-15-158,0 13 24,0-11 48,0 13-87,0 7 1,0 9-5,0 11 0,0 3-8,0-9 1,0 4-71,0 2 0,0 8 3,0 3 1,0 4 65,0 3 0,0 3-137,0-4 0,0 2 55,0-13 1,0-1 30,0-5 0,0-2 14,0-4 160,0 4-162,0-13 1,0 11 2,0-8 41,0 8-37,0-4 0,0 8 6,0 0 10,0-8-7,0 6 0,0-8 97,0 5-93,0 2 1,0-10-68,0 7 61,0-8 0,0 10-34,0-7 0,0 5-83,0-6 0,0 3 112,0-3-75,0-4 60,0-1 1,0-2-38,0-5 2,0 5 40,0 9 1,0 1-29,0 3 243,0-12-221,0-1 0,0-12 1,0 8 35,0-8-26,0 12 1,0-12 13,0 8-77,0-8 75,0 4-112,0-8 103,0 0-69,0 1 49,0-9-12,0-1 27,0 0 1,0-6-7,0 13-2,0-13 1,0 13-1,0-5 6,0 7-60,0-7 54,0 13 1,0-19-2,0 19-5,0-21 14,0 13-14,0-5 7,0-1 6,0 7-49,0-7 40,0 9-72,0-9 71,0 7-4,0-7 26,0 1-32,0 5 15,0-13 1,0 13 5,0-13 11,0 14 17,0-7-29,0 1 1,0 5-5,0-5 7,0 0 1,0-3 2,0 1-1,0-6-7,0 13-8,0-5 9,0-1-5,0-1-46,0 0 49,0 1-91,0 1-433,0-2 1,0-1 0,0 3 0</inkml:trace>
  <inkml:trace contextRef="#ctx0" brushRef="#br0" timeOffset="5911">2542 208 20815,'0'35'114,"0"-1"-50,0 1 18,0 0-88,0 7 1,0 2 14,0 8 0,0 0-4,0 0 0,0 2-63,0 3 1,0-1-35,0 7 0,0-7 66,0 2 0,0-5-6,0-1 1,0-6 20,0 1 0,0-1-3,0 6 0,0-6 13,0 0 0,0-2 9,0 2 1,0 4-3,0-4 0,0-2 5,0 3 1,0-3-14,0 2 0,0 2-9,0-8 0,0 8-61,0-2 0,0-3 40,0-3 0,0-2-10,0 3 0,0-10 19,0 3 0,0-3 6,0 3 1,0 1 20,0 0 1,0-1 14,0 1 1,0-1 161,0 1-182,0 0 1,0 5 39,0 0 1,0 1-23,0-7 1,0-5 63,0 0-99,0 0 2,0 13-47,0 2 20,0 8 0,0-8 28,0-3-13,0-13 150,0 5-74,0 2 16,0 1-55,0 6 11,0-7-45,0-8-7,0 6 27,0-22-15,0 12-22,0-13 32,0 7 3,0 0 30,0 1 5,0-1 6,0 0 12,0-7-35,0 5 4,0-5-30,0 7 31,0 8-37,0 2 59,0 15 0,0-5 52,0 5 12,0-15-91,0-2 33,0-8-26,0-7 27,0 5-108,0-13-1824,0 6 1887,0-24 0,0 5 0,0-14 0</inkml:trace>
  <inkml:trace contextRef="#ctx0" brushRef="#br0" timeOffset="-4701">0 1 19898,'0'19'188,"0"12"-60,0-12-92,0 8 30,0 13-26,0-11 0,0 13-40,0-7 1,0 1 7,0 5 1,0 5-9,0 12 1,0-3 18,0 9 1,0-7-14,0 7 0,0-3-23,0 3 1,0 3-7,0-4 1,0-3 37,0-3 0,0-3-9,0-2 0,0-6-5,0 0 0,0-5-3,0 5 0,0-6 0,0 6 1,0-5 3,0 5 1,0-2-3,0 2 1,0 4-22,0-4 0,0-2-8,0 2 1,0-7-94,0 1 116,0 4-6,0-7 1,0 5 1,0-7-2,0-1 14,0 1 0,0-6 0,0 0 0,0-1-8,0 7 0,0 0 4,0-1 1,0 1 33,0-1 5,0 1 20,0 7 1,0 0-51,0 5 0,0-11-13,0-7 1,0-6-2,0 6 1,0-6-10,0 6-3,0-8-13,0 11 33,0-5-5,0 8 29,0 0-30,0 7-77,0 2 79,0 0 3,0-9-1,0-10-1,0-8-4,0 8 2,0 2 1,0 0 20,0 6-21,0-7 1,0 1 4,0-2-2,0-7 4,0-1-4,0 0 0,0 0 0,0 8-5,0 2-1,0 8 9,0-8-3,0-2 0,0-8 2,0 0-1,0-7-1,0 5 4,0-13-3,0 6 1,0 0 0,0 1-1,0 9 0,0-1 0,0 0 0,0-7-14,0-3-1,0 1-305,0-6 0,0 6 1</inkml:trace>
  <inkml:trace contextRef="#ctx0" brushRef="#br0" timeOffset="-2715">1418 53 18810,'0'19'352,"0"4"-268,0-6-19,0 2-29,0 14 19,0-14 168,0 6-182,0 0 51,0 2 1,0 10 16,0 3 1,0-2-58,0 9 1,0-1 11,0 6 1,0 1-46,0 5 0,0 2-3,0 3 0,0-2-25,0-3 1,0-8 54,0 8 0,0-10-132,0 4-44,0 0 112,0-8 0,0 2-99,0 0 0,0 0 69,0 6 1,0 0-13,0 0 0,0-6 27,0 0 30,0 0-16,0-2 1,0 4 28,0-7-38,0-1 9,0-5 0,0-7 114,0 1-109,0 0-3,0-2-158,0 6 157,0-7 2,0 9 0,0 7 3,0-13 1,0 12-15,0-13 26,0-3-19,0 8 1,0-6 78,0 7-82,0 1 7,0 7 1,0-5 74,0 3-70,0-11-3,0 4-76,0-6 81,0-1 2,0 7-38,0 2 25,0-6 10,0 3 0,0-7-18,0 4 78,0-4-66,0 15 5,0-11 0,0 8 70,0-9 1,0-4-68,0 4 45,0-6-32,0 2 3,0-6-106,0 7 101,0-14 1,0 12-39,0-5 31,0 1 4,0 6-9,0-8-4,0 8 109,0-6-108,0 14 7,0-14 86,0 6-78,0-8 2,0 1 67,0 7-50,0-14-40,0 12 35,0-13 7,0 0-78,0-3 71,0 1-53,0 2 35,0 7 0,0 0-4,0-7 3,0 5 7,0-5-5,0-1 12,0-1 5,0 0-18,0 1-60,0 9-7,0-1 65,0 0 71,0 0-74,0 1-3,0-9 151,0-1-159,0 0 37,0-6-117,0 13 96,0-13-148,0 6 1,0-8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6:00:13.9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329 190 19856,'0'-17'-182,"0"6"-45,0-1 0,0 6 508,0-5 219,0 7 0,0-6 104,0 5-298,0 3 92,0-6-213,0 23 44,0 5-124,0 14 1,0 3-21,0 3 0,0 10 50,0 8 0,0-1-7,0-5 0,0 0-14,0 0 0,-1-2-90,-5-4 1,4 4 48,-4-4-122,4-4 119,2 1 1,0-11-119,0-3 0,0 2-114,0-8-31,0 0 112,0-6 16,0-7 5,0-2 24,0-24 0,0-3-215,0-16 115,0 1 47,8-1 1,-6-7-104,4-4 92,-5-4 0,1-2-13,4 0 63,-4-8 1,6 7 23,-8-5 0,-2 2 9,-4-1 1,2 9-15,-7-4 1,7 11 111,-2 1 1,-2 11 13,3 6-25,-1 4-72,6 2 106,0 7 25,0 2-1433,0 8 1049,8 16-25,-7-12-651,7 19 461,-8-21 470,0 13 0,0-5 0,0 7 0</inkml:trace>
  <inkml:trace contextRef="#ctx0" brushRef="#br0" timeOffset="606">260 121 19530,'-9'0'-719,"1"-7"986,0 5 341,6-6-204,-13 8-291,5 8-21,-7 1 0,0 10 314,0 5-276,-1 2-71,-7 1 0,6 6 39,-4-4 1,4-4-9,1-2 0,3-4 70,4-2-18,3 1-275,8-9 86,0-1 98,8-8-1,-6 0 1,19-8-95,-4-3-53,4-12 102,4-4 0,-6-6-66,4 4 0,2-3 57,-2 3 1,2-4-11,-2-1 0,-5 5 69,-1 0 1,-2 8 6,-9-2 0,2 11 197,-2 6-233,-5-3 156,7 7 259,-8-6-209,0 8-109,8 16 0,-6-5 70,4 12 0,3-2-82,3 2 1,-3-3-3,3 3 0,-1-2-105,7 2-57,-1-4 117,0 6 1,1-8-892,-1 1 385,0-1 233,0-7 209,8 5 0,-5-6 0,5 9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0:14.418"/>
    </inkml:context>
    <inkml:brush xml:id="br0">
      <inkml:brushProperty name="width" value="0.2" units="cm"/>
      <inkml:brushProperty name="height" value="0.2" units="cm"/>
    </inkml:brush>
    <inkml:brush xml:id="br1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77 18641,'0'19'285,"0"-3"-580,0-16 323,0-24 24,0 19-31,0-18 25,0 23 291,0 0-153,0-16-13,0 12 562,0-11-711,0 38 40,0-9-8,0 26-64,0-13 9,0 15 1,0-5-10,0 3 1,0-9 25,0-2 0,0-6-33,0 5 1,0 1 25,0 6 1,0-6-27,0-1 0,0 1 16,0 6 0,0-1-3,0 1 1,0 0 3,0-1 0,0 1-2,0-1 0,0 1-3,0 0 5,0-1-1,0 8 1,0 1 0,0 3 26,0-12 10,0 7-15,0-5 1,0 14-6,0-4 1,0-9 1,0-8 1,0-1-25,0 7 0,0 0 16,0-1 0,0-5-31,0 0 35,0 0-21,0 13-4,0 2 7,0 0 21,0 6-1,0-13-18,0 13 8,0-6 4,0 8 1,0-2-7,0-4 0,0-10 33,0-7-31,0 0 0,0 11 33,0 1 0,0-7-25,0-5-6,0 0 1,0 11 32,0 1 0,0-7-25,0-5 0,0 0-32,0 5 0,0 1 28,0 0 1,0-1-16,0 1 1,0-6 9,0-1 0,0 1-2,0 6 1,0-1-15,0 1 1,0 0-16,0-1-40,0 1 1,0 5 59,0 1 0,0-7-4,0-5-8,0-8 18,0 19 0,0-11-25,0 12 132,0-13-103,0 13 14,0-5-15,0 16 2,0 0 1,0-8-29,0-3 30,0-13-28,0 13 15,0-5-4,0 16 9,0-8 4,0 6-2,0-13-3,0 5-27,0-7 27,0-1-31,0 1 24,0 7-27,0-5 32,0 5-1,0 0 16,0-5-22,0-3 13,0-1-6,0-6-4,0 7 3,0-7 10,0-2-6,0 0-1,0-6 0,0 6-1,0-15 4,0 5-2,0-13-1,0 6 0,0 0 0,0 1 0,0 9 0,0-1 42,0 0-39,0-7-254,0-3 18,0-30 121,0 18 42,0-26-348,0 21 135,0-7 283,0 0 0,0-1 0,0 1 0</inkml:trace>
  <inkml:trace contextRef="#ctx0" brushRef="#br0" timeOffset="27900">66 30 19869,'-19'0'673,"3"0"-136,16 0-588,23 0 170,-17 0-352,33 0 49,-20 0 89,15 0 0,1 0 65,0 0 1,-9 0-8,7 0 1,0 0 53,7 0-57,0 0 68,-5 0 1,5 0-46,1 0 34,-9 0 10,1 0-21,2 0 1,9 0-6,8 0 0,0 0 0,-8 0-1,-4 0-1,-11 0-33,4 0 0,-6 0 29,7 0-152,-7 0 137,6 0-20,1 0-19,-5 0 132,19 0-33,-11 0 0,13 0 86,-4 0-135,-12 0 120,-1 0-80,2 0-27,9 0 24,8 0 1,-2 0-91,-4 0 87,-12 0-23,-1 0 1,0 0-20,7 0-23,0 0 33,3 0 11,-7 0 0,6 0-2,-7 0 0,0 0-3,-1 0 1,6 0 2,1 0-2,-1 0 0,6 0 0,0 0 0,0 0 1,-11 0-1,0 0 1,11 0-5,0 0 3,0 0 1,-11 0 0,-1 0-1,1 0 0,5 0 1,0 0 0,9 0 0,-3 0 0,2 0 5,-2 0 0,4 0 0,-4 0 1,4 0-6,2 0 2,0 0 24,-1 0 0,1 0 3,0 0 0,-6 0-2,0 0 0,2 0 5,10 0 0,-4 0-23,4 0 1,-5 0 4,-1 0 0,0 0-20,0 0 1,0 0-3,0 0 0,5 0-59,1 0 75,0 0-18,-6 0 1,5 0-8,1 0 1,1 0 11,-1 0 0,-4 0-1,3 0 0,3 0 30,-2 0 0,-1 0 4,-5 0 0,2 0-20,4 0 0,1 0 6,5 0 0,1 0 16,-7 0-1357,7 0 1335,-11 0 1,11 0-62,-7 0 61,7 0-34,-11 0 0,7 0-72,-3 0 1,-2 0 93,7 0 0,-7 0-5,1 0 1,-1 0-3,2 0 1,-2 0-4,7 0 1,-7 0 32,1 0-27,-3 0 2,6 0 1,-7 0 31,5 0-31,-4 0 1,6 0 0,-7 0 0,5 0 0,-4 0 670,-2 0 1,0 0-670,-1 0 1,-4 0 68,-1 0 1,0 0-72,6 0 1,-2 0-20,-4 0 18,4 0 3,-6 0 0,10 0-33,3 0 1,-3 0 22,4 0 0,-8 0 0,2 0 1,-4 0 9,9 0 0,-3 0-2,-2 0 0,-4 0 0,4 0 1,-4 0 0,10 0 0,-3 0 41,3 0-44,-12 0 3,19 0 1,-19 0 28,12 0-30,-4 0-5,-2 0 0,2 0-5,3 0 1,-3 0 5,4 0 1,-5 0-3,-1 0 0,6 0 6,0 0 1,-1 0-2,-5 0 1,0 0 20,0 0-21,0 0 1,0 0 0,0 0 52,-1 0-52,1 0 8,0 0 0,0 0 0,0 0 1,-2 0-12,-4 0 0,4 0 0,-4 0 0,4 0 7,2 0 0,-6 0-2,0 0 0,-2 0 3,2 0-1,4 0-2,-5 0 0,5 0 30,-4 0 0,4 0-27,-4 0 1,-2 0 1,2 0 1,-2 0-11,2 0 0,-1 0 0,-5 0 0,-4 0-6,5 0 1,-5 0-5,-1 0 1,-1 0 30,1 0 0,0 0-18,-1 0 0,1 0 92,-1 0 1,1 0-81,0 0 1,-1 0 4,1 0 0,-1 0-3,1 0 0,-1 0 4,1 0 0,5 0-37,1 0 0,-1 0-10,-5 0 0,1 0-8,5 0 46,-5 0-9,6 0 0,-5 0-7,3 0 6,-3 0 1,5 0 0,-6 0 0,5 0 1,-5 0 5,5 0 1,1 0 2,-2 0 1,1 0-1,-7 0 1,3 0 2,3 0 0,-3 0 24,3 0-30,-4 0-1,-1 0 0,0 0 0,-1 0 1,3 0-3,3 0 0,-3 0-1,3 0 1,-4 0-11,-1 0 0,0 0-3,-1 0 0,7 0 19,-1 0 0,0 0 0,-5 0 0,-4 0 93,3 0-96,-3 0 1,4 0 0,-3 0 14,-3 0-11,4 0-10,1 0 0,3 0 2,3 0 0,-3 0-16,3 0 1,-2 0-12,3 0 1,-5 0 15,5 0 1,1 0-8,-2 0 1,1 0 167,-7 0-151,8 0-2,-5 0 0,5 0 92,-7 0-87,7 0 10,-5 0 0,7 0 5,-4 0 1,-1 0-28,7 0 0,-2 0-7,2 0 0,2 0-3,-8 0 1,6 0-87,-5 0 0,5 0 14,-6 0 81,1 0-11,1 0 0,-6 0 19,5 0-18,3 0 41,-8 0 1,13 0 94,-9 0 1,8 0-74,-2 0 1,4 0 17,2 0 1,0 0-63,0 0 1,-1 0 18,1 0 1,-4 0-189,4 0 189,-11 0-7,16 0 1,-18 0-62,7 0 57,0 0-10,-2 0 0,4 0-11,-7 0 0,7 0 33,-2 0 0,-2 0 6,2 0 1,-2 0-13,2 0 1,2 0 7,-7 0 0,5 0-5,-6 0 1,6 0 0,-5 0 0,-1 0 2,-5 0 1,5 0-6,0 0 1,1 0-1,-7 0 0,7 0-5,-1 0 0,0 0-2,-5 0 1,-1 0 15,1 0 1,0 0 3,-1 0 1,1 0-23,-1 0 10,1 0 1,5 0-21,1 0 18,-1 0-13,-5 0 0,-7 0-2,1 0 2,0 0-1,13 0 0,1 0 9,3 0-4,-4 0 1,-2 0 42,1 0-41,-9 0 1,7 0 31,-5 0-26,-3 0-10,2 0 5,-6 0-29,15 0 0,0 0-5,4 0 0,-9 0 16,-8 0 0,-6 0-27,5 0 31,1 0-19,14 0 103,1 0-83,8 0 31,-8 0 1,-2 0 3,-7 0 0,-6 0-18,-1 0 0,1 0 18,6 0 1,-1 0-12,9 0 0,-1 0-48,4 0 43,-11 0-21,-3 0 0,-11 0-17,8 0 23,0 0 3,13 0 0,1 0 0,3 0 1,-4 0 1,-2 0-5,1 0 3,-1 0 0,0 0 11,1 0-9,-1 0 0,-13 0 80,6 0-75,1 0 27,-5 0 8,11 0-29,-5 0 3,9 0-10,8 0 19,0 0-78,0 0 59,0 0 1,-8 0-10,-4 0 4,-11 0 64,4 0 3,-14 0-47,21 0 8,-11 0-28,13 0 18,-7 0 5,-8 0-68,-2 0 46,0 0-53,-6 0 55,14 0-58,-22 0-22,12 0 71,-13 0 1,7 0-8,8 0 6,-6 0 74,6 0-74,-7 0 86,-9 0-69,7 0 6,-7 0-7,9 0 0,-1 0-8,0 0-6,0 0-10,1 0 20,-1 0-5,-7 0 117,5 0-74,-13 0 8,6 0-34,-1 0 4,-5 0-8,14 0-9,-15 0 106,7 0-78,0 0 150,-6 0-168,13 0 10,-13 0-5,6 0-16,-1 0 93,-5 0-148,14 0-25,-14 0 725,5 0-563,1 0-289,-6 0 204,13 0 10,-13 0-1001,6 0 197,-23 0 796,3 0 0,-21 0 0,6 0 0</inkml:trace>
  <inkml:trace contextRef="#ctx0" brushRef="#br0" timeOffset="55479">19831 42 18951,'0'-19'60,"0"4"302,0 15-430,0-8 68,0 29 44,0-23-35,0 33 4,0-21-12,0 15 1,0-6-76,0 6-10,0-16 45,0 7 22,0-14-777,0 5 686,0-22 208,0 11-124,0-27 187,0 12-87,0 0 33,0-4-158,0 21 1,0 25 0,0 16 0</inkml:trace>
  <inkml:trace contextRef="#ctx0" brushRef="#br0" timeOffset="71116">49 4455 18591,'-20'0'505,"5"0"64,15 0-464,23 0-11,-10 0-18,20 0 14,-8 0-136,-6 0 119,14 0-162,-6 0 102,8 0-8,-9 0-30,7 0-7,-6 0 14,8 0 5,-9 0 10,-1 0 3,0 0 0,-5 0 0,-3 0 0,6 0 0,-11 0 0,20 0 0,-13 0 0,-1 0-18,5 0-1,-12 0 4,22 0-3,-14 0 14,6 0 6,0 0 2,-6 0 1,6 0 6,0 0-6,-6 0 3,14 0-8,-14 0 2,6 0-5,0 0 4,-5 0-37,5 0-3,-8 0 34,8 0 0,2 0-11,7 0 1,1 0-21,-1 0 42,-7 0 1,6 0-23,-4 0 25,-4 0 47,7 0 12,-5 0-10,8 0 10,7 0-60,-5 0 7,13 0-15,-6 0 1,0 0 15,-4 0 0,-9 0-31,-2 0 0,-6 0 30,6 0 1,-6 0 11,6 0-32,-8 0 2,19 0 3,-3 0 0,7 0 0,-4 0 0,-9 0-5,-2 0 10,0 0-1,-2 0 0,-1 0-23,-2 0 21,2 0 0,9 0-1,0 0 1,-7 0 26,1 0-11,0 0 0,11 0-17,1 0 1,-7 0 0,-5 0 1,0 0-4,6 0 8,-9 0-1,7 0 0,-6 0-13,8 0 1,-1 0 6,1 0 0,-1 0-1,1 0 0,1 0 0,5 0 0,-5 0 0,5 0 0,-5 0 6,-1 0 1,-1 0 1,1 0 0,1 0-6,5 0 1,-5 0 1,5 0 0,-5 0-6,-1 0 6,-1 0 3,1 0 0,5 0 1,1 0 0,-1 0-6,-5 0 0,5 0 0,0 0 0,1 0 24,-7 0-22,9 0 0,-7 0 0,12 0 36,-8 0 0,7 0-30,-7 0 0,8 0 23,-2 0-20,4 0-14,2 0 1,-2 0 2,-4 0 1,4 0-2,-4 0 0,-2 0-2,2 0 0,-5 0 4,5 0 1,-6 0-5,6 0 0,-2 0 1,3 0 1,2 0-4,-2 0 0,3 0-20,1 0 1,7 0 26,0 0 1,-1 0-1,-5 0 1,2 0 8,4 0 1,-4 0 1,3 0 0,-3 0-4,-2 0 0,2 0 2,3 0 0,-3 0 11,4 0-12,3 0-8,-7 0 1,6 0 3,-9 0 1,7 0-7,0 0 0,-1 0-2,-5 0 1,2 0 2,4 0 0,-3 0-2,9 0 0,-7 0 25,7 0 0,-3 0-21,3 0 0,1 0 88,-7 0-571,-1 0 492,-5 0 1,6 0 4,0 0 1,5 0-12,-5 0 0,5 0 1,-5 0 0,5 0 2,-5 0 1,1 0-1,-1 0 1,-4 0-9,3 0 1,-3 0-4,-2 0 1,6 0-16,-1 0 1,1 0 21,-6 0 0,0 0-15,0 0 13,7 0 249,-5 0 0,6 0-244,-9 0 1,1 0-8,0 0 0,6 0 0,-1 0 1,1 0-3,-6 0 1,6 0 0,-1 0 0,1 0-4,-6 0 0,0 0 6,0 0 1,-1 0 1,1 0 0,-6 0-4,1 0 0,-3 0-1,2 0 1,4 0 1,-4 0 1,6 0-1,5 0 1,-3 0-2,4 0 0,-2 0 0,1 0 0,-3 0-2,4 0 0,-5 0 3,-1 0 0,6 0-3,0 0 1,-1 0 5,-5 0 1,0 0 1,0 0 0,6 0 16,-1 0 1,1 0 4,-6 0 0,3 0-29,-3 0 1,10 0 9,-10 0 0,3 0-27,-3 0 27,8 0-37,-6 0 0,11 0-3,-7 0 0,5 0 30,-5 0 1,-1 0-6,-5 0 1,0 0 14,0 0 0,6 0 5,-1 0 0,-3 0 7,-2 0 0,-2 0 7,13 0 1,-7 0-18,2 0 1,-3 0-9,3 0 1,-4 0-1,3 0 0,-3 0 5,-2 0 1,2 0-6,4 0 0,-5 0-7,5 0 1,2 0-4,-3 0 1,1 0 10,-6 0 1,0 0 4,0 0 0,-1 0 45,1 0-50,-7 0 1,4 0 1,-4 0 10,7 0-10,-1 0 6,1 0 0,-4 0 1,4 0 1,-10 0-13,10 0 1,-4 0-3,4 0 1,-6 0 7,1 0 0,-3 0-3,2 0 0,2 0-10,-8 0 0,8 0 10,-2 0 1,-1 0-6,1 0 0,0 0 0,6 0 1,-6 0 0,0 0 1,-2 0-1,2 0 1,4 0-2,-4 0 1,-2 0-2,3 0 1,-7 0 2,6 0 0,-6 0-1,6 0 1,-5 0 0,5 0 0,-6 0 0,6 0 0,-5 0 0,5 0 0,-2 0 0,2 0 0,2 0 0,-7 0 0,5 0 0,-6 0 0,6 0-1,-5 0 1,7 0-1,-2 0 1,-2 0 0,2 0 0,0 0 0,6 0 0,0 0 0,0 0 0,-6 0-6,0 0 1,-2 0-1,2 0 1,4 0-4,-4 0 0,-1 0-2,1 0 1,-2 0 1,2 0 0,4 0-2,-4 0 0,-2 0 9,2 0 1,0 0-6,6 0 0,-6 0 14,1 0 1,-3 0-8,2 0 1,4 0 2,-4 0 0,-2 0 4,2 0 1,-5 0 1,5 0 0,-6 0 1,6 0 1,-5 0 0,5 0 1,-6 0-10,6 0 0,-6 0 2,7 0 1,-7 0 13,6 0-11,-8 0-3,12 0-464,-5 0 467,-1 0 0,4 0 15,-8 0 0,6 0 2,-5 0 1,1 0-4,-2 0-46,-3 0 37,13 0 0,-12 0 3,8 0 1,-7 0 1,1 0 0,-3 0-60,-3 0 324,8 0 0,6 0-289,4 0 0,-4 0 3,-13 0-1,0 0 1,11 0 3,0 0 1,0 0 0,-6 0-3,1 0 1,-1 0 2,-5 0 1,-1 0 0,1 0 0,-1 0 0,1 0 0,-1 0 23,9 0 1,1 0-4,8 0 0,-8 0 27,-4 0-2,-11 0-31,4 0 4,-6 0-44,0 0 0,5 0-51,-3 0-16,-4 0 81,8 0 1,-6 0-29,7 0 18,-7 0-10,6 0 91,-6 0-43,7 0 12,1 0-12,-1 0 9,1 0-20,0 0-3,-1 0-51,1 0 52,-8 0-66,-2 0 57,0 0-7,-6 0 12,6 0 2,-8 0-8,0 0 4,1 0 10,-1 0 8,0 0 14,1 0-26,-9 0 60,-1 0-7,0 0 106,-6 0-154,13 0 1,-13 0-144,6 0 205,-1 0 34,-5 0-82,14 0-19,-15 0-111,7 0 122,0 0-58,-6 0 65,13 0-40,-13 0 272,6 0-273,-1 0-79,-5 0 47,14 0 51,-14 0-36,5 0 4,1 0 91,-6 0-104,13 0 72,-13 0-61,6 0 8,0 0-108,-7 0 19,15 0-211,-14 0 166,5 0 0,-7 0 0</inkml:trace>
  <inkml:trace contextRef="#ctx0" brushRef="#br0" timeOffset="148045">19847 163 19794,'0'27'-75,"0"-2"114,0 0 32,0-6-40,0 6-25,0-7 16,0 7 8,0 2-8,0 7-13,0 1-53,0-1 61,0 1-3,0 0-2,0-1-31,0 1 23,0-8 0,0 5-9,0-13 1,0 14-7,0-6 13,0 8-10,0-1 6,0 1 2,0-1 0,0 1 0,0 0-37,0-1 15,0 1 1,0-1-15,0 1 23,0-8 23,0 5-27,0-12 19,0 12 3,0-12 6,0 12-1,0-13-2,0 14 37,0-6-41,0 8 80,0-1-69,0 1 7,0-8 0,0 5-18,0-5-4,0 8-7,0-8 43,0-2-27,0 0 4,0-6-3,0 6 25,0-8-25,0 0 3,0 8-12,0 2-6,0 8-34,0 0 43,0-9-11,0 7 3,0-6-5,0 0 64,0 6 7,0-14 39,0 13-78,0-12-34,0 12 44,0-5-74,0 8 2,0-1-156,0 1 178,0 0-29,0-1 134,0-7-119,0 6 83,0-6-63,0 7 20,0 1 1,0-1 1,0 1 7,0-8-41,0 6-10,0-7 31,0 9-5,0 0 43,0-1-40,0 1 42,0-1-20,0 1 43,0 0-35,0-1 6,0 1-52,0-8 41,0 5-25,0-13 18,0 6-43,0 0 33,0 2-20,0 8 44,0 0 2,0-1-22,0 1 4,0-8-23,0-2 24,0-8-94,0 0 84,0-7-18,0 5 11,0-5-4,0 7 6,0 8 6,0-6 0,0 14-2,0-14-56,0 6 48,0-8-98,0 1 99,0-1-3,0 0 18,0 1 1,0 7 17,0-14-36,0 12 6,0-13 13,0 7 37,0 0-40,0 1-5,0-1 21,0 0 0,0 0 43,0 1-52,0-1-18,0 0 24,0 1-47,0-1 16,0 0-9,0 1 8,0-1-8,0 0-37,0 0 45,0 1 16,0-1-19,0 0 107,0 1-72,0-9 6,0 7-20,0-15 14,0 15-44,0-14 36,0 5-76,0 1 66,0-6-18,0 13-3,0-5 4,0 0-8,0 5-2,0-5 34,0-1-6,0-1-13,0 0 20,0-6-13,0 13 3,0-13 6,0 13-3,0-13-56,0 6 47,0-1 77,0-5-47,0 14-15,0-14 7,0 13-22,0-13 23,0 13-36,0-5 27,0 0-27,0 5 13,0-13-6,0 6 12,0-1-2,0-5-25,0 14 23,0-15 1,0 15 1,0-7 2,0 9-1,0-9 2,0-1-38,0 0 31,0-6 6,0 13 1,0-13 3,0 6-6,0-1 217,0-5-193,0 14-13,0-15-7,0 7-36,0 0 285,0-6-247,0 13-22,0-13 11,0 6 3,0-1-235,0-5 91,0-17-14,0 9-72,0-17-278,0 15 347,0 7 0,0-7 0</inkml:trace>
  <inkml:trace contextRef="#ctx0" brushRef="#br1" timeOffset="179008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  <inkml:trace contextRef="#ctx0" brushRef="#br1" timeOffset="209998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41.37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69 18844,'0'-19'90,"0"4"-67,0 15 426,0-8-372,0-2 68,0 1-51,0 1 11,0 31-98,0-9 159,0 26-131,0-5 1,0 9 0,0 6-34,0-4 0,0-4 27,0-7 0,0-7-64,0 1 0,0 0 50,0 6 1,0-1-48,0 1 1,0-1 13,0 1 1,0 7-3,0 4 0,0 4-1,0 2 0,0 0-9,0 0 0,0-6-25,0 0 0,0-2 28,0 3 42,0-5-49,0 0 73,0-5 1,0 5-65,0-8 68,0-7-37,0 14 9,0-5-7,0 16-5,0 0 0,0-8-7,0-3 1,0-11 3,0-1 10,0-8-8,0 12-22,0 1 17,0 3 0,0-2-15,0-3 14,0-13-37,0 14 32,0 2 16,0 1-13,0 14 1,0-13 9,0 3-5,0-11 2,0 11 0,0-11-98,0 11 88,0-11-16,0 12 6,0-13 67,0 15-48,0-16 6,0-2 23,0-1 12,0 3-17,0 0-14,0 14 1,0-13-23,0 13 18,0-12 0,0 3-84,0-3 73,0-12-3,0 14-4,0-19 6,0 13 77,0-16-74,0 7 57,0-7-44,0 16 5,0 2-4,0 8-4,0 7 11,0-5-53,0 5 26,0-15 1,0 5 32,0-12-22,0-3 50,0-2-46,0-5 39,0 7-62,0 0-5,0 1 17,0-1-2,0 0 0,0 1 6,0-9-7,0 7 5,0-7 4,0 8-44,0 1 1,0-1 42,0 0-11,0 1 74,0-1-73,0-7 37,0-3-31,0 1 52,0-6-116,0 13 0,0-5 40,0 15 19,0-6-2,0-2-18,0-1 43,0-14-15,0 13 10,0-13 33,0 6 14,0-1 24,0-5-62,0 14 61,0-15-77,0 7-82,0 0 74,0-6-14,0 13-15,0-13 46,0 6 32,0-1 47,0-5-76,0 14-49,0-14-561,0 5 0,0-7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46.5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19813,'0'20'368,"0"3"-233,0-6-225,0 2 58,0 14-21,0 1 0,0 3 32,0 3 0,0-9-19,0-2 1,0 0-8,0 5 1,0 1 36,0-1 0,0 1-111,0 0 0,0 1 99,0 4 1,0-3 15,0 3 0,0 3 18,0-3 1,0 2 1,0-1 0,0-5-2,0 4 1,0-3 9,0-3 1,0 1 67,0 0 1,0-1-59,0 1 28,0-1 1,0 7-6,0-1-7,0 0 1,0 1-42,0-1 0,0 1-2,0-7 1,0 1 14,0-1 1,0 3 13,0 3 14,0-3 0,0 11-5,0-8-22,0 0 0,0 1 1,0-1 0,0-5-24,0-7 31,0-6 2,0 10 12,0-5-7,0 15-109,0 3 0,0 5 92,0-4-62,0-4 45,0 0 0,0-5-19,0 3-19,0-11 0,0 4-39,0-5 74,0-3-2,0 16 24,0-12-31,0 13-110,0-8 106,0 9 0,0-7-39,0 5 36,0-13 0,0 5 17,0-4 4,0-4-10,0 8-183,0 1 156,0 3 68,0 5-68,0-15 71,0 5-54,0-5 0,0 8 11,0 0 14,0-1 46,0 1-46,0-1-18,0 1 7,0-8-64,0 5 34,0-12-6,0 12 57,0-20-3,0 11 66,0-13-89,0 14 28,0-4-11,0 5-8,0-8-14,0 0 0,0-7-28,0 5-12,0-13 203,0 6-151,0 0 113,0-7-71,0 15-16,0-14-8,0 13-59,0-13 64,0 13-133,0-13 111,0 14-18,0-14-243,0 5 1,0-22-1,0-4 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48.8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35 18415,'0'-19'377,"0"3"948,0 16-1243,0 23-83,0-9 35,0 34 1,0-19-9,0 11 1,0-3-1,0-3 1,0 1-49,0-1 1,0 7-4,0-1 1,0 2-10,0-1 0,0-5 24,0 5 1,0-5-24,0-1 59,0-1 1,0 7-30,0-1 1,0 0 25,0-5 0,0 1-23,0 5 1,0-3 22,0 8 1,0-5-20,0 5 1,0-6-1,0 6 0,0-2-53,0 2 1,0 3 52,0-9 0,0 6-27,0-6 17,0 1 1,0-1-5,0 0-3,0-7 32,0 7-18,0-3 1,0 7 1,0-4 0,0-9 5,0-2-3,0-8-66,0 20 58,0-5-11,0 16 1,0-2 3,0-4-119,0-11 87,0 5-12,0-11-13,0 13-4,0-7 66,0-1-40,0 1 104,0-1-76,0 9 1,0-7 24,0 4-30,0-11 0,0 4-22,0-4-21,0-4 0,0 7 50,0-3 1,0-2-65,0 2 24,0-8 97,0 12-97,0 1 146,0 3-73,0 5 13,0 0-13,0-5-7,0 5 149,0 0-137,0-5-28,0 5 0,0-7 30,0-1-161,0-7 174,0 6-5,0-6 50,0 7-86,0 1 142,0-8-108,0-2 2,0-8 27,0 8-7,0-6 9,0 6 1,0-7-58,0-1 30,0-7-46,0 5 52,0-13-341,0 6 274,0-1 72,0-5-53,0 14 36,0-15 401,0 7-408,0 0 41,0-6-58,0 13 60,0-5-23,0 7-29,0-7-10,0 5-52,0-13-309,0 6-237,0-24 288,0 5 307,0-22 0,0 6 0,0-7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0.63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19655,'0'19'567,"0"12"-389,0-19 8,0 13-85,0 0 1,0-4 17,0 8-68,0-8 1,0 11 10,0-3 1,0 4 22,0 1 1,0 1-123,0 0 0,0-1 102,0 1 1,0 5-104,0 1 1,0 7 19,0-2 0,0 4-46,0 2 1,0-1 52,0 1 1,0 0-13,0 0 0,0-6 10,0 0 0,0-5 11,0 5 0,0-8-22,0 3 1,0-5 18,0-1 0,0 5-57,0 0 0,0 1 17,0-7 0,0 7-7,0-1 0,0 2 11,0-1 0,0-5-8,0 4 1,0 3 10,0-3 1,0 6 2,0-6 0,0 1-19,0-7 0,0 1 12,0 0 0,0-7 53,0 1 1,0-6-43,0 6 1,0-6 74,0 6 0,0 0-49,0 5 1,0 1 1,0 0 1,0-1 26,0 1 1,0 5-26,0 0 0,0 3-169,0-3 152,0-3 3,0 13 0,0-14 92,0 4 4,0-11-30,0 4-21,0-6 1,0 7 52,0 1-70,0 0 0,0 5-15,0 0 1,0 1 54,0-7-114,0 1 107,0 7-4,0-5-30,0 5 5,0-15 132,0-2-114,0-8-38,0 0 54,0 1-105,0-1 67,0 0-7,0 0-38,0 1 1,0-1-52,0 0 70,0 8-79,0-5 71,0 12-48,0-5 78,0 0-2,0-2 2,0-15 13,0 5 29,0-13-53,0 13 91,0-13-71,0 6 6,0 0-15,0-7-4,0 15-15,0-14 16,0 13-39,0-13 39,0 21-43,0-11 31,0 13-13,0-16-81,0-1 0,0-31 0,0-6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2.61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35 19854,'0'-19'852,"0"3"17,0 16-776,0 23-216,0-2 19,0 29 0,0-13 67,0 3 0,0-3-47,0-3 1,0 3 61,0 3 0,0 4-40,0 8 1,0-4-4,0 4 1,0-4-1,0 10 0,0-4 48,0-2 0,0-1 5,0 1 1,0 0 21,0 0 0,0 0-30,0 0 0,0-6 112,0 0 1,0-2-97,0 2 0,0 2 96,0-7 1,0 5-25,0-6 1,0 6 7,0-5 1,0 5-27,0-6 1,0 6 0,0-5 1,0 7-91,0-2 76,0-4 0,0 8 0,0-8-91,0 4 0,0-1 76,0-5 0,0-4-57,0 5 1,0-5-20,0-1 1,0-6-10,0-1 0,0-4 40,0 4 1,0-5 7,0 6 1,0 0 17,0 6-20,0-1 0,0 7-45,0-1 1,0 0-31,0-5-6,0-1 55,0 9-16,0 1-162,0 0 145,0-2 6,0-7-19,0 0 107,0-1-8,0-7 13,0 6-58,0-6 8,0 7 89,0 1-81,0-8-53,0 5 51,0-12 17,0 12-26,0-5-1,0 8 61,0-1 8,0 1 44,0-1-87,0-7 19,0 6 5,0-14 6,0 6 66,0-7 7,0-1-17,0 0 12,0 8-81,0-6 37,0 6-23,0-7 33,0-1-132,0-8 13,0 7-17,0-14-48,0 13 110,0-13-197,0 6 0,0-24 0,0-3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6.04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20046,'0'27'252,"0"-2"-282,0-8 114,0 1-24,0 7-16,0 2 0,0 13-27,0 0 0,0 1 22,0-7 0,0 9 6,0 3 1,0 4-51,0 2 0,0 5 41,0 1 0,0 5-86,0-5 1,0-2 72,0-10 1,0 2-73,0-8 1,0 0 71,0-5 0,0 2-5,0 3 1,0-4-20,0 5 1,0-3 0,0 3 1,0-3-1,0 8 0,0 0 11,0 6 1,0 0-107,0 0 1,0 0 59,0 0 0,0-6-122,0 0 1,0-6 33,0 6 97,0-7 1,0 9 15,0-8 0,0-5-4,0-7-4,0-6-10,0 18 0,0-5-41,0 11 58,0-4 1,0-2 12,0 1 1,0-1-40,0-5 0,0-1-5,0 1 0,0 5-23,0 0 1,0 7-79,0-7 55,0 0 5,0 3 246,0-7-143,0 6 158,0-7-203,0 0 24,0 7 0,0-6 34,0 5 10,0-13-70,0 5 21,0-14-15,0 14 17,0-6 0,0 7-13,0 1 0,0-6 17,0 0 0,0-6 2,0 6-2,0-8-5,0 4 139,0-8-126,0 0 26,0-7-15,0-2-68,0-1 38,0-5-11,0 14 1,0 1-13,0 10-120,0 15 124,0-5 71,0 5-70,0-8 201,0-14-167,0-5 180,0-15-142,0 8 9,0 1-67,0 1 47,0 5-77,0-5 43,0 7-5,0-7-18,0 5-11,0-13-206,0 6 0,0-8 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8.6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20255,'0'27'283,"0"12"-201,0-5 1,0 5 16,0-5 1,0 9-33,0 3 1,0 9-20,0 3 1,0 2 41,0-3 0,0 3-126,0 3 1,0 4 25,0-3 0,0-5-42,0-1 1,0 2 41,0-3 1,0 1-18,0-6 1,0 0 9,0 0 0,0-1 20,0 1 1,0-2-18,0-4 1,0 4 17,0-4 0,0 4-46,0 2 0,0 0 9,0 0 1,0 6-6,0-1 0,0-1-22,0-10 1,0 2-11,0-7 1,0-1 79,0-5-9,0-1 1,0 6 30,0 1 0,0-7-54,0-5 1,0 0-46,0 6 1,0 5 51,0 0 1,0 1-47,0-7 1,0 3 4,0 3 0,0-1-9,0 7 1,0-8 52,0 2 0,0-3-31,0-2 0,0-7 133,0 1-144,0-8 145,0 12-78,0-6 0,0 7 32,0 1-40,0-8 12,0 6-11,0 1-4,0-5-5,0 11 4,0-13-4,0 0 40,0-2 3,0 0-34,0-6 4,0 14-95,0-6 91,0-8 6,0 4-14,0-21 55,0 6-41,0-1-7,0-5 8,0 14-16,0 1 4,0 2-51,0 14 45,0-6 74,0 0-41,0-2 8,0-8-27,0 0 1,0 1-47,0-9-357,0-1 0,0-8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0.63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19655,'0'19'567,"0"12"-389,0-19 8,0 13-85,0 0 1,0-4 17,0 8-68,0-8 1,0 11 10,0-3 1,0 4 22,0 1 1,0 1-123,0 0 0,0-1 102,0 1 1,0 5-104,0 1 1,0 7 19,0-2 0,0 4-46,0 2 1,0-1 52,0 1 1,0 0-13,0 0 0,0-6 10,0 0 0,0-5 11,0 5 0,0-8-22,0 3 1,0-5 18,0-1 0,0 5-57,0 0 0,0 1 17,0-7 0,0 7-7,0-1 0,0 2 11,0-1 0,0-5-8,0 4 1,0 3 10,0-3 1,0 6 2,0-6 0,0 1-19,0-7 0,0 1 12,0 0 0,0-7 53,0 1 1,0-6-43,0 6 1,0-6 74,0 6 0,0 0-49,0 5 1,0 1 1,0 0 1,0-1 26,0 1 1,0 5-26,0 0 0,0 3-169,0-3 152,0-3 3,0 13 0,0-14 92,0 4 4,0-11-30,0 4-21,0-6 1,0 7 52,0 1-70,0 0 0,0 5-15,0 0 1,0 1 54,0-7-114,0 1 107,0 7-4,0-5-30,0 5 5,0-15 132,0-2-114,0-8-38,0 0 54,0 1-105,0-1 67,0 0-7,0 0-38,0 1 1,0-1-52,0 0 70,0 8-79,0-5 71,0 12-48,0-5 78,0 0-2,0-2 2,0-15 13,0 5 29,0-13-53,0 13 91,0-13-71,0 6 6,0 0-15,0-7-4,0 15-15,0-14 16,0 13-39,0-13 39,0 21-43,0-11 31,0 13-13,0-16-81,0-1 0,0-31 0,0-6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37.84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19151,'0'27'214,"0"6"0,0-7 61,0 9-220,0 0 8,0-8 1,0 5 9,0-3 1,0 4 27,0 1 1,0 3 5,0 3 1,0-3 32,0 3 1,0 2-52,0-1 0,0 5-44,0-6 1,0 8 15,0-2 1,0 4 0,0 2 0,0 0-10,0 0 0,0 5-79,0 1 1,0 2 44,0-3 1,0-3-94,0 4 1,0 1-37,0-1 1,0-2 71,0-10 0,0 2-18,0-8 0,0 6 38,0-5 1,0 5-7,0-6 1,0 0-15,0-5 0,0 0 6,0-1 1,0 1 1,0-1 0,0-5 0,0 0 1,0 0 53,0 5 1,0 1-41,0 0 0,0 5-58,0 0 1,0 6 27,0-5 0,0-1-55,0-5 50,0 7 0,0 0-60,0 4 89,0-3 1,0-3-2,0 0 1,0-5 179,0-6-187,0 0 1,0 11 82,0 0 1,0-5-64,0-6 0,0-6 6,0 6 1,0-6-63,0 5-23,0-6 112,0 10-12,0-13 195,0 14-137,0-14-12,0 6-34,0 0 10,0 2-63,0 8-34,0-1 33,0 1-24,0-8 230,0-2-174,0-8-10,0-7 75,0 5-33,0-5 12,0 7-27,0 0-7,0 1-181,0-1 117,0-7-284,0 5 163,0-13-204,0 5 245,0 1 104,0-6 0,0 6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39.5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20230,'0'27'277,"0"5"0,0 1-181,0 7 1,0 3 0,0-3 1,0 4-48,0 8 1,0 2-80,0 3 1,0 5-72,0 7 0,0 0 104,0 0 0,0 4-57,0-3 1,0 6 39,0-12 0,0 5-117,0-11-394,0-1 550,0-5 1,0 0-8,0 0 1,0 0-30,0 0 1,0 0 8,0-1 0,0 1-32,0 0 0,0 2-71,0 4 1,0-6 94,0-1-1,0 9 244,0-22 1,0 20-239,0-12 0,0-2 3,0 2 0,0-1 4,0 1 1,0-2-23,0-4 1,0-3 6,0 3 0,0-3 18,0-3 0,0-5 3,0 0 1,0-6 3,0 6 1,0-6-20,0 6 0,0-6 55,0 6 1,0-6-46,0 5 1,0-5 14,0 6-31,0 0 1,0 11-10,0 1-8,0-8-11,0 7 13,0-11 9,0 13 60,0-7 34,0-9 19,0 7-52,0-14 19,0 6-48,0 0 33,0-6-225,0 14 199,0-14-158,0 6 129,0-7-11,0-9 46,0 7 7,0-7-48,0 9 40,0 6-25,0 3 82,0 0-61,0 6 229,0-14-147,0 14-58,0-14-7,0 6-2,0-8-118,0-7 137,0 5-118,0-5 69,0 7 35,0-7-388,0-3 0,0-30 1,0-5-1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41.21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20067,'0'34'235,"0"9"0,0-1-151,0 4 1,0-9 17,0-9 1,0 3-11,0 9 1,0-1-41,0 7 0,0 0-7,0 6 1,0 6-99,0-1 0,0 11 67,0 1 0,0 0-123,0 6 0,0-10 111,0-1 0,0-7-21,0 7 0,0-14-72,0 1 0,0-8 74,0 3 0,0-8-66,0 3 0,0 1 48,0-2 0,0 2-1,0-1 1,0-3-9,0 8 1,0 1-3,0 4 0,0 1-6,0 0 1,0 0-9,0 0 1,0-6 11,0 0 1,0-6 8,0 7 0,0-9 129,0 2-76,0-3 2,0 13 0,0-6 9,0 8 1,0-14 5,0-9 1,0 0-24,0 6 1,0-7 12,0 1 1,0 0-96,0 6 1,0 1 77,0 4 1,0-3-83,0 3 1,0-3 63,0-3 0,0-5-7,0 0 1,0-6 7,0 6-8,0-8 47,0 12 177,0-6-152,0 7-23,0-7 8,0 6-23,0-6-15,0 7 0,0 1 9,0-1-10,0-7-18,0-2 9,0-7 59,0-1 6,0 0 62,0 1-99,0-1 2,0 0 2,0 8-3,0-6-89,0 14-21,0-22 16,0 13 62,0-23-424,0 7 0,0-23 0,0-4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42.98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21942,'0'34'4,"0"1"1,0-6 59,0-1 1,0 7-129,0 5 0,0 3-17,0-3 1,0 2 75,0 4 1,0 4-25,0-4 0,0 10-100,0 2 0,0-1 96,0-5 1,0 0-9,0 0 1,0 2 17,0 3 0,0-3 2,0 4 0,0-4 28,0-2 1,0-1-14,0 1 0,0 0 4,0 0 0,0 0-24,0 0 0,0 0-4,0 0 1,0-6-8,0 0 1,0-6-7,0 6 0,0-1 32,0 1 1,0-2-13,0-4 1,0-3 19,0 3 1,0 2 0,0-1 1,0 1 7,0-2 0,0-3-4,0 3 1,0-3 2,0-3 1,0 1-24,0-1 0,0 1-5,0 0 0,0-7 39,0 1-25,0-8 1,0 12 10,0-4-2,0-4 1,0 7 6,0-3-3,0 4 0,0 7 6,0 1-5,0-1 0,0 0-5,0 1-125,0-1 113,0 2-18,0-5 22,0 5-9,0-7 40,0-8 0,0-2 60,0-8 18,0 0-48,0 8-24,0 2-40,0 0-43,0 6-27,0-14 28,0 6-22,0-8 147,0 0 2,0-7 35,0-2-107,0-1 174,0-5-218,0 14-162,0-14 23,0 13-321,0-13-646,0 6 828,0-1 242,0-5-71,0 14 262,0-7-182,0 1 69,0-3 0,0-7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6:03.9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  <inkml:trace contextRef="#ctx0" brushRef="#br0" timeOffset="1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  <inkml:trace contextRef="#ctx0" brushRef="#br0" timeOffset="2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00.3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27 20398,'0'19'615,"0"12"-417,0-12-210,0 24 1,0 1 70,0 8 1,0-6-19,0 0 0,0 0 11,0 6 1,0 7-10,0 5 0,0-3-90,0 3 1,0-7 61,0 7 0,0-9-48,0 3 1,0-4 66,0-2 1,0-6-107,0 0 1,0-2 54,0 2 1,0 4-76,0-4 1,0 4 33,0 2 0,0 0 48,0 0 0,0 6-113,0-1 0,0 7 44,0-7 0,0 7-41,0-7 1,0 1 64,0-6 1,0-6 38,0 0 1,0-6-42,0 7 0,0-9 41,0 2 0,0-3-68,0-3 48,0 1 1,0 5 58,0 1 1,0-7-55,0-5 1,0 0-3,0 6 0,0-1 3,0 1 0,0-1 28,0 1 1,0-6-79,0 0 1,0-1-88,0 7 103,0 0-3,0 7 168,0-6-174,0 7 246,0-16-141,0-3 111,0-6-125,0-1 35,0 0-57,0 8-8,0-5-82,0 12 100,0-5 71,0 8-89,0-1 95,0 1-12,0-8 23,0-2-68,0-8-4,0 0-22,0-7 41,0 5 28,0-5-45,0 7 52,0 8-25,0-6 18,0 6 40,0-15-367,0-2 1,0-31-1,0-6 1</inkml:trace>
  <inkml:trace contextRef="#ctx0" brushRef="#br0" timeOffset="21748">1148 79 18356,'0'-19'505,"0"3"-274,0 16 6,0-7-24,0-3-141,0 0 300,0 3-128,0-1-148,0 6-93,0 18 23,0-11 65,0 26-93,0-21 70,0-1 26,0 7-83,0 9 0,0 9 3,0 12 1,0-3-11,0-9 0,0 8-11,0 5 1,0 3-103,0 1 116,0 1 1,0-2-9,0-4-213,0 4-480,0-5 626,0-1 0,0-2 39,0-7 1,0 5 24,0 0 0,0 1 2,0-7 0,0 7-14,0-1 1,0 6 9,0-6 1,0 6 61,0-5-52,0 7-4,0-12 0,0 12-47,0-7 50,0 7 262,0-4 1,0 2-291,0 0 0,0-7 5,0 1 1,0 2-6,0-1 1,0-7 14,0-5 0,0-6-9,0 6 124,0 0 17,0 13-124,0-13 0,0 11 168,0-11-155,0-4 0,0 8 45,0-5-40,0 5 0,0 2-13,0-1 0,0 1 1,0-1 1,0 1 1,0 5-9,0 1 0,0-7-80,0-5 83,0-8 0,0 12 1,0-12-29,0 8 20,0 0 7,0-2 1,0 5-3,0-3 1,0 4 0,0 1 1,0-5 0,0 0 1,0-6 5,0 6 0,0-6 8,0 6 81,0-8-87,0 12 1,0-14-15,0 6 16,0 0-1,0-6-2,0 14 1,0-6-8,0 7 1,0-5-2,0 0 0,0-6-39,0 6-14,0-8 46,0 11 1,0-12 0,0 5 85,0-16-79,0 7 23,0-14 5,0 13-10,0-13 14,0 21-18,0-12 4,0 14-41,0-7 34,0-1-73,0 0-8,0-7 62,0 13-4,0-12 52,0 7 3,0-3-55,0-13-368,0 6 132,0-24 250,0 5 0,0-14 0,0 8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29.7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3165 226 19410,'0'26'317,"0"-1"-87,0-15-158,0 13 24,0-11 48,0 13-87,0 7 1,0 9-5,0 11 0,0 3-8,0-9 1,0 4-71,0 2 0,0 8 3,0 3 1,0 4 65,0 3 0,0 3-137,0-4 0,0 2 55,0-13 1,0-1 30,0-5 0,0-2 14,0-4 160,0 4-162,0-13 1,0 11 2,0-8 41,0 8-37,0-4 0,0 8 6,0 0 10,0-8-7,0 6 0,0-8 97,0 5-93,0 2 1,0-10-68,0 7 61,0-8 0,0 10-34,0-7 0,0 5-83,0-6 0,0 3 112,0-3-75,0-4 60,0-1 1,0-2-38,0-5 2,0 5 40,0 9 1,0 1-29,0 3 243,0-12-221,0-1 0,0-12 1,0 8 35,0-8-26,0 12 1,0-12 13,0 8-77,0-8 75,0 4-112,0-8 103,0 0-69,0 1 49,0-9-12,0-1 27,0 0 1,0-6-7,0 13-2,0-13 1,0 13-1,0-5 6,0 7-60,0-7 54,0 13 1,0-19-2,0 19-5,0-21 14,0 13-14,0-5 7,0-1 6,0 7-49,0-7 40,0 9-72,0-9 71,0 7-4,0-7 26,0 1-32,0 5 15,0-13 1,0 13 5,0-13 11,0 14 17,0-7-29,0 1 1,0 5-5,0-5 7,0 0 1,0-3 2,0 1-1,0-6-7,0 13-8,0-5 9,0-1-5,0-1-46,0 0 49,0 1-91,0 1-433,0-2 1,0-1 0,0 3 0</inkml:trace>
  <inkml:trace contextRef="#ctx0" brushRef="#br0" timeOffset="5911">2542 208 20815,'0'35'114,"0"-1"-50,0 1 18,0 0-88,0 7 1,0 2 14,0 8 0,0 0-4,0 0 0,0 2-63,0 3 1,0-1-35,0 7 0,0-7 66,0 2 0,0-5-6,0-1 1,0-6 20,0 1 0,0-1-3,0 6 0,0-6 13,0 0 0,0-2 9,0 2 1,0 4-3,0-4 0,0-2 5,0 3 1,0-3-14,0 2 0,0 2-9,0-8 0,0 8-61,0-2 0,0-3 40,0-3 0,0-2-10,0 3 0,0-10 19,0 3 0,0-3 6,0 3 1,0 1 20,0 0 1,0-1 14,0 1 1,0-1 161,0 1-182,0 0 1,0 5 39,0 0 1,0 1-23,0-7 1,0-5 63,0 0-99,0 0 2,0 13-47,0 2 20,0 8 0,0-8 28,0-3-13,0-13 150,0 5-74,0 2 16,0 1-55,0 6 11,0-7-45,0-8-7,0 6 27,0-22-15,0 12-22,0-13 32,0 7 3,0 0 30,0 1 5,0-1 6,0 0 12,0-7-35,0 5 4,0-5-30,0 7 31,0 8-37,0 2 59,0 15 0,0-5 52,0 5 12,0-15-91,0-2 33,0-8-26,0-7 27,0 5-108,0-13-1824,0 6 1887,0-24 0,0 5 0,0-14 0</inkml:trace>
  <inkml:trace contextRef="#ctx0" brushRef="#br0" timeOffset="-4701">0 1 19898,'0'19'188,"0"12"-60,0-12-92,0 8 30,0 13-26,0-11 0,0 13-40,0-7 1,0 1 7,0 5 1,0 5-9,0 12 1,0-3 18,0 9 1,0-7-14,0 7 0,0-3-23,0 3 1,0 3-7,0-4 1,0-3 37,0-3 0,0-3-9,0-2 0,0-6-5,0 0 0,0-5-3,0 5 0,0-6 0,0 6 1,0-5 3,0 5 1,0-2-3,0 2 1,0 4-22,0-4 0,0-2-8,0 2 1,0-7-94,0 1 116,0 4-6,0-7 1,0 5 1,0-7-2,0-1 14,0 1 0,0-6 0,0 0 0,0-1-8,0 7 0,0 0 4,0-1 1,0 1 33,0-1 5,0 1 20,0 7 1,0 0-51,0 5 0,0-11-13,0-7 1,0-6-2,0 6 1,0-6-10,0 6-3,0-8-13,0 11 33,0-5-5,0 8 29,0 0-30,0 7-77,0 2 79,0 0 3,0-9-1,0-10-1,0-8-4,0 8 2,0 2 1,0 0 20,0 6-21,0-7 1,0 1 4,0-2-2,0-7 4,0-1-4,0 0 0,0 0 0,0 8-5,0 2-1,0 8 9,0-8-3,0-2 0,0-8 2,0 0-1,0-7-1,0 5 4,0-13-3,0 6 1,0 0 0,0 1-1,0 9 0,0-1 0,0 0 0,0-7-14,0-3-1,0 1-305,0-6 0,0 6 1</inkml:trace>
  <inkml:trace contextRef="#ctx0" brushRef="#br0" timeOffset="-2715">1418 53 18810,'0'19'352,"0"4"-268,0-6-19,0 2-29,0 14 19,0-14 168,0 6-182,0 0 51,0 2 1,0 10 16,0 3 1,0-2-58,0 9 1,0-1 11,0 6 1,0 1-46,0 5 0,0 2-3,0 3 0,0-2-25,0-3 1,0-8 54,0 8 0,0-10-132,0 4-44,0 0 112,0-8 0,0 2-99,0 0 0,0 0 69,0 6 1,0 0-13,0 0 0,0-6 27,0 0 30,0 0-16,0-2 1,0 4 28,0-7-38,0-1 9,0-5 0,0-7 114,0 1-109,0 0-3,0-2-158,0 6 157,0-7 2,0 9 0,0 7 3,0-13 1,0 12-15,0-13 26,0-3-19,0 8 1,0-6 78,0 7-82,0 1 7,0 7 1,0-5 74,0 3-70,0-11-3,0 4-76,0-6 81,0-1 2,0 7-38,0 2 25,0-6 10,0 3 0,0-7-18,0 4 78,0-4-66,0 15 5,0-11 0,0 8 70,0-9 1,0-4-68,0 4 45,0-6-32,0 2 3,0-6-106,0 7 101,0-14 1,0 12-39,0-5 31,0 1 4,0 6-9,0-8-4,0 8 109,0-6-108,0 14 7,0-14 86,0 6-78,0-8 2,0 1 67,0 7-50,0-14-40,0 12 35,0-13 7,0 0-78,0-3 71,0 1-53,0 2 35,0 7 0,0 0-4,0-7 3,0 5 7,0-5-5,0-1 12,0-1 5,0 0-18,0 1-60,0 9-7,0-1 65,0 0 71,0 0-74,0 1-3,0-9 151,0-1-159,0 0 37,0-6-117,0 13 96,0-13-148,0 6 1,0-8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8:32:55.633"/>
    </inkml:context>
    <inkml:brush xml:id="br0">
      <inkml:brushProperty name="width" value="0.17143" units="cm"/>
      <inkml:brushProperty name="height" value="0.17143" units="cm"/>
      <inkml:brushProperty name="color" value="#008C3A"/>
    </inkml:brush>
    <inkml:brush xml:id="br1">
      <inkml:brushProperty name="width" value="0.2" units="cm"/>
      <inkml:brushProperty name="height" value="0.2" units="cm"/>
      <inkml:brushProperty name="color" value="#008C3A"/>
    </inkml:brush>
    <inkml:brush xml:id="br2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870 173 1791,'-9'96'-44,"5"10"1,1 17-1,2-63 2031,1-445-1910,0 385 467,0 0 165,0 8 1,0-4-584,0 8 0,0-1 274,0 6 1,0 8-249,0 4 1,0 6 910,0 5 0,0 4-1022,0 8 1,0 2 65,0 4 1,0-7-163,0 1 0,0-2 88,0-9 0,0-1-149,0-5 0,0-3 51,0-3 99,0-4-211,0-8 163,0 1 19,0-9-18,0-1 2,8-8-42,-7 0 50,7 0-210,-8 8 111,0-6 187,0 5-61,8-7-31,-6 0 184,5 0-84,1 0 38,-6 0 47,6 0-140,-1 0 1,-3 0 3,8 0 1,-6 6-1,5 0 1,-5 0-39,5-6 0,1 0 42,5 0 0,1 0 0,-1 0 1,0 0-17,0 0 0,1 0 2,-1 0 0,6 0-46,0 0 1,6 0 44,-6 0 1,8 0-75,-2 0 1,3 0 64,3 0 0,1-2-22,5-4 0,3 2 34,8-8 1,0 7-5,-1-7 0,1 6-33,0-5 1,0 1 15,0-1 1,0 1-26,0 4 0,-2 4 28,-4-3 1,10 1-43,-5-2 1,5 4 14,-4-4 0,0 4-4,0 2 0,0 0 9,0 0 1,-1 6-4,1 0 0,-2 2 37,-4-3 0,4-3-30,-4 4 1,4-4 32,2-2 0,0 0-27,0 0 1,2 0 24,3 0 1,-3-2-18,4-4 1,-4 3 57,-2-9 1,-2 6-53,-4-5 0,4 7 6,-4-2 0,2-2 9,-2 3 0,4-1-13,-4 6 0,2 0-13,-2 0 0,4 0 12,-4 0 1,-2 0-41,3 0 1,-7 0 38,6 0 1,-6 0-62,6 0 0,-5-6 37,5 0 1,-6 1-3,6 5 1,-1 0-33,1 0 1,4-6 34,-4 0 1,-2-5-32,2 5 0,-8 0 20,3 6 1,1 0 29,-2 0 1,1-6-27,-7 0 0,-3 1 58,4 5 1,-10 2-46,9 3 1,-3-3 2,4 4 0,-7-2-2,1 2 1,0-4 2,6 3 1,-1 3-19,1-2 0,-6 0 15,-1-6 0,7 0-8,5 0 1,1 0 3,-7 0 0,1 0 5,0 0 1,5 0 0,0 0 0,1 0 2,-7 0 0,1 0 21,-1 0 1,1 0-23,0 0 0,5 0-7,0 0 0,-5 0 7,-6 0 1,-1 0-12,7 0 0,0 0 10,-1 0 1,1 0-6,-1 0 0,-1 0 17,-4 0 1,4 0 1,-5 0 1,5-6 17,2 0 1,-3-2-28,-3 3 0,2 3 13,-8-4 1,6 4-10,-6 2 0,2 0 18,-2 0 0,-4 0-13,4 0 0,-4 0-57,-1 0 0,1 0 75,4 0 1,-4 0 3,4 0 1,-4 0-98,-1 0 0,5 0 66,0 0 0,0-2-1,-6-4 1,-5 4-2,-1-3 8,1 3 1,-3 0-10,-3-4 30,-4 4 1,0-6 66,4 8 244,-4 0-1957,5 0 1002,-22 0-473,3 0 1081,-13-7 0,8-3 0,0-7 0</inkml:trace>
  <inkml:trace contextRef="#ctx0" brushRef="#br0" timeOffset="565">6715 260 6827,'-9'-10'298,"1"3"-66,8 14 0,2 3-21,4 7 0,-4 1-110,3-1 0,-3 0 153,-2 0 0,2 6-93,4 1 1,-4 0 89,4 0 0,-4 1-155,-2 3 1,0 5-107,0-4 0,0-2 10,0 2 1,0-6-246,0 5 0,0-6-126,0 1 1,-2-6 370,-4-6 0,-4 13 0,-7-5 0</inkml:trace>
  <inkml:trace contextRef="#ctx0" brushRef="#br0" timeOffset="3595">7338 243 7569,'0'-10'-187,"0"2"1,-2 8 285,-4 0 0,4 2 1,-4 4 0,4-2 7,2 7 0,0-5-42,0 6 1,-1-7 35,-5 7 0,4-6 12,-4 5 1,4 1-8,2 5 1,0 0 58,0 1 0,0 7-55,0 3 0,0-1 3,0 2 0,0 0-67,0 6 0,0-1-91,0 1 1,0-3-55,0-3 0,0 2 110,0-8 0,0 0-42,0-6 0,0 1 75,0-1-220,0-7 69,0 5-14,0-13-207,0 6 118,8-16 173,-6 6 6,5-6 102,-7 8-135,0 0 79,8 0-34,-6 0 0,8 0 179,-5 0-151,-3 0 50,14 0-45,-7 0 1,3 0 13,-1 0 31,1 0 0,5 0-13,1 0 0,-1 0 24,0 0 0,2 0-48,4 0 0,2-5 71,4-1 0,4 0-54,-4 6 1,3-2-46,3-4 0,-2 4 9,-5-3 0,5 3-13,-4 2 1,4 0-8,1 0 0,1 0-13,-1 0 0,-5 0 43,0 0 0,0 0-17,5 0 1,7 0 47,-1 0 1,2 0-41,-1 0 0,-5 0 20,5 0 1,-3 0-33,2 0 1,-3 0-2,3 0 1,-1 0-26,1 0 1,-4 0 40,5 0 0,1 0 39,-2 0 1,3 0-47,-3 0 1,-3 0-5,3 0 0,2-2 7,-1-4 1,5 4-18,-6-4 1,2 4-10,-1 2 1,-5 0-5,4 0 0,-1 0 23,1 0 0,-3-5-3,3-1 1,-3 0 16,-3 6 0,1 0-20,-1 0 0,1 0 45,0 0 1,-1 0-37,1 0 1,-1 0 20,1 0 0,0 0-17,-1 0 0,1 0 0,-1 0 1,1 0-5,-1 0 1,1 0 5,0 0 0,-1 0-13,1 0 0,-1 0 8,1 0 0,0-6 63,-1 1 1,1-1-61,-1 6 0,1 0 17,-1 0 0,1 0 1,0 0 1,-3 0 3,-3 0 0,4 0-11,-4 0 0,1 0-2,-1 0 0,4 0-29,-4 0 1,3 0 33,3 0 0,-1 0-41,1 0 1,0 0 22,-1 0 0,1 0-9,-1 0 1,1 0 11,0 0 1,-1-2-2,1-4 1,1 4-4,5-4 1,-7 5 2,1 1 1,3-6 2,-9 0 0,6 0 0,-12 6 0,6 0 0,-6 0 1,5 0-5,-5 0 0,8 0-2,-2 0 0,-2 0-5,2 0 0,-6 0-2,6 0 1,-2 0-2,1 0 0,5 0 8,-4 0 0,2 0-26,-3 0 1,3 0 21,-8 0 1,6-6 9,-6 1 1,2-1-12,-2 6 1,-4 0 13,4 0 0,-1 0-9,1 0 0,-4 0 2,4 0 1,2-6-33,-2 0 0,2 1 27,-2 5 1,-2 0-36,8 0 0,-6 0 32,6 0 0,-8 0 13,2 0 0,2 0-17,-2 0 0,0-6 53,-6 0-44,1 0 0,-1 6 3,0 0 0,1 0 6,-1 0 0,0 0 3,0 0 1,1 0-47,-1 0 0,0-5 36,1-1 1,-1 0-142,0 6 121,0 0-1,1 0 0,-7 0 1,1 0 0,-8 0 358,3 0-394,-7 0 1,0-8 124,0-3 0,0-5 39,0-1 0,0 0-43,0 0 1,0-1-28,0 1 0,0 0-28,0-1 1,0-5 38,0 0 0,0-7-310,0 1 0,0-4 111,0-1 1,0 5-848,0 0 998,0 8 0,-7-12 0,-3 6 0</inkml:trace>
  <inkml:trace contextRef="#ctx0" brushRef="#br0" timeOffset="6164">13010 260 7473,'0'-10'165,"0"3"1,0 5 7,0-4 182,0 4-182,0-6-71,-8 16 0,6 2 50,-3 7 1,3 0-21,2 1 1,0-1-5,0 0 0,0 0 3,0 1 0,0-1 16,0 0-10,0 1 0,2-1-182,3 0 31,-3 0-138,6 1 139,-8-1-76,8-7 0,-7-1-68,5-3 112,-4-4-226,-2 6 202,8-8 44,-6 0-18,5 0 46,1 0 1,-4 0 18,8 0 1,-7 0 3,7 0 1,-1 0-33,7 0 1,-5-2 1,4-4 0,-3 4 118,9-4 0,-2 4-95,2 2 0,-2 0-26,8 0 1,-6-5 28,6-1 0,-2 0-45,2 6 1,3 0 18,-3 0 1,4-6-6,1 0 0,-5 1 4,0 5 0,0 0-3,5 0 1,1 0 18,0 0 0,-7 0-11,1 0 1,0 0 17,6 0 1,-1 0-15,1 0 0,5 0 56,1 0 0,1 0-58,-2 0 0,-1-6 3,7 0 1,-2 0 6,2 6 0,2-5 0,-8-1 0,7 0-12,-7 6 0,6 0 10,-6 0 1,6 0-27,-5 0 1,1 0 22,-2 0 1,-3 0 61,3 0 0,-1 0-80,1 0 1,-2 0 3,9 0 0,-9 0 18,2 0 0,3 0-3,-3 0 1,0 0-2,-5 0 1,1 0 0,5 0 1,-5 0 6,5 0 1,-7 0-14,-5 0 0,4 0-5,-4 0 1,-3 0 2,3 0 0,-6 0 1,6 0 1,-6 0 0,6 0 1,-8 0-3,2 0 0,-4 0-26,-1 0 0,5 0 23,0 0 0,0 0 2,-6 0 0,2 0-3,4 0 0,-3 0 8,3 0 1,-4 0-8,-2 0 1,2 0-1,5 0 1,-5 0 2,4 0 1,-2 6 0,2 0 1,-4-1-16,4-5 1,-2 0 9,2 0 1,-3 0 6,3 0 0,2 0-4,-2 0 1,6 0 3,-6 0 0,7 0-16,-1 0 0,2 2-3,-2 4 0,3-4 12,-3 4 1,2-4 1,-2-2 0,3 0 25,-3 0 0,4 0-26,2 0 1,-7 2 69,1 3 1,0-3-65,6 4 0,-3-4 2,-3-2 1,4 2-30,-4 4 0,3-4-4,3 3 1,-1-3 49,1-2 1,1 0-5,5 0 1,-7 0-30,1 0 1,5 0 10,-5 0 1,-2 0-11,-5 0 0,-1 0 5,2 0 0,4 0 24,-4 0 0,-2 0-17,1 0 1,-6 0-1,1 0 0,2 0-2,-2 0 0,2 0 0,-2 0 0,-4 0-51,4 0 0,2 0 48,-2 0 0,6 0-78,-6 0 1,2 0 63,-2 0 0,-2 6 24,8 0 0,-6 0-18,6-6 0,-6 0 2,6 0 0,-8 0 18,2 0 0,-4 0 8,-2 0 1,1 0 22,-1 0-37,0 0 0,0 0 5,1 0 0,-7 0-9,1 0-2,-8 0 4,3 0-2,1 0-1,-6 0 341,6 0-351,-8-8 0,0 4-23,0-7 50,0-1 1,-2-5-8,-4-1 0,2 1-16,-7 0 0,5 0 12,-6-1 0,1-7-108,-7-4 0,7 3 46,-1-3 0,1 0-60,-6-6 1,1 8-1,5 4 1,5 4 117,4 2 0,2 0 0,0-1 0</inkml:trace>
  <inkml:trace contextRef="#ctx0" brushRef="#br0" timeOffset="7747">18371 312 7569,'0'-10'-313,"0"-5"807,0 13 92,0-6-557,7 8 0,-5 2 101,4 4 0,-2-2-9,2 7-4,-4 1 0,7 5 12,-3 0 0,-2-5-2,7-1 0,-7-5 0,2 6 0,2-6 57,-3 5-71,9-7 0,-10 9-147,7-7 0,-7 2 158,2-2-248,3-5 54,-7 7 0,8-6-123,-4 4 177,-4-4-156,5 5 156,-7-7 1,2 0-12,4 0 33,-4 0 59,6 0-35,-1 0 1,3 0-23,7 0 1,-5 0 2,-1 0 1,3 0-9,9 0 0,-4 0 6,4 0 0,-2 0-54,2 0 0,-4 0 51,5 0 0,2 0-97,3 0 1,4 0 54,2 0 1,7 0-14,4 0 0,0 0 37,6 0 1,-4 0-6,10 0 1,3 0 40,2 0 1,-1 0-47,1 0 0,3 0 103,9 0 1,-8 0-86,8 0 1,-6 0-95,12 0 0,-6 0 113,5 0 0,-7 0-2,2 0 1,-4 0-8,-1 0 1,-1 0 2,0 0 0,0 6-182,0 0 1,-5 0 141,-1-6 1,-5 0 92,5 0 1,-9 0-66,-2 0 0,-2-2 20,-10-4 1,0 4 14,-5-4 0,-8 3 7,-4-3 0,-4 4 363,-2-4-352,1 4 172,-9 2-170,-1 0-30,-8 0-28,0-8-7,0 7 1,0-7-5,8 8-8,-6 0 298,5 0-151,-7-8-63,0 6 0,6-13 65,0 3-41,0-3 0,-6-8 105,0 0 0,2-6-212,3 6 0,-3-8 84,4 2 1,-2-5-1578,2-7 1517,-4 5 0,5-22 0,-7 5 0</inkml:trace>
  <inkml:trace contextRef="#ctx0" brushRef="#br1" timeOffset="35169">57 4165 19728,'-19'0'174,"-4"0"52,21 0 615,-5 0-644,22 0-193,-4 0 0,16 0 29,-4 0 3,-3 0 1,12 0-39,-3 0 1,-2 0 57,2 0 0,0 0-93,5 0 0,-5 0 73,0 0 1,0 0-35,5 0 1,-5 0 57,0 0-29,0 0 0,11 0 25,0 0-31,1 0 1,-1 0 57,0 0-54,1 0 1,-1 0-2,1 0 0,-1 0 42,-6 0-109,1 0 1,5 0 46,1 0 0,-7 0-2,-5 0 0,-6 0-15,6 0 1,-6 0-24,6 0 114,-8 0-74,12 0-6,-6 0 0,7 0 15,1 0-25,-8 0 1,11 0 12,-3 0 1,-3 0 0,-3 0 0,0 0-81,6 0 0,-7 0 74,1 0 0,0 0-6,6 0 1,-7 0-20,1 0 107,0 0-93,13 0 54,3 0-31,6 0-1,1 0 0,-2 0 3,-4 0-16,-3 0 1,-3 0-6,0 0 0,3 0 11,-3 0 0,-3 0-10,3 0 0,-4 0 7,-1 0 0,-6 0-47,0 0 113,-1 0 10,15 0 4,1 0 12,8 0-48,0 0-23,0 0 0,-3 0-41,-2 0 1,-5 0 41,-8 0 0,1 0-28,0 0 1,5 0-2,0 0 0,1 0 1,-7 0 0,7 0 34,-1 0 1,0 0 7,-5 0 0,-1 0-43,1 0 0,0 0 18,-1 0 0,1 0-35,-1 0 35,1 0 1,5 0-16,1 0 1,-1 0-10,-5 0 1,-1 0-8,1 0 1,5 0 17,1 0 0,-1 0-4,-6 0 1,1 0 49,0 0 0,5 0-44,0 0 1,1 0 19,-7 0 1,1 0-14,-1 0 0,-5 0 7,0 0 0,0 0-11,5 0 0,1 0 1,5 0-5,1 0 0,-7 0-3,-5 0 0,0 0-14,6 0 1,-7 0 18,1 0 0,-6 0-23,6 0 0,-6 0 16,6 0-217,-8 0 193,19 0 63,-11 0 15,14 0 6,-9 0-17,1 0-42,-1 0 23,-7 0 7,6 0-20,-14 0 6,6 0-12,0 0-3,-6 0-4,14 0 6,-6 0 6,7 0-9,1 0 8,0 0-8,-1 0 5,8 0 7,-5 0 86,5 0 13,-7 0-65,-1 0-15,9 0 0,-7 0-41,5 0 36,-13 0 1,5 0-115,-4 0 121,-4 0-90,7 0 26,-5 0-13,8 0-11,-8 0 41,-2 0 101,-8 0-96,-7 0 205,-3 0-147,1 0-760,-6 0 1,6 0 0</inkml:trace>
  <inkml:trace contextRef="#ctx0" brushRef="#br1" timeOffset="43585">0 4134 20287,'0'26'122,"0"7"-156,0-6-4,0 8 1,0-1-48,0 1-4,0-8 0,0 5 30,0-3 7,0-4-26,0 16 49,0-13-140,0 15 144,0-9-78,0 1 76,0-8-5,0 5 170,0-12-186,0 5 116,0 0-78,0 1-42,0 9 63,0 0-18,0-1-98,0 1-21,0-8 31,0 5 3,0-12 45,0 12-18,0-5 56,0 8-54,0-8 155,0 5-63,0-5 177,0 0-165,0-2-18,0-8-93,0 1 89,0 7-37,0-6 29,0 6-197,0 0 165,0-6-10,0 14 50,0-6-48,0 7 39,0 1-28,0-1-17,0-7 25,0 6-80,0-14 87,0 14-7,0-14 25,0 14-26,0-14 0,0 14-6,0-7 50,0 1-38,0 6 26,0-6-80,0 7-7,0 1 60,0-8-13,0 6 17,0-14-21,0 13 46,0-12-42,0 5 148,0 0-89,0-6 16,0 6-65,0 0 32,0-6-28,0 6 26,0-8-53,0 1 37,0-1 26,0 0 42,0 0 9,0 1-45,0 7-4,0-6-28,0 6 35,0-8-89,0 1 7,0-1-16,0-8 47,0 7-10,0-7 14,0 9-9,0-1 30,0 0-22,0 8-41,0 2 46,0 0-57,0-2 36,0-8 11,0 1 11,0-1-25,0-7 0,0 5 1,0-5 51,0 7-34,0 0 28,0 0-8,0 1 1,0-9 31,0-1-35,0 0 49,0-6-43,0 13-86,0-5 22,0 7-10,0 8 44,0-6-3,0 14 26,0-14-42,0 6 61,0-8-44,0-7 26,0 13-20,0-12 5,0 22-75,0-14 69,0 14-115,0-6 96,0 0-133,0 5 113,0-5 22,0 0 28,0 6 9,0-14 133,0 6-93,0-8 9,0 1 23,0-1-57,0 0 6,0-7-52,0 5-9,0-13 19,0 14 9,0-15 16,0 7-8,0 0 51,0-6 9,0 13-50,0-13 100,0 6-102,0-1 5,0-5-38,0 14 34,0-7 69,0 1 11,0-2-21,0-1 29,0-5-77,0 14 26,0-15 1,0 7-70,0 0 40,0 1-5,0 9-2,0-9 63,0 7 8,0-14 17,0 13 11,0-13-792,0 6 682,0-1 81,0-5-85,0 14 0,0-14 5,0 13 1,0-13-1,0 13-26,0-13 21,0 6-12,0-1-84,0-5 94,0 14 1,0-14 22,0 5-24,0 1 9,0-6-1,0 13-2,0-13 2,0 14-8,0-14-258,0 5 250,0 1-2,0-6-2,0 13 16,0-13 5,0 14-13,0-15 11,0 15 114,0-14-119,0 13 12,0-13 39,0 6-45,0-1 5,0-5 0,0 14-11,0-14-7,0 13-3,0 2 10,0 3 18,0 4-14,0-6 25,0-1 6,0-7-16,0-3 4,0 1-11,0-6-1,0 13-6,0-13-7,0 14-16,0-7 25,0 9 8,0-1 1,0-8-11,0 7 0,0-7-1,0 9 0,0-9 30,0 7-28,0-7 4,0 1-17,0-2 13,0-1 1,0-5-32,0 14 0,0-15 24,0 15-4,0-14-3,0 13 15,0-13 177,0 6-131,0-1 55,0-5-85,0 14-2,0-14-244,0 5 0,0-7 1</inkml:trace>
  <inkml:trace contextRef="#ctx0" brushRef="#br1" timeOffset="48882">57 8322 19293,'-19'0'107,"-4"0"80,21 0 317,-5 0-329,22 0-11,-4 0-40,22 0-55,-6 0 0,8 0 19,-1 0-50,1 0 1,5 0-50,0 0 1,3 0 61,-3 0 1,-3 0-18,3 0 0,2 0-14,-1 0 0,7 0-8,-2 0 0,4 0-12,2 0 0,-1 0-4,1 0 0,0 0-6,0 0 1,-6 0-7,0 0 1,-2 0-18,3 0 1,-5 0 37,-8 0 0,1 0-94,0 0 85,-1 0 0,12 0 0,0 0 1,1 0 2,-13 0 0,1 0-3,-1 0 1,1 0 3,-1 0 0,1 0 0,0 0 1,-1 0 4,1 0 0,-1 0-7,1 0 0,0 0 38,-1 0-31,1 0 1,11 0-4,0 0 1,0 0-3,-11 0 0,-1 0 1,1 0 0,5 0-2,1 0 1,5 0-1,-6 0 1,8 0 13,-2 0 0,-2 0-12,2 0 1,-1 0 49,1 0 0,2 0-20,-8 0 0,8 0 3,-2 0 0,-1 0-3,1 0 1,-2 0 6,2 0 1,-2 0-38,-4 0 1,-3 0 3,3 0 1,-9 0-25,-2 0 1,0 0 34,5 0 0,1 0-54,-1 0 0,1 0 31,0 0 1,-1 0-8,1 0 1,-1 0 13,1 0 0,0 0 1,-1 0 0,1 0-1,-1 0 1,1 0 0,0 0 0,-1 0 1,1 0-1,-1 0 0,7 0 78,-1 0 1,0 0-58,-5 0 1,-6 0 30,0 0-51,7 0 1,8 0-2,8 0 1,-12 0-12,1 0 1,-8 0 17,7 0 1,-4 0-7,-1 0 1,0 0 3,-1 0 1,1 0 53,-1 0 0,-5 0-55,0 0 116,0 0-94,13 0 5,-5 0-31,13 0-1,-14 0-16,14 0 28,-14 0 0,7 0-103,-9 0 83,-7 0-8,6 0 49,-6 0 10,7 0-11,1 0-10,7 0 0,-11 0 40,4 0-30,-12 0-49,9 0 53,-5 0-107,8 0 37,-1 0-9,-7 0 35,6 0-7,-14 0 13,6 0-12,-8 0 32,1 0-88,7 0-9,-6 0 78,14 0 0,-14 0 56,13 0-76,-12 0 92,5 0-71,-8 0 20,0 0-13,1 0-1,-1 0-8,0 0-5,8 0 4,-6 0-3,6 0 68,-7 0-56,-1 0-6,0 0 0,0 0 1,-7 0 1,5 0-2,-5 0-79,7 0-14,1 0 91,-1 0-27,0 0 48,0 0-18,-7 0 3,5 0-11,-13 0 8,6 0 13,0 0 6,-6 0-21,13 0 0,-13 0 1,6 0 0,-1 0 0,-5 0 0,14 0 0,-14 0 147,5 0-124,1 0-97,-6 0 65,13 0-7,-5 0-20,7 0-2,-7 0 103,-3 0-69,1 0-494,-6 0 1,6 0-1</inkml:trace>
  <inkml:trace contextRef="#ctx0" brushRef="#br1" timeOffset="56140">6017 4134 19690,'0'26'372,"0"-1"-196,0-7-39,0 7-75,0 2 49,0 7-24,0-7-13,0 6 1,0-6-103,0 7 101,0-7 1,0 12-58,0-5 1,0 5 79,0-5-127,0 1 1,0 5 40,0 0 0,0 7-3,0-7 0,0 0-34,0-5 1,0-1 47,0 1 1,0 0-54,0-1 1,0-5 45,0 0 0,0-6-10,0 6 0,0-6 11,0 6-13,0-8 1,0 11 8,0-3-42,0 4 35,0 9 0,0-5-12,0 3 0,0-3 12,0-3 0,0 1-7,0-1 9,0 1-10,0 15 1,0-12-6,0 8 6,0-7 0,0 1 3,0 1-44,0-1 42,0 2 1,0-11-113,0 3 100,0-3-57,0 11 59,0 3 1,0-1-27,0-4 0,0-9-4,0-2 0,0 0-41,0 5 62,0 1 1,0 1 13,0 5 1,0-5 11,0 4-17,0-3 0,0-8-10,0 0-22,0-1-3,0 15 50,0-7 1,0 7 4,0-9-57,0-7 1,0 6 6,0-5 1,0 5 80,0 2-54,0-8 1,0 5 14,0-3 0,0 4-25,0 1 25,0-7 1,0 6-5,0-4 1,0-2 29,0 1 17,0 1 58,0 14 13,0 1-120,0 8 15,0-8 5,0-10 6,0-1-20,0-6-8,0 8-29,0-1-9,0 1 39,0-1 4,0 1 25,0 0-24,0-1 3,0-7 0,0 6 0,0-5 73,0-3-60,0 8-2,0-14 3,0 6 20,0-7-35,0-1 0,0 0-3,0-7 12,0 5-116,0-5 106,0 7-115,0 0 93,0 1 19,0-9 22,0 7 3,0-7 1,0 1-31,0 5 43,0-5-23,0-1-7,0 7 7,0-7-50,0 1 39,0 5-9,0-13-293,0 6 0,0-23 1,0-5-1</inkml:trace>
  <inkml:trace contextRef="#ctx0" brushRef="#br2" timeOffset="73239">533 4393 20273,'0'35'1,"0"-1"0,0 1-17,0-1 0,0 1 19,0-1 0,0 3-34,0 3 0,0-1-3,0 7 0,0-2-23,0 2 1,0 2 58,0-7 0,0 7 2,0-2 0,0-2-9,0 2 1,0 0 43,0 6 1,0 0-37,0 0 1,0-4 2,0 4 1,0-10-22,0 10 1,0-4-3,0 4 1,0-6-25,0 0 1,0-6 38,0 6 1,0-7-4,0 1 1,0 3-6,0-3 1,0 2 6,0-2 1,0-3 9,0 3 1,0 3 8,0-3 0,0 2 13,0-1 1,0-3-25,0 8 1,0-7 7,0 1 0,0 4-6,0 2 1,0-2-14,0 3 1,0-7 11,0 6 1,0-6-19,0 6 1,0-7-3,0 1 0,0-3-24,0-3 189,0 1-147,0 7 16,0-5-6,0 5-7,0-15 19,0 6-67,0-14-19,0 13-19,0-12 37,0 12-13,0-5 69,0 8-41,0-1 33,0 1 1,0 0-30,0-1 80,0-7-51,0 6 12,0 1 15,0 3 5,0 5-41,0-7 13,0-1-10,0-7 9,0-2 19,0-8-40,0-7-2,0 5 7,0-5-5,0 15-13,0-6 23,0 14 9,0-14-13,0 6 213,0-8-126,0-7-53,0-2-61,0-1-3,0-5-63,0 14 117,0-14-395,0 5 1,0-7-1</inkml:trace>
  <inkml:trace contextRef="#ctx0" brushRef="#br2" timeOffset="75681">1432 4479 19534,'0'-19'421,"0"4"-95,0 15-234,0 23 1,0-2-85,0 19 1,0-3 42,0-3 1,0 3-15,0 3 1,0-1-63,0 7 0,0-6 71,0 6 0,0-5-103,0 5 1,0-4 93,0 10 1,0-10-56,0 10 1,0-4 35,0 4 0,0 2 7,0 3 0,0-3-17,0 4 1,0-4-1,0-2 0,0-1-40,0 1 0,0 0 19,0 0 0,0-2-47,0-4 1,0-2 61,0-3 1,0-5-42,0 5 0,0-5 26,0-1 1,0-1 3,0 1 1,0-1-11,0 1 0,0-6 8,0 0 0,0-1-45,0 7 1,0 0 39,0-1 1,0 1 1,0-1 1,0 1-4,0 0 1,0-1-65,0 1 36,0-1 43,0 9-14,0 1 17,0 8-22,0 0 1,0-2-3,0-4-9,0-4-8,0-8 11,0 9 0,0 1 30,0 8 1,0-8-2,0-4 65,0-11-77,0 4 64,0-14 14,0 14-49,0-6-2,0 7-60,0 1 59,0-1-113,0 9 93,0-7-1,0 14 0,0-13 16,0 3-25,0-11 92,0 3-78,0-5 15,0 8 4,0 0 53,0-9-29,0 7 5,0-14-22,0 6 3,0 0 45,0-5-40,0 4 3,0-14-1,0 5-78,0-13-264,0 6 1,0-8-1</inkml:trace>
  <inkml:trace contextRef="#ctx0" brushRef="#br2" timeOffset="79108">2262 4462 21027,'0'40'145,"0"1"0,0-1-92,0-5 1,0 7-123,0 4 0,0 4 68,0 2 1,0 2 63,0 3 0,0-1-166,0 8 1,0-9 31,0 3 0,0-4-47,0-2 0,0-1 31,0 1 171,0 0-92,0 0 0,0 0 12,0 0 0,0 2 14,0 3-27,0-3 0,0 6 8,0-8 0,0 5-24,0 1 0,0 0-71,0-7 0,0-1 65,0-4 0,0 2-20,0-7 1,0-1 3,0-5 2,0-1-5,0 1 52,0 7-53,0-13 140,0 11-117,0-5 113,0 9-89,0 8 1,0-2 18,0-4 1,0-9-81,0-9 31,0 1 0,0 12-6,0-1 0,0-5 20,0-7 32,0-6-38,0 18 75,0-11 133,0 13-145,0 0 1,0 1 11,0 3 1,0-10-40,0-7 32,0-8-59,0 12 1,0-6-59,0 7 9,0-7-21,0-2 102,0-8-15,0 8 6,0 2 0,0 8 16,0-1-13,0-7-8,0 6 16,0-14 4,0 14 62,0-14-14,0 6-12,0 0 7,0-6-51,0 14 5,0-14 10,0 6-34,0-8 30,0 8-54,0-5 2,0 5 22,0 0-19,0-6 15,0 6-4,0-16-127,0 7-6,0-14-167,0 5 1,0-22 313,0-8 0,0-8 0,0-3 0</inkml:trace>
  <inkml:trace contextRef="#ctx0" brushRef="#br2" timeOffset="81914">3127 4479 20237,'0'29'379,"0"0"-287,0 0 1,0 17 29,0 0 1,0 2-179,0-7 0,0 1 85,0 4 0,0 8-43,0-8 1,0 8 38,0-8-23,0 11 0,0-3 6,0 4 1,0 1-40,0-1 56,0 7 0,0-11 9,0 4-673,0 3 656,0-7 0,0 6-76,0-8 78,0-8 0,0 4-34,0-8-156,0 0 107,0 3-22,0-7-31,0 7 98,0-9 7,0-7-6,0 6 0,0-1 618,0 9-620,0-1 1,0 0-11,0 1 0,0-1 5,0-5 0,0-7-13,0 1 0,0-6-8,0 6 1,0-6 103,0 6-75,0-8 0,0 6-25,0-4 87,0-4-64,0 14 1,0-12 90,0 8-83,0 0 0,0 5 8,0 1 1,0 5 6,0 1 0,0-1-6,0-5 0,0-1 1,0 1 0,0-1 27,0 1-30,0 0 1,0-1 0,0-5 81,0 0-78,0-8-67,0 4 33,0 0 0,0 2 4,0 7-10,0-7 104,0 6 0,0-14 30,0 6-100,0 0 0,0-13 32,0 11-13,0-14 1,0 1 21,0 5-23,0 3-12,0 1 37,0 13-6,0-5 55,0 16-74,0-7 13,0-1 84,0-3-85,0-12-9,0 5 20,0-8-7,0 0-7,0-7 1,0 5-8,0-13-60,0 6-188,0-1-188,0-5-33,0 14 206,0-7-96,0 16 68,0-5 42,0 4 235,0-6 0,0-9 0,0-1 0</inkml:trace>
  <inkml:trace contextRef="#ctx0" brushRef="#br2" timeOffset="84483">4355 4549 19697,'0'34'133,"0"1"-54,0-1 1,0-5 1,0 0 0,0 0 5,0 5 0,0-5 14,0 0 1,0 0 9,0 5-67,0 9 1,0-5 40,0 8 0,0-5-12,0 5 1,0 0-60,0 6 0,0 0 56,0-1 0,0-1-120,0-3 0,0 8 39,0-3-8,0 4 0,0-4-5,0 0 0,0 0-8,0-1 39,0 1 1,0-6 28,0 1 0,0-3-25,0 2 1,0-2-115,0-4 1,0-3 66,0 3 1,0-1 1,0 1 1,0-3 24,0 3 0,0-2 113,0 3-111,0-5 0,0 6 17,0-7-20,0 7 1,0-5 94,0 3-89,0-3 16,0-3-29,0 1 1,0-1 6,0 1 1,0 0-35,0-1 1,0 7-14,0-1 0,0 2 51,0-2 0,0-1-6,0 7 1,0-8 57,0 3-60,0-5 0,0-1 188,0-1-179,0-7 40,0 6 24,0-14-43,0 6-1,0-15-15,0-2-6,0-1-5,0-5-6,0 14-8,0-7 14,0 16 1,0 2 28,0 8 1,0-1 37,0-7 8,0 6 96,0-14-134,0 6 61,0-15-51,0 13-32,0-20 2,0 20-40,0-5-22,0 1 40,0 14-20,0-6-146,0 7 160,0 1-95,0-16 102,0 4-13,0-13-63,0-1-359,0-1 297,0 0-3,0-6-354,0 13 218,0-6-19,0 9 312,0-9 0,0 14 0,0-3 0</inkml:trace>
  <inkml:trace contextRef="#ctx0" brushRef="#br2" timeOffset="87319">5375 4583 19397,'0'-19'323,"0"4"856,0 15-948,0 23-94,0-10-9,0 27-154,0-13 0,0 8 100,0 0 1,0-7-130,0 1 0,0 0 113,0 6 0,0 5-95,0 0 0,0 8 203,0-2-120,0 4-11,0 2 1,0 6-47,0 0 46,0 7 1,0-11-50,0 3 0,0-1 60,0 2 0,0-10-163,0 4 146,0-4 0,0-4-32,0-4 0,0 2-89,0-1 1,0 1-37,0-2-36,0-3 119,0 5 1,0-1-21,0-1 0,0 2 8,0-1 0,0-3-8,0 8 1,0-6 61,0 7 1,0-9 0,0 2 1,0-9 10,0-2 31,0-8-8,0 12-31,0-6 12,0-1 10,0-1-42,0 0-1,0 2 19,0 16 1,0-1-3,0 4 0,0-9-58,0-9 27,0 1 1,0 6-6,0-1 18,0-7 52,0-2-49,0 0 41,0-6 8,0 14-26,0-6 9,0 8-8,0-1 6,0 1-14,0-1 7,0 1-1,0-8-13,0-10 9,0 6-1,0-19-4,0 11-10,0-7 0,0 2 15,0 15-2,0 2-7,0-1 0,0 7 6,0-6 1,0 2 10,0 0-11,0-16 4,0 10 2,0-13-50,0 15-4,0-6 44,0 14-3,0-6 0,0-1 1,0 7-5,0-14 37,0-1-31,0 5 44,0-12 4,0 14-21,0 0 11,0-6-28,0 14 1,0-6-68,0 0 69,0-10 0,0-9 168,0-8-161,0 7-5,0 3 16,0 7-95,0 1-7,0-1-319,0 0 71,0-7-19,0-2 1,0-8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8:34:51.260"/>
    </inkml:context>
    <inkml:brush xml:id="br0">
      <inkml:brushProperty name="width" value="0.2" units="cm"/>
      <inkml:brushProperty name="height" value="0.2" units="cm"/>
      <inkml:brushProperty name="color" value="#008C3A"/>
    </inkml:brush>
    <inkml:brush xml:id="br1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57 4165 19728,'-19'0'174,"-4"0"52,21 0 615,-5 0-644,22 0-193,-4 0 0,16 0 29,-4 0 3,-3 0 1,12 0-39,-3 0 1,-2 0 57,2 0 0,0 0-93,5 0 0,-5 0 73,0 0 1,0 0-35,5 0 1,-5 0 57,0 0-29,0 0 0,11 0 25,0 0-31,1 0 1,-1 0 57,0 0-54,1 0 1,-1 0-2,1 0 0,-1 0 42,-6 0-109,1 0 1,5 0 46,1 0 0,-7 0-2,-5 0 0,-6 0-15,6 0 1,-6 0-24,6 0 114,-8 0-74,12 0-6,-6 0 0,7 0 15,1 0-25,-8 0 1,11 0 12,-3 0 1,-3 0 0,-3 0 0,0 0-81,6 0 0,-7 0 74,1 0 0,0 0-6,6 0 1,-7 0-20,1 0 107,0 0-93,13 0 54,3 0-31,6 0-1,1 0 0,-2 0 3,-4 0-16,-3 0 1,-3 0-6,0 0 0,3 0 11,-3 0 0,-3 0-10,3 0 0,-4 0 7,-1 0 0,-6 0-47,0 0 113,-1 0 10,15 0 4,1 0 12,8 0-48,0 0-23,0 0 0,-3 0-41,-2 0 1,-5 0 41,-8 0 0,1 0-28,0 0 1,5 0-2,0 0 0,1 0 1,-7 0 0,7 0 34,-1 0 1,0 0 7,-5 0 0,-1 0-43,1 0 0,0 0 18,-1 0 0,1 0-35,-1 0 35,1 0 1,5 0-16,1 0 1,-1 0-10,-5 0 1,-1 0-8,1 0 1,5 0 17,1 0 0,-1 0-4,-6 0 1,1 0 49,0 0 0,5 0-44,0 0 1,1 0 19,-7 0 1,1 0-14,-1 0 0,-5 0 7,0 0 0,0 0-11,5 0 0,1 0 1,5 0-5,1 0 0,-7 0-3,-5 0 0,0 0-14,6 0 1,-7 0 18,1 0 0,-6 0-23,6 0 0,-6 0 16,6 0-217,-8 0 193,19 0 63,-11 0 15,14 0 6,-9 0-17,1 0-42,-1 0 23,-7 0 7,6 0-20,-14 0 6,6 0-12,0 0-3,-6 0-4,14 0 6,-6 0 6,7 0-9,1 0 8,0 0-8,-1 0 5,8 0 7,-5 0 86,5 0 13,-7 0-65,-1 0-15,9 0 0,-7 0-41,5 0 36,-13 0 1,5 0-115,-4 0 121,-4 0-90,7 0 26,-5 0-13,8 0-11,-8 0 41,-2 0 101,-8 0-96,-7 0 205,-3 0-147,1 0-760,-6 0 1,6 0 0</inkml:trace>
  <inkml:trace contextRef="#ctx0" brushRef="#br0" timeOffset="1">0 4134 20287,'0'26'122,"0"7"-156,0-6-4,0 8 1,0-1-48,0 1-4,0-8 0,0 5 30,0-3 7,0-4-26,0 16 49,0-13-140,0 15 144,0-9-78,0 1 76,0-8-5,0 5 170,0-12-186,0 5 116,0 0-78,0 1-42,0 9 63,0 0-18,0-1-98,0 1-21,0-8 31,0 5 3,0-12 45,0 12-18,0-5 56,0 8-54,0-8 155,0 5-63,0-5 177,0 0-165,0-2-18,0-8-93,0 1 89,0 7-37,0-6 29,0 6-197,0 0 165,0-6-10,0 14 50,0-6-48,0 7 39,0 1-28,0-1-17,0-7 25,0 6-80,0-14 87,0 14-7,0-14 25,0 14-26,0-14 0,0 14-6,0-7 50,0 1-38,0 6 26,0-6-80,0 7-7,0 1 60,0-8-13,0 6 17,0-14-21,0 13 46,0-12-42,0 5 148,0 0-89,0-6 16,0 6-65,0 0 32,0-6-28,0 6 26,0-8-53,0 1 37,0-1 26,0 0 42,0 0 9,0 1-45,0 7-4,0-6-28,0 6 35,0-8-89,0 1 7,0-1-16,0-8 47,0 7-10,0-7 14,0 9-9,0-1 30,0 0-22,0 8-41,0 2 46,0 0-57,0-2 36,0-8 11,0 1 11,0-1-25,0-7 0,0 5 1,0-5 51,0 7-34,0 0 28,0 0-8,0 1 1,0-9 31,0-1-35,0 0 49,0-6-43,0 13-86,0-5 22,0 7-10,0 8 44,0-6-3,0 14 26,0-14-42,0 6 61,0-8-44,0-7 26,0 13-20,0-12 5,0 22-75,0-14 69,0 14-115,0-6 96,0 0-133,0 5 113,0-5 22,0 0 28,0 6 9,0-14 133,0 6-93,0-8 9,0 1 23,0-1-57,0 0 6,0-7-52,0 5-9,0-13 19,0 14 9,0-15 16,0 7-8,0 0 51,0-6 9,0 13-50,0-13 100,0 6-102,0-1 5,0-5-38,0 14 34,0-7 69,0 1 11,0-2-21,0-1 29,0-5-77,0 14 26,0-15 1,0 7-70,0 0 40,0 1-5,0 9-2,0-9 63,0 7 8,0-14 17,0 13 11,0-13-792,0 6 682,0-1 81,0-5-85,0 14 0,0-14 5,0 13 1,0-13-1,0 13-26,0-13 21,0 6-12,0-1-84,0-5 94,0 14 1,0-14 22,0 5-24,0 1 9,0-6-1,0 13-2,0-13 2,0 14-8,0-14-258,0 5 250,0 1-2,0-6-2,0 13 16,0-13 5,0 14-13,0-15 11,0 15 114,0-14-119,0 13 12,0-13 39,0 6-45,0-1 5,0-5 0,0 14-11,0-14-7,0 13-3,0 2 10,0 3 18,0 4-14,0-6 25,0-1 6,0-7-16,0-3 4,0 1-11,0-6-1,0 13-6,0-13-7,0 14-16,0-7 25,0 9 8,0-1 1,0-8-11,0 7 0,0-7-1,0 9 0,0-9 30,0 7-28,0-7 4,0 1-17,0-2 13,0-1 1,0-5-32,0 14 0,0-15 24,0 15-4,0-14-3,0 13 15,0-13 177,0 6-131,0-1 55,0-5-85,0 14-2,0-14-244,0 5 0,0-7 1</inkml:trace>
  <inkml:trace contextRef="#ctx0" brushRef="#br0" timeOffset="2">57 8322 19293,'-19'0'107,"-4"0"80,21 0 317,-5 0-329,22 0-11,-4 0-40,22 0-55,-6 0 0,8 0 19,-1 0-50,1 0 1,5 0-50,0 0 1,3 0 61,-3 0 1,-3 0-18,3 0 0,2 0-14,-1 0 0,7 0-8,-2 0 0,4 0-12,2 0 0,-1 0-4,1 0 0,0 0-6,0 0 1,-6 0-7,0 0 1,-2 0-18,3 0 1,-5 0 37,-8 0 0,1 0-94,0 0 85,-1 0 0,12 0 0,0 0 1,1 0 2,-13 0 0,1 0-3,-1 0 1,1 0 3,-1 0 0,1 0 0,0 0 1,-1 0 4,1 0 0,-1 0-7,1 0 0,0 0 38,-1 0-31,1 0 1,11 0-4,0 0 1,0 0-3,-11 0 0,-1 0 1,1 0 0,5 0-2,1 0 1,5 0-1,-6 0 1,8 0 13,-2 0 0,-2 0-12,2 0 1,-1 0 49,1 0 0,2 0-20,-8 0 0,8 0 3,-2 0 0,-1 0-3,1 0 1,-2 0 6,2 0 1,-2 0-38,-4 0 1,-3 0 3,3 0 1,-9 0-25,-2 0 1,0 0 34,5 0 0,1 0-54,-1 0 0,1 0 31,0 0 1,-1 0-8,1 0 1,-1 0 13,1 0 0,0 0 1,-1 0 0,1 0-1,-1 0 1,1 0 0,0 0 0,-1 0 1,1 0-1,-1 0 0,7 0 78,-1 0 1,0 0-58,-5 0 1,-6 0 30,0 0-51,7 0 1,8 0-2,8 0 1,-12 0-12,1 0 1,-8 0 17,7 0 1,-4 0-7,-1 0 1,0 0 3,-1 0 1,1 0 53,-1 0 0,-5 0-55,0 0 116,0 0-94,13 0 5,-5 0-31,13 0-1,-14 0-16,14 0 28,-14 0 0,7 0-103,-9 0 83,-7 0-8,6 0 49,-6 0 10,7 0-11,1 0-10,7 0 0,-11 0 40,4 0-30,-12 0-49,9 0 53,-5 0-107,8 0 37,-1 0-9,-7 0 35,6 0-7,-14 0 13,6 0-12,-8 0 32,1 0-88,7 0-9,-6 0 78,14 0 0,-14 0 56,13 0-76,-12 0 92,5 0-71,-8 0 20,0 0-13,1 0-1,-1 0-8,0 0-5,8 0 4,-6 0-3,6 0 68,-7 0-56,-1 0-6,0 0 0,0 0 1,-7 0 1,5 0-2,-5 0-79,7 0-14,1 0 91,-1 0-27,0 0 48,0 0-18,-7 0 3,5 0-11,-13 0 8,6 0 13,0 0 6,-6 0-21,13 0 0,-13 0 1,6 0 0,-1 0 0,-5 0 0,14 0 0,-14 0 147,5 0-124,1 0-97,-6 0 65,13 0-7,-5 0-20,7 0-2,-7 0 103,-3 0-69,1 0-494,-6 0 1,6 0-1</inkml:trace>
  <inkml:trace contextRef="#ctx0" brushRef="#br0" timeOffset="3">6017 4134 19690,'0'26'372,"0"-1"-196,0-7-39,0 7-75,0 2 49,0 7-24,0-7-13,0 6 1,0-6-103,0 7 101,0-7 1,0 12-58,0-5 1,0 5 79,0-5-127,0 1 1,0 5 40,0 0 0,0 7-3,0-7 0,0 0-34,0-5 1,0-1 47,0 1 1,0 0-54,0-1 1,0-5 45,0 0 0,0-6-10,0 6 0,0-6 11,0 6-13,0-8 1,0 11 8,0-3-42,0 4 35,0 9 0,0-5-12,0 3 0,0-3 12,0-3 0,0 1-7,0-1 9,0 1-10,0 15 1,0-12-6,0 8 6,0-7 0,0 1 3,0 1-44,0-1 42,0 2 1,0-11-113,0 3 100,0-3-57,0 11 59,0 3 1,0-1-27,0-4 0,0-9-4,0-2 0,0 0-41,0 5 62,0 1 1,0 1 13,0 5 1,0-5 11,0 4-17,0-3 0,0-8-10,0 0-22,0-1-3,0 15 50,0-7 1,0 7 4,0-9-57,0-7 1,0 6 6,0-5 1,0 5 80,0 2-54,0-8 1,0 5 14,0-3 0,0 4-25,0 1 25,0-7 1,0 6-5,0-4 1,0-2 29,0 1 17,0 1 58,0 14 13,0 1-120,0 8 15,0-8 5,0-10 6,0-1-20,0-6-8,0 8-29,0-1-9,0 1 39,0-1 4,0 1 25,0 0-24,0-1 3,0-7 0,0 6 0,0-5 73,0-3-60,0 8-2,0-14 3,0 6 20,0-7-35,0-1 0,0 0-3,0-7 12,0 5-116,0-5 106,0 7-115,0 0 93,0 1 19,0-9 22,0 7 3,0-7 1,0 1-31,0 5 43,0-5-23,0-1-7,0 7 7,0-7-50,0 1 39,0 5-9,0-13-293,0 6 0,0-23 1,0-5-1</inkml:trace>
  <inkml:trace contextRef="#ctx0" brushRef="#br1" timeOffset="4">533 4393 20273,'0'35'1,"0"-1"0,0 1-17,0-1 0,0 1 19,0-1 0,0 3-34,0 3 0,0-1-3,0 7 0,0-2-23,0 2 1,0 2 58,0-7 0,0 7 2,0-2 0,0-2-9,0 2 1,0 0 43,0 6 1,0 0-37,0 0 1,0-4 2,0 4 1,0-10-22,0 10 1,0-4-3,0 4 1,0-6-25,0 0 1,0-6 38,0 6 1,0-7-4,0 1 1,0 3-6,0-3 1,0 2 6,0-2 1,0-3 9,0 3 1,0 3 8,0-3 0,0 2 13,0-1 1,0-3-25,0 8 1,0-7 7,0 1 0,0 4-6,0 2 1,0-2-14,0 3 1,0-7 11,0 6 1,0-6-19,0 6 1,0-7-3,0 1 0,0-3-24,0-3 189,0 1-147,0 7 16,0-5-6,0 5-7,0-15 19,0 6-67,0-14-19,0 13-19,0-12 37,0 12-13,0-5 69,0 8-41,0-1 33,0 1 1,0 0-30,0-1 80,0-7-51,0 6 12,0 1 15,0 3 5,0 5-41,0-7 13,0-1-10,0-7 9,0-2 19,0-8-40,0-7-2,0 5 7,0-5-5,0 15-13,0-6 23,0 14 9,0-14-13,0 6 213,0-8-126,0-7-53,0-2-61,0-1-3,0-5-63,0 14 117,0-14-395,0 5 1,0-7-1</inkml:trace>
  <inkml:trace contextRef="#ctx0" brushRef="#br1" timeOffset="5">1432 4479 19534,'0'-19'421,"0"4"-95,0 15-234,0 23 1,0-2-85,0 19 1,0-3 42,0-3 1,0 3-15,0 3 1,0-1-63,0 7 0,0-6 71,0 6 0,0-5-103,0 5 1,0-4 93,0 10 1,0-10-56,0 10 1,0-4 35,0 4 0,0 2 7,0 3 0,0-3-17,0 4 1,0-4-1,0-2 0,0-1-40,0 1 0,0 0 19,0 0 0,0-2-47,0-4 1,0-2 61,0-3 1,0-5-42,0 5 0,0-5 26,0-1 1,0-1 3,0 1 1,0-1-11,0 1 0,0-6 8,0 0 0,0-1-45,0 7 1,0 0 39,0-1 1,0 1 1,0-1 1,0 1-4,0 0 1,0-1-65,0 1 36,0-1 43,0 9-14,0 1 17,0 8-22,0 0 1,0-2-3,0-4-9,0-4-8,0-8 11,0 9 0,0 1 30,0 8 1,0-8-2,0-4 65,0-11-77,0 4 64,0-14 14,0 14-49,0-6-2,0 7-60,0 1 59,0-1-113,0 9 93,0-7-1,0 14 0,0-13 16,0 3-25,0-11 92,0 3-78,0-5 15,0 8 4,0 0 53,0-9-29,0 7 5,0-14-22,0 6 3,0 0 45,0-5-40,0 4 3,0-14-1,0 5-78,0-13-264,0 6 1,0-8-1</inkml:trace>
  <inkml:trace contextRef="#ctx0" brushRef="#br1" timeOffset="6">2262 4462 21027,'0'40'145,"0"1"0,0-1-92,0-5 1,0 7-123,0 4 0,0 4 68,0 2 1,0 2 63,0 3 0,0-1-166,0 8 1,0-9 31,0 3 0,0-4-47,0-2 0,0-1 31,0 1 171,0 0-92,0 0 0,0 0 12,0 0 0,0 2 14,0 3-27,0-3 0,0 6 8,0-8 0,0 5-24,0 1 0,0 0-71,0-7 0,0-1 65,0-4 0,0 2-20,0-7 1,0-1 3,0-5 2,0-1-5,0 1 52,0 7-53,0-13 140,0 11-117,0-5 113,0 9-89,0 8 1,0-2 18,0-4 1,0-9-81,0-9 31,0 1 0,0 12-6,0-1 0,0-5 20,0-7 32,0-6-38,0 18 75,0-11 133,0 13-145,0 0 1,0 1 11,0 3 1,0-10-40,0-7 32,0-8-59,0 12 1,0-6-59,0 7 9,0-7-21,0-2 102,0-8-15,0 8 6,0 2 0,0 8 16,0-1-13,0-7-8,0 6 16,0-14 4,0 14 62,0-14-14,0 6-12,0 0 7,0-6-51,0 14 5,0-14 10,0 6-34,0-8 30,0 8-54,0-5 2,0 5 22,0 0-19,0-6 15,0 6-4,0-16-127,0 7-6,0-14-167,0 5 1,0-22 313,0-8 0,0-8 0,0-3 0</inkml:trace>
  <inkml:trace contextRef="#ctx0" brushRef="#br1" timeOffset="7">3127 4479 20237,'0'29'379,"0"0"-287,0 0 1,0 17 29,0 0 1,0 2-179,0-7 0,0 1 85,0 4 0,0 8-43,0-8 1,0 8 38,0-8-23,0 11 0,0-3 6,0 4 1,0 1-40,0-1 56,0 7 0,0-11 9,0 4-673,0 3 656,0-7 0,0 6-76,0-8 78,0-8 0,0 4-34,0-8-156,0 0 107,0 3-22,0-7-31,0 7 98,0-9 7,0-7-6,0 6 0,0-1 618,0 9-620,0-1 1,0 0-11,0 1 0,0-1 5,0-5 0,0-7-13,0 1 0,0-6-8,0 6 1,0-6 103,0 6-75,0-8 0,0 6-25,0-4 87,0-4-64,0 14 1,0-12 90,0 8-83,0 0 0,0 5 8,0 1 1,0 5 6,0 1 0,0-1-6,0-5 0,0-1 1,0 1 0,0-1 27,0 1-30,0 0 1,0-1 0,0-5 81,0 0-78,0-8-67,0 4 33,0 0 0,0 2 4,0 7-10,0-7 104,0 6 0,0-14 30,0 6-100,0 0 0,0-13 32,0 11-13,0-14 1,0 1 21,0 5-23,0 3-12,0 1 37,0 13-6,0-5 55,0 16-74,0-7 13,0-1 84,0-3-85,0-12-9,0 5 20,0-8-7,0 0-7,0-7 1,0 5-8,0-13-60,0 6-188,0-1-188,0-5-33,0 14 206,0-7-96,0 16 68,0-5 42,0 4 235,0-6 0,0-9 0,0-1 0</inkml:trace>
  <inkml:trace contextRef="#ctx0" brushRef="#br1" timeOffset="8">4355 4549 19697,'0'34'133,"0"1"-54,0-1 1,0-5 1,0 0 0,0 0 5,0 5 0,0-5 14,0 0 1,0 0 9,0 5-67,0 9 1,0-5 40,0 8 0,0-5-12,0 5 1,0 0-60,0 6 0,0 0 56,0-1 0,0-1-120,0-3 0,0 8 39,0-3-8,0 4 0,0-4-5,0 0 0,0 0-8,0-1 39,0 1 1,0-6 28,0 1 0,0-3-25,0 2 1,0-2-115,0-4 1,0-3 66,0 3 1,0-1 1,0 1 1,0-3 24,0 3 0,0-2 113,0 3-111,0-5 0,0 6 17,0-7-20,0 7 1,0-5 94,0 3-89,0-3 16,0-3-29,0 1 1,0-1 6,0 1 1,0 0-35,0-1 1,0 7-14,0-1 0,0 2 51,0-2 0,0-1-6,0 7 1,0-8 57,0 3-60,0-5 0,0-1 188,0-1-179,0-7 40,0 6 24,0-14-43,0 6-1,0-15-15,0-2-6,0-1-5,0-5-6,0 14-8,0-7 14,0 16 1,0 2 28,0 8 1,0-1 37,0-7 8,0 6 96,0-14-134,0 6 61,0-15-51,0 13-32,0-20 2,0 20-40,0-5-22,0 1 40,0 14-20,0-6-146,0 7 160,0 1-95,0-16 102,0 4-13,0-13-63,0-1-359,0-1 297,0 0-3,0-6-354,0 13 218,0-6-19,0 9 312,0-9 0,0 14 0,0-3 0</inkml:trace>
  <inkml:trace contextRef="#ctx0" brushRef="#br1" timeOffset="9">5375 4583 19397,'0'-19'323,"0"4"856,0 15-948,0 23-94,0-10-9,0 27-154,0-13 0,0 8 100,0 0 1,0-7-130,0 1 0,0 0 113,0 6 0,0 5-95,0 0 0,0 8 203,0-2-120,0 4-11,0 2 1,0 6-47,0 0 46,0 7 1,0-11-50,0 3 0,0-1 60,0 2 0,0-10-163,0 4 146,0-4 0,0-4-32,0-4 0,0 2-89,0-1 1,0 1-37,0-2-36,0-3 119,0 5 1,0-1-21,0-1 0,0 2 8,0-1 0,0-3-8,0 8 1,0-6 61,0 7 1,0-9 0,0 2 1,0-9 10,0-2 31,0-8-8,0 12-31,0-6 12,0-1 10,0-1-42,0 0-1,0 2 19,0 16 1,0-1-3,0 4 0,0-9-58,0-9 27,0 1 1,0 6-6,0-1 18,0-7 52,0-2-49,0 0 41,0-6 8,0 14-26,0-6 9,0 8-8,0-1 6,0 1-14,0-1 7,0 1-1,0-8-13,0-10 9,0 6-1,0-19-4,0 11-10,0-7 0,0 2 15,0 15-2,0 2-7,0-1 0,0 7 6,0-6 1,0 2 10,0 0-11,0-16 4,0 10 2,0-13-50,0 15-4,0-6 44,0 14-3,0-6 0,0-1 1,0 7-5,0-14 37,0-1-31,0 5 44,0-12 4,0 14-21,0 0 11,0-6-28,0 14 1,0-6-68,0 0 69,0-10 0,0-9 168,0-8-161,0 7-5,0 3 16,0 7-95,0 1-7,0-1-319,0 0 71,0-7-19,0-2 1,0-8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8:36:26.642"/>
    </inkml:context>
    <inkml:brush xml:id="br0">
      <inkml:brushProperty name="width" value="0.2" units="cm"/>
      <inkml:brushProperty name="height" value="0.2" units="cm"/>
      <inkml:brushProperty name="color" value="#008C3A"/>
    </inkml:brush>
    <inkml:brush xml:id="br1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57 4165 19728,'-19'0'174,"-4"0"52,21 0 615,-5 0-644,22 0-193,-4 0 0,16 0 29,-4 0 3,-3 0 1,12 0-39,-3 0 1,-2 0 57,2 0 0,0 0-93,5 0 0,-5 0 73,0 0 1,0 0-35,5 0 1,-5 0 57,0 0-29,0 0 0,11 0 25,0 0-31,1 0 1,-1 0 57,0 0-54,1 0 1,-1 0-2,1 0 0,-1 0 42,-6 0-109,1 0 1,5 0 46,1 0 0,-7 0-2,-5 0 0,-6 0-15,6 0 1,-6 0-24,6 0 114,-8 0-74,12 0-6,-6 0 0,7 0 15,1 0-25,-8 0 1,11 0 12,-3 0 1,-3 0 0,-3 0 0,0 0-81,6 0 0,-7 0 74,1 0 0,0 0-6,6 0 1,-7 0-20,1 0 107,0 0-93,13 0 54,3 0-31,6 0-1,1 0 0,-2 0 3,-4 0-16,-3 0 1,-3 0-6,0 0 0,3 0 11,-3 0 0,-3 0-10,3 0 0,-4 0 7,-1 0 0,-6 0-47,0 0 113,-1 0 10,15 0 4,1 0 12,8 0-48,0 0-23,0 0 0,-3 0-41,-2 0 1,-5 0 41,-8 0 0,1 0-28,0 0 1,5 0-2,0 0 0,1 0 1,-7 0 0,7 0 34,-1 0 1,0 0 7,-5 0 0,-1 0-43,1 0 0,0 0 18,-1 0 0,1 0-35,-1 0 35,1 0 1,5 0-16,1 0 1,-1 0-10,-5 0 1,-1 0-8,1 0 1,5 0 17,1 0 0,-1 0-4,-6 0 1,1 0 49,0 0 0,5 0-44,0 0 1,1 0 19,-7 0 1,1 0-14,-1 0 0,-5 0 7,0 0 0,0 0-11,5 0 0,1 0 1,5 0-5,1 0 0,-7 0-3,-5 0 0,0 0-14,6 0 1,-7 0 18,1 0 0,-6 0-23,6 0 0,-6 0 16,6 0-217,-8 0 193,19 0 63,-11 0 15,14 0 6,-9 0-17,1 0-42,-1 0 23,-7 0 7,6 0-20,-14 0 6,6 0-12,0 0-3,-6 0-4,14 0 6,-6 0 6,7 0-9,1 0 8,0 0-8,-1 0 5,8 0 7,-5 0 86,5 0 13,-7 0-65,-1 0-15,9 0 0,-7 0-41,5 0 36,-13 0 1,5 0-115,-4 0 121,-4 0-90,7 0 26,-5 0-13,8 0-11,-8 0 41,-2 0 101,-8 0-96,-7 0 205,-3 0-147,1 0-760,-6 0 1,6 0 0</inkml:trace>
  <inkml:trace contextRef="#ctx0" brushRef="#br0" timeOffset="1">0 4134 20287,'0'26'122,"0"7"-156,0-6-4,0 8 1,0-1-48,0 1-4,0-8 0,0 5 30,0-3 7,0-4-26,0 16 49,0-13-140,0 15 144,0-9-78,0 1 76,0-8-5,0 5 170,0-12-186,0 5 116,0 0-78,0 1-42,0 9 63,0 0-18,0-1-98,0 1-21,0-8 31,0 5 3,0-12 45,0 12-18,0-5 56,0 8-54,0-8 155,0 5-63,0-5 177,0 0-165,0-2-18,0-8-93,0 1 89,0 7-37,0-6 29,0 6-197,0 0 165,0-6-10,0 14 50,0-6-48,0 7 39,0 1-28,0-1-17,0-7 25,0 6-80,0-14 87,0 14-7,0-14 25,0 14-26,0-14 0,0 14-6,0-7 50,0 1-38,0 6 26,0-6-80,0 7-7,0 1 60,0-8-13,0 6 17,0-14-21,0 13 46,0-12-42,0 5 148,0 0-89,0-6 16,0 6-65,0 0 32,0-6-28,0 6 26,0-8-53,0 1 37,0-1 26,0 0 42,0 0 9,0 1-45,0 7-4,0-6-28,0 6 35,0-8-89,0 1 7,0-1-16,0-8 47,0 7-10,0-7 14,0 9-9,0-1 30,0 0-22,0 8-41,0 2 46,0 0-57,0-2 36,0-8 11,0 1 11,0-1-25,0-7 0,0 5 1,0-5 51,0 7-34,0 0 28,0 0-8,0 1 1,0-9 31,0-1-35,0 0 49,0-6-43,0 13-86,0-5 22,0 7-10,0 8 44,0-6-3,0 14 26,0-14-42,0 6 61,0-8-44,0-7 26,0 13-20,0-12 5,0 22-75,0-14 69,0 14-115,0-6 96,0 0-133,0 5 113,0-5 22,0 0 28,0 6 9,0-14 133,0 6-93,0-8 9,0 1 23,0-1-57,0 0 6,0-7-52,0 5-9,0-13 19,0 14 9,0-15 16,0 7-8,0 0 51,0-6 9,0 13-50,0-13 100,0 6-102,0-1 5,0-5-38,0 14 34,0-7 69,0 1 11,0-2-21,0-1 29,0-5-77,0 14 26,0-15 1,0 7-70,0 0 40,0 1-5,0 9-2,0-9 63,0 7 8,0-14 17,0 13 11,0-13-792,0 6 682,0-1 81,0-5-85,0 14 0,0-14 5,0 13 1,0-13-1,0 13-26,0-13 21,0 6-12,0-1-84,0-5 94,0 14 1,0-14 22,0 5-24,0 1 9,0-6-1,0 13-2,0-13 2,0 14-8,0-14-258,0 5 250,0 1-2,0-6-2,0 13 16,0-13 5,0 14-13,0-15 11,0 15 114,0-14-119,0 13 12,0-13 39,0 6-45,0-1 5,0-5 0,0 14-11,0-14-7,0 13-3,0 2 10,0 3 18,0 4-14,0-6 25,0-1 6,0-7-16,0-3 4,0 1-11,0-6-1,0 13-6,0-13-7,0 14-16,0-7 25,0 9 8,0-1 1,0-8-11,0 7 0,0-7-1,0 9 0,0-9 30,0 7-28,0-7 4,0 1-17,0-2 13,0-1 1,0-5-32,0 14 0,0-15 24,0 15-4,0-14-3,0 13 15,0-13 177,0 6-131,0-1 55,0-5-85,0 14-2,0-14-244,0 5 0,0-7 1</inkml:trace>
  <inkml:trace contextRef="#ctx0" brushRef="#br0" timeOffset="2">57 8322 19293,'-19'0'107,"-4"0"80,21 0 317,-5 0-329,22 0-11,-4 0-40,22 0-55,-6 0 0,8 0 19,-1 0-50,1 0 1,5 0-50,0 0 1,3 0 61,-3 0 1,-3 0-18,3 0 0,2 0-14,-1 0 0,7 0-8,-2 0 0,4 0-12,2 0 0,-1 0-4,1 0 0,0 0-6,0 0 1,-6 0-7,0 0 1,-2 0-18,3 0 1,-5 0 37,-8 0 0,1 0-94,0 0 85,-1 0 0,12 0 0,0 0 1,1 0 2,-13 0 0,1 0-3,-1 0 1,1 0 3,-1 0 0,1 0 0,0 0 1,-1 0 4,1 0 0,-1 0-7,1 0 0,0 0 38,-1 0-31,1 0 1,11 0-4,0 0 1,0 0-3,-11 0 0,-1 0 1,1 0 0,5 0-2,1 0 1,5 0-1,-6 0 1,8 0 13,-2 0 0,-2 0-12,2 0 1,-1 0 49,1 0 0,2 0-20,-8 0 0,8 0 3,-2 0 0,-1 0-3,1 0 1,-2 0 6,2 0 1,-2 0-38,-4 0 1,-3 0 3,3 0 1,-9 0-25,-2 0 1,0 0 34,5 0 0,1 0-54,-1 0 0,1 0 31,0 0 1,-1 0-8,1 0 1,-1 0 13,1 0 0,0 0 1,-1 0 0,1 0-1,-1 0 1,1 0 0,0 0 0,-1 0 1,1 0-1,-1 0 0,7 0 78,-1 0 1,0 0-58,-5 0 1,-6 0 30,0 0-51,7 0 1,8 0-2,8 0 1,-12 0-12,1 0 1,-8 0 17,7 0 1,-4 0-7,-1 0 1,0 0 3,-1 0 1,1 0 53,-1 0 0,-5 0-55,0 0 116,0 0-94,13 0 5,-5 0-31,13 0-1,-14 0-16,14 0 28,-14 0 0,7 0-103,-9 0 83,-7 0-8,6 0 49,-6 0 10,7 0-11,1 0-10,7 0 0,-11 0 40,4 0-30,-12 0-49,9 0 53,-5 0-107,8 0 37,-1 0-9,-7 0 35,6 0-7,-14 0 13,6 0-12,-8 0 32,1 0-88,7 0-9,-6 0 78,14 0 0,-14 0 56,13 0-76,-12 0 92,5 0-71,-8 0 20,0 0-13,1 0-1,-1 0-8,0 0-5,8 0 4,-6 0-3,6 0 68,-7 0-56,-1 0-6,0 0 0,0 0 1,-7 0 1,5 0-2,-5 0-79,7 0-14,1 0 91,-1 0-27,0 0 48,0 0-18,-7 0 3,5 0-11,-13 0 8,6 0 13,0 0 6,-6 0-21,13 0 0,-13 0 1,6 0 0,-1 0 0,-5 0 0,14 0 0,-14 0 147,5 0-124,1 0-97,-6 0 65,13 0-7,-5 0-20,7 0-2,-7 0 103,-3 0-69,1 0-494,-6 0 1,6 0-1</inkml:trace>
  <inkml:trace contextRef="#ctx0" brushRef="#br0" timeOffset="3">6017 4134 19690,'0'26'372,"0"-1"-196,0-7-39,0 7-75,0 2 49,0 7-24,0-7-13,0 6 1,0-6-103,0 7 101,0-7 1,0 12-58,0-5 1,0 5 79,0-5-127,0 1 1,0 5 40,0 0 0,0 7-3,0-7 0,0 0-34,0-5 1,0-1 47,0 1 1,0 0-54,0-1 1,0-5 45,0 0 0,0-6-10,0 6 0,0-6 11,0 6-13,0-8 1,0 11 8,0-3-42,0 4 35,0 9 0,0-5-12,0 3 0,0-3 12,0-3 0,0 1-7,0-1 9,0 1-10,0 15 1,0-12-6,0 8 6,0-7 0,0 1 3,0 1-44,0-1 42,0 2 1,0-11-113,0 3 100,0-3-57,0 11 59,0 3 1,0-1-27,0-4 0,0-9-4,0-2 0,0 0-41,0 5 62,0 1 1,0 1 13,0 5 1,0-5 11,0 4-17,0-3 0,0-8-10,0 0-22,0-1-3,0 15 50,0-7 1,0 7 4,0-9-57,0-7 1,0 6 6,0-5 1,0 5 80,0 2-54,0-8 1,0 5 14,0-3 0,0 4-25,0 1 25,0-7 1,0 6-5,0-4 1,0-2 29,0 1 17,0 1 58,0 14 13,0 1-120,0 8 15,0-8 5,0-10 6,0-1-20,0-6-8,0 8-29,0-1-9,0 1 39,0-1 4,0 1 25,0 0-24,0-1 3,0-7 0,0 6 0,0-5 73,0-3-60,0 8-2,0-14 3,0 6 20,0-7-35,0-1 0,0 0-3,0-7 12,0 5-116,0-5 106,0 7-115,0 0 93,0 1 19,0-9 22,0 7 3,0-7 1,0 1-31,0 5 43,0-5-23,0-1-7,0 7 7,0-7-50,0 1 39,0 5-9,0-13-293,0 6 0,0-23 1,0-5-1</inkml:trace>
  <inkml:trace contextRef="#ctx0" brushRef="#br1" timeOffset="4">533 4393 20273,'0'35'1,"0"-1"0,0 1-17,0-1 0,0 1 19,0-1 0,0 3-34,0 3 0,0-1-3,0 7 0,0-2-23,0 2 1,0 2 58,0-7 0,0 7 2,0-2 0,0-2-9,0 2 1,0 0 43,0 6 1,0 0-37,0 0 1,0-4 2,0 4 1,0-10-22,0 10 1,0-4-3,0 4 1,0-6-25,0 0 1,0-6 38,0 6 1,0-7-4,0 1 1,0 3-6,0-3 1,0 2 6,0-2 1,0-3 9,0 3 1,0 3 8,0-3 0,0 2 13,0-1 1,0-3-25,0 8 1,0-7 7,0 1 0,0 4-6,0 2 1,0-2-14,0 3 1,0-7 11,0 6 1,0-6-19,0 6 1,0-7-3,0 1 0,0-3-24,0-3 189,0 1-147,0 7 16,0-5-6,0 5-7,0-15 19,0 6-67,0-14-19,0 13-19,0-12 37,0 12-13,0-5 69,0 8-41,0-1 33,0 1 1,0 0-30,0-1 80,0-7-51,0 6 12,0 1 15,0 3 5,0 5-41,0-7 13,0-1-10,0-7 9,0-2 19,0-8-40,0-7-2,0 5 7,0-5-5,0 15-13,0-6 23,0 14 9,0-14-13,0 6 213,0-8-126,0-7-53,0-2-61,0-1-3,0-5-63,0 14 117,0-14-395,0 5 1,0-7-1</inkml:trace>
  <inkml:trace contextRef="#ctx0" brushRef="#br1" timeOffset="5">1432 4479 19534,'0'-19'421,"0"4"-95,0 15-234,0 23 1,0-2-85,0 19 1,0-3 42,0-3 1,0 3-15,0 3 1,0-1-63,0 7 0,0-6 71,0 6 0,0-5-103,0 5 1,0-4 93,0 10 1,0-10-56,0 10 1,0-4 35,0 4 0,0 2 7,0 3 0,0-3-17,0 4 1,0-4-1,0-2 0,0-1-40,0 1 0,0 0 19,0 0 0,0-2-47,0-4 1,0-2 61,0-3 1,0-5-42,0 5 0,0-5 26,0-1 1,0-1 3,0 1 1,0-1-11,0 1 0,0-6 8,0 0 0,0-1-45,0 7 1,0 0 39,0-1 1,0 1 1,0-1 1,0 1-4,0 0 1,0-1-65,0 1 36,0-1 43,0 9-14,0 1 17,0 8-22,0 0 1,0-2-3,0-4-9,0-4-8,0-8 11,0 9 0,0 1 30,0 8 1,0-8-2,0-4 65,0-11-77,0 4 64,0-14 14,0 14-49,0-6-2,0 7-60,0 1 59,0-1-113,0 9 93,0-7-1,0 14 0,0-13 16,0 3-25,0-11 92,0 3-78,0-5 15,0 8 4,0 0 53,0-9-29,0 7 5,0-14-22,0 6 3,0 0 45,0-5-40,0 4 3,0-14-1,0 5-78,0-13-264,0 6 1,0-8-1</inkml:trace>
  <inkml:trace contextRef="#ctx0" brushRef="#br1" timeOffset="6">2262 4462 21027,'0'40'145,"0"1"0,0-1-92,0-5 1,0 7-123,0 4 0,0 4 68,0 2 1,0 2 63,0 3 0,0-1-166,0 8 1,0-9 31,0 3 0,0-4-47,0-2 0,0-1 31,0 1 171,0 0-92,0 0 0,0 0 12,0 0 0,0 2 14,0 3-27,0-3 0,0 6 8,0-8 0,0 5-24,0 1 0,0 0-71,0-7 0,0-1 65,0-4 0,0 2-20,0-7 1,0-1 3,0-5 2,0-1-5,0 1 52,0 7-53,0-13 140,0 11-117,0-5 113,0 9-89,0 8 1,0-2 18,0-4 1,0-9-81,0-9 31,0 1 0,0 12-6,0-1 0,0-5 20,0-7 32,0-6-38,0 18 75,0-11 133,0 13-145,0 0 1,0 1 11,0 3 1,0-10-40,0-7 32,0-8-59,0 12 1,0-6-59,0 7 9,0-7-21,0-2 102,0-8-15,0 8 6,0 2 0,0 8 16,0-1-13,0-7-8,0 6 16,0-14 4,0 14 62,0-14-14,0 6-12,0 0 7,0-6-51,0 14 5,0-14 10,0 6-34,0-8 30,0 8-54,0-5 2,0 5 22,0 0-19,0-6 15,0 6-4,0-16-127,0 7-6,0-14-167,0 5 1,0-22 313,0-8 0,0-8 0,0-3 0</inkml:trace>
  <inkml:trace contextRef="#ctx0" brushRef="#br1" timeOffset="7">3127 4479 20237,'0'29'379,"0"0"-287,0 0 1,0 17 29,0 0 1,0 2-179,0-7 0,0 1 85,0 4 0,0 8-43,0-8 1,0 8 38,0-8-23,0 11 0,0-3 6,0 4 1,0 1-40,0-1 56,0 7 0,0-11 9,0 4-673,0 3 656,0-7 0,0 6-76,0-8 78,0-8 0,0 4-34,0-8-156,0 0 107,0 3-22,0-7-31,0 7 98,0-9 7,0-7-6,0 6 0,0-1 618,0 9-620,0-1 1,0 0-11,0 1 0,0-1 5,0-5 0,0-7-13,0 1 0,0-6-8,0 6 1,0-6 103,0 6-75,0-8 0,0 6-25,0-4 87,0-4-64,0 14 1,0-12 90,0 8-83,0 0 0,0 5 8,0 1 1,0 5 6,0 1 0,0-1-6,0-5 0,0-1 1,0 1 0,0-1 27,0 1-30,0 0 1,0-1 0,0-5 81,0 0-78,0-8-67,0 4 33,0 0 0,0 2 4,0 7-10,0-7 104,0 6 0,0-14 30,0 6-100,0 0 0,0-13 32,0 11-13,0-14 1,0 1 21,0 5-23,0 3-12,0 1 37,0 13-6,0-5 55,0 16-74,0-7 13,0-1 84,0-3-85,0-12-9,0 5 20,0-8-7,0 0-7,0-7 1,0 5-8,0-13-60,0 6-188,0-1-188,0-5-33,0 14 206,0-7-96,0 16 68,0-5 42,0 4 235,0-6 0,0-9 0,0-1 0</inkml:trace>
  <inkml:trace contextRef="#ctx0" brushRef="#br1" timeOffset="8">4355 4549 19697,'0'34'133,"0"1"-54,0-1 1,0-5 1,0 0 0,0 0 5,0 5 0,0-5 14,0 0 1,0 0 9,0 5-67,0 9 1,0-5 40,0 8 0,0-5-12,0 5 1,0 0-60,0 6 0,0 0 56,0-1 0,0-1-120,0-3 0,0 8 39,0-3-8,0 4 0,0-4-5,0 0 0,0 0-8,0-1 39,0 1 1,0-6 28,0 1 0,0-3-25,0 2 1,0-2-115,0-4 1,0-3 66,0 3 1,0-1 1,0 1 1,0-3 24,0 3 0,0-2 113,0 3-111,0-5 0,0 6 17,0-7-20,0 7 1,0-5 94,0 3-89,0-3 16,0-3-29,0 1 1,0-1 6,0 1 1,0 0-35,0-1 1,0 7-14,0-1 0,0 2 51,0-2 0,0-1-6,0 7 1,0-8 57,0 3-60,0-5 0,0-1 188,0-1-179,0-7 40,0 6 24,0-14-43,0 6-1,0-15-15,0-2-6,0-1-5,0-5-6,0 14-8,0-7 14,0 16 1,0 2 28,0 8 1,0-1 37,0-7 8,0 6 96,0-14-134,0 6 61,0-15-51,0 13-32,0-20 2,0 20-40,0-5-22,0 1 40,0 14-20,0-6-146,0 7 160,0 1-95,0-16 102,0 4-13,0-13-63,0-1-359,0-1 297,0 0-3,0-6-354,0 13 218,0-6-19,0 9 312,0-9 0,0 14 0,0-3 0</inkml:trace>
  <inkml:trace contextRef="#ctx0" brushRef="#br1" timeOffset="9">5375 4583 19397,'0'-19'323,"0"4"856,0 15-948,0 23-94,0-10-9,0 27-154,0-13 0,0 8 100,0 0 1,0-7-130,0 1 0,0 0 113,0 6 0,0 5-95,0 0 0,0 8 203,0-2-120,0 4-11,0 2 1,0 6-47,0 0 46,0 7 1,0-11-50,0 3 0,0-1 60,0 2 0,0-10-163,0 4 146,0-4 0,0-4-32,0-4 0,0 2-89,0-1 1,0 1-37,0-2-36,0-3 119,0 5 1,0-1-21,0-1 0,0 2 8,0-1 0,0-3-8,0 8 1,0-6 61,0 7 1,0-9 0,0 2 1,0-9 10,0-2 31,0-8-8,0 12-31,0-6 12,0-1 10,0-1-42,0 0-1,0 2 19,0 16 1,0-1-3,0 4 0,0-9-58,0-9 27,0 1 1,0 6-6,0-1 18,0-7 52,0-2-49,0 0 41,0-6 8,0 14-26,0-6 9,0 8-8,0-1 6,0 1-14,0-1 7,0 1-1,0-8-13,0-10 9,0 6-1,0-19-4,0 11-10,0-7 0,0 2 15,0 15-2,0 2-7,0-1 0,0 7 6,0-6 1,0 2 10,0 0-11,0-16 4,0 10 2,0-13-50,0 15-4,0-6 44,0 14-3,0-6 0,0-1 1,0 7-5,0-14 37,0-1-31,0 5 44,0-12 4,0 14-21,0 0 11,0-6-28,0 14 1,0-6-68,0 0 69,0-10 0,0-9 168,0-8-161,0 7-5,0 3 16,0 7-95,0 1-7,0-1-319,0 0 71,0-7-19,0-2 1,0-8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2.61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35 19854,'0'-19'852,"0"3"17,0 16-776,0 23-216,0-2 19,0 29 0,0-13 67,0 3 0,0-3-47,0-3 1,0 3 61,0 3 0,0 4-40,0 8 1,0-4-4,0 4 1,0-4-1,0 10 0,0-4 48,0-2 0,0-1 5,0 1 1,0 0 21,0 0 0,0 0-30,0 0 0,0-6 112,0 0 1,0-2-97,0 2 0,0 2 96,0-7 1,0 5-25,0-6 1,0 6 7,0-5 1,0 5-27,0-6 1,0 6 0,0-5 1,0 7-91,0-2 76,0-4 0,0 8 0,0-8-91,0 4 0,0-1 76,0-5 0,0-4-57,0 5 1,0-5-20,0-1 1,0-6-10,0-1 0,0-4 40,0 4 1,0-5 7,0 6 1,0 0 17,0 6-20,0-1 0,0 7-45,0-1 1,0 0-31,0-5-6,0-1 55,0 9-16,0 1-162,0 0 145,0-2 6,0-7-19,0 0 107,0-1-8,0-7 13,0 6-58,0-6 8,0 7 89,0 1-81,0-8-53,0 5 51,0-12 17,0 12-26,0-5-1,0 8 61,0-1 8,0 1 44,0-1-87,0-7 19,0 6 5,0-14 6,0 6 66,0-7 7,0-1-17,0 0 12,0 8-81,0-6 37,0 6-23,0-7 33,0-1-132,0-8 13,0 7-17,0-14-48,0 13 110,0-13-197,0 6 0,0-24 0,0-3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8:36:54.578"/>
    </inkml:context>
    <inkml:brush xml:id="br0">
      <inkml:brushProperty name="width" value="0.2" units="cm"/>
      <inkml:brushProperty name="height" value="0.2" units="cm"/>
      <inkml:brushProperty name="color" value="#008C3A"/>
    </inkml:brush>
    <inkml:brush xml:id="br1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60 4165 19728,'-20'0'174,"-4"0"52,22 0 615,-6 0-644,24 0-193,-4 0 0,16 0 29,-4 0 3,-3 0 1,13 0-39,-4 0 1,-1 0 57,1 0 0,1 0-93,4 0 0,-4 0 73,-1 0 1,1 0-35,4 0 1,-4 0 57,-1 0-29,1 0 0,11 0 25,0 0-31,1 0 1,-1 0 57,0 0-54,1 0 1,-1 0-2,1 0 0,-1 0 42,-6 0-109,1 0 1,5 0 46,1 0 0,-7 0-2,-6 0 0,-6 0-15,7 0 1,-7 0-24,6 0 114,-8 0-74,13 0-6,-7 0 0,8 0 15,1 0-25,-9 0 1,12 0 12,-3 0 1,-3 0 0,-4 0 0,1 0-81,5 0 0,-6 0 74,0 0 0,1 0-6,5 0 1,-6 0-20,0 0 107,1 0-93,13 0 54,3 0-31,7 0-1,0 0 0,-1 0 3,-5 0-16,-2 0 1,-4 0-6,0 0 0,3 0 11,-3 0 0,-3 0-10,3 0 0,-4 0 7,-2 0 0,-5 0-47,-1 0 113,0 0 10,15 0 4,1 0 12,9 0-48,-1 0-23,1 0 0,-4 0-41,-1 0 1,-6 0 41,-8 0 0,1 0-28,-1 0 1,6 0-2,0 0 0,1 0 1,-7 0 0,7 0 34,-1 0 1,0 0 7,-5 0 0,-1 0-43,1 0 0,-1 0 18,0 0 0,1 0-35,-1 0 35,0 0 1,6 0-16,1 0 1,-1 0-10,-5 0 1,-1 0-8,1 0 1,5 0 17,1 0 0,-1 0-4,-6 0 1,0 0 49,1 0 0,5 0-44,0 0 1,1 0 19,-7 0 1,1 0-14,-1 0 0,-6 0 7,0 0 0,1 0-11,5 0 0,0 0 1,6 0-5,2 0 0,-9 0-3,-4 0 0,-1 0-14,7 0 1,-8 0 18,2 0 0,-7 0-23,7 0 0,-7 0 16,6 0-217,-8 0 193,20 0 63,-11 0 15,14 0 6,-9 0-17,0 0-42,0 0 23,-8 0 7,7 0-20,-15 0 6,6 0-12,1 0-3,-7 0-4,14 0 6,-5 0 6,6 0-9,2 0 8,0 0-8,-1 0 5,8 0 7,-5 0 86,5 0 13,-7 0-65,-2 0-15,10 0 0,-7 0-41,5 0 36,-13 0 1,4 0-115,-3 0 121,-5 0-90,8 0 26,-6 0-13,9 0-11,-9 0 41,-1 0 101,-10 0-96,-6 0 205,-4 0-147,2 0-760,-7 0 1,6 0 0</inkml:trace>
  <inkml:trace contextRef="#ctx0" brushRef="#br0" timeOffset="1">0 4134 20287,'0'26'122,"0"7"-156,0-6-4,0 8 1,0-1-48,0 1-4,0-8 0,0 5 30,0-3 7,0-4-26,0 16 49,0-13-140,0 15 144,0-9-78,0 1 76,0-8-5,0 5 170,0-12-186,0 5 116,0 0-78,0 1-42,0 9 63,0 0-18,0-1-98,0 1-21,0-8 31,0 5 3,0-12 45,0 12-18,0-5 56,0 8-54,0-8 155,0 5-63,0-5 177,0 0-165,0-2-18,0-8-93,0 1 89,0 7-37,0-6 29,0 6-197,0 0 165,0-6-10,0 14 50,0-6-48,0 7 39,0 1-28,0-1-17,0-7 25,0 6-80,0-14 87,0 14-7,0-14 25,0 14-26,0-14 0,0 14-6,0-7 50,0 1-38,0 6 26,0-6-80,0 7-7,0 1 60,0-8-13,0 6 17,0-14-21,0 13 46,0-12-42,0 5 148,0 0-89,0-6 16,0 6-65,0 0 32,0-6-28,0 6 26,0-8-53,0 1 37,0-1 26,0 0 42,0 0 9,0 1-45,0 7-4,0-6-28,0 6 35,0-8-89,0 1 7,0-1-16,0-8 47,0 7-10,0-7 14,0 9-9,0-1 30,0 0-22,0 8-41,0 2 46,0 0-57,0-2 36,0-8 11,0 1 11,0-1-25,0-7 0,0 5 1,0-5 51,0 7-34,0 0 28,0 0-8,0 1 1,0-9 31,0-1-35,0 0 49,0-6-43,0 13-86,0-5 22,0 7-10,0 8 44,0-6-3,0 14 26,0-14-42,0 6 61,0-8-44,0-7 26,0 13-20,0-12 5,0 22-75,0-14 69,0 14-115,0-6 96,0 0-133,0 5 113,0-5 22,0 0 28,0 6 9,0-14 133,0 6-93,0-8 9,0 1 23,0-1-57,0 0 6,0-7-52,0 5-9,0-13 19,0 14 9,0-15 16,0 7-8,0 0 51,0-6 9,0 13-50,0-13 100,0 6-102,0-1 5,0-5-38,0 14 34,0-7 69,0 1 11,0-2-21,0-1 29,0-5-77,0 14 26,0-15 1,0 7-70,0 0 40,0 1-5,0 9-2,0-9 63,0 7 8,0-14 17,0 13 11,0-13-792,0 6 682,0-1 81,0-5-85,0 14 0,0-14 5,0 13 1,0-13-1,0 13-26,0-13 21,0 6-12,0-1-84,0-5 94,0 14 1,0-14 22,0 5-24,0 1 9,0-6-1,0 13-2,0-13 2,0 14-8,0-14-258,0 5 250,0 1-2,0-6-2,0 13 16,0-13 5,0 14-13,0-15 11,0 15 114,0-14-119,0 13 12,0-13 39,0 6-45,0-1 5,0-5 0,0 14-11,0-14-7,0 13-3,0 2 10,0 3 18,0 4-14,0-6 25,0-1 6,0-7-16,0-3 4,0 1-11,0-6-1,0 13-6,0-13-7,0 14-16,0-7 25,0 9 8,0-1 1,0-8-11,0 7 0,0-7-1,0 9 0,0-9 30,0 7-28,0-7 4,0 1-17,0-2 13,0-1 1,0-5-32,0 14 0,0-15 24,0 15-4,0-14-3,0 13 15,0-13 177,0 6-131,0-1 55,0-5-85,0 14-2,0-14-244,0 5 0,0-7 1</inkml:trace>
  <inkml:trace contextRef="#ctx0" brushRef="#br0" timeOffset="2">60 8322 19293,'-20'0'107,"-4"0"80,22 0 317,-6 0-329,24 0-11,-4 0-40,22 0-55,-5 0 0,7 0 19,0 0-50,1 0 1,5 0-50,0 0 1,3 0 61,-3 0 1,-3 0-18,3 0 0,2 0-14,-1 0 0,8 0-8,-3 0 0,5 0-12,1 0 0,0 0-4,0 0 0,1 0-6,0 0 1,-7 0-7,0 0 1,-1 0-18,2 0 1,-5 0 37,-8 0 0,1 0-94,-1 0 85,0 0 0,13 0 0,-1 0 1,1 0 2,-13 0 0,1 0-3,-2 0 1,2 0 3,-1 0 0,1 0 0,-1 0 1,0 0 4,1 0 0,-1 0-7,0 0 0,1 0 38,-1 0-31,1 0 1,11 0-4,0 0 1,1 0-3,-12 0 0,-2 0 1,2 0 0,5 0-2,1 0 1,5 0-1,-5 0 1,7 0 13,-2 0 0,-1 0-12,1 0 1,-1 0 49,1 0 0,3 0-20,-9 0 0,8 0 3,-1 0 0,-2 0-3,1 0 1,-1 0 6,1 0 1,-2 0-38,-4 0 1,-3 0 3,3 0 1,-9 0-25,-3 0 1,1 0 34,4 0 0,2 0-54,-1 0 0,1 0 31,-1 0 1,0 0-8,1 0 1,-1 0 13,0 0 0,1 0 1,-1 0 0,1 0-1,-2 0 1,2 0 0,0 0 0,-1 0 1,0 0-1,0 0 0,7 0 78,-1 0 1,0 0-58,-5 0 1,-7 0 30,1 0-51,7 0 1,8 0-2,9 0 1,-13 0-12,1 0 1,-9 0 17,8 0 1,-4 0-7,-1 0 1,0 0 3,-1 0 1,0 0 53,0 0 0,-5 0-55,-1 0 116,0 0-94,15 0 5,-7 0-31,15 0-1,-15 0-16,14 0 28,-14 0 0,7 0-103,-9 0 83,-8 0-8,7 0 49,-6 0 10,6 0-11,2 0-10,7 0 0,-11 0 40,3 0-30,-11 0-49,8 0 53,-4 0-107,7 0 37,0 0-9,-7 0 35,5 0-7,-14 0 13,6 0-12,-8 0 32,1 0-88,7 0-9,-6 0 78,15 0 0,-15 0 56,14 0-76,-13 0 92,5 0-71,-8 0 20,0 0-13,1 0-1,-2 0-8,1 0-5,9 0 4,-7 0-3,6 0 68,-7 0-56,-1 0-6,-1 0 0,1 0 1,-7 0 1,5 0-2,-6 0-79,8 0-14,1 0 91,-1 0-27,0 0 48,-1 0-18,-6 0 3,5 0-11,-14 0 8,6 0 13,1 0 6,-7 0-21,14 0 0,-14 0 1,6 0 0,-1 0 0,-5 0 0,15 0 0,-15 0 147,6 0-124,0 0-97,-6 0 65,14 0-7,-5 0-20,6 0-2,-6 0 103,-4 0-69,2 0-494,-7 0 1,6 0-1</inkml:trace>
  <inkml:trace contextRef="#ctx0" brushRef="#br0" timeOffset="3">6322 4134 19690,'0'26'372,"0"-1"-196,0-7-39,0 7-75,0 2 49,0 7-24,0-7-13,0 6 1,0-6-103,0 7 101,0-7 1,0 12-58,0-5 1,0 5 79,0-5-127,0 1 1,0 5 40,0 0 0,0 7-3,0-7 0,0 0-34,0-5 1,0-1 47,0 1 1,0 0-54,0-1 1,0-5 45,0 0 0,0-6-10,0 6 0,0-6 11,0 6-13,0-8 1,0 11 8,0-3-42,0 4 35,0 9 0,0-5-12,0 3 0,0-3 12,0-3 0,0 1-7,0-1 9,0 1-10,0 15 1,0-12-6,0 8 6,0-7 0,0 1 3,0 1-44,0-1 42,0 2 1,0-11-113,0 3 100,0-3-57,0 11 59,0 3 1,0-1-27,0-4 0,0-9-4,0-2 0,0 0-41,0 5 62,0 1 1,0 1 13,0 5 1,0-5 11,0 4-17,0-3 0,0-8-10,0 0-22,0-1-3,0 15 50,0-7 1,0 7 4,0-9-57,0-7 1,0 6 6,0-5 1,0 5 80,0 2-54,0-8 1,0 5 14,0-3 0,0 4-25,0 1 25,0-7 1,0 6-5,0-4 1,0-2 29,0 1 17,0 1 58,0 14 13,0 1-120,0 8 15,0-8 5,0-10 6,0-1-20,0-6-8,0 8-29,0-1-9,0 1 39,0-1 4,0 1 25,0 0-24,0-1 3,0-7 0,0 6 0,0-5 73,0-3-60,0 8-2,0-14 3,0 6 20,0-7-35,0-1 0,0 0-3,0-7 12,0 5-116,0-5 106,0 7-115,0 0 93,0 1 19,0-9 22,0 7 3,0-7 1,0 1-31,0 5 43,0-5-23,0-1-7,0 7 7,0-7-50,0 1 39,0 5-9,0-13-293,0 6 0,0-23 1,0-5-1</inkml:trace>
  <inkml:trace contextRef="#ctx0" brushRef="#br1" timeOffset="4">560 4393 20273,'0'35'1,"0"-1"0,0 1-17,0-1 0,0 1 19,0-1 0,0 3-34,0 3 0,0-1-3,0 7 0,0-2-23,0 2 1,0 2 58,0-7 0,0 7 2,0-2 0,0-2-9,0 2 1,0 0 43,0 6 1,0 0-37,0 0 1,0-4 2,0 4 1,0-10-22,0 10 1,0-4-3,0 4 1,0-6-25,0 0 1,0-6 38,0 6 1,0-7-4,0 1 1,0 3-6,0-3 1,0 2 6,0-2 1,0-3 9,0 3 1,0 3 8,0-3 0,0 2 13,0-1 1,0-3-25,0 8 1,0-7 7,0 1 0,0 4-6,0 2 1,0-2-14,0 3 1,0-7 11,0 6 1,0-6-19,0 6 1,0-7-3,0 1 0,0-3-24,0-3 189,0 1-147,0 7 16,0-5-6,0 5-7,0-15 19,0 6-67,0-14-19,0 13-19,0-12 37,0 12-13,0-5 69,0 8-41,0-1 33,0 1 1,0 0-30,0-1 80,0-7-51,0 6 12,0 1 15,0 3 5,0 5-41,0-7 13,0-1-10,0-7 9,0-2 19,0-8-40,0-7-2,0 5 7,0-5-5,0 15-13,0-6 23,0 14 9,0-14-13,0 6 213,0-8-126,0-7-53,0-2-61,0-1-3,0-5-63,0 14 117,0-14-395,0 5 1,0-7-1</inkml:trace>
  <inkml:trace contextRef="#ctx0" brushRef="#br1" timeOffset="5">1505 4479 19534,'0'-19'421,"0"4"-95,0 15-234,0 23 1,0-2-85,0 19 1,0-3 42,0-3 1,0 3-15,0 3 1,0-1-63,0 7 0,0-6 71,0 6 0,0-5-103,0 5 1,0-4 93,0 10 1,0-10-56,0 10 1,0-4 35,0 4 0,0 2 7,0 3 0,0-3-17,0 4 1,0-4-1,0-2 0,0-1-40,0 1 0,0 0 19,0 0 0,0-2-47,0-4 1,0-2 61,0-3 1,0-5-42,0 5 0,0-5 26,0-1 1,0-1 3,0 1 1,0-1-11,0 1 0,0-6 8,0 0 0,0-1-45,0 7 1,0 0 39,0-1 1,0 1 1,0-1 1,0 1-4,0 0 1,0-1-65,0 1 36,0-1 43,0 9-14,0 1 17,0 8-22,0 0 1,0-2-3,0-4-9,0-4-8,0-8 11,0 9 0,0 1 30,0 8 1,0-8-2,0-4 65,0-11-77,0 4 64,0-14 14,0 14-49,0-6-2,0 7-60,0 1 59,0-1-113,0 9 93,0-7-1,0 14 0,0-13 16,0 3-25,0-11 92,0 3-78,0-5 15,0 8 4,0 0 53,0-9-29,0 7 5,0-14-22,0 6 3,0 0 45,0-5-40,0 4 3,0-14-1,0 5-78,0-13-264,0 6 1,0-8-1</inkml:trace>
  <inkml:trace contextRef="#ctx0" brushRef="#br1" timeOffset="6">2377 4462 21027,'0'40'145,"0"1"0,0-1-92,0-5 1,0 7-123,0 4 0,0 4 68,0 2 1,0 2 63,0 3 0,0-1-166,0 8 1,0-9 31,0 3 0,0-4-47,0-2 0,0-1 31,0 1 171,0 0-92,0 0 0,0 0 12,0 0 0,0 2 14,0 3-27,0-3 0,0 6 8,0-8 0,0 5-24,0 1 0,0 0-71,0-7 0,0-1 65,0-4 0,0 2-20,0-7 1,0-1 3,0-5 2,0-1-5,0 1 52,0 7-53,0-13 140,0 11-117,0-5 113,0 9-89,0 8 1,0-2 18,0-4 1,0-9-81,0-9 31,0 1 0,0 12-6,0-1 0,0-5 20,0-7 32,0-6-38,0 18 75,0-11 133,0 13-145,0 0 1,0 1 11,0 3 1,0-10-40,0-7 32,0-8-59,0 12 1,0-6-59,0 7 9,0-7-21,0-2 102,0-8-15,0 8 6,0 2 0,0 8 16,0-1-13,0-7-8,0 6 16,0-14 4,0 14 62,0-14-14,0 6-12,0 0 7,0-6-51,0 14 5,0-14 10,0 6-34,0-8 30,0 8-54,0-5 2,0 5 22,0 0-19,0-6 15,0 6-4,0-16-127,0 7-6,0-14-167,0 5 1,0-22 313,0-8 0,0-8 0,0-3 0</inkml:trace>
  <inkml:trace contextRef="#ctx0" brushRef="#br1" timeOffset="7">3286 4479 20237,'0'29'379,"0"0"-287,0 0 1,0 17 29,0 0 1,0 2-179,0-7 0,0 1 85,0 4 0,0 8-43,0-8 1,0 8 38,0-8-23,0 11 0,0-3 6,0 4 1,0 1-40,0-1 56,0 7 0,0-11 9,0 4-673,0 3 656,0-7 0,0 6-76,0-8 78,0-8 0,0 4-34,0-8-156,0 0 107,0 3-22,0-7-31,0 7 98,0-9 7,0-7-6,0 6 0,0-1 618,0 9-620,0-1 1,0 0-11,0 1 0,0-1 5,0-5 0,0-7-13,0 1 0,0-6-8,0 6 1,0-6 103,0 6-75,0-8 0,0 6-25,0-4 87,0-4-64,0 14 1,0-12 90,0 8-83,0 0 0,0 5 8,0 1 1,0 5 6,0 1 0,0-1-6,0-5 0,0-1 1,0 1 0,0-1 27,0 1-30,0 0 1,0-1 0,0-5 81,0 0-78,0-8-67,0 4 33,0 0 0,0 2 4,0 7-10,0-7 104,0 6 0,0-14 30,0 6-100,0 0 0,0-13 32,0 11-13,0-14 1,0 1 21,0 5-23,0 3-12,0 1 37,0 13-6,0-5 55,0 16-74,0-7 13,0-1 84,0-3-85,0-12-9,0 5 20,0-8-7,0 0-7,0-7 1,0 5-8,0-13-60,0 6-188,0-1-188,0-5-33,0 14 206,0-7-96,0 16 68,0-5 42,0 4 235,0-6 0,0-9 0,0-1 0</inkml:trace>
  <inkml:trace contextRef="#ctx0" brushRef="#br1" timeOffset="8">4576 4549 19697,'0'34'133,"0"1"-54,0-1 1,0-5 1,0 0 0,0 0 5,0 5 0,0-5 14,0 0 1,0 0 9,0 5-67,0 9 1,0-5 40,0 8 0,0-5-12,0 5 1,0 0-60,0 6 0,0 0 56,0-1 0,0-1-120,0-3 0,0 8 39,0-3-8,0 4 0,0-4-5,0 0 0,0 0-8,0-1 39,0 1 1,0-6 28,0 1 0,0-3-25,0 2 1,0-2-115,0-4 1,0-3 66,0 3 1,0-1 1,0 1 1,0-3 24,0 3 0,0-2 113,0 3-111,0-5 0,0 6 17,0-7-20,0 7 1,0-5 94,0 3-89,0-3 16,0-3-29,0 1 1,0-1 6,0 1 1,0 0-35,0-1 1,0 7-14,0-1 0,0 2 51,0-2 0,0-1-6,0 7 1,0-8 57,0 3-60,0-5 0,0-1 188,0-1-179,0-7 40,0 6 24,0-14-43,0 6-1,0-15-15,0-2-6,0-1-5,0-5-6,0 14-8,0-7 14,0 16 1,0 2 28,0 8 1,0-1 37,0-7 8,0 6 96,0-14-134,0 6 61,0-15-51,0 13-32,0-20 2,0 20-40,0-5-22,0 1 40,0 14-20,0-6-146,0 7 160,0 1-95,0-16 102,0 4-13,0-13-63,0-1-359,0-1 297,0 0-3,0-6-354,0 13 218,0-6-19,0 9 312,0-9 0,0 14 0,0-3 0</inkml:trace>
  <inkml:trace contextRef="#ctx0" brushRef="#br1" timeOffset="9">5648 4583 19397,'0'-19'323,"0"4"856,0 15-948,0 23-94,0-10-9,0 27-154,0-13 0,0 8 100,0 0 1,0-7-130,0 1 0,0 0 113,0 6 0,0 5-95,0 0 0,0 8 203,0-2-120,0 4-11,0 2 1,0 6-47,0 0 46,0 7 1,0-11-50,0 3 0,0-1 60,0 2 0,0-10-163,0 4 146,0-4 0,0-4-32,0-4 0,0 2-89,0-1 1,0 1-37,0-2-36,0-3 119,0 5 1,0-1-21,0-1 0,0 2 8,0-1 0,0-3-8,0 8 1,0-6 61,0 7 1,0-9 0,0 2 1,0-9 10,0-2 31,0-8-8,0 12-31,0-6 12,0-1 10,0-1-42,0 0-1,0 2 19,0 16 1,0-1-3,0 4 0,0-9-58,0-9 27,0 1 1,0 6-6,0-1 18,0-7 52,0-2-49,0 0 41,0-6 8,0 14-26,0-6 9,0 8-8,0-1 6,0 1-14,0-1 7,0 1-1,0-8-13,0-10 9,0 6-1,0-19-4,0 11-10,0-7 0,0 2 15,0 15-2,0 2-7,0-1 0,0 7 6,0-6 1,0 2 10,0 0-11,0-16 4,0 10 2,0-13-50,0 15-4,0-6 44,0 14-3,0-6 0,0-1 1,0 7-5,0-14 37,0-1-31,0 5 44,0-12 4,0 14-21,0 0 11,0-6-28,0 14 1,0-6-68,0 0 69,0-10 0,0-9 168,0-8-161,0 7-5,0 3 16,0 7-95,0 1-7,0-1-319,0 0 71,0-7-19,0-2 1,0-8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8:33:30.802"/>
    </inkml:context>
    <inkml:brush xml:id="br0">
      <inkml:brushProperty name="width" value="0.2" units="cm"/>
      <inkml:brushProperty name="height" value="0.2" units="cm"/>
      <inkml:brushProperty name="color" value="#008C3A"/>
    </inkml:brush>
    <inkml:brush xml:id="br1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57 4165 19728,'-19'0'174,"-4"0"52,21 0 615,-5 0-644,22 0-193,-4 0 0,16 0 29,-4 0 3,-3 0 1,12 0-39,-3 0 1,-2 0 57,2 0 0,0 0-93,5 0 0,-5 0 73,0 0 1,0 0-35,5 0 1,-5 0 57,0 0-29,0 0 0,11 0 25,0 0-31,1 0 1,-1 0 57,0 0-54,1 0 1,-1 0-2,1 0 0,-1 0 42,-6 0-109,1 0 1,5 0 46,1 0 0,-7 0-2,-5 0 0,-6 0-15,6 0 1,-6 0-24,6 0 114,-8 0-74,12 0-6,-6 0 0,7 0 15,1 0-25,-8 0 1,11 0 12,-3 0 1,-3 0 0,-3 0 0,0 0-81,6 0 0,-7 0 74,1 0 0,0 0-6,6 0 1,-7 0-20,1 0 107,0 0-93,13 0 54,3 0-31,6 0-1,1 0 0,-2 0 3,-4 0-16,-3 0 1,-3 0-6,0 0 0,3 0 11,-3 0 0,-3 0-10,3 0 0,-4 0 7,-1 0 0,-6 0-47,0 0 113,-1 0 10,15 0 4,1 0 12,8 0-48,0 0-23,0 0 0,-3 0-41,-2 0 1,-5 0 41,-8 0 0,1 0-28,0 0 1,5 0-2,0 0 0,1 0 1,-7 0 0,7 0 34,-1 0 1,0 0 7,-5 0 0,-1 0-43,1 0 0,0 0 18,-1 0 0,1 0-35,-1 0 35,1 0 1,5 0-16,1 0 1,-1 0-10,-5 0 1,-1 0-8,1 0 1,5 0 17,1 0 0,-1 0-4,-6 0 1,1 0 49,0 0 0,5 0-44,0 0 1,1 0 19,-7 0 1,1 0-14,-1 0 0,-5 0 7,0 0 0,0 0-11,5 0 0,1 0 1,5 0-5,1 0 0,-7 0-3,-5 0 0,0 0-14,6 0 1,-7 0 18,1 0 0,-6 0-23,6 0 0,-6 0 16,6 0-217,-8 0 193,19 0 63,-11 0 15,14 0 6,-9 0-17,1 0-42,-1 0 23,-7 0 7,6 0-20,-14 0 6,6 0-12,0 0-3,-6 0-4,14 0 6,-6 0 6,7 0-9,1 0 8,0 0-8,-1 0 5,8 0 7,-5 0 86,5 0 13,-7 0-65,-1 0-15,9 0 0,-7 0-41,5 0 36,-13 0 1,5 0-115,-4 0 121,-4 0-90,7 0 26,-5 0-13,8 0-11,-8 0 41,-2 0 101,-8 0-96,-7 0 205,-3 0-147,1 0-760,-6 0 1,6 0 0</inkml:trace>
  <inkml:trace contextRef="#ctx0" brushRef="#br0" timeOffset="8416">0 4134 20287,'0'26'122,"0"7"-156,0-6-4,0 8 1,0-1-48,0 1-4,0-8 0,0 5 30,0-3 7,0-4-26,0 16 49,0-13-140,0 15 144,0-9-78,0 1 76,0-8-5,0 5 170,0-12-186,0 5 116,0 0-78,0 1-42,0 9 63,0 0-18,0-1-98,0 1-21,0-8 31,0 5 3,0-12 45,0 12-18,0-5 56,0 8-54,0-8 155,0 5-63,0-5 177,0 0-165,0-2-18,0-8-93,0 1 89,0 7-37,0-6 29,0 6-197,0 0 165,0-6-10,0 14 50,0-6-48,0 7 39,0 1-28,0-1-17,0-7 25,0 6-80,0-14 87,0 14-7,0-14 25,0 14-26,0-14 0,0 14-6,0-7 50,0 1-38,0 6 26,0-6-80,0 7-7,0 1 60,0-8-13,0 6 17,0-14-21,0 13 46,0-12-42,0 5 148,0 0-89,0-6 16,0 6-65,0 0 32,0-6-28,0 6 26,0-8-53,0 1 37,0-1 26,0 0 42,0 0 9,0 1-45,0 7-4,0-6-28,0 6 35,0-8-89,0 1 7,0-1-16,0-8 47,0 7-10,0-7 14,0 9-9,0-1 30,0 0-22,0 8-41,0 2 46,0 0-57,0-2 36,0-8 11,0 1 11,0-1-25,0-7 0,0 5 1,0-5 51,0 7-34,0 0 28,0 0-8,0 1 1,0-9 31,0-1-35,0 0 49,0-6-43,0 13-86,0-5 22,0 7-10,0 8 44,0-6-3,0 14 26,0-14-42,0 6 61,0-8-44,0-7 26,0 13-20,0-12 5,0 22-75,0-14 69,0 14-115,0-6 96,0 0-133,0 5 113,0-5 22,0 0 28,0 6 9,0-14 133,0 6-93,0-8 9,0 1 23,0-1-57,0 0 6,0-7-52,0 5-9,0-13 19,0 14 9,0-15 16,0 7-8,0 0 51,0-6 9,0 13-50,0-13 100,0 6-102,0-1 5,0-5-38,0 14 34,0-7 69,0 1 11,0-2-21,0-1 29,0-5-77,0 14 26,0-15 1,0 7-70,0 0 40,0 1-5,0 9-2,0-9 63,0 7 8,0-14 17,0 13 11,0-13-792,0 6 682,0-1 81,0-5-85,0 14 0,0-14 5,0 13 1,0-13-1,0 13-26,0-13 21,0 6-12,0-1-84,0-5 94,0 14 1,0-14 22,0 5-24,0 1 9,0-6-1,0 13-2,0-13 2,0 14-8,0-14-258,0 5 250,0 1-2,0-6-2,0 13 16,0-13 5,0 14-13,0-15 11,0 15 114,0-14-119,0 13 12,0-13 39,0 6-45,0-1 5,0-5 0,0 14-11,0-14-7,0 13-3,0 2 10,0 3 18,0 4-14,0-6 25,0-1 6,0-7-16,0-3 4,0 1-11,0-6-1,0 13-6,0-13-7,0 14-16,0-7 25,0 9 8,0-1 1,0-8-11,0 7 0,0-7-1,0 9 0,0-9 30,0 7-28,0-7 4,0 1-17,0-2 13,0-1 1,0-5-32,0 14 0,0-15 24,0 15-4,0-14-3,0 13 15,0-13 177,0 6-131,0-1 55,0-5-85,0 14-2,0-14-244,0 5 0,0-7 1</inkml:trace>
  <inkml:trace contextRef="#ctx0" brushRef="#br0" timeOffset="13713">57 8322 19293,'-19'0'107,"-4"0"80,21 0 317,-5 0-329,22 0-11,-4 0-40,22 0-55,-6 0 0,8 0 19,-1 0-50,1 0 1,5 0-50,0 0 1,3 0 61,-3 0 1,-3 0-18,3 0 0,2 0-14,-1 0 0,7 0-8,-2 0 0,4 0-12,2 0 0,-1 0-4,1 0 0,0 0-6,0 0 1,-6 0-7,0 0 1,-2 0-18,3 0 1,-5 0 37,-8 0 0,1 0-94,0 0 85,-1 0 0,12 0 0,0 0 1,1 0 2,-13 0 0,1 0-3,-1 0 1,1 0 3,-1 0 0,1 0 0,0 0 1,-1 0 4,1 0 0,-1 0-7,1 0 0,0 0 38,-1 0-31,1 0 1,11 0-4,0 0 1,0 0-3,-11 0 0,-1 0 1,1 0 0,5 0-2,1 0 1,5 0-1,-6 0 1,8 0 13,-2 0 0,-2 0-12,2 0 1,-1 0 49,1 0 0,2 0-20,-8 0 0,8 0 3,-2 0 0,-1 0-3,1 0 1,-2 0 6,2 0 1,-2 0-38,-4 0 1,-3 0 3,3 0 1,-9 0-25,-2 0 1,0 0 34,5 0 0,1 0-54,-1 0 0,1 0 31,0 0 1,-1 0-8,1 0 1,-1 0 13,1 0 0,0 0 1,-1 0 0,1 0-1,-1 0 1,1 0 0,0 0 0,-1 0 1,1 0-1,-1 0 0,7 0 78,-1 0 1,0 0-58,-5 0 1,-6 0 30,0 0-51,7 0 1,8 0-2,8 0 1,-12 0-12,1 0 1,-8 0 17,7 0 1,-4 0-7,-1 0 1,0 0 3,-1 0 1,1 0 53,-1 0 0,-5 0-55,0 0 116,0 0-94,13 0 5,-5 0-31,13 0-1,-14 0-16,14 0 28,-14 0 0,7 0-103,-9 0 83,-7 0-8,6 0 49,-6 0 10,7 0-11,1 0-10,7 0 0,-11 0 40,4 0-30,-12 0-49,9 0 53,-5 0-107,8 0 37,-1 0-9,-7 0 35,6 0-7,-14 0 13,6 0-12,-8 0 32,1 0-88,7 0-9,-6 0 78,14 0 0,-14 0 56,13 0-76,-12 0 92,5 0-71,-8 0 20,0 0-13,1 0-1,-1 0-8,0 0-5,8 0 4,-6 0-3,6 0 68,-7 0-56,-1 0-6,0 0 0,0 0 1,-7 0 1,5 0-2,-5 0-79,7 0-14,1 0 91,-1 0-27,0 0 48,0 0-18,-7 0 3,5 0-11,-13 0 8,6 0 13,0 0 6,-6 0-21,13 0 0,-13 0 1,6 0 0,-1 0 0,-5 0 0,14 0 0,-14 0 147,5 0-124,1 0-97,-6 0 65,13 0-7,-5 0-20,7 0-2,-7 0 103,-3 0-69,1 0-494,-6 0 1,6 0-1</inkml:trace>
  <inkml:trace contextRef="#ctx0" brushRef="#br0" timeOffset="20971">6017 4134 19690,'0'26'372,"0"-1"-196,0-7-39,0 7-75,0 2 49,0 7-24,0-7-13,0 6 1,0-6-103,0 7 101,0-7 1,0 12-58,0-5 1,0 5 79,0-5-127,0 1 1,0 5 40,0 0 0,0 7-3,0-7 0,0 0-34,0-5 1,0-1 47,0 1 1,0 0-54,0-1 1,0-5 45,0 0 0,0-6-10,0 6 0,0-6 11,0 6-13,0-8 1,0 11 8,0-3-42,0 4 35,0 9 0,0-5-12,0 3 0,0-3 12,0-3 0,0 1-7,0-1 9,0 1-10,0 15 1,0-12-6,0 8 6,0-7 0,0 1 3,0 1-44,0-1 42,0 2 1,0-11-113,0 3 100,0-3-57,0 11 59,0 3 1,0-1-27,0-4 0,0-9-4,0-2 0,0 0-41,0 5 62,0 1 1,0 1 13,0 5 1,0-5 11,0 4-17,0-3 0,0-8-10,0 0-22,0-1-3,0 15 50,0-7 1,0 7 4,0-9-57,0-7 1,0 6 6,0-5 1,0 5 80,0 2-54,0-8 1,0 5 14,0-3 0,0 4-25,0 1 25,0-7 1,0 6-5,0-4 1,0-2 29,0 1 17,0 1 58,0 14 13,0 1-120,0 8 15,0-8 5,0-10 6,0-1-20,0-6-8,0 8-29,0-1-9,0 1 39,0-1 4,0 1 25,0 0-24,0-1 3,0-7 0,0 6 0,0-5 73,0-3-60,0 8-2,0-14 3,0 6 20,0-7-35,0-1 0,0 0-3,0-7 12,0 5-116,0-5 106,0 7-115,0 0 93,0 1 19,0-9 22,0 7 3,0-7 1,0 1-31,0 5 43,0-5-23,0-1-7,0 7 7,0-7-50,0 1 39,0 5-9,0-13-293,0 6 0,0-23 1,0-5-1</inkml:trace>
  <inkml:trace contextRef="#ctx0" brushRef="#br1" timeOffset="38070">533 4393 20273,'0'35'1,"0"-1"0,0 1-17,0-1 0,0 1 19,0-1 0,0 3-34,0 3 0,0-1-3,0 7 0,0-2-23,0 2 1,0 2 58,0-7 0,0 7 2,0-2 0,0-2-9,0 2 1,0 0 43,0 6 1,0 0-37,0 0 1,0-4 2,0 4 1,0-10-22,0 10 1,0-4-3,0 4 1,0-6-25,0 0 1,0-6 38,0 6 1,0-7-4,0 1 1,0 3-6,0-3 1,0 2 6,0-2 1,0-3 9,0 3 1,0 3 8,0-3 0,0 2 13,0-1 1,0-3-25,0 8 1,0-7 7,0 1 0,0 4-6,0 2 1,0-2-14,0 3 1,0-7 11,0 6 1,0-6-19,0 6 1,0-7-3,0 1 0,0-3-24,0-3 189,0 1-147,0 7 16,0-5-6,0 5-7,0-15 19,0 6-67,0-14-19,0 13-19,0-12 37,0 12-13,0-5 69,0 8-41,0-1 33,0 1 1,0 0-30,0-1 80,0-7-51,0 6 12,0 1 15,0 3 5,0 5-41,0-7 13,0-1-10,0-7 9,0-2 19,0-8-40,0-7-2,0 5 7,0-5-5,0 15-13,0-6 23,0 14 9,0-14-13,0 6 213,0-8-126,0-7-53,0-2-61,0-1-3,0-5-63,0 14 117,0-14-395,0 5 1,0-7-1</inkml:trace>
  <inkml:trace contextRef="#ctx0" brushRef="#br1" timeOffset="40512">1432 4479 19534,'0'-19'421,"0"4"-95,0 15-234,0 23 1,0-2-85,0 19 1,0-3 42,0-3 1,0 3-15,0 3 1,0-1-63,0 7 0,0-6 71,0 6 0,0-5-103,0 5 1,0-4 93,0 10 1,0-10-56,0 10 1,0-4 35,0 4 0,0 2 7,0 3 0,0-3-17,0 4 1,0-4-1,0-2 0,0-1-40,0 1 0,0 0 19,0 0 0,0-2-47,0-4 1,0-2 61,0-3 1,0-5-42,0 5 0,0-5 26,0-1 1,0-1 3,0 1 1,0-1-11,0 1 0,0-6 8,0 0 0,0-1-45,0 7 1,0 0 39,0-1 1,0 1 1,0-1 1,0 1-4,0 0 1,0-1-65,0 1 36,0-1 43,0 9-14,0 1 17,0 8-22,0 0 1,0-2-3,0-4-9,0-4-8,0-8 11,0 9 0,0 1 30,0 8 1,0-8-2,0-4 65,0-11-77,0 4 64,0-14 14,0 14-49,0-6-2,0 7-60,0 1 59,0-1-113,0 9 93,0-7-1,0 14 0,0-13 16,0 3-25,0-11 92,0 3-78,0-5 15,0 8 4,0 0 53,0-9-29,0 7 5,0-14-22,0 6 3,0 0 45,0-5-40,0 4 3,0-14-1,0 5-78,0-13-264,0 6 1,0-8-1</inkml:trace>
  <inkml:trace contextRef="#ctx0" brushRef="#br1" timeOffset="43939">2262 4462 21027,'0'40'145,"0"1"0,0-1-92,0-5 1,0 7-123,0 4 0,0 4 68,0 2 1,0 2 63,0 3 0,0-1-166,0 8 1,0-9 31,0 3 0,0-4-47,0-2 0,0-1 31,0 1 171,0 0-92,0 0 0,0 0 12,0 0 0,0 2 14,0 3-27,0-3 0,0 6 8,0-8 0,0 5-24,0 1 0,0 0-71,0-7 0,0-1 65,0-4 0,0 2-20,0-7 1,0-1 3,0-5 2,0-1-5,0 1 52,0 7-53,0-13 140,0 11-117,0-5 113,0 9-89,0 8 1,0-2 18,0-4 1,0-9-81,0-9 31,0 1 0,0 12-6,0-1 0,0-5 20,0-7 32,0-6-38,0 18 75,0-11 133,0 13-145,0 0 1,0 1 11,0 3 1,0-10-40,0-7 32,0-8-59,0 12 1,0-6-59,0 7 9,0-7-21,0-2 102,0-8-15,0 8 6,0 2 0,0 8 16,0-1-13,0-7-8,0 6 16,0-14 4,0 14 62,0-14-14,0 6-12,0 0 7,0-6-51,0 14 5,0-14 10,0 6-34,0-8 30,0 8-54,0-5 2,0 5 22,0 0-19,0-6 15,0 6-4,0-16-127,0 7-6,0-14-167,0 5 1,0-22 313,0-8 0,0-8 0,0-3 0</inkml:trace>
  <inkml:trace contextRef="#ctx0" brushRef="#br1" timeOffset="46745">3127 4479 20237,'0'29'379,"0"0"-287,0 0 1,0 17 29,0 0 1,0 2-179,0-7 0,0 1 85,0 4 0,0 8-43,0-8 1,0 8 38,0-8-23,0 11 0,0-3 6,0 4 1,0 1-40,0-1 56,0 7 0,0-11 9,0 4-673,0 3 656,0-7 0,0 6-76,0-8 78,0-8 0,0 4-34,0-8-156,0 0 107,0 3-22,0-7-31,0 7 98,0-9 7,0-7-6,0 6 0,0-1 618,0 9-620,0-1 1,0 0-11,0 1 0,0-1 5,0-5 0,0-7-13,0 1 0,0-6-8,0 6 1,0-6 103,0 6-75,0-8 0,0 6-25,0-4 87,0-4-64,0 14 1,0-12 90,0 8-83,0 0 0,0 5 8,0 1 1,0 5 6,0 1 0,0-1-6,0-5 0,0-1 1,0 1 0,0-1 27,0 1-30,0 0 1,0-1 0,0-5 81,0 0-78,0-8-67,0 4 33,0 0 0,0 2 4,0 7-10,0-7 104,0 6 0,0-14 30,0 6-100,0 0 0,0-13 32,0 11-13,0-14 1,0 1 21,0 5-23,0 3-12,0 1 37,0 13-6,0-5 55,0 16-74,0-7 13,0-1 84,0-3-85,0-12-9,0 5 20,0-8-7,0 0-7,0-7 1,0 5-8,0-13-60,0 6-188,0-1-188,0-5-33,0 14 206,0-7-96,0 16 68,0-5 42,0 4 235,0-6 0,0-9 0,0-1 0</inkml:trace>
  <inkml:trace contextRef="#ctx0" brushRef="#br1" timeOffset="49314">4355 4549 19697,'0'34'133,"0"1"-54,0-1 1,0-5 1,0 0 0,0 0 5,0 5 0,0-5 14,0 0 1,0 0 9,0 5-67,0 9 1,0-5 40,0 8 0,0-5-12,0 5 1,0 0-60,0 6 0,0 0 56,0-1 0,0-1-120,0-3 0,0 8 39,0-3-8,0 4 0,0-4-5,0 0 0,0 0-8,0-1 39,0 1 1,0-6 28,0 1 0,0-3-25,0 2 1,0-2-115,0-4 1,0-3 66,0 3 1,0-1 1,0 1 1,0-3 24,0 3 0,0-2 113,0 3-111,0-5 0,0 6 17,0-7-20,0 7 1,0-5 94,0 3-89,0-3 16,0-3-29,0 1 1,0-1 6,0 1 1,0 0-35,0-1 1,0 7-14,0-1 0,0 2 51,0-2 0,0-1-6,0 7 1,0-8 57,0 3-60,0-5 0,0-1 188,0-1-179,0-7 40,0 6 24,0-14-43,0 6-1,0-15-15,0-2-6,0-1-5,0-5-6,0 14-8,0-7 14,0 16 1,0 2 28,0 8 1,0-1 37,0-7 8,0 6 96,0-14-134,0 6 61,0-15-51,0 13-32,0-20 2,0 20-40,0-5-22,0 1 40,0 14-20,0-6-146,0 7 160,0 1-95,0-16 102,0 4-13,0-13-63,0-1-359,0-1 297,0 0-3,0-6-354,0 13 218,0-6-19,0 9 312,0-9 0,0 14 0,0-3 0</inkml:trace>
  <inkml:trace contextRef="#ctx0" brushRef="#br1" timeOffset="52150">5375 4583 19397,'0'-19'323,"0"4"856,0 15-948,0 23-94,0-10-9,0 27-154,0-13 0,0 8 100,0 0 1,0-7-130,0 1 0,0 0 113,0 6 0,0 5-95,0 0 0,0 8 203,0-2-120,0 4-11,0 2 1,0 6-47,0 0 46,0 7 1,0-11-50,0 3 0,0-1 60,0 2 0,0-10-163,0 4 146,0-4 0,0-4-32,0-4 0,0 2-89,0-1 1,0 1-37,0-2-36,0-3 119,0 5 1,0-1-21,0-1 0,0 2 8,0-1 0,0-3-8,0 8 1,0-6 61,0 7 1,0-9 0,0 2 1,0-9 10,0-2 31,0-8-8,0 12-31,0-6 12,0-1 10,0-1-42,0 0-1,0 2 19,0 16 1,0-1-3,0 4 0,0-9-58,0-9 27,0 1 1,0 6-6,0-1 18,0-7 52,0-2-49,0 0 41,0-6 8,0 14-26,0-6 9,0 8-8,0-1 6,0 1-14,0-1 7,0 1-1,0-8-13,0-10 9,0 6-1,0-19-4,0 11-10,0-7 0,0 2 15,0 15-2,0 2-7,0-1 0,0 7 6,0-6 1,0 2 10,0 0-11,0-16 4,0 10 2,0-13-50,0 15-4,0-6 44,0 14-3,0-6 0,0-1 1,0 7-5,0-14 37,0-1-31,0 5 44,0-12 4,0 14-21,0 0 11,0-6-28,0 14 1,0-6-68,0 0 69,0-10 0,0-9 168,0-8-161,0 7-5,0 3 16,0 7-95,0 1-7,0-1-319,0 0 71,0-7-19,0-2 1,0-8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8:34:51.260"/>
    </inkml:context>
    <inkml:brush xml:id="br0">
      <inkml:brushProperty name="width" value="0.2" units="cm"/>
      <inkml:brushProperty name="height" value="0.2" units="cm"/>
      <inkml:brushProperty name="color" value="#008C3A"/>
    </inkml:brush>
    <inkml:brush xml:id="br1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57 4165 19728,'-19'0'174,"-4"0"52,21 0 615,-5 0-644,22 0-193,-4 0 0,16 0 29,-4 0 3,-3 0 1,12 0-39,-3 0 1,-2 0 57,2 0 0,0 0-93,5 0 0,-5 0 73,0 0 1,0 0-35,5 0 1,-5 0 57,0 0-29,0 0 0,11 0 25,0 0-31,1 0 1,-1 0 57,0 0-54,1 0 1,-1 0-2,1 0 0,-1 0 42,-6 0-109,1 0 1,5 0 46,1 0 0,-7 0-2,-5 0 0,-6 0-15,6 0 1,-6 0-24,6 0 114,-8 0-74,12 0-6,-6 0 0,7 0 15,1 0-25,-8 0 1,11 0 12,-3 0 1,-3 0 0,-3 0 0,0 0-81,6 0 0,-7 0 74,1 0 0,0 0-6,6 0 1,-7 0-20,1 0 107,0 0-93,13 0 54,3 0-31,6 0-1,1 0 0,-2 0 3,-4 0-16,-3 0 1,-3 0-6,0 0 0,3 0 11,-3 0 0,-3 0-10,3 0 0,-4 0 7,-1 0 0,-6 0-47,0 0 113,-1 0 10,15 0 4,1 0 12,8 0-48,0 0-23,0 0 0,-3 0-41,-2 0 1,-5 0 41,-8 0 0,1 0-28,0 0 1,5 0-2,0 0 0,1 0 1,-7 0 0,7 0 34,-1 0 1,0 0 7,-5 0 0,-1 0-43,1 0 0,0 0 18,-1 0 0,1 0-35,-1 0 35,1 0 1,5 0-16,1 0 1,-1 0-10,-5 0 1,-1 0-8,1 0 1,5 0 17,1 0 0,-1 0-4,-6 0 1,1 0 49,0 0 0,5 0-44,0 0 1,1 0 19,-7 0 1,1 0-14,-1 0 0,-5 0 7,0 0 0,0 0-11,5 0 0,1 0 1,5 0-5,1 0 0,-7 0-3,-5 0 0,0 0-14,6 0 1,-7 0 18,1 0 0,-6 0-23,6 0 0,-6 0 16,6 0-217,-8 0 193,19 0 63,-11 0 15,14 0 6,-9 0-17,1 0-42,-1 0 23,-7 0 7,6 0-20,-14 0 6,6 0-12,0 0-3,-6 0-4,14 0 6,-6 0 6,7 0-9,1 0 8,0 0-8,-1 0 5,8 0 7,-5 0 86,5 0 13,-7 0-65,-1 0-15,9 0 0,-7 0-41,5 0 36,-13 0 1,5 0-115,-4 0 121,-4 0-90,7 0 26,-5 0-13,8 0-11,-8 0 41,-2 0 101,-8 0-96,-7 0 205,-3 0-147,1 0-760,-6 0 1,6 0 0</inkml:trace>
  <inkml:trace contextRef="#ctx0" brushRef="#br0" timeOffset="1">0 4134 20287,'0'26'122,"0"7"-156,0-6-4,0 8 1,0-1-48,0 1-4,0-8 0,0 5 30,0-3 7,0-4-26,0 16 49,0-13-140,0 15 144,0-9-78,0 1 76,0-8-5,0 5 170,0-12-186,0 5 116,0 0-78,0 1-42,0 9 63,0 0-18,0-1-98,0 1-21,0-8 31,0 5 3,0-12 45,0 12-18,0-5 56,0 8-54,0-8 155,0 5-63,0-5 177,0 0-165,0-2-18,0-8-93,0 1 89,0 7-37,0-6 29,0 6-197,0 0 165,0-6-10,0 14 50,0-6-48,0 7 39,0 1-28,0-1-17,0-7 25,0 6-80,0-14 87,0 14-7,0-14 25,0 14-26,0-14 0,0 14-6,0-7 50,0 1-38,0 6 26,0-6-80,0 7-7,0 1 60,0-8-13,0 6 17,0-14-21,0 13 46,0-12-42,0 5 148,0 0-89,0-6 16,0 6-65,0 0 32,0-6-28,0 6 26,0-8-53,0 1 37,0-1 26,0 0 42,0 0 9,0 1-45,0 7-4,0-6-28,0 6 35,0-8-89,0 1 7,0-1-16,0-8 47,0 7-10,0-7 14,0 9-9,0-1 30,0 0-22,0 8-41,0 2 46,0 0-57,0-2 36,0-8 11,0 1 11,0-1-25,0-7 0,0 5 1,0-5 51,0 7-34,0 0 28,0 0-8,0 1 1,0-9 31,0-1-35,0 0 49,0-6-43,0 13-86,0-5 22,0 7-10,0 8 44,0-6-3,0 14 26,0-14-42,0 6 61,0-8-44,0-7 26,0 13-20,0-12 5,0 22-75,0-14 69,0 14-115,0-6 96,0 0-133,0 5 113,0-5 22,0 0 28,0 6 9,0-14 133,0 6-93,0-8 9,0 1 23,0-1-57,0 0 6,0-7-52,0 5-9,0-13 19,0 14 9,0-15 16,0 7-8,0 0 51,0-6 9,0 13-50,0-13 100,0 6-102,0-1 5,0-5-38,0 14 34,0-7 69,0 1 11,0-2-21,0-1 29,0-5-77,0 14 26,0-15 1,0 7-70,0 0 40,0 1-5,0 9-2,0-9 63,0 7 8,0-14 17,0 13 11,0-13-792,0 6 682,0-1 81,0-5-85,0 14 0,0-14 5,0 13 1,0-13-1,0 13-26,0-13 21,0 6-12,0-1-84,0-5 94,0 14 1,0-14 22,0 5-24,0 1 9,0-6-1,0 13-2,0-13 2,0 14-8,0-14-258,0 5 250,0 1-2,0-6-2,0 13 16,0-13 5,0 14-13,0-15 11,0 15 114,0-14-119,0 13 12,0-13 39,0 6-45,0-1 5,0-5 0,0 14-11,0-14-7,0 13-3,0 2 10,0 3 18,0 4-14,0-6 25,0-1 6,0-7-16,0-3 4,0 1-11,0-6-1,0 13-6,0-13-7,0 14-16,0-7 25,0 9 8,0-1 1,0-8-11,0 7 0,0-7-1,0 9 0,0-9 30,0 7-28,0-7 4,0 1-17,0-2 13,0-1 1,0-5-32,0 14 0,0-15 24,0 15-4,0-14-3,0 13 15,0-13 177,0 6-131,0-1 55,0-5-85,0 14-2,0-14-244,0 5 0,0-7 1</inkml:trace>
  <inkml:trace contextRef="#ctx0" brushRef="#br0" timeOffset="2">57 8322 19293,'-19'0'107,"-4"0"80,21 0 317,-5 0-329,22 0-11,-4 0-40,22 0-55,-6 0 0,8 0 19,-1 0-50,1 0 1,5 0-50,0 0 1,3 0 61,-3 0 1,-3 0-18,3 0 0,2 0-14,-1 0 0,7 0-8,-2 0 0,4 0-12,2 0 0,-1 0-4,1 0 0,0 0-6,0 0 1,-6 0-7,0 0 1,-2 0-18,3 0 1,-5 0 37,-8 0 0,1 0-94,0 0 85,-1 0 0,12 0 0,0 0 1,1 0 2,-13 0 0,1 0-3,-1 0 1,1 0 3,-1 0 0,1 0 0,0 0 1,-1 0 4,1 0 0,-1 0-7,1 0 0,0 0 38,-1 0-31,1 0 1,11 0-4,0 0 1,0 0-3,-11 0 0,-1 0 1,1 0 0,5 0-2,1 0 1,5 0-1,-6 0 1,8 0 13,-2 0 0,-2 0-12,2 0 1,-1 0 49,1 0 0,2 0-20,-8 0 0,8 0 3,-2 0 0,-1 0-3,1 0 1,-2 0 6,2 0 1,-2 0-38,-4 0 1,-3 0 3,3 0 1,-9 0-25,-2 0 1,0 0 34,5 0 0,1 0-54,-1 0 0,1 0 31,0 0 1,-1 0-8,1 0 1,-1 0 13,1 0 0,0 0 1,-1 0 0,1 0-1,-1 0 1,1 0 0,0 0 0,-1 0 1,1 0-1,-1 0 0,7 0 78,-1 0 1,0 0-58,-5 0 1,-6 0 30,0 0-51,7 0 1,8 0-2,8 0 1,-12 0-12,1 0 1,-8 0 17,7 0 1,-4 0-7,-1 0 1,0 0 3,-1 0 1,1 0 53,-1 0 0,-5 0-55,0 0 116,0 0-94,13 0 5,-5 0-31,13 0-1,-14 0-16,14 0 28,-14 0 0,7 0-103,-9 0 83,-7 0-8,6 0 49,-6 0 10,7 0-11,1 0-10,7 0 0,-11 0 40,4 0-30,-12 0-49,9 0 53,-5 0-107,8 0 37,-1 0-9,-7 0 35,6 0-7,-14 0 13,6 0-12,-8 0 32,1 0-88,7 0-9,-6 0 78,14 0 0,-14 0 56,13 0-76,-12 0 92,5 0-71,-8 0 20,0 0-13,1 0-1,-1 0-8,0 0-5,8 0 4,-6 0-3,6 0 68,-7 0-56,-1 0-6,0 0 0,0 0 1,-7 0 1,5 0-2,-5 0-79,7 0-14,1 0 91,-1 0-27,0 0 48,0 0-18,-7 0 3,5 0-11,-13 0 8,6 0 13,0 0 6,-6 0-21,13 0 0,-13 0 1,6 0 0,-1 0 0,-5 0 0,14 0 0,-14 0 147,5 0-124,1 0-97,-6 0 65,13 0-7,-5 0-20,7 0-2,-7 0 103,-3 0-69,1 0-494,-6 0 1,6 0-1</inkml:trace>
  <inkml:trace contextRef="#ctx0" brushRef="#br0" timeOffset="3">6017 4134 19690,'0'26'372,"0"-1"-196,0-7-39,0 7-75,0 2 49,0 7-24,0-7-13,0 6 1,0-6-103,0 7 101,0-7 1,0 12-58,0-5 1,0 5 79,0-5-127,0 1 1,0 5 40,0 0 0,0 7-3,0-7 0,0 0-34,0-5 1,0-1 47,0 1 1,0 0-54,0-1 1,0-5 45,0 0 0,0-6-10,0 6 0,0-6 11,0 6-13,0-8 1,0 11 8,0-3-42,0 4 35,0 9 0,0-5-12,0 3 0,0-3 12,0-3 0,0 1-7,0-1 9,0 1-10,0 15 1,0-12-6,0 8 6,0-7 0,0 1 3,0 1-44,0-1 42,0 2 1,0-11-113,0 3 100,0-3-57,0 11 59,0 3 1,0-1-27,0-4 0,0-9-4,0-2 0,0 0-41,0 5 62,0 1 1,0 1 13,0 5 1,0-5 11,0 4-17,0-3 0,0-8-10,0 0-22,0-1-3,0 15 50,0-7 1,0 7 4,0-9-57,0-7 1,0 6 6,0-5 1,0 5 80,0 2-54,0-8 1,0 5 14,0-3 0,0 4-25,0 1 25,0-7 1,0 6-5,0-4 1,0-2 29,0 1 17,0 1 58,0 14 13,0 1-120,0 8 15,0-8 5,0-10 6,0-1-20,0-6-8,0 8-29,0-1-9,0 1 39,0-1 4,0 1 25,0 0-24,0-1 3,0-7 0,0 6 0,0-5 73,0-3-60,0 8-2,0-14 3,0 6 20,0-7-35,0-1 0,0 0-3,0-7 12,0 5-116,0-5 106,0 7-115,0 0 93,0 1 19,0-9 22,0 7 3,0-7 1,0 1-31,0 5 43,0-5-23,0-1-7,0 7 7,0-7-50,0 1 39,0 5-9,0-13-293,0 6 0,0-23 1,0-5-1</inkml:trace>
  <inkml:trace contextRef="#ctx0" brushRef="#br1" timeOffset="4">533 4393 20273,'0'35'1,"0"-1"0,0 1-17,0-1 0,0 1 19,0-1 0,0 3-34,0 3 0,0-1-3,0 7 0,0-2-23,0 2 1,0 2 58,0-7 0,0 7 2,0-2 0,0-2-9,0 2 1,0 0 43,0 6 1,0 0-37,0 0 1,0-4 2,0 4 1,0-10-22,0 10 1,0-4-3,0 4 1,0-6-25,0 0 1,0-6 38,0 6 1,0-7-4,0 1 1,0 3-6,0-3 1,0 2 6,0-2 1,0-3 9,0 3 1,0 3 8,0-3 0,0 2 13,0-1 1,0-3-25,0 8 1,0-7 7,0 1 0,0 4-6,0 2 1,0-2-14,0 3 1,0-7 11,0 6 1,0-6-19,0 6 1,0-7-3,0 1 0,0-3-24,0-3 189,0 1-147,0 7 16,0-5-6,0 5-7,0-15 19,0 6-67,0-14-19,0 13-19,0-12 37,0 12-13,0-5 69,0 8-41,0-1 33,0 1 1,0 0-30,0-1 80,0-7-51,0 6 12,0 1 15,0 3 5,0 5-41,0-7 13,0-1-10,0-7 9,0-2 19,0-8-40,0-7-2,0 5 7,0-5-5,0 15-13,0-6 23,0 14 9,0-14-13,0 6 213,0-8-126,0-7-53,0-2-61,0-1-3,0-5-63,0 14 117,0-14-395,0 5 1,0-7-1</inkml:trace>
  <inkml:trace contextRef="#ctx0" brushRef="#br1" timeOffset="5">1432 4479 19534,'0'-19'421,"0"4"-95,0 15-234,0 23 1,0-2-85,0 19 1,0-3 42,0-3 1,0 3-15,0 3 1,0-1-63,0 7 0,0-6 71,0 6 0,0-5-103,0 5 1,0-4 93,0 10 1,0-10-56,0 10 1,0-4 35,0 4 0,0 2 7,0 3 0,0-3-17,0 4 1,0-4-1,0-2 0,0-1-40,0 1 0,0 0 19,0 0 0,0-2-47,0-4 1,0-2 61,0-3 1,0-5-42,0 5 0,0-5 26,0-1 1,0-1 3,0 1 1,0-1-11,0 1 0,0-6 8,0 0 0,0-1-45,0 7 1,0 0 39,0-1 1,0 1 1,0-1 1,0 1-4,0 0 1,0-1-65,0 1 36,0-1 43,0 9-14,0 1 17,0 8-22,0 0 1,0-2-3,0-4-9,0-4-8,0-8 11,0 9 0,0 1 30,0 8 1,0-8-2,0-4 65,0-11-77,0 4 64,0-14 14,0 14-49,0-6-2,0 7-60,0 1 59,0-1-113,0 9 93,0-7-1,0 14 0,0-13 16,0 3-25,0-11 92,0 3-78,0-5 15,0 8 4,0 0 53,0-9-29,0 7 5,0-14-22,0 6 3,0 0 45,0-5-40,0 4 3,0-14-1,0 5-78,0-13-264,0 6 1,0-8-1</inkml:trace>
  <inkml:trace contextRef="#ctx0" brushRef="#br1" timeOffset="6">2262 4462 21027,'0'40'145,"0"1"0,0-1-92,0-5 1,0 7-123,0 4 0,0 4 68,0 2 1,0 2 63,0 3 0,0-1-166,0 8 1,0-9 31,0 3 0,0-4-47,0-2 0,0-1 31,0 1 171,0 0-92,0 0 0,0 0 12,0 0 0,0 2 14,0 3-27,0-3 0,0 6 8,0-8 0,0 5-24,0 1 0,0 0-71,0-7 0,0-1 65,0-4 0,0 2-20,0-7 1,0-1 3,0-5 2,0-1-5,0 1 52,0 7-53,0-13 140,0 11-117,0-5 113,0 9-89,0 8 1,0-2 18,0-4 1,0-9-81,0-9 31,0 1 0,0 12-6,0-1 0,0-5 20,0-7 32,0-6-38,0 18 75,0-11 133,0 13-145,0 0 1,0 1 11,0 3 1,0-10-40,0-7 32,0-8-59,0 12 1,0-6-59,0 7 9,0-7-21,0-2 102,0-8-15,0 8 6,0 2 0,0 8 16,0-1-13,0-7-8,0 6 16,0-14 4,0 14 62,0-14-14,0 6-12,0 0 7,0-6-51,0 14 5,0-14 10,0 6-34,0-8 30,0 8-54,0-5 2,0 5 22,0 0-19,0-6 15,0 6-4,0-16-127,0 7-6,0-14-167,0 5 1,0-22 313,0-8 0,0-8 0,0-3 0</inkml:trace>
  <inkml:trace contextRef="#ctx0" brushRef="#br1" timeOffset="7">3127 4479 20237,'0'29'379,"0"0"-287,0 0 1,0 17 29,0 0 1,0 2-179,0-7 0,0 1 85,0 4 0,0 8-43,0-8 1,0 8 38,0-8-23,0 11 0,0-3 6,0 4 1,0 1-40,0-1 56,0 7 0,0-11 9,0 4-673,0 3 656,0-7 0,0 6-76,0-8 78,0-8 0,0 4-34,0-8-156,0 0 107,0 3-22,0-7-31,0 7 98,0-9 7,0-7-6,0 6 0,0-1 618,0 9-620,0-1 1,0 0-11,0 1 0,0-1 5,0-5 0,0-7-13,0 1 0,0-6-8,0 6 1,0-6 103,0 6-75,0-8 0,0 6-25,0-4 87,0-4-64,0 14 1,0-12 90,0 8-83,0 0 0,0 5 8,0 1 1,0 5 6,0 1 0,0-1-6,0-5 0,0-1 1,0 1 0,0-1 27,0 1-30,0 0 1,0-1 0,0-5 81,0 0-78,0-8-67,0 4 33,0 0 0,0 2 4,0 7-10,0-7 104,0 6 0,0-14 30,0 6-100,0 0 0,0-13 32,0 11-13,0-14 1,0 1 21,0 5-23,0 3-12,0 1 37,0 13-6,0-5 55,0 16-74,0-7 13,0-1 84,0-3-85,0-12-9,0 5 20,0-8-7,0 0-7,0-7 1,0 5-8,0-13-60,0 6-188,0-1-188,0-5-33,0 14 206,0-7-96,0 16 68,0-5 42,0 4 235,0-6 0,0-9 0,0-1 0</inkml:trace>
  <inkml:trace contextRef="#ctx0" brushRef="#br1" timeOffset="8">4355 4549 19697,'0'34'133,"0"1"-54,0-1 1,0-5 1,0 0 0,0 0 5,0 5 0,0-5 14,0 0 1,0 0 9,0 5-67,0 9 1,0-5 40,0 8 0,0-5-12,0 5 1,0 0-60,0 6 0,0 0 56,0-1 0,0-1-120,0-3 0,0 8 39,0-3-8,0 4 0,0-4-5,0 0 0,0 0-8,0-1 39,0 1 1,0-6 28,0 1 0,0-3-25,0 2 1,0-2-115,0-4 1,0-3 66,0 3 1,0-1 1,0 1 1,0-3 24,0 3 0,0-2 113,0 3-111,0-5 0,0 6 17,0-7-20,0 7 1,0-5 94,0 3-89,0-3 16,0-3-29,0 1 1,0-1 6,0 1 1,0 0-35,0-1 1,0 7-14,0-1 0,0 2 51,0-2 0,0-1-6,0 7 1,0-8 57,0 3-60,0-5 0,0-1 188,0-1-179,0-7 40,0 6 24,0-14-43,0 6-1,0-15-15,0-2-6,0-1-5,0-5-6,0 14-8,0-7 14,0 16 1,0 2 28,0 8 1,0-1 37,0-7 8,0 6 96,0-14-134,0 6 61,0-15-51,0 13-32,0-20 2,0 20-40,0-5-22,0 1 40,0 14-20,0-6-146,0 7 160,0 1-95,0-16 102,0 4-13,0-13-63,0-1-359,0-1 297,0 0-3,0-6-354,0 13 218,0-6-19,0 9 312,0-9 0,0 14 0,0-3 0</inkml:trace>
  <inkml:trace contextRef="#ctx0" brushRef="#br1" timeOffset="9">5375 4583 19397,'0'-19'323,"0"4"856,0 15-948,0 23-94,0-10-9,0 27-154,0-13 0,0 8 100,0 0 1,0-7-130,0 1 0,0 0 113,0 6 0,0 5-95,0 0 0,0 8 203,0-2-120,0 4-11,0 2 1,0 6-47,0 0 46,0 7 1,0-11-50,0 3 0,0-1 60,0 2 0,0-10-163,0 4 146,0-4 0,0-4-32,0-4 0,0 2-89,0-1 1,0 1-37,0-2-36,0-3 119,0 5 1,0-1-21,0-1 0,0 2 8,0-1 0,0-3-8,0 8 1,0-6 61,0 7 1,0-9 0,0 2 1,0-9 10,0-2 31,0-8-8,0 12-31,0-6 12,0-1 10,0-1-42,0 0-1,0 2 19,0 16 1,0-1-3,0 4 0,0-9-58,0-9 27,0 1 1,0 6-6,0-1 18,0-7 52,0-2-49,0 0 41,0-6 8,0 14-26,0-6 9,0 8-8,0-1 6,0 1-14,0-1 7,0 1-1,0-8-13,0-10 9,0 6-1,0-19-4,0 11-10,0-7 0,0 2 15,0 15-2,0 2-7,0-1 0,0 7 6,0-6 1,0 2 10,0 0-11,0-16 4,0 10 2,0-13-50,0 15-4,0-6 44,0 14-3,0-6 0,0-1 1,0 7-5,0-14 37,0-1-31,0 5 44,0-12 4,0 14-21,0 0 11,0-6-28,0 14 1,0-6-68,0 0 69,0-10 0,0-9 168,0-8-161,0 7-5,0 3 16,0 7-95,0 1-7,0-1-319,0 0 71,0-7-19,0-2 1,0-8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8:36:26.642"/>
    </inkml:context>
    <inkml:brush xml:id="br0">
      <inkml:brushProperty name="width" value="0.2" units="cm"/>
      <inkml:brushProperty name="height" value="0.2" units="cm"/>
      <inkml:brushProperty name="color" value="#008C3A"/>
    </inkml:brush>
    <inkml:brush xml:id="br1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57 4165 19728,'-19'0'174,"-4"0"52,21 0 615,-5 0-644,22 0-193,-4 0 0,16 0 29,-4 0 3,-3 0 1,12 0-39,-3 0 1,-2 0 57,2 0 0,0 0-93,5 0 0,-5 0 73,0 0 1,0 0-35,5 0 1,-5 0 57,0 0-29,0 0 0,11 0 25,0 0-31,1 0 1,-1 0 57,0 0-54,1 0 1,-1 0-2,1 0 0,-1 0 42,-6 0-109,1 0 1,5 0 46,1 0 0,-7 0-2,-5 0 0,-6 0-15,6 0 1,-6 0-24,6 0 114,-8 0-74,12 0-6,-6 0 0,7 0 15,1 0-25,-8 0 1,11 0 12,-3 0 1,-3 0 0,-3 0 0,0 0-81,6 0 0,-7 0 74,1 0 0,0 0-6,6 0 1,-7 0-20,1 0 107,0 0-93,13 0 54,3 0-31,6 0-1,1 0 0,-2 0 3,-4 0-16,-3 0 1,-3 0-6,0 0 0,3 0 11,-3 0 0,-3 0-10,3 0 0,-4 0 7,-1 0 0,-6 0-47,0 0 113,-1 0 10,15 0 4,1 0 12,8 0-48,0 0-23,0 0 0,-3 0-41,-2 0 1,-5 0 41,-8 0 0,1 0-28,0 0 1,5 0-2,0 0 0,1 0 1,-7 0 0,7 0 34,-1 0 1,0 0 7,-5 0 0,-1 0-43,1 0 0,0 0 18,-1 0 0,1 0-35,-1 0 35,1 0 1,5 0-16,1 0 1,-1 0-10,-5 0 1,-1 0-8,1 0 1,5 0 17,1 0 0,-1 0-4,-6 0 1,1 0 49,0 0 0,5 0-44,0 0 1,1 0 19,-7 0 1,1 0-14,-1 0 0,-5 0 7,0 0 0,0 0-11,5 0 0,1 0 1,5 0-5,1 0 0,-7 0-3,-5 0 0,0 0-14,6 0 1,-7 0 18,1 0 0,-6 0-23,6 0 0,-6 0 16,6 0-217,-8 0 193,19 0 63,-11 0 15,14 0 6,-9 0-17,1 0-42,-1 0 23,-7 0 7,6 0-20,-14 0 6,6 0-12,0 0-3,-6 0-4,14 0 6,-6 0 6,7 0-9,1 0 8,0 0-8,-1 0 5,8 0 7,-5 0 86,5 0 13,-7 0-65,-1 0-15,9 0 0,-7 0-41,5 0 36,-13 0 1,5 0-115,-4 0 121,-4 0-90,7 0 26,-5 0-13,8 0-11,-8 0 41,-2 0 101,-8 0-96,-7 0 205,-3 0-147,1 0-760,-6 0 1,6 0 0</inkml:trace>
  <inkml:trace contextRef="#ctx0" brushRef="#br0" timeOffset="1">0 4134 20287,'0'26'122,"0"7"-156,0-6-4,0 8 1,0-1-48,0 1-4,0-8 0,0 5 30,0-3 7,0-4-26,0 16 49,0-13-140,0 15 144,0-9-78,0 1 76,0-8-5,0 5 170,0-12-186,0 5 116,0 0-78,0 1-42,0 9 63,0 0-18,0-1-98,0 1-21,0-8 31,0 5 3,0-12 45,0 12-18,0-5 56,0 8-54,0-8 155,0 5-63,0-5 177,0 0-165,0-2-18,0-8-93,0 1 89,0 7-37,0-6 29,0 6-197,0 0 165,0-6-10,0 14 50,0-6-48,0 7 39,0 1-28,0-1-17,0-7 25,0 6-80,0-14 87,0 14-7,0-14 25,0 14-26,0-14 0,0 14-6,0-7 50,0 1-38,0 6 26,0-6-80,0 7-7,0 1 60,0-8-13,0 6 17,0-14-21,0 13 46,0-12-42,0 5 148,0 0-89,0-6 16,0 6-65,0 0 32,0-6-28,0 6 26,0-8-53,0 1 37,0-1 26,0 0 42,0 0 9,0 1-45,0 7-4,0-6-28,0 6 35,0-8-89,0 1 7,0-1-16,0-8 47,0 7-10,0-7 14,0 9-9,0-1 30,0 0-22,0 8-41,0 2 46,0 0-57,0-2 36,0-8 11,0 1 11,0-1-25,0-7 0,0 5 1,0-5 51,0 7-34,0 0 28,0 0-8,0 1 1,0-9 31,0-1-35,0 0 49,0-6-43,0 13-86,0-5 22,0 7-10,0 8 44,0-6-3,0 14 26,0-14-42,0 6 61,0-8-44,0-7 26,0 13-20,0-12 5,0 22-75,0-14 69,0 14-115,0-6 96,0 0-133,0 5 113,0-5 22,0 0 28,0 6 9,0-14 133,0 6-93,0-8 9,0 1 23,0-1-57,0 0 6,0-7-52,0 5-9,0-13 19,0 14 9,0-15 16,0 7-8,0 0 51,0-6 9,0 13-50,0-13 100,0 6-102,0-1 5,0-5-38,0 14 34,0-7 69,0 1 11,0-2-21,0-1 29,0-5-77,0 14 26,0-15 1,0 7-70,0 0 40,0 1-5,0 9-2,0-9 63,0 7 8,0-14 17,0 13 11,0-13-792,0 6 682,0-1 81,0-5-85,0 14 0,0-14 5,0 13 1,0-13-1,0 13-26,0-13 21,0 6-12,0-1-84,0-5 94,0 14 1,0-14 22,0 5-24,0 1 9,0-6-1,0 13-2,0-13 2,0 14-8,0-14-258,0 5 250,0 1-2,0-6-2,0 13 16,0-13 5,0 14-13,0-15 11,0 15 114,0-14-119,0 13 12,0-13 39,0 6-45,0-1 5,0-5 0,0 14-11,0-14-7,0 13-3,0 2 10,0 3 18,0 4-14,0-6 25,0-1 6,0-7-16,0-3 4,0 1-11,0-6-1,0 13-6,0-13-7,0 14-16,0-7 25,0 9 8,0-1 1,0-8-11,0 7 0,0-7-1,0 9 0,0-9 30,0 7-28,0-7 4,0 1-17,0-2 13,0-1 1,0-5-32,0 14 0,0-15 24,0 15-4,0-14-3,0 13 15,0-13 177,0 6-131,0-1 55,0-5-85,0 14-2,0-14-244,0 5 0,0-7 1</inkml:trace>
  <inkml:trace contextRef="#ctx0" brushRef="#br0" timeOffset="2">57 8322 19293,'-19'0'107,"-4"0"80,21 0 317,-5 0-329,22 0-11,-4 0-40,22 0-55,-6 0 0,8 0 19,-1 0-50,1 0 1,5 0-50,0 0 1,3 0 61,-3 0 1,-3 0-18,3 0 0,2 0-14,-1 0 0,7 0-8,-2 0 0,4 0-12,2 0 0,-1 0-4,1 0 0,0 0-6,0 0 1,-6 0-7,0 0 1,-2 0-18,3 0 1,-5 0 37,-8 0 0,1 0-94,0 0 85,-1 0 0,12 0 0,0 0 1,1 0 2,-13 0 0,1 0-3,-1 0 1,1 0 3,-1 0 0,1 0 0,0 0 1,-1 0 4,1 0 0,-1 0-7,1 0 0,0 0 38,-1 0-31,1 0 1,11 0-4,0 0 1,0 0-3,-11 0 0,-1 0 1,1 0 0,5 0-2,1 0 1,5 0-1,-6 0 1,8 0 13,-2 0 0,-2 0-12,2 0 1,-1 0 49,1 0 0,2 0-20,-8 0 0,8 0 3,-2 0 0,-1 0-3,1 0 1,-2 0 6,2 0 1,-2 0-38,-4 0 1,-3 0 3,3 0 1,-9 0-25,-2 0 1,0 0 34,5 0 0,1 0-54,-1 0 0,1 0 31,0 0 1,-1 0-8,1 0 1,-1 0 13,1 0 0,0 0 1,-1 0 0,1 0-1,-1 0 1,1 0 0,0 0 0,-1 0 1,1 0-1,-1 0 0,7 0 78,-1 0 1,0 0-58,-5 0 1,-6 0 30,0 0-51,7 0 1,8 0-2,8 0 1,-12 0-12,1 0 1,-8 0 17,7 0 1,-4 0-7,-1 0 1,0 0 3,-1 0 1,1 0 53,-1 0 0,-5 0-55,0 0 116,0 0-94,13 0 5,-5 0-31,13 0-1,-14 0-16,14 0 28,-14 0 0,7 0-103,-9 0 83,-7 0-8,6 0 49,-6 0 10,7 0-11,1 0-10,7 0 0,-11 0 40,4 0-30,-12 0-49,9 0 53,-5 0-107,8 0 37,-1 0-9,-7 0 35,6 0-7,-14 0 13,6 0-12,-8 0 32,1 0-88,7 0-9,-6 0 78,14 0 0,-14 0 56,13 0-76,-12 0 92,5 0-71,-8 0 20,0 0-13,1 0-1,-1 0-8,0 0-5,8 0 4,-6 0-3,6 0 68,-7 0-56,-1 0-6,0 0 0,0 0 1,-7 0 1,5 0-2,-5 0-79,7 0-14,1 0 91,-1 0-27,0 0 48,0 0-18,-7 0 3,5 0-11,-13 0 8,6 0 13,0 0 6,-6 0-21,13 0 0,-13 0 1,6 0 0,-1 0 0,-5 0 0,14 0 0,-14 0 147,5 0-124,1 0-97,-6 0 65,13 0-7,-5 0-20,7 0-2,-7 0 103,-3 0-69,1 0-494,-6 0 1,6 0-1</inkml:trace>
  <inkml:trace contextRef="#ctx0" brushRef="#br0" timeOffset="3">6017 4134 19690,'0'26'372,"0"-1"-196,0-7-39,0 7-75,0 2 49,0 7-24,0-7-13,0 6 1,0-6-103,0 7 101,0-7 1,0 12-58,0-5 1,0 5 79,0-5-127,0 1 1,0 5 40,0 0 0,0 7-3,0-7 0,0 0-34,0-5 1,0-1 47,0 1 1,0 0-54,0-1 1,0-5 45,0 0 0,0-6-10,0 6 0,0-6 11,0 6-13,0-8 1,0 11 8,0-3-42,0 4 35,0 9 0,0-5-12,0 3 0,0-3 12,0-3 0,0 1-7,0-1 9,0 1-10,0 15 1,0-12-6,0 8 6,0-7 0,0 1 3,0 1-44,0-1 42,0 2 1,0-11-113,0 3 100,0-3-57,0 11 59,0 3 1,0-1-27,0-4 0,0-9-4,0-2 0,0 0-41,0 5 62,0 1 1,0 1 13,0 5 1,0-5 11,0 4-17,0-3 0,0-8-10,0 0-22,0-1-3,0 15 50,0-7 1,0 7 4,0-9-57,0-7 1,0 6 6,0-5 1,0 5 80,0 2-54,0-8 1,0 5 14,0-3 0,0 4-25,0 1 25,0-7 1,0 6-5,0-4 1,0-2 29,0 1 17,0 1 58,0 14 13,0 1-120,0 8 15,0-8 5,0-10 6,0-1-20,0-6-8,0 8-29,0-1-9,0 1 39,0-1 4,0 1 25,0 0-24,0-1 3,0-7 0,0 6 0,0-5 73,0-3-60,0 8-2,0-14 3,0 6 20,0-7-35,0-1 0,0 0-3,0-7 12,0 5-116,0-5 106,0 7-115,0 0 93,0 1 19,0-9 22,0 7 3,0-7 1,0 1-31,0 5 43,0-5-23,0-1-7,0 7 7,0-7-50,0 1 39,0 5-9,0-13-293,0 6 0,0-23 1,0-5-1</inkml:trace>
  <inkml:trace contextRef="#ctx0" brushRef="#br1" timeOffset="4">533 4393 20273,'0'35'1,"0"-1"0,0 1-17,0-1 0,0 1 19,0-1 0,0 3-34,0 3 0,0-1-3,0 7 0,0-2-23,0 2 1,0 2 58,0-7 0,0 7 2,0-2 0,0-2-9,0 2 1,0 0 43,0 6 1,0 0-37,0 0 1,0-4 2,0 4 1,0-10-22,0 10 1,0-4-3,0 4 1,0-6-25,0 0 1,0-6 38,0 6 1,0-7-4,0 1 1,0 3-6,0-3 1,0 2 6,0-2 1,0-3 9,0 3 1,0 3 8,0-3 0,0 2 13,0-1 1,0-3-25,0 8 1,0-7 7,0 1 0,0 4-6,0 2 1,0-2-14,0 3 1,0-7 11,0 6 1,0-6-19,0 6 1,0-7-3,0 1 0,0-3-24,0-3 189,0 1-147,0 7 16,0-5-6,0 5-7,0-15 19,0 6-67,0-14-19,0 13-19,0-12 37,0 12-13,0-5 69,0 8-41,0-1 33,0 1 1,0 0-30,0-1 80,0-7-51,0 6 12,0 1 15,0 3 5,0 5-41,0-7 13,0-1-10,0-7 9,0-2 19,0-8-40,0-7-2,0 5 7,0-5-5,0 15-13,0-6 23,0 14 9,0-14-13,0 6 213,0-8-126,0-7-53,0-2-61,0-1-3,0-5-63,0 14 117,0-14-395,0 5 1,0-7-1</inkml:trace>
  <inkml:trace contextRef="#ctx0" brushRef="#br1" timeOffset="5">1432 4479 19534,'0'-19'421,"0"4"-95,0 15-234,0 23 1,0-2-85,0 19 1,0-3 42,0-3 1,0 3-15,0 3 1,0-1-63,0 7 0,0-6 71,0 6 0,0-5-103,0 5 1,0-4 93,0 10 1,0-10-56,0 10 1,0-4 35,0 4 0,0 2 7,0 3 0,0-3-17,0 4 1,0-4-1,0-2 0,0-1-40,0 1 0,0 0 19,0 0 0,0-2-47,0-4 1,0-2 61,0-3 1,0-5-42,0 5 0,0-5 26,0-1 1,0-1 3,0 1 1,0-1-11,0 1 0,0-6 8,0 0 0,0-1-45,0 7 1,0 0 39,0-1 1,0 1 1,0-1 1,0 1-4,0 0 1,0-1-65,0 1 36,0-1 43,0 9-14,0 1 17,0 8-22,0 0 1,0-2-3,0-4-9,0-4-8,0-8 11,0 9 0,0 1 30,0 8 1,0-8-2,0-4 65,0-11-77,0 4 64,0-14 14,0 14-49,0-6-2,0 7-60,0 1 59,0-1-113,0 9 93,0-7-1,0 14 0,0-13 16,0 3-25,0-11 92,0 3-78,0-5 15,0 8 4,0 0 53,0-9-29,0 7 5,0-14-22,0 6 3,0 0 45,0-5-40,0 4 3,0-14-1,0 5-78,0-13-264,0 6 1,0-8-1</inkml:trace>
  <inkml:trace contextRef="#ctx0" brushRef="#br1" timeOffset="6">2262 4462 21027,'0'40'145,"0"1"0,0-1-92,0-5 1,0 7-123,0 4 0,0 4 68,0 2 1,0 2 63,0 3 0,0-1-166,0 8 1,0-9 31,0 3 0,0-4-47,0-2 0,0-1 31,0 1 171,0 0-92,0 0 0,0 0 12,0 0 0,0 2 14,0 3-27,0-3 0,0 6 8,0-8 0,0 5-24,0 1 0,0 0-71,0-7 0,0-1 65,0-4 0,0 2-20,0-7 1,0-1 3,0-5 2,0-1-5,0 1 52,0 7-53,0-13 140,0 11-117,0-5 113,0 9-89,0 8 1,0-2 18,0-4 1,0-9-81,0-9 31,0 1 0,0 12-6,0-1 0,0-5 20,0-7 32,0-6-38,0 18 75,0-11 133,0 13-145,0 0 1,0 1 11,0 3 1,0-10-40,0-7 32,0-8-59,0 12 1,0-6-59,0 7 9,0-7-21,0-2 102,0-8-15,0 8 6,0 2 0,0 8 16,0-1-13,0-7-8,0 6 16,0-14 4,0 14 62,0-14-14,0 6-12,0 0 7,0-6-51,0 14 5,0-14 10,0 6-34,0-8 30,0 8-54,0-5 2,0 5 22,0 0-19,0-6 15,0 6-4,0-16-127,0 7-6,0-14-167,0 5 1,0-22 313,0-8 0,0-8 0,0-3 0</inkml:trace>
  <inkml:trace contextRef="#ctx0" brushRef="#br1" timeOffset="7">3127 4479 20237,'0'29'379,"0"0"-287,0 0 1,0 17 29,0 0 1,0 2-179,0-7 0,0 1 85,0 4 0,0 8-43,0-8 1,0 8 38,0-8-23,0 11 0,0-3 6,0 4 1,0 1-40,0-1 56,0 7 0,0-11 9,0 4-673,0 3 656,0-7 0,0 6-76,0-8 78,0-8 0,0 4-34,0-8-156,0 0 107,0 3-22,0-7-31,0 7 98,0-9 7,0-7-6,0 6 0,0-1 618,0 9-620,0-1 1,0 0-11,0 1 0,0-1 5,0-5 0,0-7-13,0 1 0,0-6-8,0 6 1,0-6 103,0 6-75,0-8 0,0 6-25,0-4 87,0-4-64,0 14 1,0-12 90,0 8-83,0 0 0,0 5 8,0 1 1,0 5 6,0 1 0,0-1-6,0-5 0,0-1 1,0 1 0,0-1 27,0 1-30,0 0 1,0-1 0,0-5 81,0 0-78,0-8-67,0 4 33,0 0 0,0 2 4,0 7-10,0-7 104,0 6 0,0-14 30,0 6-100,0 0 0,0-13 32,0 11-13,0-14 1,0 1 21,0 5-23,0 3-12,0 1 37,0 13-6,0-5 55,0 16-74,0-7 13,0-1 84,0-3-85,0-12-9,0 5 20,0-8-7,0 0-7,0-7 1,0 5-8,0-13-60,0 6-188,0-1-188,0-5-33,0 14 206,0-7-96,0 16 68,0-5 42,0 4 235,0-6 0,0-9 0,0-1 0</inkml:trace>
  <inkml:trace contextRef="#ctx0" brushRef="#br1" timeOffset="8">4355 4549 19697,'0'34'133,"0"1"-54,0-1 1,0-5 1,0 0 0,0 0 5,0 5 0,0-5 14,0 0 1,0 0 9,0 5-67,0 9 1,0-5 40,0 8 0,0-5-12,0 5 1,0 0-60,0 6 0,0 0 56,0-1 0,0-1-120,0-3 0,0 8 39,0-3-8,0 4 0,0-4-5,0 0 0,0 0-8,0-1 39,0 1 1,0-6 28,0 1 0,0-3-25,0 2 1,0-2-115,0-4 1,0-3 66,0 3 1,0-1 1,0 1 1,0-3 24,0 3 0,0-2 113,0 3-111,0-5 0,0 6 17,0-7-20,0 7 1,0-5 94,0 3-89,0-3 16,0-3-29,0 1 1,0-1 6,0 1 1,0 0-35,0-1 1,0 7-14,0-1 0,0 2 51,0-2 0,0-1-6,0 7 1,0-8 57,0 3-60,0-5 0,0-1 188,0-1-179,0-7 40,0 6 24,0-14-43,0 6-1,0-15-15,0-2-6,0-1-5,0-5-6,0 14-8,0-7 14,0 16 1,0 2 28,0 8 1,0-1 37,0-7 8,0 6 96,0-14-134,0 6 61,0-15-51,0 13-32,0-20 2,0 20-40,0-5-22,0 1 40,0 14-20,0-6-146,0 7 160,0 1-95,0-16 102,0 4-13,0-13-63,0-1-359,0-1 297,0 0-3,0-6-354,0 13 218,0-6-19,0 9 312,0-9 0,0 14 0,0-3 0</inkml:trace>
  <inkml:trace contextRef="#ctx0" brushRef="#br1" timeOffset="9">5375 4583 19397,'0'-19'323,"0"4"856,0 15-948,0 23-94,0-10-9,0 27-154,0-13 0,0 8 100,0 0 1,0-7-130,0 1 0,0 0 113,0 6 0,0 5-95,0 0 0,0 8 203,0-2-120,0 4-11,0 2 1,0 6-47,0 0 46,0 7 1,0-11-50,0 3 0,0-1 60,0 2 0,0-10-163,0 4 146,0-4 0,0-4-32,0-4 0,0 2-89,0-1 1,0 1-37,0-2-36,0-3 119,0 5 1,0-1-21,0-1 0,0 2 8,0-1 0,0-3-8,0 8 1,0-6 61,0 7 1,0-9 0,0 2 1,0-9 10,0-2 31,0-8-8,0 12-31,0-6 12,0-1 10,0-1-42,0 0-1,0 2 19,0 16 1,0-1-3,0 4 0,0-9-58,0-9 27,0 1 1,0 6-6,0-1 18,0-7 52,0-2-49,0 0 41,0-6 8,0 14-26,0-6 9,0 8-8,0-1 6,0 1-14,0-1 7,0 1-1,0-8-13,0-10 9,0 6-1,0-19-4,0 11-10,0-7 0,0 2 15,0 15-2,0 2-7,0-1 0,0 7 6,0-6 1,0 2 10,0 0-11,0-16 4,0 10 2,0-13-50,0 15-4,0-6 44,0 14-3,0-6 0,0-1 1,0 7-5,0-14 37,0-1-31,0 5 44,0-12 4,0 14-21,0 0 11,0-6-28,0 14 1,0-6-68,0 0 69,0-10 0,0-9 168,0-8-161,0 7-5,0 3 16,0 7-95,0 1-7,0-1-319,0 0 71,0-7-19,0-2 1,0-8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8:36:54.578"/>
    </inkml:context>
    <inkml:brush xml:id="br0">
      <inkml:brushProperty name="width" value="0.2" units="cm"/>
      <inkml:brushProperty name="height" value="0.2" units="cm"/>
      <inkml:brushProperty name="color" value="#008C3A"/>
    </inkml:brush>
    <inkml:brush xml:id="br1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60 4165 19728,'-20'0'174,"-4"0"52,22 0 615,-6 0-644,24 0-193,-4 0 0,16 0 29,-4 0 3,-3 0 1,13 0-39,-4 0 1,-1 0 57,1 0 0,1 0-93,4 0 0,-4 0 73,-1 0 1,1 0-35,4 0 1,-4 0 57,-1 0-29,1 0 0,11 0 25,0 0-31,1 0 1,-1 0 57,0 0-54,1 0 1,-1 0-2,1 0 0,-1 0 42,-6 0-109,1 0 1,5 0 46,1 0 0,-7 0-2,-6 0 0,-6 0-15,7 0 1,-7 0-24,6 0 114,-8 0-74,13 0-6,-7 0 0,8 0 15,1 0-25,-9 0 1,12 0 12,-3 0 1,-3 0 0,-4 0 0,1 0-81,5 0 0,-6 0 74,0 0 0,1 0-6,5 0 1,-6 0-20,0 0 107,1 0-93,13 0 54,3 0-31,7 0-1,0 0 0,-1 0 3,-5 0-16,-2 0 1,-4 0-6,0 0 0,3 0 11,-3 0 0,-3 0-10,3 0 0,-4 0 7,-2 0 0,-5 0-47,-1 0 113,0 0 10,15 0 4,1 0 12,9 0-48,-1 0-23,1 0 0,-4 0-41,-1 0 1,-6 0 41,-8 0 0,1 0-28,-1 0 1,6 0-2,0 0 0,1 0 1,-7 0 0,7 0 34,-1 0 1,0 0 7,-5 0 0,-1 0-43,1 0 0,-1 0 18,0 0 0,1 0-35,-1 0 35,0 0 1,6 0-16,1 0 1,-1 0-10,-5 0 1,-1 0-8,1 0 1,5 0 17,1 0 0,-1 0-4,-6 0 1,0 0 49,1 0 0,5 0-44,0 0 1,1 0 19,-7 0 1,1 0-14,-1 0 0,-6 0 7,0 0 0,1 0-11,5 0 0,0 0 1,6 0-5,2 0 0,-9 0-3,-4 0 0,-1 0-14,7 0 1,-8 0 18,2 0 0,-7 0-23,7 0 0,-7 0 16,6 0-217,-8 0 193,20 0 63,-11 0 15,14 0 6,-9 0-17,0 0-42,0 0 23,-8 0 7,7 0-20,-15 0 6,6 0-12,1 0-3,-7 0-4,14 0 6,-5 0 6,6 0-9,2 0 8,0 0-8,-1 0 5,8 0 7,-5 0 86,5 0 13,-7 0-65,-2 0-15,10 0 0,-7 0-41,5 0 36,-13 0 1,4 0-115,-3 0 121,-5 0-90,8 0 26,-6 0-13,9 0-11,-9 0 41,-1 0 101,-10 0-96,-6 0 205,-4 0-147,2 0-760,-7 0 1,6 0 0</inkml:trace>
  <inkml:trace contextRef="#ctx0" brushRef="#br0" timeOffset="1">0 4134 20287,'0'26'122,"0"7"-156,0-6-4,0 8 1,0-1-48,0 1-4,0-8 0,0 5 30,0-3 7,0-4-26,0 16 49,0-13-140,0 15 144,0-9-78,0 1 76,0-8-5,0 5 170,0-12-186,0 5 116,0 0-78,0 1-42,0 9 63,0 0-18,0-1-98,0 1-21,0-8 31,0 5 3,0-12 45,0 12-18,0-5 56,0 8-54,0-8 155,0 5-63,0-5 177,0 0-165,0-2-18,0-8-93,0 1 89,0 7-37,0-6 29,0 6-197,0 0 165,0-6-10,0 14 50,0-6-48,0 7 39,0 1-28,0-1-17,0-7 25,0 6-80,0-14 87,0 14-7,0-14 25,0 14-26,0-14 0,0 14-6,0-7 50,0 1-38,0 6 26,0-6-80,0 7-7,0 1 60,0-8-13,0 6 17,0-14-21,0 13 46,0-12-42,0 5 148,0 0-89,0-6 16,0 6-65,0 0 32,0-6-28,0 6 26,0-8-53,0 1 37,0-1 26,0 0 42,0 0 9,0 1-45,0 7-4,0-6-28,0 6 35,0-8-89,0 1 7,0-1-16,0-8 47,0 7-10,0-7 14,0 9-9,0-1 30,0 0-22,0 8-41,0 2 46,0 0-57,0-2 36,0-8 11,0 1 11,0-1-25,0-7 0,0 5 1,0-5 51,0 7-34,0 0 28,0 0-8,0 1 1,0-9 31,0-1-35,0 0 49,0-6-43,0 13-86,0-5 22,0 7-10,0 8 44,0-6-3,0 14 26,0-14-42,0 6 61,0-8-44,0-7 26,0 13-20,0-12 5,0 22-75,0-14 69,0 14-115,0-6 96,0 0-133,0 5 113,0-5 22,0 0 28,0 6 9,0-14 133,0 6-93,0-8 9,0 1 23,0-1-57,0 0 6,0-7-52,0 5-9,0-13 19,0 14 9,0-15 16,0 7-8,0 0 51,0-6 9,0 13-50,0-13 100,0 6-102,0-1 5,0-5-38,0 14 34,0-7 69,0 1 11,0-2-21,0-1 29,0-5-77,0 14 26,0-15 1,0 7-70,0 0 40,0 1-5,0 9-2,0-9 63,0 7 8,0-14 17,0 13 11,0-13-792,0 6 682,0-1 81,0-5-85,0 14 0,0-14 5,0 13 1,0-13-1,0 13-26,0-13 21,0 6-12,0-1-84,0-5 94,0 14 1,0-14 22,0 5-24,0 1 9,0-6-1,0 13-2,0-13 2,0 14-8,0-14-258,0 5 250,0 1-2,0-6-2,0 13 16,0-13 5,0 14-13,0-15 11,0 15 114,0-14-119,0 13 12,0-13 39,0 6-45,0-1 5,0-5 0,0 14-11,0-14-7,0 13-3,0 2 10,0 3 18,0 4-14,0-6 25,0-1 6,0-7-16,0-3 4,0 1-11,0-6-1,0 13-6,0-13-7,0 14-16,0-7 25,0 9 8,0-1 1,0-8-11,0 7 0,0-7-1,0 9 0,0-9 30,0 7-28,0-7 4,0 1-17,0-2 13,0-1 1,0-5-32,0 14 0,0-15 24,0 15-4,0-14-3,0 13 15,0-13 177,0 6-131,0-1 55,0-5-85,0 14-2,0-14-244,0 5 0,0-7 1</inkml:trace>
  <inkml:trace contextRef="#ctx0" brushRef="#br0" timeOffset="2">60 8322 19293,'-20'0'107,"-4"0"80,22 0 317,-6 0-329,24 0-11,-4 0-40,22 0-55,-5 0 0,7 0 19,0 0-50,1 0 1,5 0-50,0 0 1,3 0 61,-3 0 1,-3 0-18,3 0 0,2 0-14,-1 0 0,8 0-8,-3 0 0,5 0-12,1 0 0,0 0-4,0 0 0,1 0-6,0 0 1,-7 0-7,0 0 1,-1 0-18,2 0 1,-5 0 37,-8 0 0,1 0-94,-1 0 85,0 0 0,13 0 0,-1 0 1,1 0 2,-13 0 0,1 0-3,-2 0 1,2 0 3,-1 0 0,1 0 0,-1 0 1,0 0 4,1 0 0,-1 0-7,0 0 0,1 0 38,-1 0-31,1 0 1,11 0-4,0 0 1,1 0-3,-12 0 0,-2 0 1,2 0 0,5 0-2,1 0 1,5 0-1,-5 0 1,7 0 13,-2 0 0,-1 0-12,1 0 1,-1 0 49,1 0 0,3 0-20,-9 0 0,8 0 3,-1 0 0,-2 0-3,1 0 1,-1 0 6,1 0 1,-2 0-38,-4 0 1,-3 0 3,3 0 1,-9 0-25,-3 0 1,1 0 34,4 0 0,2 0-54,-1 0 0,1 0 31,-1 0 1,0 0-8,1 0 1,-1 0 13,0 0 0,1 0 1,-1 0 0,1 0-1,-2 0 1,2 0 0,0 0 0,-1 0 1,0 0-1,0 0 0,7 0 78,-1 0 1,0 0-58,-5 0 1,-7 0 30,1 0-51,7 0 1,8 0-2,9 0 1,-13 0-12,1 0 1,-9 0 17,8 0 1,-4 0-7,-1 0 1,0 0 3,-1 0 1,0 0 53,0 0 0,-5 0-55,-1 0 116,0 0-94,15 0 5,-7 0-31,15 0-1,-15 0-16,14 0 28,-14 0 0,7 0-103,-9 0 83,-8 0-8,7 0 49,-6 0 10,6 0-11,2 0-10,7 0 0,-11 0 40,3 0-30,-11 0-49,8 0 53,-4 0-107,7 0 37,0 0-9,-7 0 35,5 0-7,-14 0 13,6 0-12,-8 0 32,1 0-88,7 0-9,-6 0 78,15 0 0,-15 0 56,14 0-76,-13 0 92,5 0-71,-8 0 20,0 0-13,1 0-1,-2 0-8,1 0-5,9 0 4,-7 0-3,6 0 68,-7 0-56,-1 0-6,-1 0 0,1 0 1,-7 0 1,5 0-2,-6 0-79,8 0-14,1 0 91,-1 0-27,0 0 48,-1 0-18,-6 0 3,5 0-11,-14 0 8,6 0 13,1 0 6,-7 0-21,14 0 0,-14 0 1,6 0 0,-1 0 0,-5 0 0,15 0 0,-15 0 147,6 0-124,0 0-97,-6 0 65,14 0-7,-5 0-20,6 0-2,-6 0 103,-4 0-69,2 0-494,-7 0 1,6 0-1</inkml:trace>
  <inkml:trace contextRef="#ctx0" brushRef="#br0" timeOffset="3">6322 4134 19690,'0'26'372,"0"-1"-196,0-7-39,0 7-75,0 2 49,0 7-24,0-7-13,0 6 1,0-6-103,0 7 101,0-7 1,0 12-58,0-5 1,0 5 79,0-5-127,0 1 1,0 5 40,0 0 0,0 7-3,0-7 0,0 0-34,0-5 1,0-1 47,0 1 1,0 0-54,0-1 1,0-5 45,0 0 0,0-6-10,0 6 0,0-6 11,0 6-13,0-8 1,0 11 8,0-3-42,0 4 35,0 9 0,0-5-12,0 3 0,0-3 12,0-3 0,0 1-7,0-1 9,0 1-10,0 15 1,0-12-6,0 8 6,0-7 0,0 1 3,0 1-44,0-1 42,0 2 1,0-11-113,0 3 100,0-3-57,0 11 59,0 3 1,0-1-27,0-4 0,0-9-4,0-2 0,0 0-41,0 5 62,0 1 1,0 1 13,0 5 1,0-5 11,0 4-17,0-3 0,0-8-10,0 0-22,0-1-3,0 15 50,0-7 1,0 7 4,0-9-57,0-7 1,0 6 6,0-5 1,0 5 80,0 2-54,0-8 1,0 5 14,0-3 0,0 4-25,0 1 25,0-7 1,0 6-5,0-4 1,0-2 29,0 1 17,0 1 58,0 14 13,0 1-120,0 8 15,0-8 5,0-10 6,0-1-20,0-6-8,0 8-29,0-1-9,0 1 39,0-1 4,0 1 25,0 0-24,0-1 3,0-7 0,0 6 0,0-5 73,0-3-60,0 8-2,0-14 3,0 6 20,0-7-35,0-1 0,0 0-3,0-7 12,0 5-116,0-5 106,0 7-115,0 0 93,0 1 19,0-9 22,0 7 3,0-7 1,0 1-31,0 5 43,0-5-23,0-1-7,0 7 7,0-7-50,0 1 39,0 5-9,0-13-293,0 6 0,0-23 1,0-5-1</inkml:trace>
  <inkml:trace contextRef="#ctx0" brushRef="#br1" timeOffset="4">560 4393 20273,'0'35'1,"0"-1"0,0 1-17,0-1 0,0 1 19,0-1 0,0 3-34,0 3 0,0-1-3,0 7 0,0-2-23,0 2 1,0 2 58,0-7 0,0 7 2,0-2 0,0-2-9,0 2 1,0 0 43,0 6 1,0 0-37,0 0 1,0-4 2,0 4 1,0-10-22,0 10 1,0-4-3,0 4 1,0-6-25,0 0 1,0-6 38,0 6 1,0-7-4,0 1 1,0 3-6,0-3 1,0 2 6,0-2 1,0-3 9,0 3 1,0 3 8,0-3 0,0 2 13,0-1 1,0-3-25,0 8 1,0-7 7,0 1 0,0 4-6,0 2 1,0-2-14,0 3 1,0-7 11,0 6 1,0-6-19,0 6 1,0-7-3,0 1 0,0-3-24,0-3 189,0 1-147,0 7 16,0-5-6,0 5-7,0-15 19,0 6-67,0-14-19,0 13-19,0-12 37,0 12-13,0-5 69,0 8-41,0-1 33,0 1 1,0 0-30,0-1 80,0-7-51,0 6 12,0 1 15,0 3 5,0 5-41,0-7 13,0-1-10,0-7 9,0-2 19,0-8-40,0-7-2,0 5 7,0-5-5,0 15-13,0-6 23,0 14 9,0-14-13,0 6 213,0-8-126,0-7-53,0-2-61,0-1-3,0-5-63,0 14 117,0-14-395,0 5 1,0-7-1</inkml:trace>
  <inkml:trace contextRef="#ctx0" brushRef="#br1" timeOffset="5">1505 4479 19534,'0'-19'421,"0"4"-95,0 15-234,0 23 1,0-2-85,0 19 1,0-3 42,0-3 1,0 3-15,0 3 1,0-1-63,0 7 0,0-6 71,0 6 0,0-5-103,0 5 1,0-4 93,0 10 1,0-10-56,0 10 1,0-4 35,0 4 0,0 2 7,0 3 0,0-3-17,0 4 1,0-4-1,0-2 0,0-1-40,0 1 0,0 0 19,0 0 0,0-2-47,0-4 1,0-2 61,0-3 1,0-5-42,0 5 0,0-5 26,0-1 1,0-1 3,0 1 1,0-1-11,0 1 0,0-6 8,0 0 0,0-1-45,0 7 1,0 0 39,0-1 1,0 1 1,0-1 1,0 1-4,0 0 1,0-1-65,0 1 36,0-1 43,0 9-14,0 1 17,0 8-22,0 0 1,0-2-3,0-4-9,0-4-8,0-8 11,0 9 0,0 1 30,0 8 1,0-8-2,0-4 65,0-11-77,0 4 64,0-14 14,0 14-49,0-6-2,0 7-60,0 1 59,0-1-113,0 9 93,0-7-1,0 14 0,0-13 16,0 3-25,0-11 92,0 3-78,0-5 15,0 8 4,0 0 53,0-9-29,0 7 5,0-14-22,0 6 3,0 0 45,0-5-40,0 4 3,0-14-1,0 5-78,0-13-264,0 6 1,0-8-1</inkml:trace>
  <inkml:trace contextRef="#ctx0" brushRef="#br1" timeOffset="6">2377 4462 21027,'0'40'145,"0"1"0,0-1-92,0-5 1,0 7-123,0 4 0,0 4 68,0 2 1,0 2 63,0 3 0,0-1-166,0 8 1,0-9 31,0 3 0,0-4-47,0-2 0,0-1 31,0 1 171,0 0-92,0 0 0,0 0 12,0 0 0,0 2 14,0 3-27,0-3 0,0 6 8,0-8 0,0 5-24,0 1 0,0 0-71,0-7 0,0-1 65,0-4 0,0 2-20,0-7 1,0-1 3,0-5 2,0-1-5,0 1 52,0 7-53,0-13 140,0 11-117,0-5 113,0 9-89,0 8 1,0-2 18,0-4 1,0-9-81,0-9 31,0 1 0,0 12-6,0-1 0,0-5 20,0-7 32,0-6-38,0 18 75,0-11 133,0 13-145,0 0 1,0 1 11,0 3 1,0-10-40,0-7 32,0-8-59,0 12 1,0-6-59,0 7 9,0-7-21,0-2 102,0-8-15,0 8 6,0 2 0,0 8 16,0-1-13,0-7-8,0 6 16,0-14 4,0 14 62,0-14-14,0 6-12,0 0 7,0-6-51,0 14 5,0-14 10,0 6-34,0-8 30,0 8-54,0-5 2,0 5 22,0 0-19,0-6 15,0 6-4,0-16-127,0 7-6,0-14-167,0 5 1,0-22 313,0-8 0,0-8 0,0-3 0</inkml:trace>
  <inkml:trace contextRef="#ctx0" brushRef="#br1" timeOffset="7">3286 4479 20237,'0'29'379,"0"0"-287,0 0 1,0 17 29,0 0 1,0 2-179,0-7 0,0 1 85,0 4 0,0 8-43,0-8 1,0 8 38,0-8-23,0 11 0,0-3 6,0 4 1,0 1-40,0-1 56,0 7 0,0-11 9,0 4-673,0 3 656,0-7 0,0 6-76,0-8 78,0-8 0,0 4-34,0-8-156,0 0 107,0 3-22,0-7-31,0 7 98,0-9 7,0-7-6,0 6 0,0-1 618,0 9-620,0-1 1,0 0-11,0 1 0,0-1 5,0-5 0,0-7-13,0 1 0,0-6-8,0 6 1,0-6 103,0 6-75,0-8 0,0 6-25,0-4 87,0-4-64,0 14 1,0-12 90,0 8-83,0 0 0,0 5 8,0 1 1,0 5 6,0 1 0,0-1-6,0-5 0,0-1 1,0 1 0,0-1 27,0 1-30,0 0 1,0-1 0,0-5 81,0 0-78,0-8-67,0 4 33,0 0 0,0 2 4,0 7-10,0-7 104,0 6 0,0-14 30,0 6-100,0 0 0,0-13 32,0 11-13,0-14 1,0 1 21,0 5-23,0 3-12,0 1 37,0 13-6,0-5 55,0 16-74,0-7 13,0-1 84,0-3-85,0-12-9,0 5 20,0-8-7,0 0-7,0-7 1,0 5-8,0-13-60,0 6-188,0-1-188,0-5-33,0 14 206,0-7-96,0 16 68,0-5 42,0 4 235,0-6 0,0-9 0,0-1 0</inkml:trace>
  <inkml:trace contextRef="#ctx0" brushRef="#br1" timeOffset="8">4576 4549 19697,'0'34'133,"0"1"-54,0-1 1,0-5 1,0 0 0,0 0 5,0 5 0,0-5 14,0 0 1,0 0 9,0 5-67,0 9 1,0-5 40,0 8 0,0-5-12,0 5 1,0 0-60,0 6 0,0 0 56,0-1 0,0-1-120,0-3 0,0 8 39,0-3-8,0 4 0,0-4-5,0 0 0,0 0-8,0-1 39,0 1 1,0-6 28,0 1 0,0-3-25,0 2 1,0-2-115,0-4 1,0-3 66,0 3 1,0-1 1,0 1 1,0-3 24,0 3 0,0-2 113,0 3-111,0-5 0,0 6 17,0-7-20,0 7 1,0-5 94,0 3-89,0-3 16,0-3-29,0 1 1,0-1 6,0 1 1,0 0-35,0-1 1,0 7-14,0-1 0,0 2 51,0-2 0,0-1-6,0 7 1,0-8 57,0 3-60,0-5 0,0-1 188,0-1-179,0-7 40,0 6 24,0-14-43,0 6-1,0-15-15,0-2-6,0-1-5,0-5-6,0 14-8,0-7 14,0 16 1,0 2 28,0 8 1,0-1 37,0-7 8,0 6 96,0-14-134,0 6 61,0-15-51,0 13-32,0-20 2,0 20-40,0-5-22,0 1 40,0 14-20,0-6-146,0 7 160,0 1-95,0-16 102,0 4-13,0-13-63,0-1-359,0-1 297,0 0-3,0-6-354,0 13 218,0-6-19,0 9 312,0-9 0,0 14 0,0-3 0</inkml:trace>
  <inkml:trace contextRef="#ctx0" brushRef="#br1" timeOffset="9">5648 4583 19397,'0'-19'323,"0"4"856,0 15-948,0 23-94,0-10-9,0 27-154,0-13 0,0 8 100,0 0 1,0-7-130,0 1 0,0 0 113,0 6 0,0 5-95,0 0 0,0 8 203,0-2-120,0 4-11,0 2 1,0 6-47,0 0 46,0 7 1,0-11-50,0 3 0,0-1 60,0 2 0,0-10-163,0 4 146,0-4 0,0-4-32,0-4 0,0 2-89,0-1 1,0 1-37,0-2-36,0-3 119,0 5 1,0-1-21,0-1 0,0 2 8,0-1 0,0-3-8,0 8 1,0-6 61,0 7 1,0-9 0,0 2 1,0-9 10,0-2 31,0-8-8,0 12-31,0-6 12,0-1 10,0-1-42,0 0-1,0 2 19,0 16 1,0-1-3,0 4 0,0-9-58,0-9 27,0 1 1,0 6-6,0-1 18,0-7 52,0-2-49,0 0 41,0-6 8,0 14-26,0-6 9,0 8-8,0-1 6,0 1-14,0-1 7,0 1-1,0-8-13,0-10 9,0 6-1,0-19-4,0 11-10,0-7 0,0 2 15,0 15-2,0 2-7,0-1 0,0 7 6,0-6 1,0 2 10,0 0-11,0-16 4,0 10 2,0-13-50,0 15-4,0-6 44,0 14-3,0-6 0,0-1 1,0 7-5,0-14 37,0-1-31,0 5 44,0-12 4,0 14-21,0 0 11,0-6-28,0 14 1,0-6-68,0 0 69,0-10 0,0-9 168,0-8-161,0 7-5,0 3 16,0 7-95,0 1-7,0-1-319,0 0 71,0-7-19,0-2 1,0-8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8:33:30.802"/>
    </inkml:context>
    <inkml:brush xml:id="br0">
      <inkml:brushProperty name="width" value="0.2" units="cm"/>
      <inkml:brushProperty name="height" value="0.2" units="cm"/>
      <inkml:brushProperty name="color" value="#008C3A"/>
    </inkml:brush>
    <inkml:brush xml:id="br1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57 4165 19728,'-19'0'174,"-4"0"52,21 0 615,-5 0-644,22 0-193,-4 0 0,16 0 29,-4 0 3,-3 0 1,12 0-39,-3 0 1,-2 0 57,2 0 0,0 0-93,5 0 0,-5 0 73,0 0 1,0 0-35,5 0 1,-5 0 57,0 0-29,0 0 0,11 0 25,0 0-31,1 0 1,-1 0 57,0 0-54,1 0 1,-1 0-2,1 0 0,-1 0 42,-6 0-109,1 0 1,5 0 46,1 0 0,-7 0-2,-5 0 0,-6 0-15,6 0 1,-6 0-24,6 0 114,-8 0-74,12 0-6,-6 0 0,7 0 15,1 0-25,-8 0 1,11 0 12,-3 0 1,-3 0 0,-3 0 0,0 0-81,6 0 0,-7 0 74,1 0 0,0 0-6,6 0 1,-7 0-20,1 0 107,0 0-93,13 0 54,3 0-31,6 0-1,1 0 0,-2 0 3,-4 0-16,-3 0 1,-3 0-6,0 0 0,3 0 11,-3 0 0,-3 0-10,3 0 0,-4 0 7,-1 0 0,-6 0-47,0 0 113,-1 0 10,15 0 4,1 0 12,8 0-48,0 0-23,0 0 0,-3 0-41,-2 0 1,-5 0 41,-8 0 0,1 0-28,0 0 1,5 0-2,0 0 0,1 0 1,-7 0 0,7 0 34,-1 0 1,0 0 7,-5 0 0,-1 0-43,1 0 0,0 0 18,-1 0 0,1 0-35,-1 0 35,1 0 1,5 0-16,1 0 1,-1 0-10,-5 0 1,-1 0-8,1 0 1,5 0 17,1 0 0,-1 0-4,-6 0 1,1 0 49,0 0 0,5 0-44,0 0 1,1 0 19,-7 0 1,1 0-14,-1 0 0,-5 0 7,0 0 0,0 0-11,5 0 0,1 0 1,5 0-5,1 0 0,-7 0-3,-5 0 0,0 0-14,6 0 1,-7 0 18,1 0 0,-6 0-23,6 0 0,-6 0 16,6 0-217,-8 0 193,19 0 63,-11 0 15,14 0 6,-9 0-17,1 0-42,-1 0 23,-7 0 7,6 0-20,-14 0 6,6 0-12,0 0-3,-6 0-4,14 0 6,-6 0 6,7 0-9,1 0 8,0 0-8,-1 0 5,8 0 7,-5 0 86,5 0 13,-7 0-65,-1 0-15,9 0 0,-7 0-41,5 0 36,-13 0 1,5 0-115,-4 0 121,-4 0-90,7 0 26,-5 0-13,8 0-11,-8 0 41,-2 0 101,-8 0-96,-7 0 205,-3 0-147,1 0-760,-6 0 1,6 0 0</inkml:trace>
  <inkml:trace contextRef="#ctx0" brushRef="#br0" timeOffset="8416">0 4134 20287,'0'26'122,"0"7"-156,0-6-4,0 8 1,0-1-48,0 1-4,0-8 0,0 5 30,0-3 7,0-4-26,0 16 49,0-13-140,0 15 144,0-9-78,0 1 76,0-8-5,0 5 170,0-12-186,0 5 116,0 0-78,0 1-42,0 9 63,0 0-18,0-1-98,0 1-21,0-8 31,0 5 3,0-12 45,0 12-18,0-5 56,0 8-54,0-8 155,0 5-63,0-5 177,0 0-165,0-2-18,0-8-93,0 1 89,0 7-37,0-6 29,0 6-197,0 0 165,0-6-10,0 14 50,0-6-48,0 7 39,0 1-28,0-1-17,0-7 25,0 6-80,0-14 87,0 14-7,0-14 25,0 14-26,0-14 0,0 14-6,0-7 50,0 1-38,0 6 26,0-6-80,0 7-7,0 1 60,0-8-13,0 6 17,0-14-21,0 13 46,0-12-42,0 5 148,0 0-89,0-6 16,0 6-65,0 0 32,0-6-28,0 6 26,0-8-53,0 1 37,0-1 26,0 0 42,0 0 9,0 1-45,0 7-4,0-6-28,0 6 35,0-8-89,0 1 7,0-1-16,0-8 47,0 7-10,0-7 14,0 9-9,0-1 30,0 0-22,0 8-41,0 2 46,0 0-57,0-2 36,0-8 11,0 1 11,0-1-25,0-7 0,0 5 1,0-5 51,0 7-34,0 0 28,0 0-8,0 1 1,0-9 31,0-1-35,0 0 49,0-6-43,0 13-86,0-5 22,0 7-10,0 8 44,0-6-3,0 14 26,0-14-42,0 6 61,0-8-44,0-7 26,0 13-20,0-12 5,0 22-75,0-14 69,0 14-115,0-6 96,0 0-133,0 5 113,0-5 22,0 0 28,0 6 9,0-14 133,0 6-93,0-8 9,0 1 23,0-1-57,0 0 6,0-7-52,0 5-9,0-13 19,0 14 9,0-15 16,0 7-8,0 0 51,0-6 9,0 13-50,0-13 100,0 6-102,0-1 5,0-5-38,0 14 34,0-7 69,0 1 11,0-2-21,0-1 29,0-5-77,0 14 26,0-15 1,0 7-70,0 0 40,0 1-5,0 9-2,0-9 63,0 7 8,0-14 17,0 13 11,0-13-792,0 6 682,0-1 81,0-5-85,0 14 0,0-14 5,0 13 1,0-13-1,0 13-26,0-13 21,0 6-12,0-1-84,0-5 94,0 14 1,0-14 22,0 5-24,0 1 9,0-6-1,0 13-2,0-13 2,0 14-8,0-14-258,0 5 250,0 1-2,0-6-2,0 13 16,0-13 5,0 14-13,0-15 11,0 15 114,0-14-119,0 13 12,0-13 39,0 6-45,0-1 5,0-5 0,0 14-11,0-14-7,0 13-3,0 2 10,0 3 18,0 4-14,0-6 25,0-1 6,0-7-16,0-3 4,0 1-11,0-6-1,0 13-6,0-13-7,0 14-16,0-7 25,0 9 8,0-1 1,0-8-11,0 7 0,0-7-1,0 9 0,0-9 30,0 7-28,0-7 4,0 1-17,0-2 13,0-1 1,0-5-32,0 14 0,0-15 24,0 15-4,0-14-3,0 13 15,0-13 177,0 6-131,0-1 55,0-5-85,0 14-2,0-14-244,0 5 0,0-7 1</inkml:trace>
  <inkml:trace contextRef="#ctx0" brushRef="#br0" timeOffset="13713">57 8322 19293,'-19'0'107,"-4"0"80,21 0 317,-5 0-329,22 0-11,-4 0-40,22 0-55,-6 0 0,8 0 19,-1 0-50,1 0 1,5 0-50,0 0 1,3 0 61,-3 0 1,-3 0-18,3 0 0,2 0-14,-1 0 0,7 0-8,-2 0 0,4 0-12,2 0 0,-1 0-4,1 0 0,0 0-6,0 0 1,-6 0-7,0 0 1,-2 0-18,3 0 1,-5 0 37,-8 0 0,1 0-94,0 0 85,-1 0 0,12 0 0,0 0 1,1 0 2,-13 0 0,1 0-3,-1 0 1,1 0 3,-1 0 0,1 0 0,0 0 1,-1 0 4,1 0 0,-1 0-7,1 0 0,0 0 38,-1 0-31,1 0 1,11 0-4,0 0 1,0 0-3,-11 0 0,-1 0 1,1 0 0,5 0-2,1 0 1,5 0-1,-6 0 1,8 0 13,-2 0 0,-2 0-12,2 0 1,-1 0 49,1 0 0,2 0-20,-8 0 0,8 0 3,-2 0 0,-1 0-3,1 0 1,-2 0 6,2 0 1,-2 0-38,-4 0 1,-3 0 3,3 0 1,-9 0-25,-2 0 1,0 0 34,5 0 0,1 0-54,-1 0 0,1 0 31,0 0 1,-1 0-8,1 0 1,-1 0 13,1 0 0,0 0 1,-1 0 0,1 0-1,-1 0 1,1 0 0,0 0 0,-1 0 1,1 0-1,-1 0 0,7 0 78,-1 0 1,0 0-58,-5 0 1,-6 0 30,0 0-51,7 0 1,8 0-2,8 0 1,-12 0-12,1 0 1,-8 0 17,7 0 1,-4 0-7,-1 0 1,0 0 3,-1 0 1,1 0 53,-1 0 0,-5 0-55,0 0 116,0 0-94,13 0 5,-5 0-31,13 0-1,-14 0-16,14 0 28,-14 0 0,7 0-103,-9 0 83,-7 0-8,6 0 49,-6 0 10,7 0-11,1 0-10,7 0 0,-11 0 40,4 0-30,-12 0-49,9 0 53,-5 0-107,8 0 37,-1 0-9,-7 0 35,6 0-7,-14 0 13,6 0-12,-8 0 32,1 0-88,7 0-9,-6 0 78,14 0 0,-14 0 56,13 0-76,-12 0 92,5 0-71,-8 0 20,0 0-13,1 0-1,-1 0-8,0 0-5,8 0 4,-6 0-3,6 0 68,-7 0-56,-1 0-6,0 0 0,0 0 1,-7 0 1,5 0-2,-5 0-79,7 0-14,1 0 91,-1 0-27,0 0 48,0 0-18,-7 0 3,5 0-11,-13 0 8,6 0 13,0 0 6,-6 0-21,13 0 0,-13 0 1,6 0 0,-1 0 0,-5 0 0,14 0 0,-14 0 147,5 0-124,1 0-97,-6 0 65,13 0-7,-5 0-20,7 0-2,-7 0 103,-3 0-69,1 0-494,-6 0 1,6 0-1</inkml:trace>
  <inkml:trace contextRef="#ctx0" brushRef="#br0" timeOffset="20971">6017 4134 19690,'0'26'372,"0"-1"-196,0-7-39,0 7-75,0 2 49,0 7-24,0-7-13,0 6 1,0-6-103,0 7 101,0-7 1,0 12-58,0-5 1,0 5 79,0-5-127,0 1 1,0 5 40,0 0 0,0 7-3,0-7 0,0 0-34,0-5 1,0-1 47,0 1 1,0 0-54,0-1 1,0-5 45,0 0 0,0-6-10,0 6 0,0-6 11,0 6-13,0-8 1,0 11 8,0-3-42,0 4 35,0 9 0,0-5-12,0 3 0,0-3 12,0-3 0,0 1-7,0-1 9,0 1-10,0 15 1,0-12-6,0 8 6,0-7 0,0 1 3,0 1-44,0-1 42,0 2 1,0-11-113,0 3 100,0-3-57,0 11 59,0 3 1,0-1-27,0-4 0,0-9-4,0-2 0,0 0-41,0 5 62,0 1 1,0 1 13,0 5 1,0-5 11,0 4-17,0-3 0,0-8-10,0 0-22,0-1-3,0 15 50,0-7 1,0 7 4,0-9-57,0-7 1,0 6 6,0-5 1,0 5 80,0 2-54,0-8 1,0 5 14,0-3 0,0 4-25,0 1 25,0-7 1,0 6-5,0-4 1,0-2 29,0 1 17,0 1 58,0 14 13,0 1-120,0 8 15,0-8 5,0-10 6,0-1-20,0-6-8,0 8-29,0-1-9,0 1 39,0-1 4,0 1 25,0 0-24,0-1 3,0-7 0,0 6 0,0-5 73,0-3-60,0 8-2,0-14 3,0 6 20,0-7-35,0-1 0,0 0-3,0-7 12,0 5-116,0-5 106,0 7-115,0 0 93,0 1 19,0-9 22,0 7 3,0-7 1,0 1-31,0 5 43,0-5-23,0-1-7,0 7 7,0-7-50,0 1 39,0 5-9,0-13-293,0 6 0,0-23 1,0-5-1</inkml:trace>
  <inkml:trace contextRef="#ctx0" brushRef="#br1" timeOffset="38070">533 4393 20273,'0'35'1,"0"-1"0,0 1-17,0-1 0,0 1 19,0-1 0,0 3-34,0 3 0,0-1-3,0 7 0,0-2-23,0 2 1,0 2 58,0-7 0,0 7 2,0-2 0,0-2-9,0 2 1,0 0 43,0 6 1,0 0-37,0 0 1,0-4 2,0 4 1,0-10-22,0 10 1,0-4-3,0 4 1,0-6-25,0 0 1,0-6 38,0 6 1,0-7-4,0 1 1,0 3-6,0-3 1,0 2 6,0-2 1,0-3 9,0 3 1,0 3 8,0-3 0,0 2 13,0-1 1,0-3-25,0 8 1,0-7 7,0 1 0,0 4-6,0 2 1,0-2-14,0 3 1,0-7 11,0 6 1,0-6-19,0 6 1,0-7-3,0 1 0,0-3-24,0-3 189,0 1-147,0 7 16,0-5-6,0 5-7,0-15 19,0 6-67,0-14-19,0 13-19,0-12 37,0 12-13,0-5 69,0 8-41,0-1 33,0 1 1,0 0-30,0-1 80,0-7-51,0 6 12,0 1 15,0 3 5,0 5-41,0-7 13,0-1-10,0-7 9,0-2 19,0-8-40,0-7-2,0 5 7,0-5-5,0 15-13,0-6 23,0 14 9,0-14-13,0 6 213,0-8-126,0-7-53,0-2-61,0-1-3,0-5-63,0 14 117,0-14-395,0 5 1,0-7-1</inkml:trace>
  <inkml:trace contextRef="#ctx0" brushRef="#br1" timeOffset="40512">1432 4479 19534,'0'-19'421,"0"4"-95,0 15-234,0 23 1,0-2-85,0 19 1,0-3 42,0-3 1,0 3-15,0 3 1,0-1-63,0 7 0,0-6 71,0 6 0,0-5-103,0 5 1,0-4 93,0 10 1,0-10-56,0 10 1,0-4 35,0 4 0,0 2 7,0 3 0,0-3-17,0 4 1,0-4-1,0-2 0,0-1-40,0 1 0,0 0 19,0 0 0,0-2-47,0-4 1,0-2 61,0-3 1,0-5-42,0 5 0,0-5 26,0-1 1,0-1 3,0 1 1,0-1-11,0 1 0,0-6 8,0 0 0,0-1-45,0 7 1,0 0 39,0-1 1,0 1 1,0-1 1,0 1-4,0 0 1,0-1-65,0 1 36,0-1 43,0 9-14,0 1 17,0 8-22,0 0 1,0-2-3,0-4-9,0-4-8,0-8 11,0 9 0,0 1 30,0 8 1,0-8-2,0-4 65,0-11-77,0 4 64,0-14 14,0 14-49,0-6-2,0 7-60,0 1 59,0-1-113,0 9 93,0-7-1,0 14 0,0-13 16,0 3-25,0-11 92,0 3-78,0-5 15,0 8 4,0 0 53,0-9-29,0 7 5,0-14-22,0 6 3,0 0 45,0-5-40,0 4 3,0-14-1,0 5-78,0-13-264,0 6 1,0-8-1</inkml:trace>
  <inkml:trace contextRef="#ctx0" brushRef="#br1" timeOffset="43939">2262 4462 21027,'0'40'145,"0"1"0,0-1-92,0-5 1,0 7-123,0 4 0,0 4 68,0 2 1,0 2 63,0 3 0,0-1-166,0 8 1,0-9 31,0 3 0,0-4-47,0-2 0,0-1 31,0 1 171,0 0-92,0 0 0,0 0 12,0 0 0,0 2 14,0 3-27,0-3 0,0 6 8,0-8 0,0 5-24,0 1 0,0 0-71,0-7 0,0-1 65,0-4 0,0 2-20,0-7 1,0-1 3,0-5 2,0-1-5,0 1 52,0 7-53,0-13 140,0 11-117,0-5 113,0 9-89,0 8 1,0-2 18,0-4 1,0-9-81,0-9 31,0 1 0,0 12-6,0-1 0,0-5 20,0-7 32,0-6-38,0 18 75,0-11 133,0 13-145,0 0 1,0 1 11,0 3 1,0-10-40,0-7 32,0-8-59,0 12 1,0-6-59,0 7 9,0-7-21,0-2 102,0-8-15,0 8 6,0 2 0,0 8 16,0-1-13,0-7-8,0 6 16,0-14 4,0 14 62,0-14-14,0 6-12,0 0 7,0-6-51,0 14 5,0-14 10,0 6-34,0-8 30,0 8-54,0-5 2,0 5 22,0 0-19,0-6 15,0 6-4,0-16-127,0 7-6,0-14-167,0 5 1,0-22 313,0-8 0,0-8 0,0-3 0</inkml:trace>
  <inkml:trace contextRef="#ctx0" brushRef="#br1" timeOffset="46745">3127 4479 20237,'0'29'379,"0"0"-287,0 0 1,0 17 29,0 0 1,0 2-179,0-7 0,0 1 85,0 4 0,0 8-43,0-8 1,0 8 38,0-8-23,0 11 0,0-3 6,0 4 1,0 1-40,0-1 56,0 7 0,0-11 9,0 4-673,0 3 656,0-7 0,0 6-76,0-8 78,0-8 0,0 4-34,0-8-156,0 0 107,0 3-22,0-7-31,0 7 98,0-9 7,0-7-6,0 6 0,0-1 618,0 9-620,0-1 1,0 0-11,0 1 0,0-1 5,0-5 0,0-7-13,0 1 0,0-6-8,0 6 1,0-6 103,0 6-75,0-8 0,0 6-25,0-4 87,0-4-64,0 14 1,0-12 90,0 8-83,0 0 0,0 5 8,0 1 1,0 5 6,0 1 0,0-1-6,0-5 0,0-1 1,0 1 0,0-1 27,0 1-30,0 0 1,0-1 0,0-5 81,0 0-78,0-8-67,0 4 33,0 0 0,0 2 4,0 7-10,0-7 104,0 6 0,0-14 30,0 6-100,0 0 0,0-13 32,0 11-13,0-14 1,0 1 21,0 5-23,0 3-12,0 1 37,0 13-6,0-5 55,0 16-74,0-7 13,0-1 84,0-3-85,0-12-9,0 5 20,0-8-7,0 0-7,0-7 1,0 5-8,0-13-60,0 6-188,0-1-188,0-5-33,0 14 206,0-7-96,0 16 68,0-5 42,0 4 235,0-6 0,0-9 0,0-1 0</inkml:trace>
  <inkml:trace contextRef="#ctx0" brushRef="#br1" timeOffset="49314">4355 4549 19697,'0'34'133,"0"1"-54,0-1 1,0-5 1,0 0 0,0 0 5,0 5 0,0-5 14,0 0 1,0 0 9,0 5-67,0 9 1,0-5 40,0 8 0,0-5-12,0 5 1,0 0-60,0 6 0,0 0 56,0-1 0,0-1-120,0-3 0,0 8 39,0-3-8,0 4 0,0-4-5,0 0 0,0 0-8,0-1 39,0 1 1,0-6 28,0 1 0,0-3-25,0 2 1,0-2-115,0-4 1,0-3 66,0 3 1,0-1 1,0 1 1,0-3 24,0 3 0,0-2 113,0 3-111,0-5 0,0 6 17,0-7-20,0 7 1,0-5 94,0 3-89,0-3 16,0-3-29,0 1 1,0-1 6,0 1 1,0 0-35,0-1 1,0 7-14,0-1 0,0 2 51,0-2 0,0-1-6,0 7 1,0-8 57,0 3-60,0-5 0,0-1 188,0-1-179,0-7 40,0 6 24,0-14-43,0 6-1,0-15-15,0-2-6,0-1-5,0-5-6,0 14-8,0-7 14,0 16 1,0 2 28,0 8 1,0-1 37,0-7 8,0 6 96,0-14-134,0 6 61,0-15-51,0 13-32,0-20 2,0 20-40,0-5-22,0 1 40,0 14-20,0-6-146,0 7 160,0 1-95,0-16 102,0 4-13,0-13-63,0-1-359,0-1 297,0 0-3,0-6-354,0 13 218,0-6-19,0 9 312,0-9 0,0 14 0,0-3 0</inkml:trace>
  <inkml:trace contextRef="#ctx0" brushRef="#br1" timeOffset="52150">5375 4583 19397,'0'-19'323,"0"4"856,0 15-948,0 23-94,0-10-9,0 27-154,0-13 0,0 8 100,0 0 1,0-7-130,0 1 0,0 0 113,0 6 0,0 5-95,0 0 0,0 8 203,0-2-120,0 4-11,0 2 1,0 6-47,0 0 46,0 7 1,0-11-50,0 3 0,0-1 60,0 2 0,0-10-163,0 4 146,0-4 0,0-4-32,0-4 0,0 2-89,0-1 1,0 1-37,0-2-36,0-3 119,0 5 1,0-1-21,0-1 0,0 2 8,0-1 0,0-3-8,0 8 1,0-6 61,0 7 1,0-9 0,0 2 1,0-9 10,0-2 31,0-8-8,0 12-31,0-6 12,0-1 10,0-1-42,0 0-1,0 2 19,0 16 1,0-1-3,0 4 0,0-9-58,0-9 27,0 1 1,0 6-6,0-1 18,0-7 52,0-2-49,0 0 41,0-6 8,0 14-26,0-6 9,0 8-8,0-1 6,0 1-14,0-1 7,0 1-1,0-8-13,0-10 9,0 6-1,0-19-4,0 11-10,0-7 0,0 2 15,0 15-2,0 2-7,0-1 0,0 7 6,0-6 1,0 2 10,0 0-11,0-16 4,0 10 2,0-13-50,0 15-4,0-6 44,0 14-3,0-6 0,0-1 1,0 7-5,0-14 37,0-1-31,0 5 44,0-12 4,0 14-21,0 0 11,0-6-28,0 14 1,0-6-68,0 0 69,0-10 0,0-9 168,0-8-161,0 7-5,0 3 16,0 7-95,0 1-7,0-1-319,0 0 71,0-7-19,0-2 1,0-8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8:34:51.260"/>
    </inkml:context>
    <inkml:brush xml:id="br0">
      <inkml:brushProperty name="width" value="0.2" units="cm"/>
      <inkml:brushProperty name="height" value="0.2" units="cm"/>
      <inkml:brushProperty name="color" value="#008C3A"/>
    </inkml:brush>
    <inkml:brush xml:id="br1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57 4165 19728,'-19'0'174,"-4"0"52,21 0 615,-5 0-644,22 0-193,-4 0 0,16 0 29,-4 0 3,-3 0 1,12 0-39,-3 0 1,-2 0 57,2 0 0,0 0-93,5 0 0,-5 0 73,0 0 1,0 0-35,5 0 1,-5 0 57,0 0-29,0 0 0,11 0 25,0 0-31,1 0 1,-1 0 57,0 0-54,1 0 1,-1 0-2,1 0 0,-1 0 42,-6 0-109,1 0 1,5 0 46,1 0 0,-7 0-2,-5 0 0,-6 0-15,6 0 1,-6 0-24,6 0 114,-8 0-74,12 0-6,-6 0 0,7 0 15,1 0-25,-8 0 1,11 0 12,-3 0 1,-3 0 0,-3 0 0,0 0-81,6 0 0,-7 0 74,1 0 0,0 0-6,6 0 1,-7 0-20,1 0 107,0 0-93,13 0 54,3 0-31,6 0-1,1 0 0,-2 0 3,-4 0-16,-3 0 1,-3 0-6,0 0 0,3 0 11,-3 0 0,-3 0-10,3 0 0,-4 0 7,-1 0 0,-6 0-47,0 0 113,-1 0 10,15 0 4,1 0 12,8 0-48,0 0-23,0 0 0,-3 0-41,-2 0 1,-5 0 41,-8 0 0,1 0-28,0 0 1,5 0-2,0 0 0,1 0 1,-7 0 0,7 0 34,-1 0 1,0 0 7,-5 0 0,-1 0-43,1 0 0,0 0 18,-1 0 0,1 0-35,-1 0 35,1 0 1,5 0-16,1 0 1,-1 0-10,-5 0 1,-1 0-8,1 0 1,5 0 17,1 0 0,-1 0-4,-6 0 1,1 0 49,0 0 0,5 0-44,0 0 1,1 0 19,-7 0 1,1 0-14,-1 0 0,-5 0 7,0 0 0,0 0-11,5 0 0,1 0 1,5 0-5,1 0 0,-7 0-3,-5 0 0,0 0-14,6 0 1,-7 0 18,1 0 0,-6 0-23,6 0 0,-6 0 16,6 0-217,-8 0 193,19 0 63,-11 0 15,14 0 6,-9 0-17,1 0-42,-1 0 23,-7 0 7,6 0-20,-14 0 6,6 0-12,0 0-3,-6 0-4,14 0 6,-6 0 6,7 0-9,1 0 8,0 0-8,-1 0 5,8 0 7,-5 0 86,5 0 13,-7 0-65,-1 0-15,9 0 0,-7 0-41,5 0 36,-13 0 1,5 0-115,-4 0 121,-4 0-90,7 0 26,-5 0-13,8 0-11,-8 0 41,-2 0 101,-8 0-96,-7 0 205,-3 0-147,1 0-760,-6 0 1,6 0 0</inkml:trace>
  <inkml:trace contextRef="#ctx0" brushRef="#br0" timeOffset="1">0 4134 20287,'0'26'122,"0"7"-156,0-6-4,0 8 1,0-1-48,0 1-4,0-8 0,0 5 30,0-3 7,0-4-26,0 16 49,0-13-140,0 15 144,0-9-78,0 1 76,0-8-5,0 5 170,0-12-186,0 5 116,0 0-78,0 1-42,0 9 63,0 0-18,0-1-98,0 1-21,0-8 31,0 5 3,0-12 45,0 12-18,0-5 56,0 8-54,0-8 155,0 5-63,0-5 177,0 0-165,0-2-18,0-8-93,0 1 89,0 7-37,0-6 29,0 6-197,0 0 165,0-6-10,0 14 50,0-6-48,0 7 39,0 1-28,0-1-17,0-7 25,0 6-80,0-14 87,0 14-7,0-14 25,0 14-26,0-14 0,0 14-6,0-7 50,0 1-38,0 6 26,0-6-80,0 7-7,0 1 60,0-8-13,0 6 17,0-14-21,0 13 46,0-12-42,0 5 148,0 0-89,0-6 16,0 6-65,0 0 32,0-6-28,0 6 26,0-8-53,0 1 37,0-1 26,0 0 42,0 0 9,0 1-45,0 7-4,0-6-28,0 6 35,0-8-89,0 1 7,0-1-16,0-8 47,0 7-10,0-7 14,0 9-9,0-1 30,0 0-22,0 8-41,0 2 46,0 0-57,0-2 36,0-8 11,0 1 11,0-1-25,0-7 0,0 5 1,0-5 51,0 7-34,0 0 28,0 0-8,0 1 1,0-9 31,0-1-35,0 0 49,0-6-43,0 13-86,0-5 22,0 7-10,0 8 44,0-6-3,0 14 26,0-14-42,0 6 61,0-8-44,0-7 26,0 13-20,0-12 5,0 22-75,0-14 69,0 14-115,0-6 96,0 0-133,0 5 113,0-5 22,0 0 28,0 6 9,0-14 133,0 6-93,0-8 9,0 1 23,0-1-57,0 0 6,0-7-52,0 5-9,0-13 19,0 14 9,0-15 16,0 7-8,0 0 51,0-6 9,0 13-50,0-13 100,0 6-102,0-1 5,0-5-38,0 14 34,0-7 69,0 1 11,0-2-21,0-1 29,0-5-77,0 14 26,0-15 1,0 7-70,0 0 40,0 1-5,0 9-2,0-9 63,0 7 8,0-14 17,0 13 11,0-13-792,0 6 682,0-1 81,0-5-85,0 14 0,0-14 5,0 13 1,0-13-1,0 13-26,0-13 21,0 6-12,0-1-84,0-5 94,0 14 1,0-14 22,0 5-24,0 1 9,0-6-1,0 13-2,0-13 2,0 14-8,0-14-258,0 5 250,0 1-2,0-6-2,0 13 16,0-13 5,0 14-13,0-15 11,0 15 114,0-14-119,0 13 12,0-13 39,0 6-45,0-1 5,0-5 0,0 14-11,0-14-7,0 13-3,0 2 10,0 3 18,0 4-14,0-6 25,0-1 6,0-7-16,0-3 4,0 1-11,0-6-1,0 13-6,0-13-7,0 14-16,0-7 25,0 9 8,0-1 1,0-8-11,0 7 0,0-7-1,0 9 0,0-9 30,0 7-28,0-7 4,0 1-17,0-2 13,0-1 1,0-5-32,0 14 0,0-15 24,0 15-4,0-14-3,0 13 15,0-13 177,0 6-131,0-1 55,0-5-85,0 14-2,0-14-244,0 5 0,0-7 1</inkml:trace>
  <inkml:trace contextRef="#ctx0" brushRef="#br0" timeOffset="2">57 8322 19293,'-19'0'107,"-4"0"80,21 0 317,-5 0-329,22 0-11,-4 0-40,22 0-55,-6 0 0,8 0 19,-1 0-50,1 0 1,5 0-50,0 0 1,3 0 61,-3 0 1,-3 0-18,3 0 0,2 0-14,-1 0 0,7 0-8,-2 0 0,4 0-12,2 0 0,-1 0-4,1 0 0,0 0-6,0 0 1,-6 0-7,0 0 1,-2 0-18,3 0 1,-5 0 37,-8 0 0,1 0-94,0 0 85,-1 0 0,12 0 0,0 0 1,1 0 2,-13 0 0,1 0-3,-1 0 1,1 0 3,-1 0 0,1 0 0,0 0 1,-1 0 4,1 0 0,-1 0-7,1 0 0,0 0 38,-1 0-31,1 0 1,11 0-4,0 0 1,0 0-3,-11 0 0,-1 0 1,1 0 0,5 0-2,1 0 1,5 0-1,-6 0 1,8 0 13,-2 0 0,-2 0-12,2 0 1,-1 0 49,1 0 0,2 0-20,-8 0 0,8 0 3,-2 0 0,-1 0-3,1 0 1,-2 0 6,2 0 1,-2 0-38,-4 0 1,-3 0 3,3 0 1,-9 0-25,-2 0 1,0 0 34,5 0 0,1 0-54,-1 0 0,1 0 31,0 0 1,-1 0-8,1 0 1,-1 0 13,1 0 0,0 0 1,-1 0 0,1 0-1,-1 0 1,1 0 0,0 0 0,-1 0 1,1 0-1,-1 0 0,7 0 78,-1 0 1,0 0-58,-5 0 1,-6 0 30,0 0-51,7 0 1,8 0-2,8 0 1,-12 0-12,1 0 1,-8 0 17,7 0 1,-4 0-7,-1 0 1,0 0 3,-1 0 1,1 0 53,-1 0 0,-5 0-55,0 0 116,0 0-94,13 0 5,-5 0-31,13 0-1,-14 0-16,14 0 28,-14 0 0,7 0-103,-9 0 83,-7 0-8,6 0 49,-6 0 10,7 0-11,1 0-10,7 0 0,-11 0 40,4 0-30,-12 0-49,9 0 53,-5 0-107,8 0 37,-1 0-9,-7 0 35,6 0-7,-14 0 13,6 0-12,-8 0 32,1 0-88,7 0-9,-6 0 78,14 0 0,-14 0 56,13 0-76,-12 0 92,5 0-71,-8 0 20,0 0-13,1 0-1,-1 0-8,0 0-5,8 0 4,-6 0-3,6 0 68,-7 0-56,-1 0-6,0 0 0,0 0 1,-7 0 1,5 0-2,-5 0-79,7 0-14,1 0 91,-1 0-27,0 0 48,0 0-18,-7 0 3,5 0-11,-13 0 8,6 0 13,0 0 6,-6 0-21,13 0 0,-13 0 1,6 0 0,-1 0 0,-5 0 0,14 0 0,-14 0 147,5 0-124,1 0-97,-6 0 65,13 0-7,-5 0-20,7 0-2,-7 0 103,-3 0-69,1 0-494,-6 0 1,6 0-1</inkml:trace>
  <inkml:trace contextRef="#ctx0" brushRef="#br0" timeOffset="3">6017 4134 19690,'0'26'372,"0"-1"-196,0-7-39,0 7-75,0 2 49,0 7-24,0-7-13,0 6 1,0-6-103,0 7 101,0-7 1,0 12-58,0-5 1,0 5 79,0-5-127,0 1 1,0 5 40,0 0 0,0 7-3,0-7 0,0 0-34,0-5 1,0-1 47,0 1 1,0 0-54,0-1 1,0-5 45,0 0 0,0-6-10,0 6 0,0-6 11,0 6-13,0-8 1,0 11 8,0-3-42,0 4 35,0 9 0,0-5-12,0 3 0,0-3 12,0-3 0,0 1-7,0-1 9,0 1-10,0 15 1,0-12-6,0 8 6,0-7 0,0 1 3,0 1-44,0-1 42,0 2 1,0-11-113,0 3 100,0-3-57,0 11 59,0 3 1,0-1-27,0-4 0,0-9-4,0-2 0,0 0-41,0 5 62,0 1 1,0 1 13,0 5 1,0-5 11,0 4-17,0-3 0,0-8-10,0 0-22,0-1-3,0 15 50,0-7 1,0 7 4,0-9-57,0-7 1,0 6 6,0-5 1,0 5 80,0 2-54,0-8 1,0 5 14,0-3 0,0 4-25,0 1 25,0-7 1,0 6-5,0-4 1,0-2 29,0 1 17,0 1 58,0 14 13,0 1-120,0 8 15,0-8 5,0-10 6,0-1-20,0-6-8,0 8-29,0-1-9,0 1 39,0-1 4,0 1 25,0 0-24,0-1 3,0-7 0,0 6 0,0-5 73,0-3-60,0 8-2,0-14 3,0 6 20,0-7-35,0-1 0,0 0-3,0-7 12,0 5-116,0-5 106,0 7-115,0 0 93,0 1 19,0-9 22,0 7 3,0-7 1,0 1-31,0 5 43,0-5-23,0-1-7,0 7 7,0-7-50,0 1 39,0 5-9,0-13-293,0 6 0,0-23 1,0-5-1</inkml:trace>
  <inkml:trace contextRef="#ctx0" brushRef="#br1" timeOffset="4">533 4393 20273,'0'35'1,"0"-1"0,0 1-17,0-1 0,0 1 19,0-1 0,0 3-34,0 3 0,0-1-3,0 7 0,0-2-23,0 2 1,0 2 58,0-7 0,0 7 2,0-2 0,0-2-9,0 2 1,0 0 43,0 6 1,0 0-37,0 0 1,0-4 2,0 4 1,0-10-22,0 10 1,0-4-3,0 4 1,0-6-25,0 0 1,0-6 38,0 6 1,0-7-4,0 1 1,0 3-6,0-3 1,0 2 6,0-2 1,0-3 9,0 3 1,0 3 8,0-3 0,0 2 13,0-1 1,0-3-25,0 8 1,0-7 7,0 1 0,0 4-6,0 2 1,0-2-14,0 3 1,0-7 11,0 6 1,0-6-19,0 6 1,0-7-3,0 1 0,0-3-24,0-3 189,0 1-147,0 7 16,0-5-6,0 5-7,0-15 19,0 6-67,0-14-19,0 13-19,0-12 37,0 12-13,0-5 69,0 8-41,0-1 33,0 1 1,0 0-30,0-1 80,0-7-51,0 6 12,0 1 15,0 3 5,0 5-41,0-7 13,0-1-10,0-7 9,0-2 19,0-8-40,0-7-2,0 5 7,0-5-5,0 15-13,0-6 23,0 14 9,0-14-13,0 6 213,0-8-126,0-7-53,0-2-61,0-1-3,0-5-63,0 14 117,0-14-395,0 5 1,0-7-1</inkml:trace>
  <inkml:trace contextRef="#ctx0" brushRef="#br1" timeOffset="5">1432 4479 19534,'0'-19'421,"0"4"-95,0 15-234,0 23 1,0-2-85,0 19 1,0-3 42,0-3 1,0 3-15,0 3 1,0-1-63,0 7 0,0-6 71,0 6 0,0-5-103,0 5 1,0-4 93,0 10 1,0-10-56,0 10 1,0-4 35,0 4 0,0 2 7,0 3 0,0-3-17,0 4 1,0-4-1,0-2 0,0-1-40,0 1 0,0 0 19,0 0 0,0-2-47,0-4 1,0-2 61,0-3 1,0-5-42,0 5 0,0-5 26,0-1 1,0-1 3,0 1 1,0-1-11,0 1 0,0-6 8,0 0 0,0-1-45,0 7 1,0 0 39,0-1 1,0 1 1,0-1 1,0 1-4,0 0 1,0-1-65,0 1 36,0-1 43,0 9-14,0 1 17,0 8-22,0 0 1,0-2-3,0-4-9,0-4-8,0-8 11,0 9 0,0 1 30,0 8 1,0-8-2,0-4 65,0-11-77,0 4 64,0-14 14,0 14-49,0-6-2,0 7-60,0 1 59,0-1-113,0 9 93,0-7-1,0 14 0,0-13 16,0 3-25,0-11 92,0 3-78,0-5 15,0 8 4,0 0 53,0-9-29,0 7 5,0-14-22,0 6 3,0 0 45,0-5-40,0 4 3,0-14-1,0 5-78,0-13-264,0 6 1,0-8-1</inkml:trace>
  <inkml:trace contextRef="#ctx0" brushRef="#br1" timeOffset="6">2262 4462 21027,'0'40'145,"0"1"0,0-1-92,0-5 1,0 7-123,0 4 0,0 4 68,0 2 1,0 2 63,0 3 0,0-1-166,0 8 1,0-9 31,0 3 0,0-4-47,0-2 0,0-1 31,0 1 171,0 0-92,0 0 0,0 0 12,0 0 0,0 2 14,0 3-27,0-3 0,0 6 8,0-8 0,0 5-24,0 1 0,0 0-71,0-7 0,0-1 65,0-4 0,0 2-20,0-7 1,0-1 3,0-5 2,0-1-5,0 1 52,0 7-53,0-13 140,0 11-117,0-5 113,0 9-89,0 8 1,0-2 18,0-4 1,0-9-81,0-9 31,0 1 0,0 12-6,0-1 0,0-5 20,0-7 32,0-6-38,0 18 75,0-11 133,0 13-145,0 0 1,0 1 11,0 3 1,0-10-40,0-7 32,0-8-59,0 12 1,0-6-59,0 7 9,0-7-21,0-2 102,0-8-15,0 8 6,0 2 0,0 8 16,0-1-13,0-7-8,0 6 16,0-14 4,0 14 62,0-14-14,0 6-12,0 0 7,0-6-51,0 14 5,0-14 10,0 6-34,0-8 30,0 8-54,0-5 2,0 5 22,0 0-19,0-6 15,0 6-4,0-16-127,0 7-6,0-14-167,0 5 1,0-22 313,0-8 0,0-8 0,0-3 0</inkml:trace>
  <inkml:trace contextRef="#ctx0" brushRef="#br1" timeOffset="7">3127 4479 20237,'0'29'379,"0"0"-287,0 0 1,0 17 29,0 0 1,0 2-179,0-7 0,0 1 85,0 4 0,0 8-43,0-8 1,0 8 38,0-8-23,0 11 0,0-3 6,0 4 1,0 1-40,0-1 56,0 7 0,0-11 9,0 4-673,0 3 656,0-7 0,0 6-76,0-8 78,0-8 0,0 4-34,0-8-156,0 0 107,0 3-22,0-7-31,0 7 98,0-9 7,0-7-6,0 6 0,0-1 618,0 9-620,0-1 1,0 0-11,0 1 0,0-1 5,0-5 0,0-7-13,0 1 0,0-6-8,0 6 1,0-6 103,0 6-75,0-8 0,0 6-25,0-4 87,0-4-64,0 14 1,0-12 90,0 8-83,0 0 0,0 5 8,0 1 1,0 5 6,0 1 0,0-1-6,0-5 0,0-1 1,0 1 0,0-1 27,0 1-30,0 0 1,0-1 0,0-5 81,0 0-78,0-8-67,0 4 33,0 0 0,0 2 4,0 7-10,0-7 104,0 6 0,0-14 30,0 6-100,0 0 0,0-13 32,0 11-13,0-14 1,0 1 21,0 5-23,0 3-12,0 1 37,0 13-6,0-5 55,0 16-74,0-7 13,0-1 84,0-3-85,0-12-9,0 5 20,0-8-7,0 0-7,0-7 1,0 5-8,0-13-60,0 6-188,0-1-188,0-5-33,0 14 206,0-7-96,0 16 68,0-5 42,0 4 235,0-6 0,0-9 0,0-1 0</inkml:trace>
  <inkml:trace contextRef="#ctx0" brushRef="#br1" timeOffset="8">4355 4549 19697,'0'34'133,"0"1"-54,0-1 1,0-5 1,0 0 0,0 0 5,0 5 0,0-5 14,0 0 1,0 0 9,0 5-67,0 9 1,0-5 40,0 8 0,0-5-12,0 5 1,0 0-60,0 6 0,0 0 56,0-1 0,0-1-120,0-3 0,0 8 39,0-3-8,0 4 0,0-4-5,0 0 0,0 0-8,0-1 39,0 1 1,0-6 28,0 1 0,0-3-25,0 2 1,0-2-115,0-4 1,0-3 66,0 3 1,0-1 1,0 1 1,0-3 24,0 3 0,0-2 113,0 3-111,0-5 0,0 6 17,0-7-20,0 7 1,0-5 94,0 3-89,0-3 16,0-3-29,0 1 1,0-1 6,0 1 1,0 0-35,0-1 1,0 7-14,0-1 0,0 2 51,0-2 0,0-1-6,0 7 1,0-8 57,0 3-60,0-5 0,0-1 188,0-1-179,0-7 40,0 6 24,0-14-43,0 6-1,0-15-15,0-2-6,0-1-5,0-5-6,0 14-8,0-7 14,0 16 1,0 2 28,0 8 1,0-1 37,0-7 8,0 6 96,0-14-134,0 6 61,0-15-51,0 13-32,0-20 2,0 20-40,0-5-22,0 1 40,0 14-20,0-6-146,0 7 160,0 1-95,0-16 102,0 4-13,0-13-63,0-1-359,0-1 297,0 0-3,0-6-354,0 13 218,0-6-19,0 9 312,0-9 0,0 14 0,0-3 0</inkml:trace>
  <inkml:trace contextRef="#ctx0" brushRef="#br1" timeOffset="9">5375 4583 19397,'0'-19'323,"0"4"856,0 15-948,0 23-94,0-10-9,0 27-154,0-13 0,0 8 100,0 0 1,0-7-130,0 1 0,0 0 113,0 6 0,0 5-95,0 0 0,0 8 203,0-2-120,0 4-11,0 2 1,0 6-47,0 0 46,0 7 1,0-11-50,0 3 0,0-1 60,0 2 0,0-10-163,0 4 146,0-4 0,0-4-32,0-4 0,0 2-89,0-1 1,0 1-37,0-2-36,0-3 119,0 5 1,0-1-21,0-1 0,0 2 8,0-1 0,0-3-8,0 8 1,0-6 61,0 7 1,0-9 0,0 2 1,0-9 10,0-2 31,0-8-8,0 12-31,0-6 12,0-1 10,0-1-42,0 0-1,0 2 19,0 16 1,0-1-3,0 4 0,0-9-58,0-9 27,0 1 1,0 6-6,0-1 18,0-7 52,0-2-49,0 0 41,0-6 8,0 14-26,0-6 9,0 8-8,0-1 6,0 1-14,0-1 7,0 1-1,0-8-13,0-10 9,0 6-1,0-19-4,0 11-10,0-7 0,0 2 15,0 15-2,0 2-7,0-1 0,0 7 6,0-6 1,0 2 10,0 0-11,0-16 4,0 10 2,0-13-50,0 15-4,0-6 44,0 14-3,0-6 0,0-1 1,0 7-5,0-14 37,0-1-31,0 5 44,0-12 4,0 14-21,0 0 11,0-6-28,0 14 1,0-6-68,0 0 69,0-10 0,0-9 168,0-8-161,0 7-5,0 3 16,0 7-95,0 1-7,0-1-319,0 0 71,0-7-19,0-2 1,0-8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8:36:26.642"/>
    </inkml:context>
    <inkml:brush xml:id="br0">
      <inkml:brushProperty name="width" value="0.2" units="cm"/>
      <inkml:brushProperty name="height" value="0.2" units="cm"/>
      <inkml:brushProperty name="color" value="#008C3A"/>
    </inkml:brush>
    <inkml:brush xml:id="br1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57 4165 19728,'-19'0'174,"-4"0"52,21 0 615,-5 0-644,22 0-193,-4 0 0,16 0 29,-4 0 3,-3 0 1,12 0-39,-3 0 1,-2 0 57,2 0 0,0 0-93,5 0 0,-5 0 73,0 0 1,0 0-35,5 0 1,-5 0 57,0 0-29,0 0 0,11 0 25,0 0-31,1 0 1,-1 0 57,0 0-54,1 0 1,-1 0-2,1 0 0,-1 0 42,-6 0-109,1 0 1,5 0 46,1 0 0,-7 0-2,-5 0 0,-6 0-15,6 0 1,-6 0-24,6 0 114,-8 0-74,12 0-6,-6 0 0,7 0 15,1 0-25,-8 0 1,11 0 12,-3 0 1,-3 0 0,-3 0 0,0 0-81,6 0 0,-7 0 74,1 0 0,0 0-6,6 0 1,-7 0-20,1 0 107,0 0-93,13 0 54,3 0-31,6 0-1,1 0 0,-2 0 3,-4 0-16,-3 0 1,-3 0-6,0 0 0,3 0 11,-3 0 0,-3 0-10,3 0 0,-4 0 7,-1 0 0,-6 0-47,0 0 113,-1 0 10,15 0 4,1 0 12,8 0-48,0 0-23,0 0 0,-3 0-41,-2 0 1,-5 0 41,-8 0 0,1 0-28,0 0 1,5 0-2,0 0 0,1 0 1,-7 0 0,7 0 34,-1 0 1,0 0 7,-5 0 0,-1 0-43,1 0 0,0 0 18,-1 0 0,1 0-35,-1 0 35,1 0 1,5 0-16,1 0 1,-1 0-10,-5 0 1,-1 0-8,1 0 1,5 0 17,1 0 0,-1 0-4,-6 0 1,1 0 49,0 0 0,5 0-44,0 0 1,1 0 19,-7 0 1,1 0-14,-1 0 0,-5 0 7,0 0 0,0 0-11,5 0 0,1 0 1,5 0-5,1 0 0,-7 0-3,-5 0 0,0 0-14,6 0 1,-7 0 18,1 0 0,-6 0-23,6 0 0,-6 0 16,6 0-217,-8 0 193,19 0 63,-11 0 15,14 0 6,-9 0-17,1 0-42,-1 0 23,-7 0 7,6 0-20,-14 0 6,6 0-12,0 0-3,-6 0-4,14 0 6,-6 0 6,7 0-9,1 0 8,0 0-8,-1 0 5,8 0 7,-5 0 86,5 0 13,-7 0-65,-1 0-15,9 0 0,-7 0-41,5 0 36,-13 0 1,5 0-115,-4 0 121,-4 0-90,7 0 26,-5 0-13,8 0-11,-8 0 41,-2 0 101,-8 0-96,-7 0 205,-3 0-147,1 0-760,-6 0 1,6 0 0</inkml:trace>
  <inkml:trace contextRef="#ctx0" brushRef="#br0" timeOffset="1">0 4134 20287,'0'26'122,"0"7"-156,0-6-4,0 8 1,0-1-48,0 1-4,0-8 0,0 5 30,0-3 7,0-4-26,0 16 49,0-13-140,0 15 144,0-9-78,0 1 76,0-8-5,0 5 170,0-12-186,0 5 116,0 0-78,0 1-42,0 9 63,0 0-18,0-1-98,0 1-21,0-8 31,0 5 3,0-12 45,0 12-18,0-5 56,0 8-54,0-8 155,0 5-63,0-5 177,0 0-165,0-2-18,0-8-93,0 1 89,0 7-37,0-6 29,0 6-197,0 0 165,0-6-10,0 14 50,0-6-48,0 7 39,0 1-28,0-1-17,0-7 25,0 6-80,0-14 87,0 14-7,0-14 25,0 14-26,0-14 0,0 14-6,0-7 50,0 1-38,0 6 26,0-6-80,0 7-7,0 1 60,0-8-13,0 6 17,0-14-21,0 13 46,0-12-42,0 5 148,0 0-89,0-6 16,0 6-65,0 0 32,0-6-28,0 6 26,0-8-53,0 1 37,0-1 26,0 0 42,0 0 9,0 1-45,0 7-4,0-6-28,0 6 35,0-8-89,0 1 7,0-1-16,0-8 47,0 7-10,0-7 14,0 9-9,0-1 30,0 0-22,0 8-41,0 2 46,0 0-57,0-2 36,0-8 11,0 1 11,0-1-25,0-7 0,0 5 1,0-5 51,0 7-34,0 0 28,0 0-8,0 1 1,0-9 31,0-1-35,0 0 49,0-6-43,0 13-86,0-5 22,0 7-10,0 8 44,0-6-3,0 14 26,0-14-42,0 6 61,0-8-44,0-7 26,0 13-20,0-12 5,0 22-75,0-14 69,0 14-115,0-6 96,0 0-133,0 5 113,0-5 22,0 0 28,0 6 9,0-14 133,0 6-93,0-8 9,0 1 23,0-1-57,0 0 6,0-7-52,0 5-9,0-13 19,0 14 9,0-15 16,0 7-8,0 0 51,0-6 9,0 13-50,0-13 100,0 6-102,0-1 5,0-5-38,0 14 34,0-7 69,0 1 11,0-2-21,0-1 29,0-5-77,0 14 26,0-15 1,0 7-70,0 0 40,0 1-5,0 9-2,0-9 63,0 7 8,0-14 17,0 13 11,0-13-792,0 6 682,0-1 81,0-5-85,0 14 0,0-14 5,0 13 1,0-13-1,0 13-26,0-13 21,0 6-12,0-1-84,0-5 94,0 14 1,0-14 22,0 5-24,0 1 9,0-6-1,0 13-2,0-13 2,0 14-8,0-14-258,0 5 250,0 1-2,0-6-2,0 13 16,0-13 5,0 14-13,0-15 11,0 15 114,0-14-119,0 13 12,0-13 39,0 6-45,0-1 5,0-5 0,0 14-11,0-14-7,0 13-3,0 2 10,0 3 18,0 4-14,0-6 25,0-1 6,0-7-16,0-3 4,0 1-11,0-6-1,0 13-6,0-13-7,0 14-16,0-7 25,0 9 8,0-1 1,0-8-11,0 7 0,0-7-1,0 9 0,0-9 30,0 7-28,0-7 4,0 1-17,0-2 13,0-1 1,0-5-32,0 14 0,0-15 24,0 15-4,0-14-3,0 13 15,0-13 177,0 6-131,0-1 55,0-5-85,0 14-2,0-14-244,0 5 0,0-7 1</inkml:trace>
  <inkml:trace contextRef="#ctx0" brushRef="#br0" timeOffset="2">57 8322 19293,'-19'0'107,"-4"0"80,21 0 317,-5 0-329,22 0-11,-4 0-40,22 0-55,-6 0 0,8 0 19,-1 0-50,1 0 1,5 0-50,0 0 1,3 0 61,-3 0 1,-3 0-18,3 0 0,2 0-14,-1 0 0,7 0-8,-2 0 0,4 0-12,2 0 0,-1 0-4,1 0 0,0 0-6,0 0 1,-6 0-7,0 0 1,-2 0-18,3 0 1,-5 0 37,-8 0 0,1 0-94,0 0 85,-1 0 0,12 0 0,0 0 1,1 0 2,-13 0 0,1 0-3,-1 0 1,1 0 3,-1 0 0,1 0 0,0 0 1,-1 0 4,1 0 0,-1 0-7,1 0 0,0 0 38,-1 0-31,1 0 1,11 0-4,0 0 1,0 0-3,-11 0 0,-1 0 1,1 0 0,5 0-2,1 0 1,5 0-1,-6 0 1,8 0 13,-2 0 0,-2 0-12,2 0 1,-1 0 49,1 0 0,2 0-20,-8 0 0,8 0 3,-2 0 0,-1 0-3,1 0 1,-2 0 6,2 0 1,-2 0-38,-4 0 1,-3 0 3,3 0 1,-9 0-25,-2 0 1,0 0 34,5 0 0,1 0-54,-1 0 0,1 0 31,0 0 1,-1 0-8,1 0 1,-1 0 13,1 0 0,0 0 1,-1 0 0,1 0-1,-1 0 1,1 0 0,0 0 0,-1 0 1,1 0-1,-1 0 0,7 0 78,-1 0 1,0 0-58,-5 0 1,-6 0 30,0 0-51,7 0 1,8 0-2,8 0 1,-12 0-12,1 0 1,-8 0 17,7 0 1,-4 0-7,-1 0 1,0 0 3,-1 0 1,1 0 53,-1 0 0,-5 0-55,0 0 116,0 0-94,13 0 5,-5 0-31,13 0-1,-14 0-16,14 0 28,-14 0 0,7 0-103,-9 0 83,-7 0-8,6 0 49,-6 0 10,7 0-11,1 0-10,7 0 0,-11 0 40,4 0-30,-12 0-49,9 0 53,-5 0-107,8 0 37,-1 0-9,-7 0 35,6 0-7,-14 0 13,6 0-12,-8 0 32,1 0-88,7 0-9,-6 0 78,14 0 0,-14 0 56,13 0-76,-12 0 92,5 0-71,-8 0 20,0 0-13,1 0-1,-1 0-8,0 0-5,8 0 4,-6 0-3,6 0 68,-7 0-56,-1 0-6,0 0 0,0 0 1,-7 0 1,5 0-2,-5 0-79,7 0-14,1 0 91,-1 0-27,0 0 48,0 0-18,-7 0 3,5 0-11,-13 0 8,6 0 13,0 0 6,-6 0-21,13 0 0,-13 0 1,6 0 0,-1 0 0,-5 0 0,14 0 0,-14 0 147,5 0-124,1 0-97,-6 0 65,13 0-7,-5 0-20,7 0-2,-7 0 103,-3 0-69,1 0-494,-6 0 1,6 0-1</inkml:trace>
  <inkml:trace contextRef="#ctx0" brushRef="#br0" timeOffset="3">6017 4134 19690,'0'26'372,"0"-1"-196,0-7-39,0 7-75,0 2 49,0 7-24,0-7-13,0 6 1,0-6-103,0 7 101,0-7 1,0 12-58,0-5 1,0 5 79,0-5-127,0 1 1,0 5 40,0 0 0,0 7-3,0-7 0,0 0-34,0-5 1,0-1 47,0 1 1,0 0-54,0-1 1,0-5 45,0 0 0,0-6-10,0 6 0,0-6 11,0 6-13,0-8 1,0 11 8,0-3-42,0 4 35,0 9 0,0-5-12,0 3 0,0-3 12,0-3 0,0 1-7,0-1 9,0 1-10,0 15 1,0-12-6,0 8 6,0-7 0,0 1 3,0 1-44,0-1 42,0 2 1,0-11-113,0 3 100,0-3-57,0 11 59,0 3 1,0-1-27,0-4 0,0-9-4,0-2 0,0 0-41,0 5 62,0 1 1,0 1 13,0 5 1,0-5 11,0 4-17,0-3 0,0-8-10,0 0-22,0-1-3,0 15 50,0-7 1,0 7 4,0-9-57,0-7 1,0 6 6,0-5 1,0 5 80,0 2-54,0-8 1,0 5 14,0-3 0,0 4-25,0 1 25,0-7 1,0 6-5,0-4 1,0-2 29,0 1 17,0 1 58,0 14 13,0 1-120,0 8 15,0-8 5,0-10 6,0-1-20,0-6-8,0 8-29,0-1-9,0 1 39,0-1 4,0 1 25,0 0-24,0-1 3,0-7 0,0 6 0,0-5 73,0-3-60,0 8-2,0-14 3,0 6 20,0-7-35,0-1 0,0 0-3,0-7 12,0 5-116,0-5 106,0 7-115,0 0 93,0 1 19,0-9 22,0 7 3,0-7 1,0 1-31,0 5 43,0-5-23,0-1-7,0 7 7,0-7-50,0 1 39,0 5-9,0-13-293,0 6 0,0-23 1,0-5-1</inkml:trace>
  <inkml:trace contextRef="#ctx0" brushRef="#br1" timeOffset="4">533 4393 20273,'0'35'1,"0"-1"0,0 1-17,0-1 0,0 1 19,0-1 0,0 3-34,0 3 0,0-1-3,0 7 0,0-2-23,0 2 1,0 2 58,0-7 0,0 7 2,0-2 0,0-2-9,0 2 1,0 0 43,0 6 1,0 0-37,0 0 1,0-4 2,0 4 1,0-10-22,0 10 1,0-4-3,0 4 1,0-6-25,0 0 1,0-6 38,0 6 1,0-7-4,0 1 1,0 3-6,0-3 1,0 2 6,0-2 1,0-3 9,0 3 1,0 3 8,0-3 0,0 2 13,0-1 1,0-3-25,0 8 1,0-7 7,0 1 0,0 4-6,0 2 1,0-2-14,0 3 1,0-7 11,0 6 1,0-6-19,0 6 1,0-7-3,0 1 0,0-3-24,0-3 189,0 1-147,0 7 16,0-5-6,0 5-7,0-15 19,0 6-67,0-14-19,0 13-19,0-12 37,0 12-13,0-5 69,0 8-41,0-1 33,0 1 1,0 0-30,0-1 80,0-7-51,0 6 12,0 1 15,0 3 5,0 5-41,0-7 13,0-1-10,0-7 9,0-2 19,0-8-40,0-7-2,0 5 7,0-5-5,0 15-13,0-6 23,0 14 9,0-14-13,0 6 213,0-8-126,0-7-53,0-2-61,0-1-3,0-5-63,0 14 117,0-14-395,0 5 1,0-7-1</inkml:trace>
  <inkml:trace contextRef="#ctx0" brushRef="#br1" timeOffset="5">1432 4479 19534,'0'-19'421,"0"4"-95,0 15-234,0 23 1,0-2-85,0 19 1,0-3 42,0-3 1,0 3-15,0 3 1,0-1-63,0 7 0,0-6 71,0 6 0,0-5-103,0 5 1,0-4 93,0 10 1,0-10-56,0 10 1,0-4 35,0 4 0,0 2 7,0 3 0,0-3-17,0 4 1,0-4-1,0-2 0,0-1-40,0 1 0,0 0 19,0 0 0,0-2-47,0-4 1,0-2 61,0-3 1,0-5-42,0 5 0,0-5 26,0-1 1,0-1 3,0 1 1,0-1-11,0 1 0,0-6 8,0 0 0,0-1-45,0 7 1,0 0 39,0-1 1,0 1 1,0-1 1,0 1-4,0 0 1,0-1-65,0 1 36,0-1 43,0 9-14,0 1 17,0 8-22,0 0 1,0-2-3,0-4-9,0-4-8,0-8 11,0 9 0,0 1 30,0 8 1,0-8-2,0-4 65,0-11-77,0 4 64,0-14 14,0 14-49,0-6-2,0 7-60,0 1 59,0-1-113,0 9 93,0-7-1,0 14 0,0-13 16,0 3-25,0-11 92,0 3-78,0-5 15,0 8 4,0 0 53,0-9-29,0 7 5,0-14-22,0 6 3,0 0 45,0-5-40,0 4 3,0-14-1,0 5-78,0-13-264,0 6 1,0-8-1</inkml:trace>
  <inkml:trace contextRef="#ctx0" brushRef="#br1" timeOffset="6">2262 4462 21027,'0'40'145,"0"1"0,0-1-92,0-5 1,0 7-123,0 4 0,0 4 68,0 2 1,0 2 63,0 3 0,0-1-166,0 8 1,0-9 31,0 3 0,0-4-47,0-2 0,0-1 31,0 1 171,0 0-92,0 0 0,0 0 12,0 0 0,0 2 14,0 3-27,0-3 0,0 6 8,0-8 0,0 5-24,0 1 0,0 0-71,0-7 0,0-1 65,0-4 0,0 2-20,0-7 1,0-1 3,0-5 2,0-1-5,0 1 52,0 7-53,0-13 140,0 11-117,0-5 113,0 9-89,0 8 1,0-2 18,0-4 1,0-9-81,0-9 31,0 1 0,0 12-6,0-1 0,0-5 20,0-7 32,0-6-38,0 18 75,0-11 133,0 13-145,0 0 1,0 1 11,0 3 1,0-10-40,0-7 32,0-8-59,0 12 1,0-6-59,0 7 9,0-7-21,0-2 102,0-8-15,0 8 6,0 2 0,0 8 16,0-1-13,0-7-8,0 6 16,0-14 4,0 14 62,0-14-14,0 6-12,0 0 7,0-6-51,0 14 5,0-14 10,0 6-34,0-8 30,0 8-54,0-5 2,0 5 22,0 0-19,0-6 15,0 6-4,0-16-127,0 7-6,0-14-167,0 5 1,0-22 313,0-8 0,0-8 0,0-3 0</inkml:trace>
  <inkml:trace contextRef="#ctx0" brushRef="#br1" timeOffset="7">3127 4479 20237,'0'29'379,"0"0"-287,0 0 1,0 17 29,0 0 1,0 2-179,0-7 0,0 1 85,0 4 0,0 8-43,0-8 1,0 8 38,0-8-23,0 11 0,0-3 6,0 4 1,0 1-40,0-1 56,0 7 0,0-11 9,0 4-673,0 3 656,0-7 0,0 6-76,0-8 78,0-8 0,0 4-34,0-8-156,0 0 107,0 3-22,0-7-31,0 7 98,0-9 7,0-7-6,0 6 0,0-1 618,0 9-620,0-1 1,0 0-11,0 1 0,0-1 5,0-5 0,0-7-13,0 1 0,0-6-8,0 6 1,0-6 103,0 6-75,0-8 0,0 6-25,0-4 87,0-4-64,0 14 1,0-12 90,0 8-83,0 0 0,0 5 8,0 1 1,0 5 6,0 1 0,0-1-6,0-5 0,0-1 1,0 1 0,0-1 27,0 1-30,0 0 1,0-1 0,0-5 81,0 0-78,0-8-67,0 4 33,0 0 0,0 2 4,0 7-10,0-7 104,0 6 0,0-14 30,0 6-100,0 0 0,0-13 32,0 11-13,0-14 1,0 1 21,0 5-23,0 3-12,0 1 37,0 13-6,0-5 55,0 16-74,0-7 13,0-1 84,0-3-85,0-12-9,0 5 20,0-8-7,0 0-7,0-7 1,0 5-8,0-13-60,0 6-188,0-1-188,0-5-33,0 14 206,0-7-96,0 16 68,0-5 42,0 4 235,0-6 0,0-9 0,0-1 0</inkml:trace>
  <inkml:trace contextRef="#ctx0" brushRef="#br1" timeOffset="8">4355 4549 19697,'0'34'133,"0"1"-54,0-1 1,0-5 1,0 0 0,0 0 5,0 5 0,0-5 14,0 0 1,0 0 9,0 5-67,0 9 1,0-5 40,0 8 0,0-5-12,0 5 1,0 0-60,0 6 0,0 0 56,0-1 0,0-1-120,0-3 0,0 8 39,0-3-8,0 4 0,0-4-5,0 0 0,0 0-8,0-1 39,0 1 1,0-6 28,0 1 0,0-3-25,0 2 1,0-2-115,0-4 1,0-3 66,0 3 1,0-1 1,0 1 1,0-3 24,0 3 0,0-2 113,0 3-111,0-5 0,0 6 17,0-7-20,0 7 1,0-5 94,0 3-89,0-3 16,0-3-29,0 1 1,0-1 6,0 1 1,0 0-35,0-1 1,0 7-14,0-1 0,0 2 51,0-2 0,0-1-6,0 7 1,0-8 57,0 3-60,0-5 0,0-1 188,0-1-179,0-7 40,0 6 24,0-14-43,0 6-1,0-15-15,0-2-6,0-1-5,0-5-6,0 14-8,0-7 14,0 16 1,0 2 28,0 8 1,0-1 37,0-7 8,0 6 96,0-14-134,0 6 61,0-15-51,0 13-32,0-20 2,0 20-40,0-5-22,0 1 40,0 14-20,0-6-146,0 7 160,0 1-95,0-16 102,0 4-13,0-13-63,0-1-359,0-1 297,0 0-3,0-6-354,0 13 218,0-6-19,0 9 312,0-9 0,0 14 0,0-3 0</inkml:trace>
  <inkml:trace contextRef="#ctx0" brushRef="#br1" timeOffset="9">5375 4583 19397,'0'-19'323,"0"4"856,0 15-948,0 23-94,0-10-9,0 27-154,0-13 0,0 8 100,0 0 1,0-7-130,0 1 0,0 0 113,0 6 0,0 5-95,0 0 0,0 8 203,0-2-120,0 4-11,0 2 1,0 6-47,0 0 46,0 7 1,0-11-50,0 3 0,0-1 60,0 2 0,0-10-163,0 4 146,0-4 0,0-4-32,0-4 0,0 2-89,0-1 1,0 1-37,0-2-36,0-3 119,0 5 1,0-1-21,0-1 0,0 2 8,0-1 0,0-3-8,0 8 1,0-6 61,0 7 1,0-9 0,0 2 1,0-9 10,0-2 31,0-8-8,0 12-31,0-6 12,0-1 10,0-1-42,0 0-1,0 2 19,0 16 1,0-1-3,0 4 0,0-9-58,0-9 27,0 1 1,0 6-6,0-1 18,0-7 52,0-2-49,0 0 41,0-6 8,0 14-26,0-6 9,0 8-8,0-1 6,0 1-14,0-1 7,0 1-1,0-8-13,0-10 9,0 6-1,0-19-4,0 11-10,0-7 0,0 2 15,0 15-2,0 2-7,0-1 0,0 7 6,0-6 1,0 2 10,0 0-11,0-16 4,0 10 2,0-13-50,0 15-4,0-6 44,0 14-3,0-6 0,0-1 1,0 7-5,0-14 37,0-1-31,0 5 44,0-12 4,0 14-21,0 0 11,0-6-28,0 14 1,0-6-68,0 0 69,0-10 0,0-9 168,0-8-161,0 7-5,0 3 16,0 7-95,0 1-7,0-1-319,0 0 71,0-7-19,0-2 1,0-8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8:36:54.578"/>
    </inkml:context>
    <inkml:brush xml:id="br0">
      <inkml:brushProperty name="width" value="0.2" units="cm"/>
      <inkml:brushProperty name="height" value="0.2" units="cm"/>
      <inkml:brushProperty name="color" value="#008C3A"/>
    </inkml:brush>
    <inkml:brush xml:id="br1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60 4165 19728,'-20'0'174,"-4"0"52,22 0 615,-6 0-644,24 0-193,-4 0 0,16 0 29,-4 0 3,-3 0 1,13 0-39,-4 0 1,-1 0 57,1 0 0,1 0-93,4 0 0,-4 0 73,-1 0 1,1 0-35,4 0 1,-4 0 57,-1 0-29,1 0 0,11 0 25,0 0-31,1 0 1,-1 0 57,0 0-54,1 0 1,-1 0-2,1 0 0,-1 0 42,-6 0-109,1 0 1,5 0 46,1 0 0,-7 0-2,-6 0 0,-6 0-15,7 0 1,-7 0-24,6 0 114,-8 0-74,13 0-6,-7 0 0,8 0 15,1 0-25,-9 0 1,12 0 12,-3 0 1,-3 0 0,-4 0 0,1 0-81,5 0 0,-6 0 74,0 0 0,1 0-6,5 0 1,-6 0-20,0 0 107,1 0-93,13 0 54,3 0-31,7 0-1,0 0 0,-1 0 3,-5 0-16,-2 0 1,-4 0-6,0 0 0,3 0 11,-3 0 0,-3 0-10,3 0 0,-4 0 7,-2 0 0,-5 0-47,-1 0 113,0 0 10,15 0 4,1 0 12,9 0-48,-1 0-23,1 0 0,-4 0-41,-1 0 1,-6 0 41,-8 0 0,1 0-28,-1 0 1,6 0-2,0 0 0,1 0 1,-7 0 0,7 0 34,-1 0 1,0 0 7,-5 0 0,-1 0-43,1 0 0,-1 0 18,0 0 0,1 0-35,-1 0 35,0 0 1,6 0-16,1 0 1,-1 0-10,-5 0 1,-1 0-8,1 0 1,5 0 17,1 0 0,-1 0-4,-6 0 1,0 0 49,1 0 0,5 0-44,0 0 1,1 0 19,-7 0 1,1 0-14,-1 0 0,-6 0 7,0 0 0,1 0-11,5 0 0,0 0 1,6 0-5,2 0 0,-9 0-3,-4 0 0,-1 0-14,7 0 1,-8 0 18,2 0 0,-7 0-23,7 0 0,-7 0 16,6 0-217,-8 0 193,20 0 63,-11 0 15,14 0 6,-9 0-17,0 0-42,0 0 23,-8 0 7,7 0-20,-15 0 6,6 0-12,1 0-3,-7 0-4,14 0 6,-5 0 6,6 0-9,2 0 8,0 0-8,-1 0 5,8 0 7,-5 0 86,5 0 13,-7 0-65,-2 0-15,10 0 0,-7 0-41,5 0 36,-13 0 1,4 0-115,-3 0 121,-5 0-90,8 0 26,-6 0-13,9 0-11,-9 0 41,-1 0 101,-10 0-96,-6 0 205,-4 0-147,2 0-760,-7 0 1,6 0 0</inkml:trace>
  <inkml:trace contextRef="#ctx0" brushRef="#br0" timeOffset="1">0 4134 20287,'0'26'122,"0"7"-156,0-6-4,0 8 1,0-1-48,0 1-4,0-8 0,0 5 30,0-3 7,0-4-26,0 16 49,0-13-140,0 15 144,0-9-78,0 1 76,0-8-5,0 5 170,0-12-186,0 5 116,0 0-78,0 1-42,0 9 63,0 0-18,0-1-98,0 1-21,0-8 31,0 5 3,0-12 45,0 12-18,0-5 56,0 8-54,0-8 155,0 5-63,0-5 177,0 0-165,0-2-18,0-8-93,0 1 89,0 7-37,0-6 29,0 6-197,0 0 165,0-6-10,0 14 50,0-6-48,0 7 39,0 1-28,0-1-17,0-7 25,0 6-80,0-14 87,0 14-7,0-14 25,0 14-26,0-14 0,0 14-6,0-7 50,0 1-38,0 6 26,0-6-80,0 7-7,0 1 60,0-8-13,0 6 17,0-14-21,0 13 46,0-12-42,0 5 148,0 0-89,0-6 16,0 6-65,0 0 32,0-6-28,0 6 26,0-8-53,0 1 37,0-1 26,0 0 42,0 0 9,0 1-45,0 7-4,0-6-28,0 6 35,0-8-89,0 1 7,0-1-16,0-8 47,0 7-10,0-7 14,0 9-9,0-1 30,0 0-22,0 8-41,0 2 46,0 0-57,0-2 36,0-8 11,0 1 11,0-1-25,0-7 0,0 5 1,0-5 51,0 7-34,0 0 28,0 0-8,0 1 1,0-9 31,0-1-35,0 0 49,0-6-43,0 13-86,0-5 22,0 7-10,0 8 44,0-6-3,0 14 26,0-14-42,0 6 61,0-8-44,0-7 26,0 13-20,0-12 5,0 22-75,0-14 69,0 14-115,0-6 96,0 0-133,0 5 113,0-5 22,0 0 28,0 6 9,0-14 133,0 6-93,0-8 9,0 1 23,0-1-57,0 0 6,0-7-52,0 5-9,0-13 19,0 14 9,0-15 16,0 7-8,0 0 51,0-6 9,0 13-50,0-13 100,0 6-102,0-1 5,0-5-38,0 14 34,0-7 69,0 1 11,0-2-21,0-1 29,0-5-77,0 14 26,0-15 1,0 7-70,0 0 40,0 1-5,0 9-2,0-9 63,0 7 8,0-14 17,0 13 11,0-13-792,0 6 682,0-1 81,0-5-85,0 14 0,0-14 5,0 13 1,0-13-1,0 13-26,0-13 21,0 6-12,0-1-84,0-5 94,0 14 1,0-14 22,0 5-24,0 1 9,0-6-1,0 13-2,0-13 2,0 14-8,0-14-258,0 5 250,0 1-2,0-6-2,0 13 16,0-13 5,0 14-13,0-15 11,0 15 114,0-14-119,0 13 12,0-13 39,0 6-45,0-1 5,0-5 0,0 14-11,0-14-7,0 13-3,0 2 10,0 3 18,0 4-14,0-6 25,0-1 6,0-7-16,0-3 4,0 1-11,0-6-1,0 13-6,0-13-7,0 14-16,0-7 25,0 9 8,0-1 1,0-8-11,0 7 0,0-7-1,0 9 0,0-9 30,0 7-28,0-7 4,0 1-17,0-2 13,0-1 1,0-5-32,0 14 0,0-15 24,0 15-4,0-14-3,0 13 15,0-13 177,0 6-131,0-1 55,0-5-85,0 14-2,0-14-244,0 5 0,0-7 1</inkml:trace>
  <inkml:trace contextRef="#ctx0" brushRef="#br0" timeOffset="2">60 8322 19293,'-20'0'107,"-4"0"80,22 0 317,-6 0-329,24 0-11,-4 0-40,22 0-55,-5 0 0,7 0 19,0 0-50,1 0 1,5 0-50,0 0 1,3 0 61,-3 0 1,-3 0-18,3 0 0,2 0-14,-1 0 0,8 0-8,-3 0 0,5 0-12,1 0 0,0 0-4,0 0 0,1 0-6,0 0 1,-7 0-7,0 0 1,-1 0-18,2 0 1,-5 0 37,-8 0 0,1 0-94,-1 0 85,0 0 0,13 0 0,-1 0 1,1 0 2,-13 0 0,1 0-3,-2 0 1,2 0 3,-1 0 0,1 0 0,-1 0 1,0 0 4,1 0 0,-1 0-7,0 0 0,1 0 38,-1 0-31,1 0 1,11 0-4,0 0 1,1 0-3,-12 0 0,-2 0 1,2 0 0,5 0-2,1 0 1,5 0-1,-5 0 1,7 0 13,-2 0 0,-1 0-12,1 0 1,-1 0 49,1 0 0,3 0-20,-9 0 0,8 0 3,-1 0 0,-2 0-3,1 0 1,-1 0 6,1 0 1,-2 0-38,-4 0 1,-3 0 3,3 0 1,-9 0-25,-3 0 1,1 0 34,4 0 0,2 0-54,-1 0 0,1 0 31,-1 0 1,0 0-8,1 0 1,-1 0 13,0 0 0,1 0 1,-1 0 0,1 0-1,-2 0 1,2 0 0,0 0 0,-1 0 1,0 0-1,0 0 0,7 0 78,-1 0 1,0 0-58,-5 0 1,-7 0 30,1 0-51,7 0 1,8 0-2,9 0 1,-13 0-12,1 0 1,-9 0 17,8 0 1,-4 0-7,-1 0 1,0 0 3,-1 0 1,0 0 53,0 0 0,-5 0-55,-1 0 116,0 0-94,15 0 5,-7 0-31,15 0-1,-15 0-16,14 0 28,-14 0 0,7 0-103,-9 0 83,-8 0-8,7 0 49,-6 0 10,6 0-11,2 0-10,7 0 0,-11 0 40,3 0-30,-11 0-49,8 0 53,-4 0-107,7 0 37,0 0-9,-7 0 35,5 0-7,-14 0 13,6 0-12,-8 0 32,1 0-88,7 0-9,-6 0 78,15 0 0,-15 0 56,14 0-76,-13 0 92,5 0-71,-8 0 20,0 0-13,1 0-1,-2 0-8,1 0-5,9 0 4,-7 0-3,6 0 68,-7 0-56,-1 0-6,-1 0 0,1 0 1,-7 0 1,5 0-2,-6 0-79,8 0-14,1 0 91,-1 0-27,0 0 48,-1 0-18,-6 0 3,5 0-11,-14 0 8,6 0 13,1 0 6,-7 0-21,14 0 0,-14 0 1,6 0 0,-1 0 0,-5 0 0,15 0 0,-15 0 147,6 0-124,0 0-97,-6 0 65,14 0-7,-5 0-20,6 0-2,-6 0 103,-4 0-69,2 0-494,-7 0 1,6 0-1</inkml:trace>
  <inkml:trace contextRef="#ctx0" brushRef="#br0" timeOffset="3">6322 4134 19690,'0'26'372,"0"-1"-196,0-7-39,0 7-75,0 2 49,0 7-24,0-7-13,0 6 1,0-6-103,0 7 101,0-7 1,0 12-58,0-5 1,0 5 79,0-5-127,0 1 1,0 5 40,0 0 0,0 7-3,0-7 0,0 0-34,0-5 1,0-1 47,0 1 1,0 0-54,0-1 1,0-5 45,0 0 0,0-6-10,0 6 0,0-6 11,0 6-13,0-8 1,0 11 8,0-3-42,0 4 35,0 9 0,0-5-12,0 3 0,0-3 12,0-3 0,0 1-7,0-1 9,0 1-10,0 15 1,0-12-6,0 8 6,0-7 0,0 1 3,0 1-44,0-1 42,0 2 1,0-11-113,0 3 100,0-3-57,0 11 59,0 3 1,0-1-27,0-4 0,0-9-4,0-2 0,0 0-41,0 5 62,0 1 1,0 1 13,0 5 1,0-5 11,0 4-17,0-3 0,0-8-10,0 0-22,0-1-3,0 15 50,0-7 1,0 7 4,0-9-57,0-7 1,0 6 6,0-5 1,0 5 80,0 2-54,0-8 1,0 5 14,0-3 0,0 4-25,0 1 25,0-7 1,0 6-5,0-4 1,0-2 29,0 1 17,0 1 58,0 14 13,0 1-120,0 8 15,0-8 5,0-10 6,0-1-20,0-6-8,0 8-29,0-1-9,0 1 39,0-1 4,0 1 25,0 0-24,0-1 3,0-7 0,0 6 0,0-5 73,0-3-60,0 8-2,0-14 3,0 6 20,0-7-35,0-1 0,0 0-3,0-7 12,0 5-116,0-5 106,0 7-115,0 0 93,0 1 19,0-9 22,0 7 3,0-7 1,0 1-31,0 5 43,0-5-23,0-1-7,0 7 7,0-7-50,0 1 39,0 5-9,0-13-293,0 6 0,0-23 1,0-5-1</inkml:trace>
  <inkml:trace contextRef="#ctx0" brushRef="#br1" timeOffset="4">560 4393 20273,'0'35'1,"0"-1"0,0 1-17,0-1 0,0 1 19,0-1 0,0 3-34,0 3 0,0-1-3,0 7 0,0-2-23,0 2 1,0 2 58,0-7 0,0 7 2,0-2 0,0-2-9,0 2 1,0 0 43,0 6 1,0 0-37,0 0 1,0-4 2,0 4 1,0-10-22,0 10 1,0-4-3,0 4 1,0-6-25,0 0 1,0-6 38,0 6 1,0-7-4,0 1 1,0 3-6,0-3 1,0 2 6,0-2 1,0-3 9,0 3 1,0 3 8,0-3 0,0 2 13,0-1 1,0-3-25,0 8 1,0-7 7,0 1 0,0 4-6,0 2 1,0-2-14,0 3 1,0-7 11,0 6 1,0-6-19,0 6 1,0-7-3,0 1 0,0-3-24,0-3 189,0 1-147,0 7 16,0-5-6,0 5-7,0-15 19,0 6-67,0-14-19,0 13-19,0-12 37,0 12-13,0-5 69,0 8-41,0-1 33,0 1 1,0 0-30,0-1 80,0-7-51,0 6 12,0 1 15,0 3 5,0 5-41,0-7 13,0-1-10,0-7 9,0-2 19,0-8-40,0-7-2,0 5 7,0-5-5,0 15-13,0-6 23,0 14 9,0-14-13,0 6 213,0-8-126,0-7-53,0-2-61,0-1-3,0-5-63,0 14 117,0-14-395,0 5 1,0-7-1</inkml:trace>
  <inkml:trace contextRef="#ctx0" brushRef="#br1" timeOffset="5">1505 4479 19534,'0'-19'421,"0"4"-95,0 15-234,0 23 1,0-2-85,0 19 1,0-3 42,0-3 1,0 3-15,0 3 1,0-1-63,0 7 0,0-6 71,0 6 0,0-5-103,0 5 1,0-4 93,0 10 1,0-10-56,0 10 1,0-4 35,0 4 0,0 2 7,0 3 0,0-3-17,0 4 1,0-4-1,0-2 0,0-1-40,0 1 0,0 0 19,0 0 0,0-2-47,0-4 1,0-2 61,0-3 1,0-5-42,0 5 0,0-5 26,0-1 1,0-1 3,0 1 1,0-1-11,0 1 0,0-6 8,0 0 0,0-1-45,0 7 1,0 0 39,0-1 1,0 1 1,0-1 1,0 1-4,0 0 1,0-1-65,0 1 36,0-1 43,0 9-14,0 1 17,0 8-22,0 0 1,0-2-3,0-4-9,0-4-8,0-8 11,0 9 0,0 1 30,0 8 1,0-8-2,0-4 65,0-11-77,0 4 64,0-14 14,0 14-49,0-6-2,0 7-60,0 1 59,0-1-113,0 9 93,0-7-1,0 14 0,0-13 16,0 3-25,0-11 92,0 3-78,0-5 15,0 8 4,0 0 53,0-9-29,0 7 5,0-14-22,0 6 3,0 0 45,0-5-40,0 4 3,0-14-1,0 5-78,0-13-264,0 6 1,0-8-1</inkml:trace>
  <inkml:trace contextRef="#ctx0" brushRef="#br1" timeOffset="6">2377 4462 21027,'0'40'145,"0"1"0,0-1-92,0-5 1,0 7-123,0 4 0,0 4 68,0 2 1,0 2 63,0 3 0,0-1-166,0 8 1,0-9 31,0 3 0,0-4-47,0-2 0,0-1 31,0 1 171,0 0-92,0 0 0,0 0 12,0 0 0,0 2 14,0 3-27,0-3 0,0 6 8,0-8 0,0 5-24,0 1 0,0 0-71,0-7 0,0-1 65,0-4 0,0 2-20,0-7 1,0-1 3,0-5 2,0-1-5,0 1 52,0 7-53,0-13 140,0 11-117,0-5 113,0 9-89,0 8 1,0-2 18,0-4 1,0-9-81,0-9 31,0 1 0,0 12-6,0-1 0,0-5 20,0-7 32,0-6-38,0 18 75,0-11 133,0 13-145,0 0 1,0 1 11,0 3 1,0-10-40,0-7 32,0-8-59,0 12 1,0-6-59,0 7 9,0-7-21,0-2 102,0-8-15,0 8 6,0 2 0,0 8 16,0-1-13,0-7-8,0 6 16,0-14 4,0 14 62,0-14-14,0 6-12,0 0 7,0-6-51,0 14 5,0-14 10,0 6-34,0-8 30,0 8-54,0-5 2,0 5 22,0 0-19,0-6 15,0 6-4,0-16-127,0 7-6,0-14-167,0 5 1,0-22 313,0-8 0,0-8 0,0-3 0</inkml:trace>
  <inkml:trace contextRef="#ctx0" brushRef="#br1" timeOffset="7">3286 4479 20237,'0'29'379,"0"0"-287,0 0 1,0 17 29,0 0 1,0 2-179,0-7 0,0 1 85,0 4 0,0 8-43,0-8 1,0 8 38,0-8-23,0 11 0,0-3 6,0 4 1,0 1-40,0-1 56,0 7 0,0-11 9,0 4-673,0 3 656,0-7 0,0 6-76,0-8 78,0-8 0,0 4-34,0-8-156,0 0 107,0 3-22,0-7-31,0 7 98,0-9 7,0-7-6,0 6 0,0-1 618,0 9-620,0-1 1,0 0-11,0 1 0,0-1 5,0-5 0,0-7-13,0 1 0,0-6-8,0 6 1,0-6 103,0 6-75,0-8 0,0 6-25,0-4 87,0-4-64,0 14 1,0-12 90,0 8-83,0 0 0,0 5 8,0 1 1,0 5 6,0 1 0,0-1-6,0-5 0,0-1 1,0 1 0,0-1 27,0 1-30,0 0 1,0-1 0,0-5 81,0 0-78,0-8-67,0 4 33,0 0 0,0 2 4,0 7-10,0-7 104,0 6 0,0-14 30,0 6-100,0 0 0,0-13 32,0 11-13,0-14 1,0 1 21,0 5-23,0 3-12,0 1 37,0 13-6,0-5 55,0 16-74,0-7 13,0-1 84,0-3-85,0-12-9,0 5 20,0-8-7,0 0-7,0-7 1,0 5-8,0-13-60,0 6-188,0-1-188,0-5-33,0 14 206,0-7-96,0 16 68,0-5 42,0 4 235,0-6 0,0-9 0,0-1 0</inkml:trace>
  <inkml:trace contextRef="#ctx0" brushRef="#br1" timeOffset="8">4576 4549 19697,'0'34'133,"0"1"-54,0-1 1,0-5 1,0 0 0,0 0 5,0 5 0,0-5 14,0 0 1,0 0 9,0 5-67,0 9 1,0-5 40,0 8 0,0-5-12,0 5 1,0 0-60,0 6 0,0 0 56,0-1 0,0-1-120,0-3 0,0 8 39,0-3-8,0 4 0,0-4-5,0 0 0,0 0-8,0-1 39,0 1 1,0-6 28,0 1 0,0-3-25,0 2 1,0-2-115,0-4 1,0-3 66,0 3 1,0-1 1,0 1 1,0-3 24,0 3 0,0-2 113,0 3-111,0-5 0,0 6 17,0-7-20,0 7 1,0-5 94,0 3-89,0-3 16,0-3-29,0 1 1,0-1 6,0 1 1,0 0-35,0-1 1,0 7-14,0-1 0,0 2 51,0-2 0,0-1-6,0 7 1,0-8 57,0 3-60,0-5 0,0-1 188,0-1-179,0-7 40,0 6 24,0-14-43,0 6-1,0-15-15,0-2-6,0-1-5,0-5-6,0 14-8,0-7 14,0 16 1,0 2 28,0 8 1,0-1 37,0-7 8,0 6 96,0-14-134,0 6 61,0-15-51,0 13-32,0-20 2,0 20-40,0-5-22,0 1 40,0 14-20,0-6-146,0 7 160,0 1-95,0-16 102,0 4-13,0-13-63,0-1-359,0-1 297,0 0-3,0-6-354,0 13 218,0-6-19,0 9 312,0-9 0,0 14 0,0-3 0</inkml:trace>
  <inkml:trace contextRef="#ctx0" brushRef="#br1" timeOffset="9">5648 4583 19397,'0'-19'323,"0"4"856,0 15-948,0 23-94,0-10-9,0 27-154,0-13 0,0 8 100,0 0 1,0-7-130,0 1 0,0 0 113,0 6 0,0 5-95,0 0 0,0 8 203,0-2-120,0 4-11,0 2 1,0 6-47,0 0 46,0 7 1,0-11-50,0 3 0,0-1 60,0 2 0,0-10-163,0 4 146,0-4 0,0-4-32,0-4 0,0 2-89,0-1 1,0 1-37,0-2-36,0-3 119,0 5 1,0-1-21,0-1 0,0 2 8,0-1 0,0-3-8,0 8 1,0-6 61,0 7 1,0-9 0,0 2 1,0-9 10,0-2 31,0-8-8,0 12-31,0-6 12,0-1 10,0-1-42,0 0-1,0 2 19,0 16 1,0-1-3,0 4 0,0-9-58,0-9 27,0 1 1,0 6-6,0-1 18,0-7 52,0-2-49,0 0 41,0-6 8,0 14-26,0-6 9,0 8-8,0-1 6,0 1-14,0-1 7,0 1-1,0-8-13,0-10 9,0 6-1,0-19-4,0 11-10,0-7 0,0 2 15,0 15-2,0 2-7,0-1 0,0 7 6,0-6 1,0 2 10,0 0-11,0-16 4,0 10 2,0-13-50,0 15-4,0-6 44,0 14-3,0-6 0,0-1 1,0 7-5,0-14 37,0-1-31,0 5 44,0-12 4,0 14-21,0 0 11,0-6-28,0 14 1,0-6-68,0 0 69,0-10 0,0-9 168,0-8-161,0 7-5,0 3 16,0 7-95,0 1-7,0-1-319,0 0 71,0-7-19,0-2 1,0-8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2-18T18:39:57.909"/>
    </inkml:context>
    <inkml:brush xml:id="br0">
      <inkml:brushProperty name="width" value="0.4" units="cm"/>
      <inkml:brushProperty name="height" value="0.8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243 0,'-10'79,"3"-10,7-2,7-5,-5 7,6 0,0-7,-6 5,5-13,1 13,-6-5,6 7,-1 15,3-3,-6-30,1 0,11 37,-14 6,5-7,-7-8,8-3,-6 1,6-6,-8 14,7-14,-5 6,6-16,-8 7,0-7,0 8,0 1,0-1,0-8,0-1,0-1,0-5,0 13,0-5,0 15,0 1,0 9,0-1,0 1,0-1,-8 1,6-8,-5-3,-1-6,6-1,-13 0,13 0,-6 8,8 2,0 7,0 1,0 7,0 2,0 0,0-2,0-7,0-9,0-1,0-8,0 1,0 6,0-4,0 12,8-13,-6 14,5-22,1 12,-6-29,6 4,-8-8,0-5,0 13,0-14,0-1,0-10,0-8,0-84,0 17,-1-14,2-5,6-27,-6 41,0-1,3 3,0 0,-3-6,-2-1,1 7,0 0,0-6,0-1,0 4,0-1,0-4,0 1,0 3,0 1,0-4,0 0,0 4,0-1,0-4,0 1,0 7,0 0,1-2,-2 1,-7-35,6-5,-13 15,13 3,-13-1,5-2,1-15,-7-2,14 0,-5 44,-1 2,6-31,-6-3,8 14,0 9,0-6,-7 13,-3-21,0 4,-5-16,5 1,1-1,1 1,0 7,7 2,-7 8,0 0,6 0,-13-8,13 6,-13 2,13 17,-6-13,8 1,0-15,-8 2,6 16,-13-6,5 5,1-7,-7-8,14-2,-13-7,13 7,-6 2,8 16,0 1,0 16,0 9,0 3,-7 13,-3-14,1 14,1-6,8 7,0 78,0-43,0 62,0-62,0-7,0 21,8-18,-7 20,7-8,-8 17,0 27,0 20,0-33,0 1,0-2,0 0,2 44,4-18,-4 0,4 5,-5-7,0-26,-2 2,1 45,0-37,0 2,0-8,0 0,0 6,0 1,0-4,0 3,0 9,0 2,0-4,0 0,0-3,0-2,0-7,0-4,0 27,0-8,7-20,2 1,2 38,2-36,-1 0,-6-4,-2-2,11 30,-13 13,14-15,-14 17,5-7,-7 6,0-15,0 5,0-13,0 6,0-7,0-1,8 8,-6-6,6 6,-8-8,0 0,0 0,0 0,7 0,-5 1,14-1,-15 0,15 0,-14 0,5 0,1 1,-6-1,13-8,-13-1,6-8,-8-8,0 6,0-6,0 0,0 6,0-13,0 13,8-14,-6 6,13-7,-13 0,13-9,-13-1,14-15,-7-2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6.04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20046,'0'27'252,"0"-2"-282,0-8 114,0 1-24,0 7-16,0 2 0,0 13-27,0 0 0,0 1 22,0-7 0,0 9 6,0 3 1,0 4-51,0 2 0,0 5 41,0 1 0,0 5-86,0-5 1,0-2 72,0-10 1,0 2-73,0-8 1,0 0 71,0-5 0,0 2-5,0 3 1,0-4-20,0 5 1,0-3 0,0 3 1,0-3-1,0 8 0,0 0 11,0 6 1,0 0-107,0 0 1,0 0 59,0 0 0,0-6-122,0 0 1,0-6 33,0 6 97,0-7 1,0 9 15,0-8 0,0-5-4,0-7-4,0-6-10,0 18 0,0-5-41,0 11 58,0-4 1,0-2 12,0 1 1,0-1-40,0-5 0,0-1-5,0 1 0,0 5-23,0 0 1,0 7-79,0-7 55,0 0 5,0 3 246,0-7-143,0 6 158,0-7-203,0 0 24,0 7 0,0-6 34,0 5 10,0-13-70,0 5 21,0-14-15,0 14 17,0-6 0,0 7-13,0 1 0,0-6 17,0 0 0,0-6 2,0 6-2,0-8-5,0 4 139,0-8-126,0 0 26,0-7-15,0-2-68,0-1 38,0-5-11,0 14 1,0 1-13,0 10-120,0 15 124,0-5 71,0 5-70,0-8 201,0-14-167,0-5 180,0-15-142,0 8 9,0 1-67,0 1 47,0 5-77,0-5 43,0 7-5,0-7-18,0 5-11,0-13-206,0 6 0,0-8 1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2-18T18:40:00.303"/>
    </inkml:context>
    <inkml:brush xml:id="br0">
      <inkml:brushProperty name="width" value="0.4" units="cm"/>
      <inkml:brushProperty name="height" value="0.8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53 10,'-20'87,"5"7,14-43,2 1,-1 4,0 2,0 6,0 1,0 0,0 0,0-1,0-1,0-9,0 0,0 0,0-1,0 47,-4-43,0-1,2 31,-5-27,7-26,0-17,7-78,-5-2,5-3,0-5,-4 15,0 3,2-45,-4 41,-2 0,1 2,0 1,0-4,0 2,0-30,0-1,0 33,0-1,0-45,0 47,0 2,0-18,0 27,0 24,0 88,0-28,0 19,0 7,1-16,-2-1,-1 11,-1 1,0 3,0 1,0-1,0-1,3-13,0-1,0 7,0 1,0 2,0 0,0 2,0 0,0 3,0 1,3 1,0 0,-1-1,2-1,1-2,1-1,-3-2,0-1,3-3,-1-1,-2-3,0-2,11 45,-13-2,7-23,0 27,1-23,1 12,5-28,-5-32,7-96,-7 9,-7 2,0-5,1 13,-1 0,3-42,-3 42,0-2,-3-2,0-1,2-3,2 1,-1 2,-1 0,2-1,-2-1,-1-1,-2 0,1 5,-2-1,0-4,-1 0,-1 5,0 1,-8-46,-3 4,10 39,0 0,-3 5,-1 0,-8-46,7 37,-5 34,5 25,-7 32,7 30,-3 30,9-40,2 0,-4 42,6-13,0-1,0 7,0 7,0 4,0-44,0 1,0 3,0 0,0 1,0 1,0 0,0 1,0-1,0 1,0-1,0 1,0 1,0 1,0-2,0-1,0-4,0-1,0 43,0-7,0 1,2-9,4-3,-4-7,2-23,2 2,-1 46,-3-4,6-40,0 0,-7-1,-1 1,4 11,0 1,0-1,0-1,-3-7,0-1,3 0,-1 0,-3 40,0-2,8 0,-6-6,6 7,-8-17,0-1,0-15,0 5,0-13,0 13,0-6,0 1,0 5,0-13,0 6,0-16,0-2,0-23,0-88,0 17,0-8,0-3,0-14,0-1,0 28,0-2,0 0,0-2,0-10,0-1,-1 4,2 1,1 5,2 3,1-29,1-6,-6-5,0 40,0-1,0 1,0 0,0-1,0 0,0-45,0 48,0-2,0-3,0-1,0-2,0 1,0 4,0 2,0-49,0 2,1 42,-2-1,-3-3,0 0,3 8,0-1,-3-10,1-1,2-1,2-1,-1-4,0 0,0 3,0 1,0 6,0 3,0-29,0 15,0-27,-8 23,6-19,-6 24,8 11,0 7,0-8,0-9,0-10,0-7,0 0,0 7,0 10,0 9,0 16,-7-6,-3 6,1-8,-7 8,14-6,-5 13,14-5,3 7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2-18T18:40:01.886"/>
    </inkml:context>
    <inkml:brush xml:id="br0">
      <inkml:brushProperty name="width" value="0.4" units="cm"/>
      <inkml:brushProperty name="height" value="0.8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1 217,'0'-65,"0"-6,0 42,0-5,0 16,8 72,1-23,-4 21,0 7,10 22,-11-25,0 3,1-1,1 0,1-6,0-3,-1 32,-1 2,-5 9,2 4,1-44,0 0,-1 46,4 0,-4-2,-2 2,0 2,0-8,0-7,0-28,0 1,0 36,0-37,0-3,0 16,7-28,-5-25,21-86,-19-4,4 2,-1-4,-6 16,-2 3,2 1,0 2,5-33,-4-7,4 1,-4-8,-2 2,0-2,0 2,0-2,0 8,-8 8,8 30,-2 0,-5 4,-1 0,3-7,0 1,-12-31,7 20,-5 23,13 17,-6 4,8 90,0-34,0 23,0 9,0 31,0-36,0 3,0 1,0-1,0-4,0-3,0 30,0 7,0-1,0-42,-2 2,-1 0,1 0,1-1,0 1,-2 3,0 0,1 45,2-2,0-8,0 2,0-3,0-3,0-7,0-26,0 1,0-1,0-2,0 1,0-2,0 31,0-1,2-23,2 2,-2-2,2 1,1 3,1-1,0 32,7 6,-1-5,-3-1,3-6,-6 1,5-1,1-7,-8-26,1 2,4-2,-2 1,-6 11,0 1,3-2,-1 1,-2-1,-2 0,-2-2,-1-1,-1 4,0-1,-4-3,1-1,2-3,2-1,0-3,0-2,4 43,0-15,0-10,0-9,0-16,0-2,0-15,16-175,3 62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2-18T18:40:03.945"/>
    </inkml:context>
    <inkml:brush xml:id="br0">
      <inkml:brushProperty name="width" value="0.4" units="cm"/>
      <inkml:brushProperty name="height" value="0.8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104 62,'0'87,"0"-36,0 0,8 24,-7-19,0 1,7 29,-8-31,0 0,0 41,0-15,0-5,0 11,0-4,0 9,0 2,0-2,0 0,0-5,0-1,3-35,1 0,6 40,0 3,-3-41,1-20,-6-33,6-56,-8 20,0-20,0-7,-6-29,3 29,0-1,-3 7,0 2,1-31,-7 1,6-13,-5 0,8 47,0-1,-3 0,1 0,2 0,0 0,-3 0,0 0,3 0,1 0,-10-44,6 4,0 19,-1-17,5 25,-6-5,8 28,-8 25,7 78,-7-5,7 1,2 3,-1 27,0-34,0 3,0 1,0 1,0 11,0 1,0-6,0-1,0-7,0-3,0 28,0 0,-1-28,0 3,-2-1,0 0,2-1,0 1,-3 0,1 0,2 0,2-1,-1-1,0-2,0 30,0-1,0-22,0 2,-1-3,2 3,2 12,1 2,-3-4,0-2,7-6,0-1,-7 3,-1-1,4-10,0 0,-3 2,-2 1,1-4,0 0,4 3,0 1,-3 1,0 0,3 0,-1-1,-3-4,0 0,8 42,-6 0,6 2,-8-44,0 0,0 44,0-2,0-7,0-1,0-7,0-2,0-16,0-1,0-8,0-1,0 1,0 0,0 8,7-6,-5 13,6-6,0 1,-6-3,5-14,-7-3,0-15,0 13,0-11,0 5,0-9,0-7,0-78,0 12,-3-8,-1-5,3 10,0 0,-3-1,0-2,4-9,0-2,0-4,0-1,0-3,0-2,1-2,0 1,2 5,0 3,-2 8,2 3,8-24,-7 7,2-7,-4 0,-2 27,0-1,0 0,0 0,0 1,0 2,0-34,0 3,0-9,0-4,0-2,-3 47,0 0,0-1,0 0,-3-46,6 0,0 8,0 32,0-1,4 5,0 0,-4-3,2 1,13-38,-13 17,6 8,-8 7,0-13,-8 12,6-22,-13-1,5-2,1-7,1 9,8 15,0 11,0 18,0 15,8 2,-6 8,5 76,-7-34,-7 56,5-56,-6-15,8-3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8:33:30.802"/>
    </inkml:context>
    <inkml:brush xml:id="br0">
      <inkml:brushProperty name="width" value="0.2" units="cm"/>
      <inkml:brushProperty name="height" value="0.2" units="cm"/>
      <inkml:brushProperty name="color" value="#008C3A"/>
    </inkml:brush>
    <inkml:brush xml:id="br1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57 4165 19728,'-19'0'174,"-4"0"52,21 0 615,-5 0-644,22 0-193,-4 0 0,16 0 29,-4 0 3,-3 0 1,12 0-39,-3 0 1,-2 0 57,2 0 0,0 0-93,5 0 0,-5 0 73,0 0 1,0 0-35,5 0 1,-5 0 57,0 0-29,0 0 0,11 0 25,0 0-31,1 0 1,-1 0 57,0 0-54,1 0 1,-1 0-2,1 0 0,-1 0 42,-6 0-109,1 0 1,5 0 46,1 0 0,-7 0-2,-5 0 0,-6 0-15,6 0 1,-6 0-24,6 0 114,-8 0-74,12 0-6,-6 0 0,7 0 15,1 0-25,-8 0 1,11 0 12,-3 0 1,-3 0 0,-3 0 0,0 0-81,6 0 0,-7 0 74,1 0 0,0 0-6,6 0 1,-7 0-20,1 0 107,0 0-93,13 0 54,3 0-31,6 0-1,1 0 0,-2 0 3,-4 0-16,-3 0 1,-3 0-6,0 0 0,3 0 11,-3 0 0,-3 0-10,3 0 0,-4 0 7,-1 0 0,-6 0-47,0 0 113,-1 0 10,15 0 4,1 0 12,8 0-48,0 0-23,0 0 0,-3 0-41,-2 0 1,-5 0 41,-8 0 0,1 0-28,0 0 1,5 0-2,0 0 0,1 0 1,-7 0 0,7 0 34,-1 0 1,0 0 7,-5 0 0,-1 0-43,1 0 0,0 0 18,-1 0 0,1 0-35,-1 0 35,1 0 1,5 0-16,1 0 1,-1 0-10,-5 0 1,-1 0-8,1 0 1,5 0 17,1 0 0,-1 0-4,-6 0 1,1 0 49,0 0 0,5 0-44,0 0 1,1 0 19,-7 0 1,1 0-14,-1 0 0,-5 0 7,0 0 0,0 0-11,5 0 0,1 0 1,5 0-5,1 0 0,-7 0-3,-5 0 0,0 0-14,6 0 1,-7 0 18,1 0 0,-6 0-23,6 0 0,-6 0 16,6 0-217,-8 0 193,19 0 63,-11 0 15,14 0 6,-9 0-17,1 0-42,-1 0 23,-7 0 7,6 0-20,-14 0 6,6 0-12,0 0-3,-6 0-4,14 0 6,-6 0 6,7 0-9,1 0 8,0 0-8,-1 0 5,8 0 7,-5 0 86,5 0 13,-7 0-65,-1 0-15,9 0 0,-7 0-41,5 0 36,-13 0 1,5 0-115,-4 0 121,-4 0-90,7 0 26,-5 0-13,8 0-11,-8 0 41,-2 0 101,-8 0-96,-7 0 205,-3 0-147,1 0-760,-6 0 1,6 0 0</inkml:trace>
  <inkml:trace contextRef="#ctx0" brushRef="#br0" timeOffset="8416">0 4134 20287,'0'26'122,"0"7"-156,0-6-4,0 8 1,0-1-48,0 1-4,0-8 0,0 5 30,0-3 7,0-4-26,0 16 49,0-13-140,0 15 144,0-9-78,0 1 76,0-8-5,0 5 170,0-12-186,0 5 116,0 0-78,0 1-42,0 9 63,0 0-18,0-1-98,0 1-21,0-8 31,0 5 3,0-12 45,0 12-18,0-5 56,0 8-54,0-8 155,0 5-63,0-5 177,0 0-165,0-2-18,0-8-93,0 1 89,0 7-37,0-6 29,0 6-197,0 0 165,0-6-10,0 14 50,0-6-48,0 7 39,0 1-28,0-1-17,0-7 25,0 6-80,0-14 87,0 14-7,0-14 25,0 14-26,0-14 0,0 14-6,0-7 50,0 1-38,0 6 26,0-6-80,0 7-7,0 1 60,0-8-13,0 6 17,0-14-21,0 13 46,0-12-42,0 5 148,0 0-89,0-6 16,0 6-65,0 0 32,0-6-28,0 6 26,0-8-53,0 1 37,0-1 26,0 0 42,0 0 9,0 1-45,0 7-4,0-6-28,0 6 35,0-8-89,0 1 7,0-1-16,0-8 47,0 7-10,0-7 14,0 9-9,0-1 30,0 0-22,0 8-41,0 2 46,0 0-57,0-2 36,0-8 11,0 1 11,0-1-25,0-7 0,0 5 1,0-5 51,0 7-34,0 0 28,0 0-8,0 1 1,0-9 31,0-1-35,0 0 49,0-6-43,0 13-86,0-5 22,0 7-10,0 8 44,0-6-3,0 14 26,0-14-42,0 6 61,0-8-44,0-7 26,0 13-20,0-12 5,0 22-75,0-14 69,0 14-115,0-6 96,0 0-133,0 5 113,0-5 22,0 0 28,0 6 9,0-14 133,0 6-93,0-8 9,0 1 23,0-1-57,0 0 6,0-7-52,0 5-9,0-13 19,0 14 9,0-15 16,0 7-8,0 0 51,0-6 9,0 13-50,0-13 100,0 6-102,0-1 5,0-5-38,0 14 34,0-7 69,0 1 11,0-2-21,0-1 29,0-5-77,0 14 26,0-15 1,0 7-70,0 0 40,0 1-5,0 9-2,0-9 63,0 7 8,0-14 17,0 13 11,0-13-792,0 6 682,0-1 81,0-5-85,0 14 0,0-14 5,0 13 1,0-13-1,0 13-26,0-13 21,0 6-12,0-1-84,0-5 94,0 14 1,0-14 22,0 5-24,0 1 9,0-6-1,0 13-2,0-13 2,0 14-8,0-14-258,0 5 250,0 1-2,0-6-2,0 13 16,0-13 5,0 14-13,0-15 11,0 15 114,0-14-119,0 13 12,0-13 39,0 6-45,0-1 5,0-5 0,0 14-11,0-14-7,0 13-3,0 2 10,0 3 18,0 4-14,0-6 25,0-1 6,0-7-16,0-3 4,0 1-11,0-6-1,0 13-6,0-13-7,0 14-16,0-7 25,0 9 8,0-1 1,0-8-11,0 7 0,0-7-1,0 9 0,0-9 30,0 7-28,0-7 4,0 1-17,0-2 13,0-1 1,0-5-32,0 14 0,0-15 24,0 15-4,0-14-3,0 13 15,0-13 177,0 6-131,0-1 55,0-5-85,0 14-2,0-14-244,0 5 0,0-7 1</inkml:trace>
  <inkml:trace contextRef="#ctx0" brushRef="#br0" timeOffset="13713">57 8322 19293,'-19'0'107,"-4"0"80,21 0 317,-5 0-329,22 0-11,-4 0-40,22 0-55,-6 0 0,8 0 19,-1 0-50,1 0 1,5 0-50,0 0 1,3 0 61,-3 0 1,-3 0-18,3 0 0,2 0-14,-1 0 0,7 0-8,-2 0 0,4 0-12,2 0 0,-1 0-4,1 0 0,0 0-6,0 0 1,-6 0-7,0 0 1,-2 0-18,3 0 1,-5 0 37,-8 0 0,1 0-94,0 0 85,-1 0 0,12 0 0,0 0 1,1 0 2,-13 0 0,1 0-3,-1 0 1,1 0 3,-1 0 0,1 0 0,0 0 1,-1 0 4,1 0 0,-1 0-7,1 0 0,0 0 38,-1 0-31,1 0 1,11 0-4,0 0 1,0 0-3,-11 0 0,-1 0 1,1 0 0,5 0-2,1 0 1,5 0-1,-6 0 1,8 0 13,-2 0 0,-2 0-12,2 0 1,-1 0 49,1 0 0,2 0-20,-8 0 0,8 0 3,-2 0 0,-1 0-3,1 0 1,-2 0 6,2 0 1,-2 0-38,-4 0 1,-3 0 3,3 0 1,-9 0-25,-2 0 1,0 0 34,5 0 0,1 0-54,-1 0 0,1 0 31,0 0 1,-1 0-8,1 0 1,-1 0 13,1 0 0,0 0 1,-1 0 0,1 0-1,-1 0 1,1 0 0,0 0 0,-1 0 1,1 0-1,-1 0 0,7 0 78,-1 0 1,0 0-58,-5 0 1,-6 0 30,0 0-51,7 0 1,8 0-2,8 0 1,-12 0-12,1 0 1,-8 0 17,7 0 1,-4 0-7,-1 0 1,0 0 3,-1 0 1,1 0 53,-1 0 0,-5 0-55,0 0 116,0 0-94,13 0 5,-5 0-31,13 0-1,-14 0-16,14 0 28,-14 0 0,7 0-103,-9 0 83,-7 0-8,6 0 49,-6 0 10,7 0-11,1 0-10,7 0 0,-11 0 40,4 0-30,-12 0-49,9 0 53,-5 0-107,8 0 37,-1 0-9,-7 0 35,6 0-7,-14 0 13,6 0-12,-8 0 32,1 0-88,7 0-9,-6 0 78,14 0 0,-14 0 56,13 0-76,-12 0 92,5 0-71,-8 0 20,0 0-13,1 0-1,-1 0-8,0 0-5,8 0 4,-6 0-3,6 0 68,-7 0-56,-1 0-6,0 0 0,0 0 1,-7 0 1,5 0-2,-5 0-79,7 0-14,1 0 91,-1 0-27,0 0 48,0 0-18,-7 0 3,5 0-11,-13 0 8,6 0 13,0 0 6,-6 0-21,13 0 0,-13 0 1,6 0 0,-1 0 0,-5 0 0,14 0 0,-14 0 147,5 0-124,1 0-97,-6 0 65,13 0-7,-5 0-20,7 0-2,-7 0 103,-3 0-69,1 0-494,-6 0 1,6 0-1</inkml:trace>
  <inkml:trace contextRef="#ctx0" brushRef="#br0" timeOffset="20971">6017 4134 19690,'0'26'372,"0"-1"-196,0-7-39,0 7-75,0 2 49,0 7-24,0-7-13,0 6 1,0-6-103,0 7 101,0-7 1,0 12-58,0-5 1,0 5 79,0-5-127,0 1 1,0 5 40,0 0 0,0 7-3,0-7 0,0 0-34,0-5 1,0-1 47,0 1 1,0 0-54,0-1 1,0-5 45,0 0 0,0-6-10,0 6 0,0-6 11,0 6-13,0-8 1,0 11 8,0-3-42,0 4 35,0 9 0,0-5-12,0 3 0,0-3 12,0-3 0,0 1-7,0-1 9,0 1-10,0 15 1,0-12-6,0 8 6,0-7 0,0 1 3,0 1-44,0-1 42,0 2 1,0-11-113,0 3 100,0-3-57,0 11 59,0 3 1,0-1-27,0-4 0,0-9-4,0-2 0,0 0-41,0 5 62,0 1 1,0 1 13,0 5 1,0-5 11,0 4-17,0-3 0,0-8-10,0 0-22,0-1-3,0 15 50,0-7 1,0 7 4,0-9-57,0-7 1,0 6 6,0-5 1,0 5 80,0 2-54,0-8 1,0 5 14,0-3 0,0 4-25,0 1 25,0-7 1,0 6-5,0-4 1,0-2 29,0 1 17,0 1 58,0 14 13,0 1-120,0 8 15,0-8 5,0-10 6,0-1-20,0-6-8,0 8-29,0-1-9,0 1 39,0-1 4,0 1 25,0 0-24,0-1 3,0-7 0,0 6 0,0-5 73,0-3-60,0 8-2,0-14 3,0 6 20,0-7-35,0-1 0,0 0-3,0-7 12,0 5-116,0-5 106,0 7-115,0 0 93,0 1 19,0-9 22,0 7 3,0-7 1,0 1-31,0 5 43,0-5-23,0-1-7,0 7 7,0-7-50,0 1 39,0 5-9,0-13-293,0 6 0,0-23 1,0-5-1</inkml:trace>
  <inkml:trace contextRef="#ctx0" brushRef="#br1" timeOffset="38070">533 4393 20273,'0'35'1,"0"-1"0,0 1-17,0-1 0,0 1 19,0-1 0,0 3-34,0 3 0,0-1-3,0 7 0,0-2-23,0 2 1,0 2 58,0-7 0,0 7 2,0-2 0,0-2-9,0 2 1,0 0 43,0 6 1,0 0-37,0 0 1,0-4 2,0 4 1,0-10-22,0 10 1,0-4-3,0 4 1,0-6-25,0 0 1,0-6 38,0 6 1,0-7-4,0 1 1,0 3-6,0-3 1,0 2 6,0-2 1,0-3 9,0 3 1,0 3 8,0-3 0,0 2 13,0-1 1,0-3-25,0 8 1,0-7 7,0 1 0,0 4-6,0 2 1,0-2-14,0 3 1,0-7 11,0 6 1,0-6-19,0 6 1,0-7-3,0 1 0,0-3-24,0-3 189,0 1-147,0 7 16,0-5-6,0 5-7,0-15 19,0 6-67,0-14-19,0 13-19,0-12 37,0 12-13,0-5 69,0 8-41,0-1 33,0 1 1,0 0-30,0-1 80,0-7-51,0 6 12,0 1 15,0 3 5,0 5-41,0-7 13,0-1-10,0-7 9,0-2 19,0-8-40,0-7-2,0 5 7,0-5-5,0 15-13,0-6 23,0 14 9,0-14-13,0 6 213,0-8-126,0-7-53,0-2-61,0-1-3,0-5-63,0 14 117,0-14-395,0 5 1,0-7-1</inkml:trace>
  <inkml:trace contextRef="#ctx0" brushRef="#br1" timeOffset="40512">1432 4479 19534,'0'-19'421,"0"4"-95,0 15-234,0 23 1,0-2-85,0 19 1,0-3 42,0-3 1,0 3-15,0 3 1,0-1-63,0 7 0,0-6 71,0 6 0,0-5-103,0 5 1,0-4 93,0 10 1,0-10-56,0 10 1,0-4 35,0 4 0,0 2 7,0 3 0,0-3-17,0 4 1,0-4-1,0-2 0,0-1-40,0 1 0,0 0 19,0 0 0,0-2-47,0-4 1,0-2 61,0-3 1,0-5-42,0 5 0,0-5 26,0-1 1,0-1 3,0 1 1,0-1-11,0 1 0,0-6 8,0 0 0,0-1-45,0 7 1,0 0 39,0-1 1,0 1 1,0-1 1,0 1-4,0 0 1,0-1-65,0 1 36,0-1 43,0 9-14,0 1 17,0 8-22,0 0 1,0-2-3,0-4-9,0-4-8,0-8 11,0 9 0,0 1 30,0 8 1,0-8-2,0-4 65,0-11-77,0 4 64,0-14 14,0 14-49,0-6-2,0 7-60,0 1 59,0-1-113,0 9 93,0-7-1,0 14 0,0-13 16,0 3-25,0-11 92,0 3-78,0-5 15,0 8 4,0 0 53,0-9-29,0 7 5,0-14-22,0 6 3,0 0 45,0-5-40,0 4 3,0-14-1,0 5-78,0-13-264,0 6 1,0-8-1</inkml:trace>
  <inkml:trace contextRef="#ctx0" brushRef="#br1" timeOffset="43939">2262 4462 21027,'0'40'145,"0"1"0,0-1-92,0-5 1,0 7-123,0 4 0,0 4 68,0 2 1,0 2 63,0 3 0,0-1-166,0 8 1,0-9 31,0 3 0,0-4-47,0-2 0,0-1 31,0 1 171,0 0-92,0 0 0,0 0 12,0 0 0,0 2 14,0 3-27,0-3 0,0 6 8,0-8 0,0 5-24,0 1 0,0 0-71,0-7 0,0-1 65,0-4 0,0 2-20,0-7 1,0-1 3,0-5 2,0-1-5,0 1 52,0 7-53,0-13 140,0 11-117,0-5 113,0 9-89,0 8 1,0-2 18,0-4 1,0-9-81,0-9 31,0 1 0,0 12-6,0-1 0,0-5 20,0-7 32,0-6-38,0 18 75,0-11 133,0 13-145,0 0 1,0 1 11,0 3 1,0-10-40,0-7 32,0-8-59,0 12 1,0-6-59,0 7 9,0-7-21,0-2 102,0-8-15,0 8 6,0 2 0,0 8 16,0-1-13,0-7-8,0 6 16,0-14 4,0 14 62,0-14-14,0 6-12,0 0 7,0-6-51,0 14 5,0-14 10,0 6-34,0-8 30,0 8-54,0-5 2,0 5 22,0 0-19,0-6 15,0 6-4,0-16-127,0 7-6,0-14-167,0 5 1,0-22 313,0-8 0,0-8 0,0-3 0</inkml:trace>
  <inkml:trace contextRef="#ctx0" brushRef="#br1" timeOffset="46745">3127 4479 20237,'0'29'379,"0"0"-287,0 0 1,0 17 29,0 0 1,0 2-179,0-7 0,0 1 85,0 4 0,0 8-43,0-8 1,0 8 38,0-8-23,0 11 0,0-3 6,0 4 1,0 1-40,0-1 56,0 7 0,0-11 9,0 4-673,0 3 656,0-7 0,0 6-76,0-8 78,0-8 0,0 4-34,0-8-156,0 0 107,0 3-22,0-7-31,0 7 98,0-9 7,0-7-6,0 6 0,0-1 618,0 9-620,0-1 1,0 0-11,0 1 0,0-1 5,0-5 0,0-7-13,0 1 0,0-6-8,0 6 1,0-6 103,0 6-75,0-8 0,0 6-25,0-4 87,0-4-64,0 14 1,0-12 90,0 8-83,0 0 0,0 5 8,0 1 1,0 5 6,0 1 0,0-1-6,0-5 0,0-1 1,0 1 0,0-1 27,0 1-30,0 0 1,0-1 0,0-5 81,0 0-78,0-8-67,0 4 33,0 0 0,0 2 4,0 7-10,0-7 104,0 6 0,0-14 30,0 6-100,0 0 0,0-13 32,0 11-13,0-14 1,0 1 21,0 5-23,0 3-12,0 1 37,0 13-6,0-5 55,0 16-74,0-7 13,0-1 84,0-3-85,0-12-9,0 5 20,0-8-7,0 0-7,0-7 1,0 5-8,0-13-60,0 6-188,0-1-188,0-5-33,0 14 206,0-7-96,0 16 68,0-5 42,0 4 235,0-6 0,0-9 0,0-1 0</inkml:trace>
  <inkml:trace contextRef="#ctx0" brushRef="#br1" timeOffset="49314">4355 4549 19697,'0'34'133,"0"1"-54,0-1 1,0-5 1,0 0 0,0 0 5,0 5 0,0-5 14,0 0 1,0 0 9,0 5-67,0 9 1,0-5 40,0 8 0,0-5-12,0 5 1,0 0-60,0 6 0,0 0 56,0-1 0,0-1-120,0-3 0,0 8 39,0-3-8,0 4 0,0-4-5,0 0 0,0 0-8,0-1 39,0 1 1,0-6 28,0 1 0,0-3-25,0 2 1,0-2-115,0-4 1,0-3 66,0 3 1,0-1 1,0 1 1,0-3 24,0 3 0,0-2 113,0 3-111,0-5 0,0 6 17,0-7-20,0 7 1,0-5 94,0 3-89,0-3 16,0-3-29,0 1 1,0-1 6,0 1 1,0 0-35,0-1 1,0 7-14,0-1 0,0 2 51,0-2 0,0-1-6,0 7 1,0-8 57,0 3-60,0-5 0,0-1 188,0-1-179,0-7 40,0 6 24,0-14-43,0 6-1,0-15-15,0-2-6,0-1-5,0-5-6,0 14-8,0-7 14,0 16 1,0 2 28,0 8 1,0-1 37,0-7 8,0 6 96,0-14-134,0 6 61,0-15-51,0 13-32,0-20 2,0 20-40,0-5-22,0 1 40,0 14-20,0-6-146,0 7 160,0 1-95,0-16 102,0 4-13,0-13-63,0-1-359,0-1 297,0 0-3,0-6-354,0 13 218,0-6-19,0 9 312,0-9 0,0 14 0,0-3 0</inkml:trace>
  <inkml:trace contextRef="#ctx0" brushRef="#br1" timeOffset="52150">5375 4583 19397,'0'-19'323,"0"4"856,0 15-948,0 23-94,0-10-9,0 27-154,0-13 0,0 8 100,0 0 1,0-7-130,0 1 0,0 0 113,0 6 0,0 5-95,0 0 0,0 8 203,0-2-120,0 4-11,0 2 1,0 6-47,0 0 46,0 7 1,0-11-50,0 3 0,0-1 60,0 2 0,0-10-163,0 4 146,0-4 0,0-4-32,0-4 0,0 2-89,0-1 1,0 1-37,0-2-36,0-3 119,0 5 1,0-1-21,0-1 0,0 2 8,0-1 0,0-3-8,0 8 1,0-6 61,0 7 1,0-9 0,0 2 1,0-9 10,0-2 31,0-8-8,0 12-31,0-6 12,0-1 10,0-1-42,0 0-1,0 2 19,0 16 1,0-1-3,0 4 0,0-9-58,0-9 27,0 1 1,0 6-6,0-1 18,0-7 52,0-2-49,0 0 41,0-6 8,0 14-26,0-6 9,0 8-8,0-1 6,0 1-14,0-1 7,0 1-1,0-8-13,0-10 9,0 6-1,0-19-4,0 11-10,0-7 0,0 2 15,0 15-2,0 2-7,0-1 0,0 7 6,0-6 1,0 2 10,0 0-11,0-16 4,0 10 2,0-13-50,0 15-4,0-6 44,0 14-3,0-6 0,0-1 1,0 7-5,0-14 37,0-1-31,0 5 44,0-12 4,0 14-21,0 0 11,0-6-28,0 14 1,0-6-68,0 0 69,0-10 0,0-9 168,0-8-161,0 7-5,0 3 16,0 7-95,0 1-7,0-1-319,0 0 71,0-7-19,0-2 1,0-8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8:34:51.260"/>
    </inkml:context>
    <inkml:brush xml:id="br0">
      <inkml:brushProperty name="width" value="0.2" units="cm"/>
      <inkml:brushProperty name="height" value="0.2" units="cm"/>
      <inkml:brushProperty name="color" value="#008C3A"/>
    </inkml:brush>
    <inkml:brush xml:id="br1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57 4165 19728,'-19'0'174,"-4"0"52,21 0 615,-5 0-644,22 0-193,-4 0 0,16 0 29,-4 0 3,-3 0 1,12 0-39,-3 0 1,-2 0 57,2 0 0,0 0-93,5 0 0,-5 0 73,0 0 1,0 0-35,5 0 1,-5 0 57,0 0-29,0 0 0,11 0 25,0 0-31,1 0 1,-1 0 57,0 0-54,1 0 1,-1 0-2,1 0 0,-1 0 42,-6 0-109,1 0 1,5 0 46,1 0 0,-7 0-2,-5 0 0,-6 0-15,6 0 1,-6 0-24,6 0 114,-8 0-74,12 0-6,-6 0 0,7 0 15,1 0-25,-8 0 1,11 0 12,-3 0 1,-3 0 0,-3 0 0,0 0-81,6 0 0,-7 0 74,1 0 0,0 0-6,6 0 1,-7 0-20,1 0 107,0 0-93,13 0 54,3 0-31,6 0-1,1 0 0,-2 0 3,-4 0-16,-3 0 1,-3 0-6,0 0 0,3 0 11,-3 0 0,-3 0-10,3 0 0,-4 0 7,-1 0 0,-6 0-47,0 0 113,-1 0 10,15 0 4,1 0 12,8 0-48,0 0-23,0 0 0,-3 0-41,-2 0 1,-5 0 41,-8 0 0,1 0-28,0 0 1,5 0-2,0 0 0,1 0 1,-7 0 0,7 0 34,-1 0 1,0 0 7,-5 0 0,-1 0-43,1 0 0,0 0 18,-1 0 0,1 0-35,-1 0 35,1 0 1,5 0-16,1 0 1,-1 0-10,-5 0 1,-1 0-8,1 0 1,5 0 17,1 0 0,-1 0-4,-6 0 1,1 0 49,0 0 0,5 0-44,0 0 1,1 0 19,-7 0 1,1 0-14,-1 0 0,-5 0 7,0 0 0,0 0-11,5 0 0,1 0 1,5 0-5,1 0 0,-7 0-3,-5 0 0,0 0-14,6 0 1,-7 0 18,1 0 0,-6 0-23,6 0 0,-6 0 16,6 0-217,-8 0 193,19 0 63,-11 0 15,14 0 6,-9 0-17,1 0-42,-1 0 23,-7 0 7,6 0-20,-14 0 6,6 0-12,0 0-3,-6 0-4,14 0 6,-6 0 6,7 0-9,1 0 8,0 0-8,-1 0 5,8 0 7,-5 0 86,5 0 13,-7 0-65,-1 0-15,9 0 0,-7 0-41,5 0 36,-13 0 1,5 0-115,-4 0 121,-4 0-90,7 0 26,-5 0-13,8 0-11,-8 0 41,-2 0 101,-8 0-96,-7 0 205,-3 0-147,1 0-760,-6 0 1,6 0 0</inkml:trace>
  <inkml:trace contextRef="#ctx0" brushRef="#br0" timeOffset="1">0 4134 20287,'0'26'122,"0"7"-156,0-6-4,0 8 1,0-1-48,0 1-4,0-8 0,0 5 30,0-3 7,0-4-26,0 16 49,0-13-140,0 15 144,0-9-78,0 1 76,0-8-5,0 5 170,0-12-186,0 5 116,0 0-78,0 1-42,0 9 63,0 0-18,0-1-98,0 1-21,0-8 31,0 5 3,0-12 45,0 12-18,0-5 56,0 8-54,0-8 155,0 5-63,0-5 177,0 0-165,0-2-18,0-8-93,0 1 89,0 7-37,0-6 29,0 6-197,0 0 165,0-6-10,0 14 50,0-6-48,0 7 39,0 1-28,0-1-17,0-7 25,0 6-80,0-14 87,0 14-7,0-14 25,0 14-26,0-14 0,0 14-6,0-7 50,0 1-38,0 6 26,0-6-80,0 7-7,0 1 60,0-8-13,0 6 17,0-14-21,0 13 46,0-12-42,0 5 148,0 0-89,0-6 16,0 6-65,0 0 32,0-6-28,0 6 26,0-8-53,0 1 37,0-1 26,0 0 42,0 0 9,0 1-45,0 7-4,0-6-28,0 6 35,0-8-89,0 1 7,0-1-16,0-8 47,0 7-10,0-7 14,0 9-9,0-1 30,0 0-22,0 8-41,0 2 46,0 0-57,0-2 36,0-8 11,0 1 11,0-1-25,0-7 0,0 5 1,0-5 51,0 7-34,0 0 28,0 0-8,0 1 1,0-9 31,0-1-35,0 0 49,0-6-43,0 13-86,0-5 22,0 7-10,0 8 44,0-6-3,0 14 26,0-14-42,0 6 61,0-8-44,0-7 26,0 13-20,0-12 5,0 22-75,0-14 69,0 14-115,0-6 96,0 0-133,0 5 113,0-5 22,0 0 28,0 6 9,0-14 133,0 6-93,0-8 9,0 1 23,0-1-57,0 0 6,0-7-52,0 5-9,0-13 19,0 14 9,0-15 16,0 7-8,0 0 51,0-6 9,0 13-50,0-13 100,0 6-102,0-1 5,0-5-38,0 14 34,0-7 69,0 1 11,0-2-21,0-1 29,0-5-77,0 14 26,0-15 1,0 7-70,0 0 40,0 1-5,0 9-2,0-9 63,0 7 8,0-14 17,0 13 11,0-13-792,0 6 682,0-1 81,0-5-85,0 14 0,0-14 5,0 13 1,0-13-1,0 13-26,0-13 21,0 6-12,0-1-84,0-5 94,0 14 1,0-14 22,0 5-24,0 1 9,0-6-1,0 13-2,0-13 2,0 14-8,0-14-258,0 5 250,0 1-2,0-6-2,0 13 16,0-13 5,0 14-13,0-15 11,0 15 114,0-14-119,0 13 12,0-13 39,0 6-45,0-1 5,0-5 0,0 14-11,0-14-7,0 13-3,0 2 10,0 3 18,0 4-14,0-6 25,0-1 6,0-7-16,0-3 4,0 1-11,0-6-1,0 13-6,0-13-7,0 14-16,0-7 25,0 9 8,0-1 1,0-8-11,0 7 0,0-7-1,0 9 0,0-9 30,0 7-28,0-7 4,0 1-17,0-2 13,0-1 1,0-5-32,0 14 0,0-15 24,0 15-4,0-14-3,0 13 15,0-13 177,0 6-131,0-1 55,0-5-85,0 14-2,0-14-244,0 5 0,0-7 1</inkml:trace>
  <inkml:trace contextRef="#ctx0" brushRef="#br0" timeOffset="2">57 8322 19293,'-19'0'107,"-4"0"80,21 0 317,-5 0-329,22 0-11,-4 0-40,22 0-55,-6 0 0,8 0 19,-1 0-50,1 0 1,5 0-50,0 0 1,3 0 61,-3 0 1,-3 0-18,3 0 0,2 0-14,-1 0 0,7 0-8,-2 0 0,4 0-12,2 0 0,-1 0-4,1 0 0,0 0-6,0 0 1,-6 0-7,0 0 1,-2 0-18,3 0 1,-5 0 37,-8 0 0,1 0-94,0 0 85,-1 0 0,12 0 0,0 0 1,1 0 2,-13 0 0,1 0-3,-1 0 1,1 0 3,-1 0 0,1 0 0,0 0 1,-1 0 4,1 0 0,-1 0-7,1 0 0,0 0 38,-1 0-31,1 0 1,11 0-4,0 0 1,0 0-3,-11 0 0,-1 0 1,1 0 0,5 0-2,1 0 1,5 0-1,-6 0 1,8 0 13,-2 0 0,-2 0-12,2 0 1,-1 0 49,1 0 0,2 0-20,-8 0 0,8 0 3,-2 0 0,-1 0-3,1 0 1,-2 0 6,2 0 1,-2 0-38,-4 0 1,-3 0 3,3 0 1,-9 0-25,-2 0 1,0 0 34,5 0 0,1 0-54,-1 0 0,1 0 31,0 0 1,-1 0-8,1 0 1,-1 0 13,1 0 0,0 0 1,-1 0 0,1 0-1,-1 0 1,1 0 0,0 0 0,-1 0 1,1 0-1,-1 0 0,7 0 78,-1 0 1,0 0-58,-5 0 1,-6 0 30,0 0-51,7 0 1,8 0-2,8 0 1,-12 0-12,1 0 1,-8 0 17,7 0 1,-4 0-7,-1 0 1,0 0 3,-1 0 1,1 0 53,-1 0 0,-5 0-55,0 0 116,0 0-94,13 0 5,-5 0-31,13 0-1,-14 0-16,14 0 28,-14 0 0,7 0-103,-9 0 83,-7 0-8,6 0 49,-6 0 10,7 0-11,1 0-10,7 0 0,-11 0 40,4 0-30,-12 0-49,9 0 53,-5 0-107,8 0 37,-1 0-9,-7 0 35,6 0-7,-14 0 13,6 0-12,-8 0 32,1 0-88,7 0-9,-6 0 78,14 0 0,-14 0 56,13 0-76,-12 0 92,5 0-71,-8 0 20,0 0-13,1 0-1,-1 0-8,0 0-5,8 0 4,-6 0-3,6 0 68,-7 0-56,-1 0-6,0 0 0,0 0 1,-7 0 1,5 0-2,-5 0-79,7 0-14,1 0 91,-1 0-27,0 0 48,0 0-18,-7 0 3,5 0-11,-13 0 8,6 0 13,0 0 6,-6 0-21,13 0 0,-13 0 1,6 0 0,-1 0 0,-5 0 0,14 0 0,-14 0 147,5 0-124,1 0-97,-6 0 65,13 0-7,-5 0-20,7 0-2,-7 0 103,-3 0-69,1 0-494,-6 0 1,6 0-1</inkml:trace>
  <inkml:trace contextRef="#ctx0" brushRef="#br0" timeOffset="3">6017 4134 19690,'0'26'372,"0"-1"-196,0-7-39,0 7-75,0 2 49,0 7-24,0-7-13,0 6 1,0-6-103,0 7 101,0-7 1,0 12-58,0-5 1,0 5 79,0-5-127,0 1 1,0 5 40,0 0 0,0 7-3,0-7 0,0 0-34,0-5 1,0-1 47,0 1 1,0 0-54,0-1 1,0-5 45,0 0 0,0-6-10,0 6 0,0-6 11,0 6-13,0-8 1,0 11 8,0-3-42,0 4 35,0 9 0,0-5-12,0 3 0,0-3 12,0-3 0,0 1-7,0-1 9,0 1-10,0 15 1,0-12-6,0 8 6,0-7 0,0 1 3,0 1-44,0-1 42,0 2 1,0-11-113,0 3 100,0-3-57,0 11 59,0 3 1,0-1-27,0-4 0,0-9-4,0-2 0,0 0-41,0 5 62,0 1 1,0 1 13,0 5 1,0-5 11,0 4-17,0-3 0,0-8-10,0 0-22,0-1-3,0 15 50,0-7 1,0 7 4,0-9-57,0-7 1,0 6 6,0-5 1,0 5 80,0 2-54,0-8 1,0 5 14,0-3 0,0 4-25,0 1 25,0-7 1,0 6-5,0-4 1,0-2 29,0 1 17,0 1 58,0 14 13,0 1-120,0 8 15,0-8 5,0-10 6,0-1-20,0-6-8,0 8-29,0-1-9,0 1 39,0-1 4,0 1 25,0 0-24,0-1 3,0-7 0,0 6 0,0-5 73,0-3-60,0 8-2,0-14 3,0 6 20,0-7-35,0-1 0,0 0-3,0-7 12,0 5-116,0-5 106,0 7-115,0 0 93,0 1 19,0-9 22,0 7 3,0-7 1,0 1-31,0 5 43,0-5-23,0-1-7,0 7 7,0-7-50,0 1 39,0 5-9,0-13-293,0 6 0,0-23 1,0-5-1</inkml:trace>
  <inkml:trace contextRef="#ctx0" brushRef="#br1" timeOffset="4">533 4393 20273,'0'35'1,"0"-1"0,0 1-17,0-1 0,0 1 19,0-1 0,0 3-34,0 3 0,0-1-3,0 7 0,0-2-23,0 2 1,0 2 58,0-7 0,0 7 2,0-2 0,0-2-9,0 2 1,0 0 43,0 6 1,0 0-37,0 0 1,0-4 2,0 4 1,0-10-22,0 10 1,0-4-3,0 4 1,0-6-25,0 0 1,0-6 38,0 6 1,0-7-4,0 1 1,0 3-6,0-3 1,0 2 6,0-2 1,0-3 9,0 3 1,0 3 8,0-3 0,0 2 13,0-1 1,0-3-25,0 8 1,0-7 7,0 1 0,0 4-6,0 2 1,0-2-14,0 3 1,0-7 11,0 6 1,0-6-19,0 6 1,0-7-3,0 1 0,0-3-24,0-3 189,0 1-147,0 7 16,0-5-6,0 5-7,0-15 19,0 6-67,0-14-19,0 13-19,0-12 37,0 12-13,0-5 69,0 8-41,0-1 33,0 1 1,0 0-30,0-1 80,0-7-51,0 6 12,0 1 15,0 3 5,0 5-41,0-7 13,0-1-10,0-7 9,0-2 19,0-8-40,0-7-2,0 5 7,0-5-5,0 15-13,0-6 23,0 14 9,0-14-13,0 6 213,0-8-126,0-7-53,0-2-61,0-1-3,0-5-63,0 14 117,0-14-395,0 5 1,0-7-1</inkml:trace>
  <inkml:trace contextRef="#ctx0" brushRef="#br1" timeOffset="5">1432 4479 19534,'0'-19'421,"0"4"-95,0 15-234,0 23 1,0-2-85,0 19 1,0-3 42,0-3 1,0 3-15,0 3 1,0-1-63,0 7 0,0-6 71,0 6 0,0-5-103,0 5 1,0-4 93,0 10 1,0-10-56,0 10 1,0-4 35,0 4 0,0 2 7,0 3 0,0-3-17,0 4 1,0-4-1,0-2 0,0-1-40,0 1 0,0 0 19,0 0 0,0-2-47,0-4 1,0-2 61,0-3 1,0-5-42,0 5 0,0-5 26,0-1 1,0-1 3,0 1 1,0-1-11,0 1 0,0-6 8,0 0 0,0-1-45,0 7 1,0 0 39,0-1 1,0 1 1,0-1 1,0 1-4,0 0 1,0-1-65,0 1 36,0-1 43,0 9-14,0 1 17,0 8-22,0 0 1,0-2-3,0-4-9,0-4-8,0-8 11,0 9 0,0 1 30,0 8 1,0-8-2,0-4 65,0-11-77,0 4 64,0-14 14,0 14-49,0-6-2,0 7-60,0 1 59,0-1-113,0 9 93,0-7-1,0 14 0,0-13 16,0 3-25,0-11 92,0 3-78,0-5 15,0 8 4,0 0 53,0-9-29,0 7 5,0-14-22,0 6 3,0 0 45,0-5-40,0 4 3,0-14-1,0 5-78,0-13-264,0 6 1,0-8-1</inkml:trace>
  <inkml:trace contextRef="#ctx0" brushRef="#br1" timeOffset="6">2262 4462 21027,'0'40'145,"0"1"0,0-1-92,0-5 1,0 7-123,0 4 0,0 4 68,0 2 1,0 2 63,0 3 0,0-1-166,0 8 1,0-9 31,0 3 0,0-4-47,0-2 0,0-1 31,0 1 171,0 0-92,0 0 0,0 0 12,0 0 0,0 2 14,0 3-27,0-3 0,0 6 8,0-8 0,0 5-24,0 1 0,0 0-71,0-7 0,0-1 65,0-4 0,0 2-20,0-7 1,0-1 3,0-5 2,0-1-5,0 1 52,0 7-53,0-13 140,0 11-117,0-5 113,0 9-89,0 8 1,0-2 18,0-4 1,0-9-81,0-9 31,0 1 0,0 12-6,0-1 0,0-5 20,0-7 32,0-6-38,0 18 75,0-11 133,0 13-145,0 0 1,0 1 11,0 3 1,0-10-40,0-7 32,0-8-59,0 12 1,0-6-59,0 7 9,0-7-21,0-2 102,0-8-15,0 8 6,0 2 0,0 8 16,0-1-13,0-7-8,0 6 16,0-14 4,0 14 62,0-14-14,0 6-12,0 0 7,0-6-51,0 14 5,0-14 10,0 6-34,0-8 30,0 8-54,0-5 2,0 5 22,0 0-19,0-6 15,0 6-4,0-16-127,0 7-6,0-14-167,0 5 1,0-22 313,0-8 0,0-8 0,0-3 0</inkml:trace>
  <inkml:trace contextRef="#ctx0" brushRef="#br1" timeOffset="7">3127 4479 20237,'0'29'379,"0"0"-287,0 0 1,0 17 29,0 0 1,0 2-179,0-7 0,0 1 85,0 4 0,0 8-43,0-8 1,0 8 38,0-8-23,0 11 0,0-3 6,0 4 1,0 1-40,0-1 56,0 7 0,0-11 9,0 4-673,0 3 656,0-7 0,0 6-76,0-8 78,0-8 0,0 4-34,0-8-156,0 0 107,0 3-22,0-7-31,0 7 98,0-9 7,0-7-6,0 6 0,0-1 618,0 9-620,0-1 1,0 0-11,0 1 0,0-1 5,0-5 0,0-7-13,0 1 0,0-6-8,0 6 1,0-6 103,0 6-75,0-8 0,0 6-25,0-4 87,0-4-64,0 14 1,0-12 90,0 8-83,0 0 0,0 5 8,0 1 1,0 5 6,0 1 0,0-1-6,0-5 0,0-1 1,0 1 0,0-1 27,0 1-30,0 0 1,0-1 0,0-5 81,0 0-78,0-8-67,0 4 33,0 0 0,0 2 4,0 7-10,0-7 104,0 6 0,0-14 30,0 6-100,0 0 0,0-13 32,0 11-13,0-14 1,0 1 21,0 5-23,0 3-12,0 1 37,0 13-6,0-5 55,0 16-74,0-7 13,0-1 84,0-3-85,0-12-9,0 5 20,0-8-7,0 0-7,0-7 1,0 5-8,0-13-60,0 6-188,0-1-188,0-5-33,0 14 206,0-7-96,0 16 68,0-5 42,0 4 235,0-6 0,0-9 0,0-1 0</inkml:trace>
  <inkml:trace contextRef="#ctx0" brushRef="#br1" timeOffset="8">4355 4549 19697,'0'34'133,"0"1"-54,0-1 1,0-5 1,0 0 0,0 0 5,0 5 0,0-5 14,0 0 1,0 0 9,0 5-67,0 9 1,0-5 40,0 8 0,0-5-12,0 5 1,0 0-60,0 6 0,0 0 56,0-1 0,0-1-120,0-3 0,0 8 39,0-3-8,0 4 0,0-4-5,0 0 0,0 0-8,0-1 39,0 1 1,0-6 28,0 1 0,0-3-25,0 2 1,0-2-115,0-4 1,0-3 66,0 3 1,0-1 1,0 1 1,0-3 24,0 3 0,0-2 113,0 3-111,0-5 0,0 6 17,0-7-20,0 7 1,0-5 94,0 3-89,0-3 16,0-3-29,0 1 1,0-1 6,0 1 1,0 0-35,0-1 1,0 7-14,0-1 0,0 2 51,0-2 0,0-1-6,0 7 1,0-8 57,0 3-60,0-5 0,0-1 188,0-1-179,0-7 40,0 6 24,0-14-43,0 6-1,0-15-15,0-2-6,0-1-5,0-5-6,0 14-8,0-7 14,0 16 1,0 2 28,0 8 1,0-1 37,0-7 8,0 6 96,0-14-134,0 6 61,0-15-51,0 13-32,0-20 2,0 20-40,0-5-22,0 1 40,0 14-20,0-6-146,0 7 160,0 1-95,0-16 102,0 4-13,0-13-63,0-1-359,0-1 297,0 0-3,0-6-354,0 13 218,0-6-19,0 9 312,0-9 0,0 14 0,0-3 0</inkml:trace>
  <inkml:trace contextRef="#ctx0" brushRef="#br1" timeOffset="9">5375 4583 19397,'0'-19'323,"0"4"856,0 15-948,0 23-94,0-10-9,0 27-154,0-13 0,0 8 100,0 0 1,0-7-130,0 1 0,0 0 113,0 6 0,0 5-95,0 0 0,0 8 203,0-2-120,0 4-11,0 2 1,0 6-47,0 0 46,0 7 1,0-11-50,0 3 0,0-1 60,0 2 0,0-10-163,0 4 146,0-4 0,0-4-32,0-4 0,0 2-89,0-1 1,0 1-37,0-2-36,0-3 119,0 5 1,0-1-21,0-1 0,0 2 8,0-1 0,0-3-8,0 8 1,0-6 61,0 7 1,0-9 0,0 2 1,0-9 10,0-2 31,0-8-8,0 12-31,0-6 12,0-1 10,0-1-42,0 0-1,0 2 19,0 16 1,0-1-3,0 4 0,0-9-58,0-9 27,0 1 1,0 6-6,0-1 18,0-7 52,0-2-49,0 0 41,0-6 8,0 14-26,0-6 9,0 8-8,0-1 6,0 1-14,0-1 7,0 1-1,0-8-13,0-10 9,0 6-1,0-19-4,0 11-10,0-7 0,0 2 15,0 15-2,0 2-7,0-1 0,0 7 6,0-6 1,0 2 10,0 0-11,0-16 4,0 10 2,0-13-50,0 15-4,0-6 44,0 14-3,0-6 0,0-1 1,0 7-5,0-14 37,0-1-31,0 5 44,0-12 4,0 14-21,0 0 11,0-6-28,0 14 1,0-6-68,0 0 69,0-10 0,0-9 168,0-8-161,0 7-5,0 3 16,0 7-95,0 1-7,0-1-319,0 0 71,0-7-19,0-2 1,0-8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8:36:26.642"/>
    </inkml:context>
    <inkml:brush xml:id="br0">
      <inkml:brushProperty name="width" value="0.2" units="cm"/>
      <inkml:brushProperty name="height" value="0.2" units="cm"/>
      <inkml:brushProperty name="color" value="#008C3A"/>
    </inkml:brush>
    <inkml:brush xml:id="br1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57 4165 19728,'-19'0'174,"-4"0"52,21 0 615,-5 0-644,22 0-193,-4 0 0,16 0 29,-4 0 3,-3 0 1,12 0-39,-3 0 1,-2 0 57,2 0 0,0 0-93,5 0 0,-5 0 73,0 0 1,0 0-35,5 0 1,-5 0 57,0 0-29,0 0 0,11 0 25,0 0-31,1 0 1,-1 0 57,0 0-54,1 0 1,-1 0-2,1 0 0,-1 0 42,-6 0-109,1 0 1,5 0 46,1 0 0,-7 0-2,-5 0 0,-6 0-15,6 0 1,-6 0-24,6 0 114,-8 0-74,12 0-6,-6 0 0,7 0 15,1 0-25,-8 0 1,11 0 12,-3 0 1,-3 0 0,-3 0 0,0 0-81,6 0 0,-7 0 74,1 0 0,0 0-6,6 0 1,-7 0-20,1 0 107,0 0-93,13 0 54,3 0-31,6 0-1,1 0 0,-2 0 3,-4 0-16,-3 0 1,-3 0-6,0 0 0,3 0 11,-3 0 0,-3 0-10,3 0 0,-4 0 7,-1 0 0,-6 0-47,0 0 113,-1 0 10,15 0 4,1 0 12,8 0-48,0 0-23,0 0 0,-3 0-41,-2 0 1,-5 0 41,-8 0 0,1 0-28,0 0 1,5 0-2,0 0 0,1 0 1,-7 0 0,7 0 34,-1 0 1,0 0 7,-5 0 0,-1 0-43,1 0 0,0 0 18,-1 0 0,1 0-35,-1 0 35,1 0 1,5 0-16,1 0 1,-1 0-10,-5 0 1,-1 0-8,1 0 1,5 0 17,1 0 0,-1 0-4,-6 0 1,1 0 49,0 0 0,5 0-44,0 0 1,1 0 19,-7 0 1,1 0-14,-1 0 0,-5 0 7,0 0 0,0 0-11,5 0 0,1 0 1,5 0-5,1 0 0,-7 0-3,-5 0 0,0 0-14,6 0 1,-7 0 18,1 0 0,-6 0-23,6 0 0,-6 0 16,6 0-217,-8 0 193,19 0 63,-11 0 15,14 0 6,-9 0-17,1 0-42,-1 0 23,-7 0 7,6 0-20,-14 0 6,6 0-12,0 0-3,-6 0-4,14 0 6,-6 0 6,7 0-9,1 0 8,0 0-8,-1 0 5,8 0 7,-5 0 86,5 0 13,-7 0-65,-1 0-15,9 0 0,-7 0-41,5 0 36,-13 0 1,5 0-115,-4 0 121,-4 0-90,7 0 26,-5 0-13,8 0-11,-8 0 41,-2 0 101,-8 0-96,-7 0 205,-3 0-147,1 0-760,-6 0 1,6 0 0</inkml:trace>
  <inkml:trace contextRef="#ctx0" brushRef="#br0" timeOffset="1">0 4134 20287,'0'26'122,"0"7"-156,0-6-4,0 8 1,0-1-48,0 1-4,0-8 0,0 5 30,0-3 7,0-4-26,0 16 49,0-13-140,0 15 144,0-9-78,0 1 76,0-8-5,0 5 170,0-12-186,0 5 116,0 0-78,0 1-42,0 9 63,0 0-18,0-1-98,0 1-21,0-8 31,0 5 3,0-12 45,0 12-18,0-5 56,0 8-54,0-8 155,0 5-63,0-5 177,0 0-165,0-2-18,0-8-93,0 1 89,0 7-37,0-6 29,0 6-197,0 0 165,0-6-10,0 14 50,0-6-48,0 7 39,0 1-28,0-1-17,0-7 25,0 6-80,0-14 87,0 14-7,0-14 25,0 14-26,0-14 0,0 14-6,0-7 50,0 1-38,0 6 26,0-6-80,0 7-7,0 1 60,0-8-13,0 6 17,0-14-21,0 13 46,0-12-42,0 5 148,0 0-89,0-6 16,0 6-65,0 0 32,0-6-28,0 6 26,0-8-53,0 1 37,0-1 26,0 0 42,0 0 9,0 1-45,0 7-4,0-6-28,0 6 35,0-8-89,0 1 7,0-1-16,0-8 47,0 7-10,0-7 14,0 9-9,0-1 30,0 0-22,0 8-41,0 2 46,0 0-57,0-2 36,0-8 11,0 1 11,0-1-25,0-7 0,0 5 1,0-5 51,0 7-34,0 0 28,0 0-8,0 1 1,0-9 31,0-1-35,0 0 49,0-6-43,0 13-86,0-5 22,0 7-10,0 8 44,0-6-3,0 14 26,0-14-42,0 6 61,0-8-44,0-7 26,0 13-20,0-12 5,0 22-75,0-14 69,0 14-115,0-6 96,0 0-133,0 5 113,0-5 22,0 0 28,0 6 9,0-14 133,0 6-93,0-8 9,0 1 23,0-1-57,0 0 6,0-7-52,0 5-9,0-13 19,0 14 9,0-15 16,0 7-8,0 0 51,0-6 9,0 13-50,0-13 100,0 6-102,0-1 5,0-5-38,0 14 34,0-7 69,0 1 11,0-2-21,0-1 29,0-5-77,0 14 26,0-15 1,0 7-70,0 0 40,0 1-5,0 9-2,0-9 63,0 7 8,0-14 17,0 13 11,0-13-792,0 6 682,0-1 81,0-5-85,0 14 0,0-14 5,0 13 1,0-13-1,0 13-26,0-13 21,0 6-12,0-1-84,0-5 94,0 14 1,0-14 22,0 5-24,0 1 9,0-6-1,0 13-2,0-13 2,0 14-8,0-14-258,0 5 250,0 1-2,0-6-2,0 13 16,0-13 5,0 14-13,0-15 11,0 15 114,0-14-119,0 13 12,0-13 39,0 6-45,0-1 5,0-5 0,0 14-11,0-14-7,0 13-3,0 2 10,0 3 18,0 4-14,0-6 25,0-1 6,0-7-16,0-3 4,0 1-11,0-6-1,0 13-6,0-13-7,0 14-16,0-7 25,0 9 8,0-1 1,0-8-11,0 7 0,0-7-1,0 9 0,0-9 30,0 7-28,0-7 4,0 1-17,0-2 13,0-1 1,0-5-32,0 14 0,0-15 24,0 15-4,0-14-3,0 13 15,0-13 177,0 6-131,0-1 55,0-5-85,0 14-2,0-14-244,0 5 0,0-7 1</inkml:trace>
  <inkml:trace contextRef="#ctx0" brushRef="#br0" timeOffset="2">57 8322 19293,'-19'0'107,"-4"0"80,21 0 317,-5 0-329,22 0-11,-4 0-40,22 0-55,-6 0 0,8 0 19,-1 0-50,1 0 1,5 0-50,0 0 1,3 0 61,-3 0 1,-3 0-18,3 0 0,2 0-14,-1 0 0,7 0-8,-2 0 0,4 0-12,2 0 0,-1 0-4,1 0 0,0 0-6,0 0 1,-6 0-7,0 0 1,-2 0-18,3 0 1,-5 0 37,-8 0 0,1 0-94,0 0 85,-1 0 0,12 0 0,0 0 1,1 0 2,-13 0 0,1 0-3,-1 0 1,1 0 3,-1 0 0,1 0 0,0 0 1,-1 0 4,1 0 0,-1 0-7,1 0 0,0 0 38,-1 0-31,1 0 1,11 0-4,0 0 1,0 0-3,-11 0 0,-1 0 1,1 0 0,5 0-2,1 0 1,5 0-1,-6 0 1,8 0 13,-2 0 0,-2 0-12,2 0 1,-1 0 49,1 0 0,2 0-20,-8 0 0,8 0 3,-2 0 0,-1 0-3,1 0 1,-2 0 6,2 0 1,-2 0-38,-4 0 1,-3 0 3,3 0 1,-9 0-25,-2 0 1,0 0 34,5 0 0,1 0-54,-1 0 0,1 0 31,0 0 1,-1 0-8,1 0 1,-1 0 13,1 0 0,0 0 1,-1 0 0,1 0-1,-1 0 1,1 0 0,0 0 0,-1 0 1,1 0-1,-1 0 0,7 0 78,-1 0 1,0 0-58,-5 0 1,-6 0 30,0 0-51,7 0 1,8 0-2,8 0 1,-12 0-12,1 0 1,-8 0 17,7 0 1,-4 0-7,-1 0 1,0 0 3,-1 0 1,1 0 53,-1 0 0,-5 0-55,0 0 116,0 0-94,13 0 5,-5 0-31,13 0-1,-14 0-16,14 0 28,-14 0 0,7 0-103,-9 0 83,-7 0-8,6 0 49,-6 0 10,7 0-11,1 0-10,7 0 0,-11 0 40,4 0-30,-12 0-49,9 0 53,-5 0-107,8 0 37,-1 0-9,-7 0 35,6 0-7,-14 0 13,6 0-12,-8 0 32,1 0-88,7 0-9,-6 0 78,14 0 0,-14 0 56,13 0-76,-12 0 92,5 0-71,-8 0 20,0 0-13,1 0-1,-1 0-8,0 0-5,8 0 4,-6 0-3,6 0 68,-7 0-56,-1 0-6,0 0 0,0 0 1,-7 0 1,5 0-2,-5 0-79,7 0-14,1 0 91,-1 0-27,0 0 48,0 0-18,-7 0 3,5 0-11,-13 0 8,6 0 13,0 0 6,-6 0-21,13 0 0,-13 0 1,6 0 0,-1 0 0,-5 0 0,14 0 0,-14 0 147,5 0-124,1 0-97,-6 0 65,13 0-7,-5 0-20,7 0-2,-7 0 103,-3 0-69,1 0-494,-6 0 1,6 0-1</inkml:trace>
  <inkml:trace contextRef="#ctx0" brushRef="#br0" timeOffset="3">6017 4134 19690,'0'26'372,"0"-1"-196,0-7-39,0 7-75,0 2 49,0 7-24,0-7-13,0 6 1,0-6-103,0 7 101,0-7 1,0 12-58,0-5 1,0 5 79,0-5-127,0 1 1,0 5 40,0 0 0,0 7-3,0-7 0,0 0-34,0-5 1,0-1 47,0 1 1,0 0-54,0-1 1,0-5 45,0 0 0,0-6-10,0 6 0,0-6 11,0 6-13,0-8 1,0 11 8,0-3-42,0 4 35,0 9 0,0-5-12,0 3 0,0-3 12,0-3 0,0 1-7,0-1 9,0 1-10,0 15 1,0-12-6,0 8 6,0-7 0,0 1 3,0 1-44,0-1 42,0 2 1,0-11-113,0 3 100,0-3-57,0 11 59,0 3 1,0-1-27,0-4 0,0-9-4,0-2 0,0 0-41,0 5 62,0 1 1,0 1 13,0 5 1,0-5 11,0 4-17,0-3 0,0-8-10,0 0-22,0-1-3,0 15 50,0-7 1,0 7 4,0-9-57,0-7 1,0 6 6,0-5 1,0 5 80,0 2-54,0-8 1,0 5 14,0-3 0,0 4-25,0 1 25,0-7 1,0 6-5,0-4 1,0-2 29,0 1 17,0 1 58,0 14 13,0 1-120,0 8 15,0-8 5,0-10 6,0-1-20,0-6-8,0 8-29,0-1-9,0 1 39,0-1 4,0 1 25,0 0-24,0-1 3,0-7 0,0 6 0,0-5 73,0-3-60,0 8-2,0-14 3,0 6 20,0-7-35,0-1 0,0 0-3,0-7 12,0 5-116,0-5 106,0 7-115,0 0 93,0 1 19,0-9 22,0 7 3,0-7 1,0 1-31,0 5 43,0-5-23,0-1-7,0 7 7,0-7-50,0 1 39,0 5-9,0-13-293,0 6 0,0-23 1,0-5-1</inkml:trace>
  <inkml:trace contextRef="#ctx0" brushRef="#br1" timeOffset="4">533 4393 20273,'0'35'1,"0"-1"0,0 1-17,0-1 0,0 1 19,0-1 0,0 3-34,0 3 0,0-1-3,0 7 0,0-2-23,0 2 1,0 2 58,0-7 0,0 7 2,0-2 0,0-2-9,0 2 1,0 0 43,0 6 1,0 0-37,0 0 1,0-4 2,0 4 1,0-10-22,0 10 1,0-4-3,0 4 1,0-6-25,0 0 1,0-6 38,0 6 1,0-7-4,0 1 1,0 3-6,0-3 1,0 2 6,0-2 1,0-3 9,0 3 1,0 3 8,0-3 0,0 2 13,0-1 1,0-3-25,0 8 1,0-7 7,0 1 0,0 4-6,0 2 1,0-2-14,0 3 1,0-7 11,0 6 1,0-6-19,0 6 1,0-7-3,0 1 0,0-3-24,0-3 189,0 1-147,0 7 16,0-5-6,0 5-7,0-15 19,0 6-67,0-14-19,0 13-19,0-12 37,0 12-13,0-5 69,0 8-41,0-1 33,0 1 1,0 0-30,0-1 80,0-7-51,0 6 12,0 1 15,0 3 5,0 5-41,0-7 13,0-1-10,0-7 9,0-2 19,0-8-40,0-7-2,0 5 7,0-5-5,0 15-13,0-6 23,0 14 9,0-14-13,0 6 213,0-8-126,0-7-53,0-2-61,0-1-3,0-5-63,0 14 117,0-14-395,0 5 1,0-7-1</inkml:trace>
  <inkml:trace contextRef="#ctx0" brushRef="#br1" timeOffset="5">1432 4479 19534,'0'-19'421,"0"4"-95,0 15-234,0 23 1,0-2-85,0 19 1,0-3 42,0-3 1,0 3-15,0 3 1,0-1-63,0 7 0,0-6 71,0 6 0,0-5-103,0 5 1,0-4 93,0 10 1,0-10-56,0 10 1,0-4 35,0 4 0,0 2 7,0 3 0,0-3-17,0 4 1,0-4-1,0-2 0,0-1-40,0 1 0,0 0 19,0 0 0,0-2-47,0-4 1,0-2 61,0-3 1,0-5-42,0 5 0,0-5 26,0-1 1,0-1 3,0 1 1,0-1-11,0 1 0,0-6 8,0 0 0,0-1-45,0 7 1,0 0 39,0-1 1,0 1 1,0-1 1,0 1-4,0 0 1,0-1-65,0 1 36,0-1 43,0 9-14,0 1 17,0 8-22,0 0 1,0-2-3,0-4-9,0-4-8,0-8 11,0 9 0,0 1 30,0 8 1,0-8-2,0-4 65,0-11-77,0 4 64,0-14 14,0 14-49,0-6-2,0 7-60,0 1 59,0-1-113,0 9 93,0-7-1,0 14 0,0-13 16,0 3-25,0-11 92,0 3-78,0-5 15,0 8 4,0 0 53,0-9-29,0 7 5,0-14-22,0 6 3,0 0 45,0-5-40,0 4 3,0-14-1,0 5-78,0-13-264,0 6 1,0-8-1</inkml:trace>
  <inkml:trace contextRef="#ctx0" brushRef="#br1" timeOffset="6">2262 4462 21027,'0'40'145,"0"1"0,0-1-92,0-5 1,0 7-123,0 4 0,0 4 68,0 2 1,0 2 63,0 3 0,0-1-166,0 8 1,0-9 31,0 3 0,0-4-47,0-2 0,0-1 31,0 1 171,0 0-92,0 0 0,0 0 12,0 0 0,0 2 14,0 3-27,0-3 0,0 6 8,0-8 0,0 5-24,0 1 0,0 0-71,0-7 0,0-1 65,0-4 0,0 2-20,0-7 1,0-1 3,0-5 2,0-1-5,0 1 52,0 7-53,0-13 140,0 11-117,0-5 113,0 9-89,0 8 1,0-2 18,0-4 1,0-9-81,0-9 31,0 1 0,0 12-6,0-1 0,0-5 20,0-7 32,0-6-38,0 18 75,0-11 133,0 13-145,0 0 1,0 1 11,0 3 1,0-10-40,0-7 32,0-8-59,0 12 1,0-6-59,0 7 9,0-7-21,0-2 102,0-8-15,0 8 6,0 2 0,0 8 16,0-1-13,0-7-8,0 6 16,0-14 4,0 14 62,0-14-14,0 6-12,0 0 7,0-6-51,0 14 5,0-14 10,0 6-34,0-8 30,0 8-54,0-5 2,0 5 22,0 0-19,0-6 15,0 6-4,0-16-127,0 7-6,0-14-167,0 5 1,0-22 313,0-8 0,0-8 0,0-3 0</inkml:trace>
  <inkml:trace contextRef="#ctx0" brushRef="#br1" timeOffset="7">3127 4479 20237,'0'29'379,"0"0"-287,0 0 1,0 17 29,0 0 1,0 2-179,0-7 0,0 1 85,0 4 0,0 8-43,0-8 1,0 8 38,0-8-23,0 11 0,0-3 6,0 4 1,0 1-40,0-1 56,0 7 0,0-11 9,0 4-673,0 3 656,0-7 0,0 6-76,0-8 78,0-8 0,0 4-34,0-8-156,0 0 107,0 3-22,0-7-31,0 7 98,0-9 7,0-7-6,0 6 0,0-1 618,0 9-620,0-1 1,0 0-11,0 1 0,0-1 5,0-5 0,0-7-13,0 1 0,0-6-8,0 6 1,0-6 103,0 6-75,0-8 0,0 6-25,0-4 87,0-4-64,0 14 1,0-12 90,0 8-83,0 0 0,0 5 8,0 1 1,0 5 6,0 1 0,0-1-6,0-5 0,0-1 1,0 1 0,0-1 27,0 1-30,0 0 1,0-1 0,0-5 81,0 0-78,0-8-67,0 4 33,0 0 0,0 2 4,0 7-10,0-7 104,0 6 0,0-14 30,0 6-100,0 0 0,0-13 32,0 11-13,0-14 1,0 1 21,0 5-23,0 3-12,0 1 37,0 13-6,0-5 55,0 16-74,0-7 13,0-1 84,0-3-85,0-12-9,0 5 20,0-8-7,0 0-7,0-7 1,0 5-8,0-13-60,0 6-188,0-1-188,0-5-33,0 14 206,0-7-96,0 16 68,0-5 42,0 4 235,0-6 0,0-9 0,0-1 0</inkml:trace>
  <inkml:trace contextRef="#ctx0" brushRef="#br1" timeOffset="8">4355 4549 19697,'0'34'133,"0"1"-54,0-1 1,0-5 1,0 0 0,0 0 5,0 5 0,0-5 14,0 0 1,0 0 9,0 5-67,0 9 1,0-5 40,0 8 0,0-5-12,0 5 1,0 0-60,0 6 0,0 0 56,0-1 0,0-1-120,0-3 0,0 8 39,0-3-8,0 4 0,0-4-5,0 0 0,0 0-8,0-1 39,0 1 1,0-6 28,0 1 0,0-3-25,0 2 1,0-2-115,0-4 1,0-3 66,0 3 1,0-1 1,0 1 1,0-3 24,0 3 0,0-2 113,0 3-111,0-5 0,0 6 17,0-7-20,0 7 1,0-5 94,0 3-89,0-3 16,0-3-29,0 1 1,0-1 6,0 1 1,0 0-35,0-1 1,0 7-14,0-1 0,0 2 51,0-2 0,0-1-6,0 7 1,0-8 57,0 3-60,0-5 0,0-1 188,0-1-179,0-7 40,0 6 24,0-14-43,0 6-1,0-15-15,0-2-6,0-1-5,0-5-6,0 14-8,0-7 14,0 16 1,0 2 28,0 8 1,0-1 37,0-7 8,0 6 96,0-14-134,0 6 61,0-15-51,0 13-32,0-20 2,0 20-40,0-5-22,0 1 40,0 14-20,0-6-146,0 7 160,0 1-95,0-16 102,0 4-13,0-13-63,0-1-359,0-1 297,0 0-3,0-6-354,0 13 218,0-6-19,0 9 312,0-9 0,0 14 0,0-3 0</inkml:trace>
  <inkml:trace contextRef="#ctx0" brushRef="#br1" timeOffset="9">5375 4583 19397,'0'-19'323,"0"4"856,0 15-948,0 23-94,0-10-9,0 27-154,0-13 0,0 8 100,0 0 1,0-7-130,0 1 0,0 0 113,0 6 0,0 5-95,0 0 0,0 8 203,0-2-120,0 4-11,0 2 1,0 6-47,0 0 46,0 7 1,0-11-50,0 3 0,0-1 60,0 2 0,0-10-163,0 4 146,0-4 0,0-4-32,0-4 0,0 2-89,0-1 1,0 1-37,0-2-36,0-3 119,0 5 1,0-1-21,0-1 0,0 2 8,0-1 0,0-3-8,0 8 1,0-6 61,0 7 1,0-9 0,0 2 1,0-9 10,0-2 31,0-8-8,0 12-31,0-6 12,0-1 10,0-1-42,0 0-1,0 2 19,0 16 1,0-1-3,0 4 0,0-9-58,0-9 27,0 1 1,0 6-6,0-1 18,0-7 52,0-2-49,0 0 41,0-6 8,0 14-26,0-6 9,0 8-8,0-1 6,0 1-14,0-1 7,0 1-1,0-8-13,0-10 9,0 6-1,0-19-4,0 11-10,0-7 0,0 2 15,0 15-2,0 2-7,0-1 0,0 7 6,0-6 1,0 2 10,0 0-11,0-16 4,0 10 2,0-13-50,0 15-4,0-6 44,0 14-3,0-6 0,0-1 1,0 7-5,0-14 37,0-1-31,0 5 44,0-12 4,0 14-21,0 0 11,0-6-28,0 14 1,0-6-68,0 0 69,0-10 0,0-9 168,0-8-161,0 7-5,0 3 16,0 7-95,0 1-7,0-1-319,0 0 71,0-7-19,0-2 1,0-8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8:36:54.578"/>
    </inkml:context>
    <inkml:brush xml:id="br0">
      <inkml:brushProperty name="width" value="0.2" units="cm"/>
      <inkml:brushProperty name="height" value="0.2" units="cm"/>
      <inkml:brushProperty name="color" value="#008C3A"/>
    </inkml:brush>
    <inkml:brush xml:id="br1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60 4165 19728,'-20'0'174,"-4"0"52,22 0 615,-6 0-644,24 0-193,-4 0 0,16 0 29,-4 0 3,-3 0 1,13 0-39,-4 0 1,-1 0 57,1 0 0,1 0-93,4 0 0,-4 0 73,-1 0 1,1 0-35,4 0 1,-4 0 57,-1 0-29,1 0 0,11 0 25,0 0-31,1 0 1,-1 0 57,0 0-54,1 0 1,-1 0-2,1 0 0,-1 0 42,-6 0-109,1 0 1,5 0 46,1 0 0,-7 0-2,-6 0 0,-6 0-15,7 0 1,-7 0-24,6 0 114,-8 0-74,13 0-6,-7 0 0,8 0 15,1 0-25,-9 0 1,12 0 12,-3 0 1,-3 0 0,-4 0 0,1 0-81,5 0 0,-6 0 74,0 0 0,1 0-6,5 0 1,-6 0-20,0 0 107,1 0-93,13 0 54,3 0-31,7 0-1,0 0 0,-1 0 3,-5 0-16,-2 0 1,-4 0-6,0 0 0,3 0 11,-3 0 0,-3 0-10,3 0 0,-4 0 7,-2 0 0,-5 0-47,-1 0 113,0 0 10,15 0 4,1 0 12,9 0-48,-1 0-23,1 0 0,-4 0-41,-1 0 1,-6 0 41,-8 0 0,1 0-28,-1 0 1,6 0-2,0 0 0,1 0 1,-7 0 0,7 0 34,-1 0 1,0 0 7,-5 0 0,-1 0-43,1 0 0,-1 0 18,0 0 0,1 0-35,-1 0 35,0 0 1,6 0-16,1 0 1,-1 0-10,-5 0 1,-1 0-8,1 0 1,5 0 17,1 0 0,-1 0-4,-6 0 1,0 0 49,1 0 0,5 0-44,0 0 1,1 0 19,-7 0 1,1 0-14,-1 0 0,-6 0 7,0 0 0,1 0-11,5 0 0,0 0 1,6 0-5,2 0 0,-9 0-3,-4 0 0,-1 0-14,7 0 1,-8 0 18,2 0 0,-7 0-23,7 0 0,-7 0 16,6 0-217,-8 0 193,20 0 63,-11 0 15,14 0 6,-9 0-17,0 0-42,0 0 23,-8 0 7,7 0-20,-15 0 6,6 0-12,1 0-3,-7 0-4,14 0 6,-5 0 6,6 0-9,2 0 8,0 0-8,-1 0 5,8 0 7,-5 0 86,5 0 13,-7 0-65,-2 0-15,10 0 0,-7 0-41,5 0 36,-13 0 1,4 0-115,-3 0 121,-5 0-90,8 0 26,-6 0-13,9 0-11,-9 0 41,-1 0 101,-10 0-96,-6 0 205,-4 0-147,2 0-760,-7 0 1,6 0 0</inkml:trace>
  <inkml:trace contextRef="#ctx0" brushRef="#br0" timeOffset="1">0 4134 20287,'0'26'122,"0"7"-156,0-6-4,0 8 1,0-1-48,0 1-4,0-8 0,0 5 30,0-3 7,0-4-26,0 16 49,0-13-140,0 15 144,0-9-78,0 1 76,0-8-5,0 5 170,0-12-186,0 5 116,0 0-78,0 1-42,0 9 63,0 0-18,0-1-98,0 1-21,0-8 31,0 5 3,0-12 45,0 12-18,0-5 56,0 8-54,0-8 155,0 5-63,0-5 177,0 0-165,0-2-18,0-8-93,0 1 89,0 7-37,0-6 29,0 6-197,0 0 165,0-6-10,0 14 50,0-6-48,0 7 39,0 1-28,0-1-17,0-7 25,0 6-80,0-14 87,0 14-7,0-14 25,0 14-26,0-14 0,0 14-6,0-7 50,0 1-38,0 6 26,0-6-80,0 7-7,0 1 60,0-8-13,0 6 17,0-14-21,0 13 46,0-12-42,0 5 148,0 0-89,0-6 16,0 6-65,0 0 32,0-6-28,0 6 26,0-8-53,0 1 37,0-1 26,0 0 42,0 0 9,0 1-45,0 7-4,0-6-28,0 6 35,0-8-89,0 1 7,0-1-16,0-8 47,0 7-10,0-7 14,0 9-9,0-1 30,0 0-22,0 8-41,0 2 46,0 0-57,0-2 36,0-8 11,0 1 11,0-1-25,0-7 0,0 5 1,0-5 51,0 7-34,0 0 28,0 0-8,0 1 1,0-9 31,0-1-35,0 0 49,0-6-43,0 13-86,0-5 22,0 7-10,0 8 44,0-6-3,0 14 26,0-14-42,0 6 61,0-8-44,0-7 26,0 13-20,0-12 5,0 22-75,0-14 69,0 14-115,0-6 96,0 0-133,0 5 113,0-5 22,0 0 28,0 6 9,0-14 133,0 6-93,0-8 9,0 1 23,0-1-57,0 0 6,0-7-52,0 5-9,0-13 19,0 14 9,0-15 16,0 7-8,0 0 51,0-6 9,0 13-50,0-13 100,0 6-102,0-1 5,0-5-38,0 14 34,0-7 69,0 1 11,0-2-21,0-1 29,0-5-77,0 14 26,0-15 1,0 7-70,0 0 40,0 1-5,0 9-2,0-9 63,0 7 8,0-14 17,0 13 11,0-13-792,0 6 682,0-1 81,0-5-85,0 14 0,0-14 5,0 13 1,0-13-1,0 13-26,0-13 21,0 6-12,0-1-84,0-5 94,0 14 1,0-14 22,0 5-24,0 1 9,0-6-1,0 13-2,0-13 2,0 14-8,0-14-258,0 5 250,0 1-2,0-6-2,0 13 16,0-13 5,0 14-13,0-15 11,0 15 114,0-14-119,0 13 12,0-13 39,0 6-45,0-1 5,0-5 0,0 14-11,0-14-7,0 13-3,0 2 10,0 3 18,0 4-14,0-6 25,0-1 6,0-7-16,0-3 4,0 1-11,0-6-1,0 13-6,0-13-7,0 14-16,0-7 25,0 9 8,0-1 1,0-8-11,0 7 0,0-7-1,0 9 0,0-9 30,0 7-28,0-7 4,0 1-17,0-2 13,0-1 1,0-5-32,0 14 0,0-15 24,0 15-4,0-14-3,0 13 15,0-13 177,0 6-131,0-1 55,0-5-85,0 14-2,0-14-244,0 5 0,0-7 1</inkml:trace>
  <inkml:trace contextRef="#ctx0" brushRef="#br0" timeOffset="2">60 8322 19293,'-20'0'107,"-4"0"80,22 0 317,-6 0-329,24 0-11,-4 0-40,22 0-55,-5 0 0,7 0 19,0 0-50,1 0 1,5 0-50,0 0 1,3 0 61,-3 0 1,-3 0-18,3 0 0,2 0-14,-1 0 0,8 0-8,-3 0 0,5 0-12,1 0 0,0 0-4,0 0 0,1 0-6,0 0 1,-7 0-7,0 0 1,-1 0-18,2 0 1,-5 0 37,-8 0 0,1 0-94,-1 0 85,0 0 0,13 0 0,-1 0 1,1 0 2,-13 0 0,1 0-3,-2 0 1,2 0 3,-1 0 0,1 0 0,-1 0 1,0 0 4,1 0 0,-1 0-7,0 0 0,1 0 38,-1 0-31,1 0 1,11 0-4,0 0 1,1 0-3,-12 0 0,-2 0 1,2 0 0,5 0-2,1 0 1,5 0-1,-5 0 1,7 0 13,-2 0 0,-1 0-12,1 0 1,-1 0 49,1 0 0,3 0-20,-9 0 0,8 0 3,-1 0 0,-2 0-3,1 0 1,-1 0 6,1 0 1,-2 0-38,-4 0 1,-3 0 3,3 0 1,-9 0-25,-3 0 1,1 0 34,4 0 0,2 0-54,-1 0 0,1 0 31,-1 0 1,0 0-8,1 0 1,-1 0 13,0 0 0,1 0 1,-1 0 0,1 0-1,-2 0 1,2 0 0,0 0 0,-1 0 1,0 0-1,0 0 0,7 0 78,-1 0 1,0 0-58,-5 0 1,-7 0 30,1 0-51,7 0 1,8 0-2,9 0 1,-13 0-12,1 0 1,-9 0 17,8 0 1,-4 0-7,-1 0 1,0 0 3,-1 0 1,0 0 53,0 0 0,-5 0-55,-1 0 116,0 0-94,15 0 5,-7 0-31,15 0-1,-15 0-16,14 0 28,-14 0 0,7 0-103,-9 0 83,-8 0-8,7 0 49,-6 0 10,6 0-11,2 0-10,7 0 0,-11 0 40,3 0-30,-11 0-49,8 0 53,-4 0-107,7 0 37,0 0-9,-7 0 35,5 0-7,-14 0 13,6 0-12,-8 0 32,1 0-88,7 0-9,-6 0 78,15 0 0,-15 0 56,14 0-76,-13 0 92,5 0-71,-8 0 20,0 0-13,1 0-1,-2 0-8,1 0-5,9 0 4,-7 0-3,6 0 68,-7 0-56,-1 0-6,-1 0 0,1 0 1,-7 0 1,5 0-2,-6 0-79,8 0-14,1 0 91,-1 0-27,0 0 48,-1 0-18,-6 0 3,5 0-11,-14 0 8,6 0 13,1 0 6,-7 0-21,14 0 0,-14 0 1,6 0 0,-1 0 0,-5 0 0,15 0 0,-15 0 147,6 0-124,0 0-97,-6 0 65,14 0-7,-5 0-20,6 0-2,-6 0 103,-4 0-69,2 0-494,-7 0 1,6 0-1</inkml:trace>
  <inkml:trace contextRef="#ctx0" brushRef="#br0" timeOffset="3">6322 4134 19690,'0'26'372,"0"-1"-196,0-7-39,0 7-75,0 2 49,0 7-24,0-7-13,0 6 1,0-6-103,0 7 101,0-7 1,0 12-58,0-5 1,0 5 79,0-5-127,0 1 1,0 5 40,0 0 0,0 7-3,0-7 0,0 0-34,0-5 1,0-1 47,0 1 1,0 0-54,0-1 1,0-5 45,0 0 0,0-6-10,0 6 0,0-6 11,0 6-13,0-8 1,0 11 8,0-3-42,0 4 35,0 9 0,0-5-12,0 3 0,0-3 12,0-3 0,0 1-7,0-1 9,0 1-10,0 15 1,0-12-6,0 8 6,0-7 0,0 1 3,0 1-44,0-1 42,0 2 1,0-11-113,0 3 100,0-3-57,0 11 59,0 3 1,0-1-27,0-4 0,0-9-4,0-2 0,0 0-41,0 5 62,0 1 1,0 1 13,0 5 1,0-5 11,0 4-17,0-3 0,0-8-10,0 0-22,0-1-3,0 15 50,0-7 1,0 7 4,0-9-57,0-7 1,0 6 6,0-5 1,0 5 80,0 2-54,0-8 1,0 5 14,0-3 0,0 4-25,0 1 25,0-7 1,0 6-5,0-4 1,0-2 29,0 1 17,0 1 58,0 14 13,0 1-120,0 8 15,0-8 5,0-10 6,0-1-20,0-6-8,0 8-29,0-1-9,0 1 39,0-1 4,0 1 25,0 0-24,0-1 3,0-7 0,0 6 0,0-5 73,0-3-60,0 8-2,0-14 3,0 6 20,0-7-35,0-1 0,0 0-3,0-7 12,0 5-116,0-5 106,0 7-115,0 0 93,0 1 19,0-9 22,0 7 3,0-7 1,0 1-31,0 5 43,0-5-23,0-1-7,0 7 7,0-7-50,0 1 39,0 5-9,0-13-293,0 6 0,0-23 1,0-5-1</inkml:trace>
  <inkml:trace contextRef="#ctx0" brushRef="#br1" timeOffset="4">560 4393 20273,'0'35'1,"0"-1"0,0 1-17,0-1 0,0 1 19,0-1 0,0 3-34,0 3 0,0-1-3,0 7 0,0-2-23,0 2 1,0 2 58,0-7 0,0 7 2,0-2 0,0-2-9,0 2 1,0 0 43,0 6 1,0 0-37,0 0 1,0-4 2,0 4 1,0-10-22,0 10 1,0-4-3,0 4 1,0-6-25,0 0 1,0-6 38,0 6 1,0-7-4,0 1 1,0 3-6,0-3 1,0 2 6,0-2 1,0-3 9,0 3 1,0 3 8,0-3 0,0 2 13,0-1 1,0-3-25,0 8 1,0-7 7,0 1 0,0 4-6,0 2 1,0-2-14,0 3 1,0-7 11,0 6 1,0-6-19,0 6 1,0-7-3,0 1 0,0-3-24,0-3 189,0 1-147,0 7 16,0-5-6,0 5-7,0-15 19,0 6-67,0-14-19,0 13-19,0-12 37,0 12-13,0-5 69,0 8-41,0-1 33,0 1 1,0 0-30,0-1 80,0-7-51,0 6 12,0 1 15,0 3 5,0 5-41,0-7 13,0-1-10,0-7 9,0-2 19,0-8-40,0-7-2,0 5 7,0-5-5,0 15-13,0-6 23,0 14 9,0-14-13,0 6 213,0-8-126,0-7-53,0-2-61,0-1-3,0-5-63,0 14 117,0-14-395,0 5 1,0-7-1</inkml:trace>
  <inkml:trace contextRef="#ctx0" brushRef="#br1" timeOffset="5">1505 4479 19534,'0'-19'421,"0"4"-95,0 15-234,0 23 1,0-2-85,0 19 1,0-3 42,0-3 1,0 3-15,0 3 1,0-1-63,0 7 0,0-6 71,0 6 0,0-5-103,0 5 1,0-4 93,0 10 1,0-10-56,0 10 1,0-4 35,0 4 0,0 2 7,0 3 0,0-3-17,0 4 1,0-4-1,0-2 0,0-1-40,0 1 0,0 0 19,0 0 0,0-2-47,0-4 1,0-2 61,0-3 1,0-5-42,0 5 0,0-5 26,0-1 1,0-1 3,0 1 1,0-1-11,0 1 0,0-6 8,0 0 0,0-1-45,0 7 1,0 0 39,0-1 1,0 1 1,0-1 1,0 1-4,0 0 1,0-1-65,0 1 36,0-1 43,0 9-14,0 1 17,0 8-22,0 0 1,0-2-3,0-4-9,0-4-8,0-8 11,0 9 0,0 1 30,0 8 1,0-8-2,0-4 65,0-11-77,0 4 64,0-14 14,0 14-49,0-6-2,0 7-60,0 1 59,0-1-113,0 9 93,0-7-1,0 14 0,0-13 16,0 3-25,0-11 92,0 3-78,0-5 15,0 8 4,0 0 53,0-9-29,0 7 5,0-14-22,0 6 3,0 0 45,0-5-40,0 4 3,0-14-1,0 5-78,0-13-264,0 6 1,0-8-1</inkml:trace>
  <inkml:trace contextRef="#ctx0" brushRef="#br1" timeOffset="6">2377 4462 21027,'0'40'145,"0"1"0,0-1-92,0-5 1,0 7-123,0 4 0,0 4 68,0 2 1,0 2 63,0 3 0,0-1-166,0 8 1,0-9 31,0 3 0,0-4-47,0-2 0,0-1 31,0 1 171,0 0-92,0 0 0,0 0 12,0 0 0,0 2 14,0 3-27,0-3 0,0 6 8,0-8 0,0 5-24,0 1 0,0 0-71,0-7 0,0-1 65,0-4 0,0 2-20,0-7 1,0-1 3,0-5 2,0-1-5,0 1 52,0 7-53,0-13 140,0 11-117,0-5 113,0 9-89,0 8 1,0-2 18,0-4 1,0-9-81,0-9 31,0 1 0,0 12-6,0-1 0,0-5 20,0-7 32,0-6-38,0 18 75,0-11 133,0 13-145,0 0 1,0 1 11,0 3 1,0-10-40,0-7 32,0-8-59,0 12 1,0-6-59,0 7 9,0-7-21,0-2 102,0-8-15,0 8 6,0 2 0,0 8 16,0-1-13,0-7-8,0 6 16,0-14 4,0 14 62,0-14-14,0 6-12,0 0 7,0-6-51,0 14 5,0-14 10,0 6-34,0-8 30,0 8-54,0-5 2,0 5 22,0 0-19,0-6 15,0 6-4,0-16-127,0 7-6,0-14-167,0 5 1,0-22 313,0-8 0,0-8 0,0-3 0</inkml:trace>
  <inkml:trace contextRef="#ctx0" brushRef="#br1" timeOffset="7">3286 4479 20237,'0'29'379,"0"0"-287,0 0 1,0 17 29,0 0 1,0 2-179,0-7 0,0 1 85,0 4 0,0 8-43,0-8 1,0 8 38,0-8-23,0 11 0,0-3 6,0 4 1,0 1-40,0-1 56,0 7 0,0-11 9,0 4-673,0 3 656,0-7 0,0 6-76,0-8 78,0-8 0,0 4-34,0-8-156,0 0 107,0 3-22,0-7-31,0 7 98,0-9 7,0-7-6,0 6 0,0-1 618,0 9-620,0-1 1,0 0-11,0 1 0,0-1 5,0-5 0,0-7-13,0 1 0,0-6-8,0 6 1,0-6 103,0 6-75,0-8 0,0 6-25,0-4 87,0-4-64,0 14 1,0-12 90,0 8-83,0 0 0,0 5 8,0 1 1,0 5 6,0 1 0,0-1-6,0-5 0,0-1 1,0 1 0,0-1 27,0 1-30,0 0 1,0-1 0,0-5 81,0 0-78,0-8-67,0 4 33,0 0 0,0 2 4,0 7-10,0-7 104,0 6 0,0-14 30,0 6-100,0 0 0,0-13 32,0 11-13,0-14 1,0 1 21,0 5-23,0 3-12,0 1 37,0 13-6,0-5 55,0 16-74,0-7 13,0-1 84,0-3-85,0-12-9,0 5 20,0-8-7,0 0-7,0-7 1,0 5-8,0-13-60,0 6-188,0-1-188,0-5-33,0 14 206,0-7-96,0 16 68,0-5 42,0 4 235,0-6 0,0-9 0,0-1 0</inkml:trace>
  <inkml:trace contextRef="#ctx0" brushRef="#br1" timeOffset="8">4576 4549 19697,'0'34'133,"0"1"-54,0-1 1,0-5 1,0 0 0,0 0 5,0 5 0,0-5 14,0 0 1,0 0 9,0 5-67,0 9 1,0-5 40,0 8 0,0-5-12,0 5 1,0 0-60,0 6 0,0 0 56,0-1 0,0-1-120,0-3 0,0 8 39,0-3-8,0 4 0,0-4-5,0 0 0,0 0-8,0-1 39,0 1 1,0-6 28,0 1 0,0-3-25,0 2 1,0-2-115,0-4 1,0-3 66,0 3 1,0-1 1,0 1 1,0-3 24,0 3 0,0-2 113,0 3-111,0-5 0,0 6 17,0-7-20,0 7 1,0-5 94,0 3-89,0-3 16,0-3-29,0 1 1,0-1 6,0 1 1,0 0-35,0-1 1,0 7-14,0-1 0,0 2 51,0-2 0,0-1-6,0 7 1,0-8 57,0 3-60,0-5 0,0-1 188,0-1-179,0-7 40,0 6 24,0-14-43,0 6-1,0-15-15,0-2-6,0-1-5,0-5-6,0 14-8,0-7 14,0 16 1,0 2 28,0 8 1,0-1 37,0-7 8,0 6 96,0-14-134,0 6 61,0-15-51,0 13-32,0-20 2,0 20-40,0-5-22,0 1 40,0 14-20,0-6-146,0 7 160,0 1-95,0-16 102,0 4-13,0-13-63,0-1-359,0-1 297,0 0-3,0-6-354,0 13 218,0-6-19,0 9 312,0-9 0,0 14 0,0-3 0</inkml:trace>
  <inkml:trace contextRef="#ctx0" brushRef="#br1" timeOffset="9">5648 4583 19397,'0'-19'323,"0"4"856,0 15-948,0 23-94,0-10-9,0 27-154,0-13 0,0 8 100,0 0 1,0-7-130,0 1 0,0 0 113,0 6 0,0 5-95,0 0 0,0 8 203,0-2-120,0 4-11,0 2 1,0 6-47,0 0 46,0 7 1,0-11-50,0 3 0,0-1 60,0 2 0,0-10-163,0 4 146,0-4 0,0-4-32,0-4 0,0 2-89,0-1 1,0 1-37,0-2-36,0-3 119,0 5 1,0-1-21,0-1 0,0 2 8,0-1 0,0-3-8,0 8 1,0-6 61,0 7 1,0-9 0,0 2 1,0-9 10,0-2 31,0-8-8,0 12-31,0-6 12,0-1 10,0-1-42,0 0-1,0 2 19,0 16 1,0-1-3,0 4 0,0-9-58,0-9 27,0 1 1,0 6-6,0-1 18,0-7 52,0-2-49,0 0 41,0-6 8,0 14-26,0-6 9,0 8-8,0-1 6,0 1-14,0-1 7,0 1-1,0-8-13,0-10 9,0 6-1,0-19-4,0 11-10,0-7 0,0 2 15,0 15-2,0 2-7,0-1 0,0 7 6,0-6 1,0 2 10,0 0-11,0-16 4,0 10 2,0-13-50,0 15-4,0-6 44,0 14-3,0-6 0,0-1 1,0 7-5,0-14 37,0-1-31,0 5 44,0-12 4,0 14-21,0 0 11,0-6-28,0 14 1,0-6-68,0 0 69,0-10 0,0-9 168,0-8-161,0 7-5,0 3 16,0 7-95,0 1-7,0-1-319,0 0 71,0-7-19,0-2 1,0-8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2-18T18:40:29.383"/>
    </inkml:context>
    <inkml:brush xml:id="br0">
      <inkml:brushProperty name="width" value="0.4" units="cm"/>
      <inkml:brushProperty name="height" value="0.8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35 0,'0'56,"0"7,0-19,0 26,0 16,0-35,0 2,0 6,0 3,0 3,0 1,0 3,0 0,0-7,0-1,4-8,0-2,-2 25,13-31,-13-20,21-79,-19-8,4 1,-1-4,-6 8,-2 0,5-7,0-1,-3 0,0 0,3-1,0 1,-3 0,-2 1,-3 11,0 1,-6-42,1 32,-7 27,15 20,-15 77,14-9,-2 4,1 4,2-10,2 1,-1 12,0 1,0 1,0 1,0-1,0 0,0-3,0-3,0 32,0 8,0-2,-3-47,0 0,0 1,0 0,-3 46,6 0,0-8,0 3,0-13,0 20,8-10,-6 7,13-28,-13-27,14-25,-7-78,8 20,-10-23,-4-8,1 22,0 0,-4-13,0-1,0 7,0 3,0-33,0 5,0-11,0 5,0 2,0 7,0-21,0 25,0-10,0 34,0 24,-8 11,-2 85,1-20,1 16,2 8,3-20,1-2,-4 3,0-1,0 34,-1 7,1 4,4-44,0 1,-4 3,0 0,4 1,1 1,-2 0,0 1,-1-3,0 1,1 2,0-1,0-1,1-1,1 6,2-1,-1-2,0-1,0-2,0-1,0-3,0-2,0 46,0-8,0 3,0-5,-1-34,2 2,2-3,1 1,-3 3,0 0,7 37,-8-25,8-17,-6-18,13-16,-5-88,-1-3,-4 2,-2-4,-3 16,0 3,0 4,0 2,0-30,0-1,-1 20,2-3,3 1,0-1,-4-9,1-2,3 6,0 2,-3 13,-2 2,1-42,0 25,0 25,0 11,-8 23,-1 64,-1-15,5 14,3 7,1-9,2 2,-1 11,0 4,0 10,0 0,0-3,0-2,0-6,0-2,0-4,0-4,0 29,0 1,0-30,0 3,0 1,0 3,0 13,0 1,0-3,0-2,0-5,0-3,0-6,0-1,-1 1,2-1,1-2,1 0,0 7,0 1,0-12,0-1,-3 3,0 0,4-5,0 2,-4 16,1 2,7-3,0-1,-7 0,0 1,2-6,1 1,1-1,-2-1,-2-6,0-1,3 5,0-2,-4 33,0-3,0-31,0-143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2-18T18:40:31.131"/>
    </inkml:context>
    <inkml:brush xml:id="br0">
      <inkml:brushProperty name="width" value="0.4" units="cm"/>
      <inkml:brushProperty name="height" value="0.8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105 0,'-10'70,"0"-1,1 0,3 0,5-5,2-1,-1-1,0-3,0 33,0 2,0-1,0-11,0 5,0-5,-4-31,0 0,2 47,-5-10,7-28,0-35,0-117,5 17,-2 4,0-2,0 19,0 2,-3-2,0 0,0 2,0 1,0-1,0 2,0-31,0 6,0-5,-8 14,8 14,-2-1,-13-24,13-17,-6 34,1 25,5 18,-6 86,8-17,0 1,0 4,0 33,0-4,0-3,0 4,-2-5,-4 10,5 3,-5-3,4 0,2-6,0 1,0-1,0 1,0-1,0-15,-1-18,2 0,7 24,-7 17,15-42,-14-27,13-87,-13-11,1 12,0-4,-2 5,0 2,-1-34,0 40,0-1,0 1,0 0,0-3,0 0,0 0,0 1,-3 2,0 0,0 0,0 0,-1 1,0 0,-1-41,3 8,-2 33,0 2,4-26,0 6,0 28,0 39,-8 58,7 5,-3 6,0 5,3-14,2-1,-1 8,0-1,0-12,0 0,0 4,0 1,0-2,0 0,0 3,0 1,-1-2,2 1,1-1,2-1,-2 2,1 0,1-2,-2 1,-2 0,0 1,0 2,0-1,0-1,0 0,1-2,0 1,2 1,0-1,-2-3,0 0,1 1,1 0,1 0,0 1,-1-1,0-1,3-1,-1-2,1 47,0 0,-3-41,0 0,0-2,0-1,2 36,-5 8,0-15,0-28,0 1,8 41,-6-3,13-16,-13 7,14-6,-7 7,1 1,-3-8,-7 5,0-5,0 0,0-3,0-14,0 5,0-13,0 6,0-9,0-6,0-3,8-8,-6 9,6 16,-1 5,-5 28,6-27,-16 10,6-31,-13-9,13-18,-6-9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2-18T18:40:32.682"/>
    </inkml:context>
    <inkml:brush xml:id="br0">
      <inkml:brushProperty name="width" value="0.4" units="cm"/>
      <inkml:brushProperty name="height" value="0.8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0,'9'56,"-1"-1,0-20,-6 2,5 20,-7-11,8 22,-6-15,13 22,-13-11,14 20,-15 3,15 9,-14 0,5-2,-7 0,0-5,8 5,-6-8,6-7,-8 6,0-14,0 5,0-6,0-1,0 0,0 8,0-6,0 6,0-8,0 0,0 0,0 0,0 1,7-1,-5 0,6 0,-8 0,0 8,8-6,-6 14,5-14,1 13,-6-12,6 12,-8 3,0 1,0 6,0 0,0-5,0 5,-8-8,6 1,-6-1,8 1,0-9,-7-1,5-8,-6 1,8-1,-8 0,6-8,-5-1,7-8,0-8,0-9,0-3,0-20,0 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8.6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20255,'0'27'283,"0"12"-201,0-5 1,0 5 16,0-5 1,0 9-33,0 3 1,0 9-20,0 3 1,0 2 41,0-3 0,0 3-126,0 3 1,0 4 25,0-3 0,0-5-42,0-1 1,0 2 41,0-3 1,0 1-18,0-6 1,0 0 9,0 0 0,0-1 20,0 1 1,0-2-18,0-4 1,0 4 17,0-4 0,0 4-46,0 2 0,0 0 9,0 0 1,0 6-6,0-1 0,0-1-22,0-10 1,0 2-11,0-7 1,0-1 79,0-5-9,0-1 1,0 6 30,0 1 0,0-7-54,0-5 1,0 0-46,0 6 1,0 5 51,0 0 1,0 1-47,0-7 1,0 3 4,0 3 0,0-1-9,0 7 1,0-8 52,0 2 0,0-3-31,0-2 0,0-7 133,0 1-144,0-8 145,0 12-78,0-6 0,0 7 32,0 1-40,0-8 12,0 6-11,0 1-4,0-5-5,0 11 4,0-13-4,0 0 40,0-2 3,0 0-34,0-6 4,0 14-95,0-6 91,0-8 6,0 4-14,0-21 55,0 6-41,0-1-7,0-5 8,0 14-16,0 1 4,0 2-51,0 14 45,0-6 74,0 0-41,0-2 8,0-8-27,0 0 1,0 1-47,0-9-357,0-1 0,0-8 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2-18T18:40:34.126"/>
    </inkml:context>
    <inkml:brush xml:id="br0">
      <inkml:brushProperty name="width" value="0.4" units="cm"/>
      <inkml:brushProperty name="height" value="0.8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1,'0'63,"0"10,0-19,0 15,0 0,0 0,0 8,0 10,0 1,0-34,0 2,0 42,0-39,0 1,0-7,0-1,0 4,0 0,0 40,0-2,0 0,0-13,0 11,8-13,-7 0,15 5,-14-5,5 7,-2-35,-2 0,-1 47,2-42,0 0,-4-4,0-1,3 2,1-2,-2 45,2-45,0 0,-4 38,0 5,0-16,0 7,0-14,0 14,0-7,0 17,0-7,0 6,0-7,8-9,-6 7,5-14,-7 14,0-14,0 5,0-6,0-1,8-8,-6 7,6-15,-8 15,7-15,-5 7,6-8,-8 0,0-8,0-2,0-7,0-1,0 1,0 0,0-1,0-7,0 6,0-22,0 5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8:33:30.802"/>
    </inkml:context>
    <inkml:brush xml:id="br0">
      <inkml:brushProperty name="width" value="0.2" units="cm"/>
      <inkml:brushProperty name="height" value="0.2" units="cm"/>
      <inkml:brushProperty name="color" value="#008C3A"/>
    </inkml:brush>
    <inkml:brush xml:id="br1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57 4165 19728,'-19'0'174,"-4"0"52,21 0 615,-5 0-644,22 0-193,-4 0 0,16 0 29,-4 0 3,-3 0 1,12 0-39,-3 0 1,-2 0 57,2 0 0,0 0-93,5 0 0,-5 0 73,0 0 1,0 0-35,5 0 1,-5 0 57,0 0-29,0 0 0,11 0 25,0 0-31,1 0 1,-1 0 57,0 0-54,1 0 1,-1 0-2,1 0 0,-1 0 42,-6 0-109,1 0 1,5 0 46,1 0 0,-7 0-2,-5 0 0,-6 0-15,6 0 1,-6 0-24,6 0 114,-8 0-74,12 0-6,-6 0 0,7 0 15,1 0-25,-8 0 1,11 0 12,-3 0 1,-3 0 0,-3 0 0,0 0-81,6 0 0,-7 0 74,1 0 0,0 0-6,6 0 1,-7 0-20,1 0 107,0 0-93,13 0 54,3 0-31,6 0-1,1 0 0,-2 0 3,-4 0-16,-3 0 1,-3 0-6,0 0 0,3 0 11,-3 0 0,-3 0-10,3 0 0,-4 0 7,-1 0 0,-6 0-47,0 0 113,-1 0 10,15 0 4,1 0 12,8 0-48,0 0-23,0 0 0,-3 0-41,-2 0 1,-5 0 41,-8 0 0,1 0-28,0 0 1,5 0-2,0 0 0,1 0 1,-7 0 0,7 0 34,-1 0 1,0 0 7,-5 0 0,-1 0-43,1 0 0,0 0 18,-1 0 0,1 0-35,-1 0 35,1 0 1,5 0-16,1 0 1,-1 0-10,-5 0 1,-1 0-8,1 0 1,5 0 17,1 0 0,-1 0-4,-6 0 1,1 0 49,0 0 0,5 0-44,0 0 1,1 0 19,-7 0 1,1 0-14,-1 0 0,-5 0 7,0 0 0,0 0-11,5 0 0,1 0 1,5 0-5,1 0 0,-7 0-3,-5 0 0,0 0-14,6 0 1,-7 0 18,1 0 0,-6 0-23,6 0 0,-6 0 16,6 0-217,-8 0 193,19 0 63,-11 0 15,14 0 6,-9 0-17,1 0-42,-1 0 23,-7 0 7,6 0-20,-14 0 6,6 0-12,0 0-3,-6 0-4,14 0 6,-6 0 6,7 0-9,1 0 8,0 0-8,-1 0 5,8 0 7,-5 0 86,5 0 13,-7 0-65,-1 0-15,9 0 0,-7 0-41,5 0 36,-13 0 1,5 0-115,-4 0 121,-4 0-90,7 0 26,-5 0-13,8 0-11,-8 0 41,-2 0 101,-8 0-96,-7 0 205,-3 0-147,1 0-760,-6 0 1,6 0 0</inkml:trace>
  <inkml:trace contextRef="#ctx0" brushRef="#br0" timeOffset="8416">0 4134 20287,'0'26'122,"0"7"-156,0-6-4,0 8 1,0-1-48,0 1-4,0-8 0,0 5 30,0-3 7,0-4-26,0 16 49,0-13-140,0 15 144,0-9-78,0 1 76,0-8-5,0 5 170,0-12-186,0 5 116,0 0-78,0 1-42,0 9 63,0 0-18,0-1-98,0 1-21,0-8 31,0 5 3,0-12 45,0 12-18,0-5 56,0 8-54,0-8 155,0 5-63,0-5 177,0 0-165,0-2-18,0-8-93,0 1 89,0 7-37,0-6 29,0 6-197,0 0 165,0-6-10,0 14 50,0-6-48,0 7 39,0 1-28,0-1-17,0-7 25,0 6-80,0-14 87,0 14-7,0-14 25,0 14-26,0-14 0,0 14-6,0-7 50,0 1-38,0 6 26,0-6-80,0 7-7,0 1 60,0-8-13,0 6 17,0-14-21,0 13 46,0-12-42,0 5 148,0 0-89,0-6 16,0 6-65,0 0 32,0-6-28,0 6 26,0-8-53,0 1 37,0-1 26,0 0 42,0 0 9,0 1-45,0 7-4,0-6-28,0 6 35,0-8-89,0 1 7,0-1-16,0-8 47,0 7-10,0-7 14,0 9-9,0-1 30,0 0-22,0 8-41,0 2 46,0 0-57,0-2 36,0-8 11,0 1 11,0-1-25,0-7 0,0 5 1,0-5 51,0 7-34,0 0 28,0 0-8,0 1 1,0-9 31,0-1-35,0 0 49,0-6-43,0 13-86,0-5 22,0 7-10,0 8 44,0-6-3,0 14 26,0-14-42,0 6 61,0-8-44,0-7 26,0 13-20,0-12 5,0 22-75,0-14 69,0 14-115,0-6 96,0 0-133,0 5 113,0-5 22,0 0 28,0 6 9,0-14 133,0 6-93,0-8 9,0 1 23,0-1-57,0 0 6,0-7-52,0 5-9,0-13 19,0 14 9,0-15 16,0 7-8,0 0 51,0-6 9,0 13-50,0-13 100,0 6-102,0-1 5,0-5-38,0 14 34,0-7 69,0 1 11,0-2-21,0-1 29,0-5-77,0 14 26,0-15 1,0 7-70,0 0 40,0 1-5,0 9-2,0-9 63,0 7 8,0-14 17,0 13 11,0-13-792,0 6 682,0-1 81,0-5-85,0 14 0,0-14 5,0 13 1,0-13-1,0 13-26,0-13 21,0 6-12,0-1-84,0-5 94,0 14 1,0-14 22,0 5-24,0 1 9,0-6-1,0 13-2,0-13 2,0 14-8,0-14-258,0 5 250,0 1-2,0-6-2,0 13 16,0-13 5,0 14-13,0-15 11,0 15 114,0-14-119,0 13 12,0-13 39,0 6-45,0-1 5,0-5 0,0 14-11,0-14-7,0 13-3,0 2 10,0 3 18,0 4-14,0-6 25,0-1 6,0-7-16,0-3 4,0 1-11,0-6-1,0 13-6,0-13-7,0 14-16,0-7 25,0 9 8,0-1 1,0-8-11,0 7 0,0-7-1,0 9 0,0-9 30,0 7-28,0-7 4,0 1-17,0-2 13,0-1 1,0-5-32,0 14 0,0-15 24,0 15-4,0-14-3,0 13 15,0-13 177,0 6-131,0-1 55,0-5-85,0 14-2,0-14-244,0 5 0,0-7 1</inkml:trace>
  <inkml:trace contextRef="#ctx0" brushRef="#br0" timeOffset="13713">57 8322 19293,'-19'0'107,"-4"0"80,21 0 317,-5 0-329,22 0-11,-4 0-40,22 0-55,-6 0 0,8 0 19,-1 0-50,1 0 1,5 0-50,0 0 1,3 0 61,-3 0 1,-3 0-18,3 0 0,2 0-14,-1 0 0,7 0-8,-2 0 0,4 0-12,2 0 0,-1 0-4,1 0 0,0 0-6,0 0 1,-6 0-7,0 0 1,-2 0-18,3 0 1,-5 0 37,-8 0 0,1 0-94,0 0 85,-1 0 0,12 0 0,0 0 1,1 0 2,-13 0 0,1 0-3,-1 0 1,1 0 3,-1 0 0,1 0 0,0 0 1,-1 0 4,1 0 0,-1 0-7,1 0 0,0 0 38,-1 0-31,1 0 1,11 0-4,0 0 1,0 0-3,-11 0 0,-1 0 1,1 0 0,5 0-2,1 0 1,5 0-1,-6 0 1,8 0 13,-2 0 0,-2 0-12,2 0 1,-1 0 49,1 0 0,2 0-20,-8 0 0,8 0 3,-2 0 0,-1 0-3,1 0 1,-2 0 6,2 0 1,-2 0-38,-4 0 1,-3 0 3,3 0 1,-9 0-25,-2 0 1,0 0 34,5 0 0,1 0-54,-1 0 0,1 0 31,0 0 1,-1 0-8,1 0 1,-1 0 13,1 0 0,0 0 1,-1 0 0,1 0-1,-1 0 1,1 0 0,0 0 0,-1 0 1,1 0-1,-1 0 0,7 0 78,-1 0 1,0 0-58,-5 0 1,-6 0 30,0 0-51,7 0 1,8 0-2,8 0 1,-12 0-12,1 0 1,-8 0 17,7 0 1,-4 0-7,-1 0 1,0 0 3,-1 0 1,1 0 53,-1 0 0,-5 0-55,0 0 116,0 0-94,13 0 5,-5 0-31,13 0-1,-14 0-16,14 0 28,-14 0 0,7 0-103,-9 0 83,-7 0-8,6 0 49,-6 0 10,7 0-11,1 0-10,7 0 0,-11 0 40,4 0-30,-12 0-49,9 0 53,-5 0-107,8 0 37,-1 0-9,-7 0 35,6 0-7,-14 0 13,6 0-12,-8 0 32,1 0-88,7 0-9,-6 0 78,14 0 0,-14 0 56,13 0-76,-12 0 92,5 0-71,-8 0 20,0 0-13,1 0-1,-1 0-8,0 0-5,8 0 4,-6 0-3,6 0 68,-7 0-56,-1 0-6,0 0 0,0 0 1,-7 0 1,5 0-2,-5 0-79,7 0-14,1 0 91,-1 0-27,0 0 48,0 0-18,-7 0 3,5 0-11,-13 0 8,6 0 13,0 0 6,-6 0-21,13 0 0,-13 0 1,6 0 0,-1 0 0,-5 0 0,14 0 0,-14 0 147,5 0-124,1 0-97,-6 0 65,13 0-7,-5 0-20,7 0-2,-7 0 103,-3 0-69,1 0-494,-6 0 1,6 0-1</inkml:trace>
  <inkml:trace contextRef="#ctx0" brushRef="#br0" timeOffset="20971">6017 4134 19690,'0'26'372,"0"-1"-196,0-7-39,0 7-75,0 2 49,0 7-24,0-7-13,0 6 1,0-6-103,0 7 101,0-7 1,0 12-58,0-5 1,0 5 79,0-5-127,0 1 1,0 5 40,0 0 0,0 7-3,0-7 0,0 0-34,0-5 1,0-1 47,0 1 1,0 0-54,0-1 1,0-5 45,0 0 0,0-6-10,0 6 0,0-6 11,0 6-13,0-8 1,0 11 8,0-3-42,0 4 35,0 9 0,0-5-12,0 3 0,0-3 12,0-3 0,0 1-7,0-1 9,0 1-10,0 15 1,0-12-6,0 8 6,0-7 0,0 1 3,0 1-44,0-1 42,0 2 1,0-11-113,0 3 100,0-3-57,0 11 59,0 3 1,0-1-27,0-4 0,0-9-4,0-2 0,0 0-41,0 5 62,0 1 1,0 1 13,0 5 1,0-5 11,0 4-17,0-3 0,0-8-10,0 0-22,0-1-3,0 15 50,0-7 1,0 7 4,0-9-57,0-7 1,0 6 6,0-5 1,0 5 80,0 2-54,0-8 1,0 5 14,0-3 0,0 4-25,0 1 25,0-7 1,0 6-5,0-4 1,0-2 29,0 1 17,0 1 58,0 14 13,0 1-120,0 8 15,0-8 5,0-10 6,0-1-20,0-6-8,0 8-29,0-1-9,0 1 39,0-1 4,0 1 25,0 0-24,0-1 3,0-7 0,0 6 0,0-5 73,0-3-60,0 8-2,0-14 3,0 6 20,0-7-35,0-1 0,0 0-3,0-7 12,0 5-116,0-5 106,0 7-115,0 0 93,0 1 19,0-9 22,0 7 3,0-7 1,0 1-31,0 5 43,0-5-23,0-1-7,0 7 7,0-7-50,0 1 39,0 5-9,0-13-293,0 6 0,0-23 1,0-5-1</inkml:trace>
  <inkml:trace contextRef="#ctx0" brushRef="#br1" timeOffset="38070">533 4393 20273,'0'35'1,"0"-1"0,0 1-17,0-1 0,0 1 19,0-1 0,0 3-34,0 3 0,0-1-3,0 7 0,0-2-23,0 2 1,0 2 58,0-7 0,0 7 2,0-2 0,0-2-9,0 2 1,0 0 43,0 6 1,0 0-37,0 0 1,0-4 2,0 4 1,0-10-22,0 10 1,0-4-3,0 4 1,0-6-25,0 0 1,0-6 38,0 6 1,0-7-4,0 1 1,0 3-6,0-3 1,0 2 6,0-2 1,0-3 9,0 3 1,0 3 8,0-3 0,0 2 13,0-1 1,0-3-25,0 8 1,0-7 7,0 1 0,0 4-6,0 2 1,0-2-14,0 3 1,0-7 11,0 6 1,0-6-19,0 6 1,0-7-3,0 1 0,0-3-24,0-3 189,0 1-147,0 7 16,0-5-6,0 5-7,0-15 19,0 6-67,0-14-19,0 13-19,0-12 37,0 12-13,0-5 69,0 8-41,0-1 33,0 1 1,0 0-30,0-1 80,0-7-51,0 6 12,0 1 15,0 3 5,0 5-41,0-7 13,0-1-10,0-7 9,0-2 19,0-8-40,0-7-2,0 5 7,0-5-5,0 15-13,0-6 23,0 14 9,0-14-13,0 6 213,0-8-126,0-7-53,0-2-61,0-1-3,0-5-63,0 14 117,0-14-395,0 5 1,0-7-1</inkml:trace>
  <inkml:trace contextRef="#ctx0" brushRef="#br1" timeOffset="40512">1432 4479 19534,'0'-19'421,"0"4"-95,0 15-234,0 23 1,0-2-85,0 19 1,0-3 42,0-3 1,0 3-15,0 3 1,0-1-63,0 7 0,0-6 71,0 6 0,0-5-103,0 5 1,0-4 93,0 10 1,0-10-56,0 10 1,0-4 35,0 4 0,0 2 7,0 3 0,0-3-17,0 4 1,0-4-1,0-2 0,0-1-40,0 1 0,0 0 19,0 0 0,0-2-47,0-4 1,0-2 61,0-3 1,0-5-42,0 5 0,0-5 26,0-1 1,0-1 3,0 1 1,0-1-11,0 1 0,0-6 8,0 0 0,0-1-45,0 7 1,0 0 39,0-1 1,0 1 1,0-1 1,0 1-4,0 0 1,0-1-65,0 1 36,0-1 43,0 9-14,0 1 17,0 8-22,0 0 1,0-2-3,0-4-9,0-4-8,0-8 11,0 9 0,0 1 30,0 8 1,0-8-2,0-4 65,0-11-77,0 4 64,0-14 14,0 14-49,0-6-2,0 7-60,0 1 59,0-1-113,0 9 93,0-7-1,0 14 0,0-13 16,0 3-25,0-11 92,0 3-78,0-5 15,0 8 4,0 0 53,0-9-29,0 7 5,0-14-22,0 6 3,0 0 45,0-5-40,0 4 3,0-14-1,0 5-78,0-13-264,0 6 1,0-8-1</inkml:trace>
  <inkml:trace contextRef="#ctx0" brushRef="#br1" timeOffset="43939">2262 4462 21027,'0'40'145,"0"1"0,0-1-92,0-5 1,0 7-123,0 4 0,0 4 68,0 2 1,0 2 63,0 3 0,0-1-166,0 8 1,0-9 31,0 3 0,0-4-47,0-2 0,0-1 31,0 1 171,0 0-92,0 0 0,0 0 12,0 0 0,0 2 14,0 3-27,0-3 0,0 6 8,0-8 0,0 5-24,0 1 0,0 0-71,0-7 0,0-1 65,0-4 0,0 2-20,0-7 1,0-1 3,0-5 2,0-1-5,0 1 52,0 7-53,0-13 140,0 11-117,0-5 113,0 9-89,0 8 1,0-2 18,0-4 1,0-9-81,0-9 31,0 1 0,0 12-6,0-1 0,0-5 20,0-7 32,0-6-38,0 18 75,0-11 133,0 13-145,0 0 1,0 1 11,0 3 1,0-10-40,0-7 32,0-8-59,0 12 1,0-6-59,0 7 9,0-7-21,0-2 102,0-8-15,0 8 6,0 2 0,0 8 16,0-1-13,0-7-8,0 6 16,0-14 4,0 14 62,0-14-14,0 6-12,0 0 7,0-6-51,0 14 5,0-14 10,0 6-34,0-8 30,0 8-54,0-5 2,0 5 22,0 0-19,0-6 15,0 6-4,0-16-127,0 7-6,0-14-167,0 5 1,0-22 313,0-8 0,0-8 0,0-3 0</inkml:trace>
  <inkml:trace contextRef="#ctx0" brushRef="#br1" timeOffset="46745">3127 4479 20237,'0'29'379,"0"0"-287,0 0 1,0 17 29,0 0 1,0 2-179,0-7 0,0 1 85,0 4 0,0 8-43,0-8 1,0 8 38,0-8-23,0 11 0,0-3 6,0 4 1,0 1-40,0-1 56,0 7 0,0-11 9,0 4-673,0 3 656,0-7 0,0 6-76,0-8 78,0-8 0,0 4-34,0-8-156,0 0 107,0 3-22,0-7-31,0 7 98,0-9 7,0-7-6,0 6 0,0-1 618,0 9-620,0-1 1,0 0-11,0 1 0,0-1 5,0-5 0,0-7-13,0 1 0,0-6-8,0 6 1,0-6 103,0 6-75,0-8 0,0 6-25,0-4 87,0-4-64,0 14 1,0-12 90,0 8-83,0 0 0,0 5 8,0 1 1,0 5 6,0 1 0,0-1-6,0-5 0,0-1 1,0 1 0,0-1 27,0 1-30,0 0 1,0-1 0,0-5 81,0 0-78,0-8-67,0 4 33,0 0 0,0 2 4,0 7-10,0-7 104,0 6 0,0-14 30,0 6-100,0 0 0,0-13 32,0 11-13,0-14 1,0 1 21,0 5-23,0 3-12,0 1 37,0 13-6,0-5 55,0 16-74,0-7 13,0-1 84,0-3-85,0-12-9,0 5 20,0-8-7,0 0-7,0-7 1,0 5-8,0-13-60,0 6-188,0-1-188,0-5-33,0 14 206,0-7-96,0 16 68,0-5 42,0 4 235,0-6 0,0-9 0,0-1 0</inkml:trace>
  <inkml:trace contextRef="#ctx0" brushRef="#br1" timeOffset="49314">4355 4549 19697,'0'34'133,"0"1"-54,0-1 1,0-5 1,0 0 0,0 0 5,0 5 0,0-5 14,0 0 1,0 0 9,0 5-67,0 9 1,0-5 40,0 8 0,0-5-12,0 5 1,0 0-60,0 6 0,0 0 56,0-1 0,0-1-120,0-3 0,0 8 39,0-3-8,0 4 0,0-4-5,0 0 0,0 0-8,0-1 39,0 1 1,0-6 28,0 1 0,0-3-25,0 2 1,0-2-115,0-4 1,0-3 66,0 3 1,0-1 1,0 1 1,0-3 24,0 3 0,0-2 113,0 3-111,0-5 0,0 6 17,0-7-20,0 7 1,0-5 94,0 3-89,0-3 16,0-3-29,0 1 1,0-1 6,0 1 1,0 0-35,0-1 1,0 7-14,0-1 0,0 2 51,0-2 0,0-1-6,0 7 1,0-8 57,0 3-60,0-5 0,0-1 188,0-1-179,0-7 40,0 6 24,0-14-43,0 6-1,0-15-15,0-2-6,0-1-5,0-5-6,0 14-8,0-7 14,0 16 1,0 2 28,0 8 1,0-1 37,0-7 8,0 6 96,0-14-134,0 6 61,0-15-51,0 13-32,0-20 2,0 20-40,0-5-22,0 1 40,0 14-20,0-6-146,0 7 160,0 1-95,0-16 102,0 4-13,0-13-63,0-1-359,0-1 297,0 0-3,0-6-354,0 13 218,0-6-19,0 9 312,0-9 0,0 14 0,0-3 0</inkml:trace>
  <inkml:trace contextRef="#ctx0" brushRef="#br1" timeOffset="52150">5375 4583 19397,'0'-19'323,"0"4"856,0 15-948,0 23-94,0-10-9,0 27-154,0-13 0,0 8 100,0 0 1,0-7-130,0 1 0,0 0 113,0 6 0,0 5-95,0 0 0,0 8 203,0-2-120,0 4-11,0 2 1,0 6-47,0 0 46,0 7 1,0-11-50,0 3 0,0-1 60,0 2 0,0-10-163,0 4 146,0-4 0,0-4-32,0-4 0,0 2-89,0-1 1,0 1-37,0-2-36,0-3 119,0 5 1,0-1-21,0-1 0,0 2 8,0-1 0,0-3-8,0 8 1,0-6 61,0 7 1,0-9 0,0 2 1,0-9 10,0-2 31,0-8-8,0 12-31,0-6 12,0-1 10,0-1-42,0 0-1,0 2 19,0 16 1,0-1-3,0 4 0,0-9-58,0-9 27,0 1 1,0 6-6,0-1 18,0-7 52,0-2-49,0 0 41,0-6 8,0 14-26,0-6 9,0 8-8,0-1 6,0 1-14,0-1 7,0 1-1,0-8-13,0-10 9,0 6-1,0-19-4,0 11-10,0-7 0,0 2 15,0 15-2,0 2-7,0-1 0,0 7 6,0-6 1,0 2 10,0 0-11,0-16 4,0 10 2,0-13-50,0 15-4,0-6 44,0 14-3,0-6 0,0-1 1,0 7-5,0-14 37,0-1-31,0 5 44,0-12 4,0 14-21,0 0 11,0-6-28,0 14 1,0-6-68,0 0 69,0-10 0,0-9 168,0-8-161,0 7-5,0 3 16,0 7-95,0 1-7,0-1-319,0 0 71,0-7-19,0-2 1,0-8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8:34:51.260"/>
    </inkml:context>
    <inkml:brush xml:id="br0">
      <inkml:brushProperty name="width" value="0.2" units="cm"/>
      <inkml:brushProperty name="height" value="0.2" units="cm"/>
      <inkml:brushProperty name="color" value="#008C3A"/>
    </inkml:brush>
    <inkml:brush xml:id="br1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57 4165 19728,'-19'0'174,"-4"0"52,21 0 615,-5 0-644,22 0-193,-4 0 0,16 0 29,-4 0 3,-3 0 1,12 0-39,-3 0 1,-2 0 57,2 0 0,0 0-93,5 0 0,-5 0 73,0 0 1,0 0-35,5 0 1,-5 0 57,0 0-29,0 0 0,11 0 25,0 0-31,1 0 1,-1 0 57,0 0-54,1 0 1,-1 0-2,1 0 0,-1 0 42,-6 0-109,1 0 1,5 0 46,1 0 0,-7 0-2,-5 0 0,-6 0-15,6 0 1,-6 0-24,6 0 114,-8 0-74,12 0-6,-6 0 0,7 0 15,1 0-25,-8 0 1,11 0 12,-3 0 1,-3 0 0,-3 0 0,0 0-81,6 0 0,-7 0 74,1 0 0,0 0-6,6 0 1,-7 0-20,1 0 107,0 0-93,13 0 54,3 0-31,6 0-1,1 0 0,-2 0 3,-4 0-16,-3 0 1,-3 0-6,0 0 0,3 0 11,-3 0 0,-3 0-10,3 0 0,-4 0 7,-1 0 0,-6 0-47,0 0 113,-1 0 10,15 0 4,1 0 12,8 0-48,0 0-23,0 0 0,-3 0-41,-2 0 1,-5 0 41,-8 0 0,1 0-28,0 0 1,5 0-2,0 0 0,1 0 1,-7 0 0,7 0 34,-1 0 1,0 0 7,-5 0 0,-1 0-43,1 0 0,0 0 18,-1 0 0,1 0-35,-1 0 35,1 0 1,5 0-16,1 0 1,-1 0-10,-5 0 1,-1 0-8,1 0 1,5 0 17,1 0 0,-1 0-4,-6 0 1,1 0 49,0 0 0,5 0-44,0 0 1,1 0 19,-7 0 1,1 0-14,-1 0 0,-5 0 7,0 0 0,0 0-11,5 0 0,1 0 1,5 0-5,1 0 0,-7 0-3,-5 0 0,0 0-14,6 0 1,-7 0 18,1 0 0,-6 0-23,6 0 0,-6 0 16,6 0-217,-8 0 193,19 0 63,-11 0 15,14 0 6,-9 0-17,1 0-42,-1 0 23,-7 0 7,6 0-20,-14 0 6,6 0-12,0 0-3,-6 0-4,14 0 6,-6 0 6,7 0-9,1 0 8,0 0-8,-1 0 5,8 0 7,-5 0 86,5 0 13,-7 0-65,-1 0-15,9 0 0,-7 0-41,5 0 36,-13 0 1,5 0-115,-4 0 121,-4 0-90,7 0 26,-5 0-13,8 0-11,-8 0 41,-2 0 101,-8 0-96,-7 0 205,-3 0-147,1 0-760,-6 0 1,6 0 0</inkml:trace>
  <inkml:trace contextRef="#ctx0" brushRef="#br0" timeOffset="1">0 4134 20287,'0'26'122,"0"7"-156,0-6-4,0 8 1,0-1-48,0 1-4,0-8 0,0 5 30,0-3 7,0-4-26,0 16 49,0-13-140,0 15 144,0-9-78,0 1 76,0-8-5,0 5 170,0-12-186,0 5 116,0 0-78,0 1-42,0 9 63,0 0-18,0-1-98,0 1-21,0-8 31,0 5 3,0-12 45,0 12-18,0-5 56,0 8-54,0-8 155,0 5-63,0-5 177,0 0-165,0-2-18,0-8-93,0 1 89,0 7-37,0-6 29,0 6-197,0 0 165,0-6-10,0 14 50,0-6-48,0 7 39,0 1-28,0-1-17,0-7 25,0 6-80,0-14 87,0 14-7,0-14 25,0 14-26,0-14 0,0 14-6,0-7 50,0 1-38,0 6 26,0-6-80,0 7-7,0 1 60,0-8-13,0 6 17,0-14-21,0 13 46,0-12-42,0 5 148,0 0-89,0-6 16,0 6-65,0 0 32,0-6-28,0 6 26,0-8-53,0 1 37,0-1 26,0 0 42,0 0 9,0 1-45,0 7-4,0-6-28,0 6 35,0-8-89,0 1 7,0-1-16,0-8 47,0 7-10,0-7 14,0 9-9,0-1 30,0 0-22,0 8-41,0 2 46,0 0-57,0-2 36,0-8 11,0 1 11,0-1-25,0-7 0,0 5 1,0-5 51,0 7-34,0 0 28,0 0-8,0 1 1,0-9 31,0-1-35,0 0 49,0-6-43,0 13-86,0-5 22,0 7-10,0 8 44,0-6-3,0 14 26,0-14-42,0 6 61,0-8-44,0-7 26,0 13-20,0-12 5,0 22-75,0-14 69,0 14-115,0-6 96,0 0-133,0 5 113,0-5 22,0 0 28,0 6 9,0-14 133,0 6-93,0-8 9,0 1 23,0-1-57,0 0 6,0-7-52,0 5-9,0-13 19,0 14 9,0-15 16,0 7-8,0 0 51,0-6 9,0 13-50,0-13 100,0 6-102,0-1 5,0-5-38,0 14 34,0-7 69,0 1 11,0-2-21,0-1 29,0-5-77,0 14 26,0-15 1,0 7-70,0 0 40,0 1-5,0 9-2,0-9 63,0 7 8,0-14 17,0 13 11,0-13-792,0 6 682,0-1 81,0-5-85,0 14 0,0-14 5,0 13 1,0-13-1,0 13-26,0-13 21,0 6-12,0-1-84,0-5 94,0 14 1,0-14 22,0 5-24,0 1 9,0-6-1,0 13-2,0-13 2,0 14-8,0-14-258,0 5 250,0 1-2,0-6-2,0 13 16,0-13 5,0 14-13,0-15 11,0 15 114,0-14-119,0 13 12,0-13 39,0 6-45,0-1 5,0-5 0,0 14-11,0-14-7,0 13-3,0 2 10,0 3 18,0 4-14,0-6 25,0-1 6,0-7-16,0-3 4,0 1-11,0-6-1,0 13-6,0-13-7,0 14-16,0-7 25,0 9 8,0-1 1,0-8-11,0 7 0,0-7-1,0 9 0,0-9 30,0 7-28,0-7 4,0 1-17,0-2 13,0-1 1,0-5-32,0 14 0,0-15 24,0 15-4,0-14-3,0 13 15,0-13 177,0 6-131,0-1 55,0-5-85,0 14-2,0-14-244,0 5 0,0-7 1</inkml:trace>
  <inkml:trace contextRef="#ctx0" brushRef="#br0" timeOffset="2">57 8322 19293,'-19'0'107,"-4"0"80,21 0 317,-5 0-329,22 0-11,-4 0-40,22 0-55,-6 0 0,8 0 19,-1 0-50,1 0 1,5 0-50,0 0 1,3 0 61,-3 0 1,-3 0-18,3 0 0,2 0-14,-1 0 0,7 0-8,-2 0 0,4 0-12,2 0 0,-1 0-4,1 0 0,0 0-6,0 0 1,-6 0-7,0 0 1,-2 0-18,3 0 1,-5 0 37,-8 0 0,1 0-94,0 0 85,-1 0 0,12 0 0,0 0 1,1 0 2,-13 0 0,1 0-3,-1 0 1,1 0 3,-1 0 0,1 0 0,0 0 1,-1 0 4,1 0 0,-1 0-7,1 0 0,0 0 38,-1 0-31,1 0 1,11 0-4,0 0 1,0 0-3,-11 0 0,-1 0 1,1 0 0,5 0-2,1 0 1,5 0-1,-6 0 1,8 0 13,-2 0 0,-2 0-12,2 0 1,-1 0 49,1 0 0,2 0-20,-8 0 0,8 0 3,-2 0 0,-1 0-3,1 0 1,-2 0 6,2 0 1,-2 0-38,-4 0 1,-3 0 3,3 0 1,-9 0-25,-2 0 1,0 0 34,5 0 0,1 0-54,-1 0 0,1 0 31,0 0 1,-1 0-8,1 0 1,-1 0 13,1 0 0,0 0 1,-1 0 0,1 0-1,-1 0 1,1 0 0,0 0 0,-1 0 1,1 0-1,-1 0 0,7 0 78,-1 0 1,0 0-58,-5 0 1,-6 0 30,0 0-51,7 0 1,8 0-2,8 0 1,-12 0-12,1 0 1,-8 0 17,7 0 1,-4 0-7,-1 0 1,0 0 3,-1 0 1,1 0 53,-1 0 0,-5 0-55,0 0 116,0 0-94,13 0 5,-5 0-31,13 0-1,-14 0-16,14 0 28,-14 0 0,7 0-103,-9 0 83,-7 0-8,6 0 49,-6 0 10,7 0-11,1 0-10,7 0 0,-11 0 40,4 0-30,-12 0-49,9 0 53,-5 0-107,8 0 37,-1 0-9,-7 0 35,6 0-7,-14 0 13,6 0-12,-8 0 32,1 0-88,7 0-9,-6 0 78,14 0 0,-14 0 56,13 0-76,-12 0 92,5 0-71,-8 0 20,0 0-13,1 0-1,-1 0-8,0 0-5,8 0 4,-6 0-3,6 0 68,-7 0-56,-1 0-6,0 0 0,0 0 1,-7 0 1,5 0-2,-5 0-79,7 0-14,1 0 91,-1 0-27,0 0 48,0 0-18,-7 0 3,5 0-11,-13 0 8,6 0 13,0 0 6,-6 0-21,13 0 0,-13 0 1,6 0 0,-1 0 0,-5 0 0,14 0 0,-14 0 147,5 0-124,1 0-97,-6 0 65,13 0-7,-5 0-20,7 0-2,-7 0 103,-3 0-69,1 0-494,-6 0 1,6 0-1</inkml:trace>
  <inkml:trace contextRef="#ctx0" brushRef="#br0" timeOffset="3">6017 4134 19690,'0'26'372,"0"-1"-196,0-7-39,0 7-75,0 2 49,0 7-24,0-7-13,0 6 1,0-6-103,0 7 101,0-7 1,0 12-58,0-5 1,0 5 79,0-5-127,0 1 1,0 5 40,0 0 0,0 7-3,0-7 0,0 0-34,0-5 1,0-1 47,0 1 1,0 0-54,0-1 1,0-5 45,0 0 0,0-6-10,0 6 0,0-6 11,0 6-13,0-8 1,0 11 8,0-3-42,0 4 35,0 9 0,0-5-12,0 3 0,0-3 12,0-3 0,0 1-7,0-1 9,0 1-10,0 15 1,0-12-6,0 8 6,0-7 0,0 1 3,0 1-44,0-1 42,0 2 1,0-11-113,0 3 100,0-3-57,0 11 59,0 3 1,0-1-27,0-4 0,0-9-4,0-2 0,0 0-41,0 5 62,0 1 1,0 1 13,0 5 1,0-5 11,0 4-17,0-3 0,0-8-10,0 0-22,0-1-3,0 15 50,0-7 1,0 7 4,0-9-57,0-7 1,0 6 6,0-5 1,0 5 80,0 2-54,0-8 1,0 5 14,0-3 0,0 4-25,0 1 25,0-7 1,0 6-5,0-4 1,0-2 29,0 1 17,0 1 58,0 14 13,0 1-120,0 8 15,0-8 5,0-10 6,0-1-20,0-6-8,0 8-29,0-1-9,0 1 39,0-1 4,0 1 25,0 0-24,0-1 3,0-7 0,0 6 0,0-5 73,0-3-60,0 8-2,0-14 3,0 6 20,0-7-35,0-1 0,0 0-3,0-7 12,0 5-116,0-5 106,0 7-115,0 0 93,0 1 19,0-9 22,0 7 3,0-7 1,0 1-31,0 5 43,0-5-23,0-1-7,0 7 7,0-7-50,0 1 39,0 5-9,0-13-293,0 6 0,0-23 1,0-5-1</inkml:trace>
  <inkml:trace contextRef="#ctx0" brushRef="#br1" timeOffset="4">533 4393 20273,'0'35'1,"0"-1"0,0 1-17,0-1 0,0 1 19,0-1 0,0 3-34,0 3 0,0-1-3,0 7 0,0-2-23,0 2 1,0 2 58,0-7 0,0 7 2,0-2 0,0-2-9,0 2 1,0 0 43,0 6 1,0 0-37,0 0 1,0-4 2,0 4 1,0-10-22,0 10 1,0-4-3,0 4 1,0-6-25,0 0 1,0-6 38,0 6 1,0-7-4,0 1 1,0 3-6,0-3 1,0 2 6,0-2 1,0-3 9,0 3 1,0 3 8,0-3 0,0 2 13,0-1 1,0-3-25,0 8 1,0-7 7,0 1 0,0 4-6,0 2 1,0-2-14,0 3 1,0-7 11,0 6 1,0-6-19,0 6 1,0-7-3,0 1 0,0-3-24,0-3 189,0 1-147,0 7 16,0-5-6,0 5-7,0-15 19,0 6-67,0-14-19,0 13-19,0-12 37,0 12-13,0-5 69,0 8-41,0-1 33,0 1 1,0 0-30,0-1 80,0-7-51,0 6 12,0 1 15,0 3 5,0 5-41,0-7 13,0-1-10,0-7 9,0-2 19,0-8-40,0-7-2,0 5 7,0-5-5,0 15-13,0-6 23,0 14 9,0-14-13,0 6 213,0-8-126,0-7-53,0-2-61,0-1-3,0-5-63,0 14 117,0-14-395,0 5 1,0-7-1</inkml:trace>
  <inkml:trace contextRef="#ctx0" brushRef="#br1" timeOffset="5">1432 4479 19534,'0'-19'421,"0"4"-95,0 15-234,0 23 1,0-2-85,0 19 1,0-3 42,0-3 1,0 3-15,0 3 1,0-1-63,0 7 0,0-6 71,0 6 0,0-5-103,0 5 1,0-4 93,0 10 1,0-10-56,0 10 1,0-4 35,0 4 0,0 2 7,0 3 0,0-3-17,0 4 1,0-4-1,0-2 0,0-1-40,0 1 0,0 0 19,0 0 0,0-2-47,0-4 1,0-2 61,0-3 1,0-5-42,0 5 0,0-5 26,0-1 1,0-1 3,0 1 1,0-1-11,0 1 0,0-6 8,0 0 0,0-1-45,0 7 1,0 0 39,0-1 1,0 1 1,0-1 1,0 1-4,0 0 1,0-1-65,0 1 36,0-1 43,0 9-14,0 1 17,0 8-22,0 0 1,0-2-3,0-4-9,0-4-8,0-8 11,0 9 0,0 1 30,0 8 1,0-8-2,0-4 65,0-11-77,0 4 64,0-14 14,0 14-49,0-6-2,0 7-60,0 1 59,0-1-113,0 9 93,0-7-1,0 14 0,0-13 16,0 3-25,0-11 92,0 3-78,0-5 15,0 8 4,0 0 53,0-9-29,0 7 5,0-14-22,0 6 3,0 0 45,0-5-40,0 4 3,0-14-1,0 5-78,0-13-264,0 6 1,0-8-1</inkml:trace>
  <inkml:trace contextRef="#ctx0" brushRef="#br1" timeOffset="6">2262 4462 21027,'0'40'145,"0"1"0,0-1-92,0-5 1,0 7-123,0 4 0,0 4 68,0 2 1,0 2 63,0 3 0,0-1-166,0 8 1,0-9 31,0 3 0,0-4-47,0-2 0,0-1 31,0 1 171,0 0-92,0 0 0,0 0 12,0 0 0,0 2 14,0 3-27,0-3 0,0 6 8,0-8 0,0 5-24,0 1 0,0 0-71,0-7 0,0-1 65,0-4 0,0 2-20,0-7 1,0-1 3,0-5 2,0-1-5,0 1 52,0 7-53,0-13 140,0 11-117,0-5 113,0 9-89,0 8 1,0-2 18,0-4 1,0-9-81,0-9 31,0 1 0,0 12-6,0-1 0,0-5 20,0-7 32,0-6-38,0 18 75,0-11 133,0 13-145,0 0 1,0 1 11,0 3 1,0-10-40,0-7 32,0-8-59,0 12 1,0-6-59,0 7 9,0-7-21,0-2 102,0-8-15,0 8 6,0 2 0,0 8 16,0-1-13,0-7-8,0 6 16,0-14 4,0 14 62,0-14-14,0 6-12,0 0 7,0-6-51,0 14 5,0-14 10,0 6-34,0-8 30,0 8-54,0-5 2,0 5 22,0 0-19,0-6 15,0 6-4,0-16-127,0 7-6,0-14-167,0 5 1,0-22 313,0-8 0,0-8 0,0-3 0</inkml:trace>
  <inkml:trace contextRef="#ctx0" brushRef="#br1" timeOffset="7">3127 4479 20237,'0'29'379,"0"0"-287,0 0 1,0 17 29,0 0 1,0 2-179,0-7 0,0 1 85,0 4 0,0 8-43,0-8 1,0 8 38,0-8-23,0 11 0,0-3 6,0 4 1,0 1-40,0-1 56,0 7 0,0-11 9,0 4-673,0 3 656,0-7 0,0 6-76,0-8 78,0-8 0,0 4-34,0-8-156,0 0 107,0 3-22,0-7-31,0 7 98,0-9 7,0-7-6,0 6 0,0-1 618,0 9-620,0-1 1,0 0-11,0 1 0,0-1 5,0-5 0,0-7-13,0 1 0,0-6-8,0 6 1,0-6 103,0 6-75,0-8 0,0 6-25,0-4 87,0-4-64,0 14 1,0-12 90,0 8-83,0 0 0,0 5 8,0 1 1,0 5 6,0 1 0,0-1-6,0-5 0,0-1 1,0 1 0,0-1 27,0 1-30,0 0 1,0-1 0,0-5 81,0 0-78,0-8-67,0 4 33,0 0 0,0 2 4,0 7-10,0-7 104,0 6 0,0-14 30,0 6-100,0 0 0,0-13 32,0 11-13,0-14 1,0 1 21,0 5-23,0 3-12,0 1 37,0 13-6,0-5 55,0 16-74,0-7 13,0-1 84,0-3-85,0-12-9,0 5 20,0-8-7,0 0-7,0-7 1,0 5-8,0-13-60,0 6-188,0-1-188,0-5-33,0 14 206,0-7-96,0 16 68,0-5 42,0 4 235,0-6 0,0-9 0,0-1 0</inkml:trace>
  <inkml:trace contextRef="#ctx0" brushRef="#br1" timeOffset="8">4355 4549 19697,'0'34'133,"0"1"-54,0-1 1,0-5 1,0 0 0,0 0 5,0 5 0,0-5 14,0 0 1,0 0 9,0 5-67,0 9 1,0-5 40,0 8 0,0-5-12,0 5 1,0 0-60,0 6 0,0 0 56,0-1 0,0-1-120,0-3 0,0 8 39,0-3-8,0 4 0,0-4-5,0 0 0,0 0-8,0-1 39,0 1 1,0-6 28,0 1 0,0-3-25,0 2 1,0-2-115,0-4 1,0-3 66,0 3 1,0-1 1,0 1 1,0-3 24,0 3 0,0-2 113,0 3-111,0-5 0,0 6 17,0-7-20,0 7 1,0-5 94,0 3-89,0-3 16,0-3-29,0 1 1,0-1 6,0 1 1,0 0-35,0-1 1,0 7-14,0-1 0,0 2 51,0-2 0,0-1-6,0 7 1,0-8 57,0 3-60,0-5 0,0-1 188,0-1-179,0-7 40,0 6 24,0-14-43,0 6-1,0-15-15,0-2-6,0-1-5,0-5-6,0 14-8,0-7 14,0 16 1,0 2 28,0 8 1,0-1 37,0-7 8,0 6 96,0-14-134,0 6 61,0-15-51,0 13-32,0-20 2,0 20-40,0-5-22,0 1 40,0 14-20,0-6-146,0 7 160,0 1-95,0-16 102,0 4-13,0-13-63,0-1-359,0-1 297,0 0-3,0-6-354,0 13 218,0-6-19,0 9 312,0-9 0,0 14 0,0-3 0</inkml:trace>
  <inkml:trace contextRef="#ctx0" brushRef="#br1" timeOffset="9">5375 4583 19397,'0'-19'323,"0"4"856,0 15-948,0 23-94,0-10-9,0 27-154,0-13 0,0 8 100,0 0 1,0-7-130,0 1 0,0 0 113,0 6 0,0 5-95,0 0 0,0 8 203,0-2-120,0 4-11,0 2 1,0 6-47,0 0 46,0 7 1,0-11-50,0 3 0,0-1 60,0 2 0,0-10-163,0 4 146,0-4 0,0-4-32,0-4 0,0 2-89,0-1 1,0 1-37,0-2-36,0-3 119,0 5 1,0-1-21,0-1 0,0 2 8,0-1 0,0-3-8,0 8 1,0-6 61,0 7 1,0-9 0,0 2 1,0-9 10,0-2 31,0-8-8,0 12-31,0-6 12,0-1 10,0-1-42,0 0-1,0 2 19,0 16 1,0-1-3,0 4 0,0-9-58,0-9 27,0 1 1,0 6-6,0-1 18,0-7 52,0-2-49,0 0 41,0-6 8,0 14-26,0-6 9,0 8-8,0-1 6,0 1-14,0-1 7,0 1-1,0-8-13,0-10 9,0 6-1,0-19-4,0 11-10,0-7 0,0 2 15,0 15-2,0 2-7,0-1 0,0 7 6,0-6 1,0 2 10,0 0-11,0-16 4,0 10 2,0-13-50,0 15-4,0-6 44,0 14-3,0-6 0,0-1 1,0 7-5,0-14 37,0-1-31,0 5 44,0-12 4,0 14-21,0 0 11,0-6-28,0 14 1,0-6-68,0 0 69,0-10 0,0-9 168,0-8-161,0 7-5,0 3 16,0 7-95,0 1-7,0-1-319,0 0 71,0-7-19,0-2 1,0-8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8:36:26.642"/>
    </inkml:context>
    <inkml:brush xml:id="br0">
      <inkml:brushProperty name="width" value="0.2" units="cm"/>
      <inkml:brushProperty name="height" value="0.2" units="cm"/>
      <inkml:brushProperty name="color" value="#008C3A"/>
    </inkml:brush>
    <inkml:brush xml:id="br1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57 4165 19728,'-19'0'174,"-4"0"52,21 0 615,-5 0-644,22 0-193,-4 0 0,16 0 29,-4 0 3,-3 0 1,12 0-39,-3 0 1,-2 0 57,2 0 0,0 0-93,5 0 0,-5 0 73,0 0 1,0 0-35,5 0 1,-5 0 57,0 0-29,0 0 0,11 0 25,0 0-31,1 0 1,-1 0 57,0 0-54,1 0 1,-1 0-2,1 0 0,-1 0 42,-6 0-109,1 0 1,5 0 46,1 0 0,-7 0-2,-5 0 0,-6 0-15,6 0 1,-6 0-24,6 0 114,-8 0-74,12 0-6,-6 0 0,7 0 15,1 0-25,-8 0 1,11 0 12,-3 0 1,-3 0 0,-3 0 0,0 0-81,6 0 0,-7 0 74,1 0 0,0 0-6,6 0 1,-7 0-20,1 0 107,0 0-93,13 0 54,3 0-31,6 0-1,1 0 0,-2 0 3,-4 0-16,-3 0 1,-3 0-6,0 0 0,3 0 11,-3 0 0,-3 0-10,3 0 0,-4 0 7,-1 0 0,-6 0-47,0 0 113,-1 0 10,15 0 4,1 0 12,8 0-48,0 0-23,0 0 0,-3 0-41,-2 0 1,-5 0 41,-8 0 0,1 0-28,0 0 1,5 0-2,0 0 0,1 0 1,-7 0 0,7 0 34,-1 0 1,0 0 7,-5 0 0,-1 0-43,1 0 0,0 0 18,-1 0 0,1 0-35,-1 0 35,1 0 1,5 0-16,1 0 1,-1 0-10,-5 0 1,-1 0-8,1 0 1,5 0 17,1 0 0,-1 0-4,-6 0 1,1 0 49,0 0 0,5 0-44,0 0 1,1 0 19,-7 0 1,1 0-14,-1 0 0,-5 0 7,0 0 0,0 0-11,5 0 0,1 0 1,5 0-5,1 0 0,-7 0-3,-5 0 0,0 0-14,6 0 1,-7 0 18,1 0 0,-6 0-23,6 0 0,-6 0 16,6 0-217,-8 0 193,19 0 63,-11 0 15,14 0 6,-9 0-17,1 0-42,-1 0 23,-7 0 7,6 0-20,-14 0 6,6 0-12,0 0-3,-6 0-4,14 0 6,-6 0 6,7 0-9,1 0 8,0 0-8,-1 0 5,8 0 7,-5 0 86,5 0 13,-7 0-65,-1 0-15,9 0 0,-7 0-41,5 0 36,-13 0 1,5 0-115,-4 0 121,-4 0-90,7 0 26,-5 0-13,8 0-11,-8 0 41,-2 0 101,-8 0-96,-7 0 205,-3 0-147,1 0-760,-6 0 1,6 0 0</inkml:trace>
  <inkml:trace contextRef="#ctx0" brushRef="#br0" timeOffset="1">0 4134 20287,'0'26'122,"0"7"-156,0-6-4,0 8 1,0-1-48,0 1-4,0-8 0,0 5 30,0-3 7,0-4-26,0 16 49,0-13-140,0 15 144,0-9-78,0 1 76,0-8-5,0 5 170,0-12-186,0 5 116,0 0-78,0 1-42,0 9 63,0 0-18,0-1-98,0 1-21,0-8 31,0 5 3,0-12 45,0 12-18,0-5 56,0 8-54,0-8 155,0 5-63,0-5 177,0 0-165,0-2-18,0-8-93,0 1 89,0 7-37,0-6 29,0 6-197,0 0 165,0-6-10,0 14 50,0-6-48,0 7 39,0 1-28,0-1-17,0-7 25,0 6-80,0-14 87,0 14-7,0-14 25,0 14-26,0-14 0,0 14-6,0-7 50,0 1-38,0 6 26,0-6-80,0 7-7,0 1 60,0-8-13,0 6 17,0-14-21,0 13 46,0-12-42,0 5 148,0 0-89,0-6 16,0 6-65,0 0 32,0-6-28,0 6 26,0-8-53,0 1 37,0-1 26,0 0 42,0 0 9,0 1-45,0 7-4,0-6-28,0 6 35,0-8-89,0 1 7,0-1-16,0-8 47,0 7-10,0-7 14,0 9-9,0-1 30,0 0-22,0 8-41,0 2 46,0 0-57,0-2 36,0-8 11,0 1 11,0-1-25,0-7 0,0 5 1,0-5 51,0 7-34,0 0 28,0 0-8,0 1 1,0-9 31,0-1-35,0 0 49,0-6-43,0 13-86,0-5 22,0 7-10,0 8 44,0-6-3,0 14 26,0-14-42,0 6 61,0-8-44,0-7 26,0 13-20,0-12 5,0 22-75,0-14 69,0 14-115,0-6 96,0 0-133,0 5 113,0-5 22,0 0 28,0 6 9,0-14 133,0 6-93,0-8 9,0 1 23,0-1-57,0 0 6,0-7-52,0 5-9,0-13 19,0 14 9,0-15 16,0 7-8,0 0 51,0-6 9,0 13-50,0-13 100,0 6-102,0-1 5,0-5-38,0 14 34,0-7 69,0 1 11,0-2-21,0-1 29,0-5-77,0 14 26,0-15 1,0 7-70,0 0 40,0 1-5,0 9-2,0-9 63,0 7 8,0-14 17,0 13 11,0-13-792,0 6 682,0-1 81,0-5-85,0 14 0,0-14 5,0 13 1,0-13-1,0 13-26,0-13 21,0 6-12,0-1-84,0-5 94,0 14 1,0-14 22,0 5-24,0 1 9,0-6-1,0 13-2,0-13 2,0 14-8,0-14-258,0 5 250,0 1-2,0-6-2,0 13 16,0-13 5,0 14-13,0-15 11,0 15 114,0-14-119,0 13 12,0-13 39,0 6-45,0-1 5,0-5 0,0 14-11,0-14-7,0 13-3,0 2 10,0 3 18,0 4-14,0-6 25,0-1 6,0-7-16,0-3 4,0 1-11,0-6-1,0 13-6,0-13-7,0 14-16,0-7 25,0 9 8,0-1 1,0-8-11,0 7 0,0-7-1,0 9 0,0-9 30,0 7-28,0-7 4,0 1-17,0-2 13,0-1 1,0-5-32,0 14 0,0-15 24,0 15-4,0-14-3,0 13 15,0-13 177,0 6-131,0-1 55,0-5-85,0 14-2,0-14-244,0 5 0,0-7 1</inkml:trace>
  <inkml:trace contextRef="#ctx0" brushRef="#br0" timeOffset="2">57 8322 19293,'-19'0'107,"-4"0"80,21 0 317,-5 0-329,22 0-11,-4 0-40,22 0-55,-6 0 0,8 0 19,-1 0-50,1 0 1,5 0-50,0 0 1,3 0 61,-3 0 1,-3 0-18,3 0 0,2 0-14,-1 0 0,7 0-8,-2 0 0,4 0-12,2 0 0,-1 0-4,1 0 0,0 0-6,0 0 1,-6 0-7,0 0 1,-2 0-18,3 0 1,-5 0 37,-8 0 0,1 0-94,0 0 85,-1 0 0,12 0 0,0 0 1,1 0 2,-13 0 0,1 0-3,-1 0 1,1 0 3,-1 0 0,1 0 0,0 0 1,-1 0 4,1 0 0,-1 0-7,1 0 0,0 0 38,-1 0-31,1 0 1,11 0-4,0 0 1,0 0-3,-11 0 0,-1 0 1,1 0 0,5 0-2,1 0 1,5 0-1,-6 0 1,8 0 13,-2 0 0,-2 0-12,2 0 1,-1 0 49,1 0 0,2 0-20,-8 0 0,8 0 3,-2 0 0,-1 0-3,1 0 1,-2 0 6,2 0 1,-2 0-38,-4 0 1,-3 0 3,3 0 1,-9 0-25,-2 0 1,0 0 34,5 0 0,1 0-54,-1 0 0,1 0 31,0 0 1,-1 0-8,1 0 1,-1 0 13,1 0 0,0 0 1,-1 0 0,1 0-1,-1 0 1,1 0 0,0 0 0,-1 0 1,1 0-1,-1 0 0,7 0 78,-1 0 1,0 0-58,-5 0 1,-6 0 30,0 0-51,7 0 1,8 0-2,8 0 1,-12 0-12,1 0 1,-8 0 17,7 0 1,-4 0-7,-1 0 1,0 0 3,-1 0 1,1 0 53,-1 0 0,-5 0-55,0 0 116,0 0-94,13 0 5,-5 0-31,13 0-1,-14 0-16,14 0 28,-14 0 0,7 0-103,-9 0 83,-7 0-8,6 0 49,-6 0 10,7 0-11,1 0-10,7 0 0,-11 0 40,4 0-30,-12 0-49,9 0 53,-5 0-107,8 0 37,-1 0-9,-7 0 35,6 0-7,-14 0 13,6 0-12,-8 0 32,1 0-88,7 0-9,-6 0 78,14 0 0,-14 0 56,13 0-76,-12 0 92,5 0-71,-8 0 20,0 0-13,1 0-1,-1 0-8,0 0-5,8 0 4,-6 0-3,6 0 68,-7 0-56,-1 0-6,0 0 0,0 0 1,-7 0 1,5 0-2,-5 0-79,7 0-14,1 0 91,-1 0-27,0 0 48,0 0-18,-7 0 3,5 0-11,-13 0 8,6 0 13,0 0 6,-6 0-21,13 0 0,-13 0 1,6 0 0,-1 0 0,-5 0 0,14 0 0,-14 0 147,5 0-124,1 0-97,-6 0 65,13 0-7,-5 0-20,7 0-2,-7 0 103,-3 0-69,1 0-494,-6 0 1,6 0-1</inkml:trace>
  <inkml:trace contextRef="#ctx0" brushRef="#br0" timeOffset="3">6017 4134 19690,'0'26'372,"0"-1"-196,0-7-39,0 7-75,0 2 49,0 7-24,0-7-13,0 6 1,0-6-103,0 7 101,0-7 1,0 12-58,0-5 1,0 5 79,0-5-127,0 1 1,0 5 40,0 0 0,0 7-3,0-7 0,0 0-34,0-5 1,0-1 47,0 1 1,0 0-54,0-1 1,0-5 45,0 0 0,0-6-10,0 6 0,0-6 11,0 6-13,0-8 1,0 11 8,0-3-42,0 4 35,0 9 0,0-5-12,0 3 0,0-3 12,0-3 0,0 1-7,0-1 9,0 1-10,0 15 1,0-12-6,0 8 6,0-7 0,0 1 3,0 1-44,0-1 42,0 2 1,0-11-113,0 3 100,0-3-57,0 11 59,0 3 1,0-1-27,0-4 0,0-9-4,0-2 0,0 0-41,0 5 62,0 1 1,0 1 13,0 5 1,0-5 11,0 4-17,0-3 0,0-8-10,0 0-22,0-1-3,0 15 50,0-7 1,0 7 4,0-9-57,0-7 1,0 6 6,0-5 1,0 5 80,0 2-54,0-8 1,0 5 14,0-3 0,0 4-25,0 1 25,0-7 1,0 6-5,0-4 1,0-2 29,0 1 17,0 1 58,0 14 13,0 1-120,0 8 15,0-8 5,0-10 6,0-1-20,0-6-8,0 8-29,0-1-9,0 1 39,0-1 4,0 1 25,0 0-24,0-1 3,0-7 0,0 6 0,0-5 73,0-3-60,0 8-2,0-14 3,0 6 20,0-7-35,0-1 0,0 0-3,0-7 12,0 5-116,0-5 106,0 7-115,0 0 93,0 1 19,0-9 22,0 7 3,0-7 1,0 1-31,0 5 43,0-5-23,0-1-7,0 7 7,0-7-50,0 1 39,0 5-9,0-13-293,0 6 0,0-23 1,0-5-1</inkml:trace>
  <inkml:trace contextRef="#ctx0" brushRef="#br1" timeOffset="4">533 4393 20273,'0'35'1,"0"-1"0,0 1-17,0-1 0,0 1 19,0-1 0,0 3-34,0 3 0,0-1-3,0 7 0,0-2-23,0 2 1,0 2 58,0-7 0,0 7 2,0-2 0,0-2-9,0 2 1,0 0 43,0 6 1,0 0-37,0 0 1,0-4 2,0 4 1,0-10-22,0 10 1,0-4-3,0 4 1,0-6-25,0 0 1,0-6 38,0 6 1,0-7-4,0 1 1,0 3-6,0-3 1,0 2 6,0-2 1,0-3 9,0 3 1,0 3 8,0-3 0,0 2 13,0-1 1,0-3-25,0 8 1,0-7 7,0 1 0,0 4-6,0 2 1,0-2-14,0 3 1,0-7 11,0 6 1,0-6-19,0 6 1,0-7-3,0 1 0,0-3-24,0-3 189,0 1-147,0 7 16,0-5-6,0 5-7,0-15 19,0 6-67,0-14-19,0 13-19,0-12 37,0 12-13,0-5 69,0 8-41,0-1 33,0 1 1,0 0-30,0-1 80,0-7-51,0 6 12,0 1 15,0 3 5,0 5-41,0-7 13,0-1-10,0-7 9,0-2 19,0-8-40,0-7-2,0 5 7,0-5-5,0 15-13,0-6 23,0 14 9,0-14-13,0 6 213,0-8-126,0-7-53,0-2-61,0-1-3,0-5-63,0 14 117,0-14-395,0 5 1,0-7-1</inkml:trace>
  <inkml:trace contextRef="#ctx0" brushRef="#br1" timeOffset="5">1432 4479 19534,'0'-19'421,"0"4"-95,0 15-234,0 23 1,0-2-85,0 19 1,0-3 42,0-3 1,0 3-15,0 3 1,0-1-63,0 7 0,0-6 71,0 6 0,0-5-103,0 5 1,0-4 93,0 10 1,0-10-56,0 10 1,0-4 35,0 4 0,0 2 7,0 3 0,0-3-17,0 4 1,0-4-1,0-2 0,0-1-40,0 1 0,0 0 19,0 0 0,0-2-47,0-4 1,0-2 61,0-3 1,0-5-42,0 5 0,0-5 26,0-1 1,0-1 3,0 1 1,0-1-11,0 1 0,0-6 8,0 0 0,0-1-45,0 7 1,0 0 39,0-1 1,0 1 1,0-1 1,0 1-4,0 0 1,0-1-65,0 1 36,0-1 43,0 9-14,0 1 17,0 8-22,0 0 1,0-2-3,0-4-9,0-4-8,0-8 11,0 9 0,0 1 30,0 8 1,0-8-2,0-4 65,0-11-77,0 4 64,0-14 14,0 14-49,0-6-2,0 7-60,0 1 59,0-1-113,0 9 93,0-7-1,0 14 0,0-13 16,0 3-25,0-11 92,0 3-78,0-5 15,0 8 4,0 0 53,0-9-29,0 7 5,0-14-22,0 6 3,0 0 45,0-5-40,0 4 3,0-14-1,0 5-78,0-13-264,0 6 1,0-8-1</inkml:trace>
  <inkml:trace contextRef="#ctx0" brushRef="#br1" timeOffset="6">2262 4462 21027,'0'40'145,"0"1"0,0-1-92,0-5 1,0 7-123,0 4 0,0 4 68,0 2 1,0 2 63,0 3 0,0-1-166,0 8 1,0-9 31,0 3 0,0-4-47,0-2 0,0-1 31,0 1 171,0 0-92,0 0 0,0 0 12,0 0 0,0 2 14,0 3-27,0-3 0,0 6 8,0-8 0,0 5-24,0 1 0,0 0-71,0-7 0,0-1 65,0-4 0,0 2-20,0-7 1,0-1 3,0-5 2,0-1-5,0 1 52,0 7-53,0-13 140,0 11-117,0-5 113,0 9-89,0 8 1,0-2 18,0-4 1,0-9-81,0-9 31,0 1 0,0 12-6,0-1 0,0-5 20,0-7 32,0-6-38,0 18 75,0-11 133,0 13-145,0 0 1,0 1 11,0 3 1,0-10-40,0-7 32,0-8-59,0 12 1,0-6-59,0 7 9,0-7-21,0-2 102,0-8-15,0 8 6,0 2 0,0 8 16,0-1-13,0-7-8,0 6 16,0-14 4,0 14 62,0-14-14,0 6-12,0 0 7,0-6-51,0 14 5,0-14 10,0 6-34,0-8 30,0 8-54,0-5 2,0 5 22,0 0-19,0-6 15,0 6-4,0-16-127,0 7-6,0-14-167,0 5 1,0-22 313,0-8 0,0-8 0,0-3 0</inkml:trace>
  <inkml:trace contextRef="#ctx0" brushRef="#br1" timeOffset="7">3127 4479 20237,'0'29'379,"0"0"-287,0 0 1,0 17 29,0 0 1,0 2-179,0-7 0,0 1 85,0 4 0,0 8-43,0-8 1,0 8 38,0-8-23,0 11 0,0-3 6,0 4 1,0 1-40,0-1 56,0 7 0,0-11 9,0 4-673,0 3 656,0-7 0,0 6-76,0-8 78,0-8 0,0 4-34,0-8-156,0 0 107,0 3-22,0-7-31,0 7 98,0-9 7,0-7-6,0 6 0,0-1 618,0 9-620,0-1 1,0 0-11,0 1 0,0-1 5,0-5 0,0-7-13,0 1 0,0-6-8,0 6 1,0-6 103,0 6-75,0-8 0,0 6-25,0-4 87,0-4-64,0 14 1,0-12 90,0 8-83,0 0 0,0 5 8,0 1 1,0 5 6,0 1 0,0-1-6,0-5 0,0-1 1,0 1 0,0-1 27,0 1-30,0 0 1,0-1 0,0-5 81,0 0-78,0-8-67,0 4 33,0 0 0,0 2 4,0 7-10,0-7 104,0 6 0,0-14 30,0 6-100,0 0 0,0-13 32,0 11-13,0-14 1,0 1 21,0 5-23,0 3-12,0 1 37,0 13-6,0-5 55,0 16-74,0-7 13,0-1 84,0-3-85,0-12-9,0 5 20,0-8-7,0 0-7,0-7 1,0 5-8,0-13-60,0 6-188,0-1-188,0-5-33,0 14 206,0-7-96,0 16 68,0-5 42,0 4 235,0-6 0,0-9 0,0-1 0</inkml:trace>
  <inkml:trace contextRef="#ctx0" brushRef="#br1" timeOffset="8">4355 4549 19697,'0'34'133,"0"1"-54,0-1 1,0-5 1,0 0 0,0 0 5,0 5 0,0-5 14,0 0 1,0 0 9,0 5-67,0 9 1,0-5 40,0 8 0,0-5-12,0 5 1,0 0-60,0 6 0,0 0 56,0-1 0,0-1-120,0-3 0,0 8 39,0-3-8,0 4 0,0-4-5,0 0 0,0 0-8,0-1 39,0 1 1,0-6 28,0 1 0,0-3-25,0 2 1,0-2-115,0-4 1,0-3 66,0 3 1,0-1 1,0 1 1,0-3 24,0 3 0,0-2 113,0 3-111,0-5 0,0 6 17,0-7-20,0 7 1,0-5 94,0 3-89,0-3 16,0-3-29,0 1 1,0-1 6,0 1 1,0 0-35,0-1 1,0 7-14,0-1 0,0 2 51,0-2 0,0-1-6,0 7 1,0-8 57,0 3-60,0-5 0,0-1 188,0-1-179,0-7 40,0 6 24,0-14-43,0 6-1,0-15-15,0-2-6,0-1-5,0-5-6,0 14-8,0-7 14,0 16 1,0 2 28,0 8 1,0-1 37,0-7 8,0 6 96,0-14-134,0 6 61,0-15-51,0 13-32,0-20 2,0 20-40,0-5-22,0 1 40,0 14-20,0-6-146,0 7 160,0 1-95,0-16 102,0 4-13,0-13-63,0-1-359,0-1 297,0 0-3,0-6-354,0 13 218,0-6-19,0 9 312,0-9 0,0 14 0,0-3 0</inkml:trace>
  <inkml:trace contextRef="#ctx0" brushRef="#br1" timeOffset="9">5375 4583 19397,'0'-19'323,"0"4"856,0 15-948,0 23-94,0-10-9,0 27-154,0-13 0,0 8 100,0 0 1,0-7-130,0 1 0,0 0 113,0 6 0,0 5-95,0 0 0,0 8 203,0-2-120,0 4-11,0 2 1,0 6-47,0 0 46,0 7 1,0-11-50,0 3 0,0-1 60,0 2 0,0-10-163,0 4 146,0-4 0,0-4-32,0-4 0,0 2-89,0-1 1,0 1-37,0-2-36,0-3 119,0 5 1,0-1-21,0-1 0,0 2 8,0-1 0,0-3-8,0 8 1,0-6 61,0 7 1,0-9 0,0 2 1,0-9 10,0-2 31,0-8-8,0 12-31,0-6 12,0-1 10,0-1-42,0 0-1,0 2 19,0 16 1,0-1-3,0 4 0,0-9-58,0-9 27,0 1 1,0 6-6,0-1 18,0-7 52,0-2-49,0 0 41,0-6 8,0 14-26,0-6 9,0 8-8,0-1 6,0 1-14,0-1 7,0 1-1,0-8-13,0-10 9,0 6-1,0-19-4,0 11-10,0-7 0,0 2 15,0 15-2,0 2-7,0-1 0,0 7 6,0-6 1,0 2 10,0 0-11,0-16 4,0 10 2,0-13-50,0 15-4,0-6 44,0 14-3,0-6 0,0-1 1,0 7-5,0-14 37,0-1-31,0 5 44,0-12 4,0 14-21,0 0 11,0-6-28,0 14 1,0-6-68,0 0 69,0-10 0,0-9 168,0-8-161,0 7-5,0 3 16,0 7-95,0 1-7,0-1-319,0 0 71,0-7-19,0-2 1,0-8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8:36:54.578"/>
    </inkml:context>
    <inkml:brush xml:id="br0">
      <inkml:brushProperty name="width" value="0.2" units="cm"/>
      <inkml:brushProperty name="height" value="0.2" units="cm"/>
      <inkml:brushProperty name="color" value="#008C3A"/>
    </inkml:brush>
    <inkml:brush xml:id="br1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60 4165 19728,'-20'0'174,"-4"0"52,22 0 615,-6 0-644,24 0-193,-4 0 0,16 0 29,-4 0 3,-3 0 1,13 0-39,-4 0 1,-1 0 57,1 0 0,1 0-93,4 0 0,-4 0 73,-1 0 1,1 0-35,4 0 1,-4 0 57,-1 0-29,1 0 0,11 0 25,0 0-31,1 0 1,-1 0 57,0 0-54,1 0 1,-1 0-2,1 0 0,-1 0 42,-6 0-109,1 0 1,5 0 46,1 0 0,-7 0-2,-6 0 0,-6 0-15,7 0 1,-7 0-24,6 0 114,-8 0-74,13 0-6,-7 0 0,8 0 15,1 0-25,-9 0 1,12 0 12,-3 0 1,-3 0 0,-4 0 0,1 0-81,5 0 0,-6 0 74,0 0 0,1 0-6,5 0 1,-6 0-20,0 0 107,1 0-93,13 0 54,3 0-31,7 0-1,0 0 0,-1 0 3,-5 0-16,-2 0 1,-4 0-6,0 0 0,3 0 11,-3 0 0,-3 0-10,3 0 0,-4 0 7,-2 0 0,-5 0-47,-1 0 113,0 0 10,15 0 4,1 0 12,9 0-48,-1 0-23,1 0 0,-4 0-41,-1 0 1,-6 0 41,-8 0 0,1 0-28,-1 0 1,6 0-2,0 0 0,1 0 1,-7 0 0,7 0 34,-1 0 1,0 0 7,-5 0 0,-1 0-43,1 0 0,-1 0 18,0 0 0,1 0-35,-1 0 35,0 0 1,6 0-16,1 0 1,-1 0-10,-5 0 1,-1 0-8,1 0 1,5 0 17,1 0 0,-1 0-4,-6 0 1,0 0 49,1 0 0,5 0-44,0 0 1,1 0 19,-7 0 1,1 0-14,-1 0 0,-6 0 7,0 0 0,1 0-11,5 0 0,0 0 1,6 0-5,2 0 0,-9 0-3,-4 0 0,-1 0-14,7 0 1,-8 0 18,2 0 0,-7 0-23,7 0 0,-7 0 16,6 0-217,-8 0 193,20 0 63,-11 0 15,14 0 6,-9 0-17,0 0-42,0 0 23,-8 0 7,7 0-20,-15 0 6,6 0-12,1 0-3,-7 0-4,14 0 6,-5 0 6,6 0-9,2 0 8,0 0-8,-1 0 5,8 0 7,-5 0 86,5 0 13,-7 0-65,-2 0-15,10 0 0,-7 0-41,5 0 36,-13 0 1,4 0-115,-3 0 121,-5 0-90,8 0 26,-6 0-13,9 0-11,-9 0 41,-1 0 101,-10 0-96,-6 0 205,-4 0-147,2 0-760,-7 0 1,6 0 0</inkml:trace>
  <inkml:trace contextRef="#ctx0" brushRef="#br0" timeOffset="1">0 4134 20287,'0'26'122,"0"7"-156,0-6-4,0 8 1,0-1-48,0 1-4,0-8 0,0 5 30,0-3 7,0-4-26,0 16 49,0-13-140,0 15 144,0-9-78,0 1 76,0-8-5,0 5 170,0-12-186,0 5 116,0 0-78,0 1-42,0 9 63,0 0-18,0-1-98,0 1-21,0-8 31,0 5 3,0-12 45,0 12-18,0-5 56,0 8-54,0-8 155,0 5-63,0-5 177,0 0-165,0-2-18,0-8-93,0 1 89,0 7-37,0-6 29,0 6-197,0 0 165,0-6-10,0 14 50,0-6-48,0 7 39,0 1-28,0-1-17,0-7 25,0 6-80,0-14 87,0 14-7,0-14 25,0 14-26,0-14 0,0 14-6,0-7 50,0 1-38,0 6 26,0-6-80,0 7-7,0 1 60,0-8-13,0 6 17,0-14-21,0 13 46,0-12-42,0 5 148,0 0-89,0-6 16,0 6-65,0 0 32,0-6-28,0 6 26,0-8-53,0 1 37,0-1 26,0 0 42,0 0 9,0 1-45,0 7-4,0-6-28,0 6 35,0-8-89,0 1 7,0-1-16,0-8 47,0 7-10,0-7 14,0 9-9,0-1 30,0 0-22,0 8-41,0 2 46,0 0-57,0-2 36,0-8 11,0 1 11,0-1-25,0-7 0,0 5 1,0-5 51,0 7-34,0 0 28,0 0-8,0 1 1,0-9 31,0-1-35,0 0 49,0-6-43,0 13-86,0-5 22,0 7-10,0 8 44,0-6-3,0 14 26,0-14-42,0 6 61,0-8-44,0-7 26,0 13-20,0-12 5,0 22-75,0-14 69,0 14-115,0-6 96,0 0-133,0 5 113,0-5 22,0 0 28,0 6 9,0-14 133,0 6-93,0-8 9,0 1 23,0-1-57,0 0 6,0-7-52,0 5-9,0-13 19,0 14 9,0-15 16,0 7-8,0 0 51,0-6 9,0 13-50,0-13 100,0 6-102,0-1 5,0-5-38,0 14 34,0-7 69,0 1 11,0-2-21,0-1 29,0-5-77,0 14 26,0-15 1,0 7-70,0 0 40,0 1-5,0 9-2,0-9 63,0 7 8,0-14 17,0 13 11,0-13-792,0 6 682,0-1 81,0-5-85,0 14 0,0-14 5,0 13 1,0-13-1,0 13-26,0-13 21,0 6-12,0-1-84,0-5 94,0 14 1,0-14 22,0 5-24,0 1 9,0-6-1,0 13-2,0-13 2,0 14-8,0-14-258,0 5 250,0 1-2,0-6-2,0 13 16,0-13 5,0 14-13,0-15 11,0 15 114,0-14-119,0 13 12,0-13 39,0 6-45,0-1 5,0-5 0,0 14-11,0-14-7,0 13-3,0 2 10,0 3 18,0 4-14,0-6 25,0-1 6,0-7-16,0-3 4,0 1-11,0-6-1,0 13-6,0-13-7,0 14-16,0-7 25,0 9 8,0-1 1,0-8-11,0 7 0,0-7-1,0 9 0,0-9 30,0 7-28,0-7 4,0 1-17,0-2 13,0-1 1,0-5-32,0 14 0,0-15 24,0 15-4,0-14-3,0 13 15,0-13 177,0 6-131,0-1 55,0-5-85,0 14-2,0-14-244,0 5 0,0-7 1</inkml:trace>
  <inkml:trace contextRef="#ctx0" brushRef="#br0" timeOffset="2">60 8322 19293,'-20'0'107,"-4"0"80,22 0 317,-6 0-329,24 0-11,-4 0-40,22 0-55,-5 0 0,7 0 19,0 0-50,1 0 1,5 0-50,0 0 1,3 0 61,-3 0 1,-3 0-18,3 0 0,2 0-14,-1 0 0,8 0-8,-3 0 0,5 0-12,1 0 0,0 0-4,0 0 0,1 0-6,0 0 1,-7 0-7,0 0 1,-1 0-18,2 0 1,-5 0 37,-8 0 0,1 0-94,-1 0 85,0 0 0,13 0 0,-1 0 1,1 0 2,-13 0 0,1 0-3,-2 0 1,2 0 3,-1 0 0,1 0 0,-1 0 1,0 0 4,1 0 0,-1 0-7,0 0 0,1 0 38,-1 0-31,1 0 1,11 0-4,0 0 1,1 0-3,-12 0 0,-2 0 1,2 0 0,5 0-2,1 0 1,5 0-1,-5 0 1,7 0 13,-2 0 0,-1 0-12,1 0 1,-1 0 49,1 0 0,3 0-20,-9 0 0,8 0 3,-1 0 0,-2 0-3,1 0 1,-1 0 6,1 0 1,-2 0-38,-4 0 1,-3 0 3,3 0 1,-9 0-25,-3 0 1,1 0 34,4 0 0,2 0-54,-1 0 0,1 0 31,-1 0 1,0 0-8,1 0 1,-1 0 13,0 0 0,1 0 1,-1 0 0,1 0-1,-2 0 1,2 0 0,0 0 0,-1 0 1,0 0-1,0 0 0,7 0 78,-1 0 1,0 0-58,-5 0 1,-7 0 30,1 0-51,7 0 1,8 0-2,9 0 1,-13 0-12,1 0 1,-9 0 17,8 0 1,-4 0-7,-1 0 1,0 0 3,-1 0 1,0 0 53,0 0 0,-5 0-55,-1 0 116,0 0-94,15 0 5,-7 0-31,15 0-1,-15 0-16,14 0 28,-14 0 0,7 0-103,-9 0 83,-8 0-8,7 0 49,-6 0 10,6 0-11,2 0-10,7 0 0,-11 0 40,3 0-30,-11 0-49,8 0 53,-4 0-107,7 0 37,0 0-9,-7 0 35,5 0-7,-14 0 13,6 0-12,-8 0 32,1 0-88,7 0-9,-6 0 78,15 0 0,-15 0 56,14 0-76,-13 0 92,5 0-71,-8 0 20,0 0-13,1 0-1,-2 0-8,1 0-5,9 0 4,-7 0-3,6 0 68,-7 0-56,-1 0-6,-1 0 0,1 0 1,-7 0 1,5 0-2,-6 0-79,8 0-14,1 0 91,-1 0-27,0 0 48,-1 0-18,-6 0 3,5 0-11,-14 0 8,6 0 13,1 0 6,-7 0-21,14 0 0,-14 0 1,6 0 0,-1 0 0,-5 0 0,15 0 0,-15 0 147,6 0-124,0 0-97,-6 0 65,14 0-7,-5 0-20,6 0-2,-6 0 103,-4 0-69,2 0-494,-7 0 1,6 0-1</inkml:trace>
  <inkml:trace contextRef="#ctx0" brushRef="#br0" timeOffset="3">6322 4134 19690,'0'26'372,"0"-1"-196,0-7-39,0 7-75,0 2 49,0 7-24,0-7-13,0 6 1,0-6-103,0 7 101,0-7 1,0 12-58,0-5 1,0 5 79,0-5-127,0 1 1,0 5 40,0 0 0,0 7-3,0-7 0,0 0-34,0-5 1,0-1 47,0 1 1,0 0-54,0-1 1,0-5 45,0 0 0,0-6-10,0 6 0,0-6 11,0 6-13,0-8 1,0 11 8,0-3-42,0 4 35,0 9 0,0-5-12,0 3 0,0-3 12,0-3 0,0 1-7,0-1 9,0 1-10,0 15 1,0-12-6,0 8 6,0-7 0,0 1 3,0 1-44,0-1 42,0 2 1,0-11-113,0 3 100,0-3-57,0 11 59,0 3 1,0-1-27,0-4 0,0-9-4,0-2 0,0 0-41,0 5 62,0 1 1,0 1 13,0 5 1,0-5 11,0 4-17,0-3 0,0-8-10,0 0-22,0-1-3,0 15 50,0-7 1,0 7 4,0-9-57,0-7 1,0 6 6,0-5 1,0 5 80,0 2-54,0-8 1,0 5 14,0-3 0,0 4-25,0 1 25,0-7 1,0 6-5,0-4 1,0-2 29,0 1 17,0 1 58,0 14 13,0 1-120,0 8 15,0-8 5,0-10 6,0-1-20,0-6-8,0 8-29,0-1-9,0 1 39,0-1 4,0 1 25,0 0-24,0-1 3,0-7 0,0 6 0,0-5 73,0-3-60,0 8-2,0-14 3,0 6 20,0-7-35,0-1 0,0 0-3,0-7 12,0 5-116,0-5 106,0 7-115,0 0 93,0 1 19,0-9 22,0 7 3,0-7 1,0 1-31,0 5 43,0-5-23,0-1-7,0 7 7,0-7-50,0 1 39,0 5-9,0-13-293,0 6 0,0-23 1,0-5-1</inkml:trace>
  <inkml:trace contextRef="#ctx0" brushRef="#br1" timeOffset="4">560 4393 20273,'0'35'1,"0"-1"0,0 1-17,0-1 0,0 1 19,0-1 0,0 3-34,0 3 0,0-1-3,0 7 0,0-2-23,0 2 1,0 2 58,0-7 0,0 7 2,0-2 0,0-2-9,0 2 1,0 0 43,0 6 1,0 0-37,0 0 1,0-4 2,0 4 1,0-10-22,0 10 1,0-4-3,0 4 1,0-6-25,0 0 1,0-6 38,0 6 1,0-7-4,0 1 1,0 3-6,0-3 1,0 2 6,0-2 1,0-3 9,0 3 1,0 3 8,0-3 0,0 2 13,0-1 1,0-3-25,0 8 1,0-7 7,0 1 0,0 4-6,0 2 1,0-2-14,0 3 1,0-7 11,0 6 1,0-6-19,0 6 1,0-7-3,0 1 0,0-3-24,0-3 189,0 1-147,0 7 16,0-5-6,0 5-7,0-15 19,0 6-67,0-14-19,0 13-19,0-12 37,0 12-13,0-5 69,0 8-41,0-1 33,0 1 1,0 0-30,0-1 80,0-7-51,0 6 12,0 1 15,0 3 5,0 5-41,0-7 13,0-1-10,0-7 9,0-2 19,0-8-40,0-7-2,0 5 7,0-5-5,0 15-13,0-6 23,0 14 9,0-14-13,0 6 213,0-8-126,0-7-53,0-2-61,0-1-3,0-5-63,0 14 117,0-14-395,0 5 1,0-7-1</inkml:trace>
  <inkml:trace contextRef="#ctx0" brushRef="#br1" timeOffset="5">1505 4479 19534,'0'-19'421,"0"4"-95,0 15-234,0 23 1,0-2-85,0 19 1,0-3 42,0-3 1,0 3-15,0 3 1,0-1-63,0 7 0,0-6 71,0 6 0,0-5-103,0 5 1,0-4 93,0 10 1,0-10-56,0 10 1,0-4 35,0 4 0,0 2 7,0 3 0,0-3-17,0 4 1,0-4-1,0-2 0,0-1-40,0 1 0,0 0 19,0 0 0,0-2-47,0-4 1,0-2 61,0-3 1,0-5-42,0 5 0,0-5 26,0-1 1,0-1 3,0 1 1,0-1-11,0 1 0,0-6 8,0 0 0,0-1-45,0 7 1,0 0 39,0-1 1,0 1 1,0-1 1,0 1-4,0 0 1,0-1-65,0 1 36,0-1 43,0 9-14,0 1 17,0 8-22,0 0 1,0-2-3,0-4-9,0-4-8,0-8 11,0 9 0,0 1 30,0 8 1,0-8-2,0-4 65,0-11-77,0 4 64,0-14 14,0 14-49,0-6-2,0 7-60,0 1 59,0-1-113,0 9 93,0-7-1,0 14 0,0-13 16,0 3-25,0-11 92,0 3-78,0-5 15,0 8 4,0 0 53,0-9-29,0 7 5,0-14-22,0 6 3,0 0 45,0-5-40,0 4 3,0-14-1,0 5-78,0-13-264,0 6 1,0-8-1</inkml:trace>
  <inkml:trace contextRef="#ctx0" brushRef="#br1" timeOffset="6">2377 4462 21027,'0'40'145,"0"1"0,0-1-92,0-5 1,0 7-123,0 4 0,0 4 68,0 2 1,0 2 63,0 3 0,0-1-166,0 8 1,0-9 31,0 3 0,0-4-47,0-2 0,0-1 31,0 1 171,0 0-92,0 0 0,0 0 12,0 0 0,0 2 14,0 3-27,0-3 0,0 6 8,0-8 0,0 5-24,0 1 0,0 0-71,0-7 0,0-1 65,0-4 0,0 2-20,0-7 1,0-1 3,0-5 2,0-1-5,0 1 52,0 7-53,0-13 140,0 11-117,0-5 113,0 9-89,0 8 1,0-2 18,0-4 1,0-9-81,0-9 31,0 1 0,0 12-6,0-1 0,0-5 20,0-7 32,0-6-38,0 18 75,0-11 133,0 13-145,0 0 1,0 1 11,0 3 1,0-10-40,0-7 32,0-8-59,0 12 1,0-6-59,0 7 9,0-7-21,0-2 102,0-8-15,0 8 6,0 2 0,0 8 16,0-1-13,0-7-8,0 6 16,0-14 4,0 14 62,0-14-14,0 6-12,0 0 7,0-6-51,0 14 5,0-14 10,0 6-34,0-8 30,0 8-54,0-5 2,0 5 22,0 0-19,0-6 15,0 6-4,0-16-127,0 7-6,0-14-167,0 5 1,0-22 313,0-8 0,0-8 0,0-3 0</inkml:trace>
  <inkml:trace contextRef="#ctx0" brushRef="#br1" timeOffset="7">3286 4479 20237,'0'29'379,"0"0"-287,0 0 1,0 17 29,0 0 1,0 2-179,0-7 0,0 1 85,0 4 0,0 8-43,0-8 1,0 8 38,0-8-23,0 11 0,0-3 6,0 4 1,0 1-40,0-1 56,0 7 0,0-11 9,0 4-673,0 3 656,0-7 0,0 6-76,0-8 78,0-8 0,0 4-34,0-8-156,0 0 107,0 3-22,0-7-31,0 7 98,0-9 7,0-7-6,0 6 0,0-1 618,0 9-620,0-1 1,0 0-11,0 1 0,0-1 5,0-5 0,0-7-13,0 1 0,0-6-8,0 6 1,0-6 103,0 6-75,0-8 0,0 6-25,0-4 87,0-4-64,0 14 1,0-12 90,0 8-83,0 0 0,0 5 8,0 1 1,0 5 6,0 1 0,0-1-6,0-5 0,0-1 1,0 1 0,0-1 27,0 1-30,0 0 1,0-1 0,0-5 81,0 0-78,0-8-67,0 4 33,0 0 0,0 2 4,0 7-10,0-7 104,0 6 0,0-14 30,0 6-100,0 0 0,0-13 32,0 11-13,0-14 1,0 1 21,0 5-23,0 3-12,0 1 37,0 13-6,0-5 55,0 16-74,0-7 13,0-1 84,0-3-85,0-12-9,0 5 20,0-8-7,0 0-7,0-7 1,0 5-8,0-13-60,0 6-188,0-1-188,0-5-33,0 14 206,0-7-96,0 16 68,0-5 42,0 4 235,0-6 0,0-9 0,0-1 0</inkml:trace>
  <inkml:trace contextRef="#ctx0" brushRef="#br1" timeOffset="8">4576 4549 19697,'0'34'133,"0"1"-54,0-1 1,0-5 1,0 0 0,0 0 5,0 5 0,0-5 14,0 0 1,0 0 9,0 5-67,0 9 1,0-5 40,0 8 0,0-5-12,0 5 1,0 0-60,0 6 0,0 0 56,0-1 0,0-1-120,0-3 0,0 8 39,0-3-8,0 4 0,0-4-5,0 0 0,0 0-8,0-1 39,0 1 1,0-6 28,0 1 0,0-3-25,0 2 1,0-2-115,0-4 1,0-3 66,0 3 1,0-1 1,0 1 1,0-3 24,0 3 0,0-2 113,0 3-111,0-5 0,0 6 17,0-7-20,0 7 1,0-5 94,0 3-89,0-3 16,0-3-29,0 1 1,0-1 6,0 1 1,0 0-35,0-1 1,0 7-14,0-1 0,0 2 51,0-2 0,0-1-6,0 7 1,0-8 57,0 3-60,0-5 0,0-1 188,0-1-179,0-7 40,0 6 24,0-14-43,0 6-1,0-15-15,0-2-6,0-1-5,0-5-6,0 14-8,0-7 14,0 16 1,0 2 28,0 8 1,0-1 37,0-7 8,0 6 96,0-14-134,0 6 61,0-15-51,0 13-32,0-20 2,0 20-40,0-5-22,0 1 40,0 14-20,0-6-146,0 7 160,0 1-95,0-16 102,0 4-13,0-13-63,0-1-359,0-1 297,0 0-3,0-6-354,0 13 218,0-6-19,0 9 312,0-9 0,0 14 0,0-3 0</inkml:trace>
  <inkml:trace contextRef="#ctx0" brushRef="#br1" timeOffset="9">5648 4583 19397,'0'-19'323,"0"4"856,0 15-948,0 23-94,0-10-9,0 27-154,0-13 0,0 8 100,0 0 1,0-7-130,0 1 0,0 0 113,0 6 0,0 5-95,0 0 0,0 8 203,0-2-120,0 4-11,0 2 1,0 6-47,0 0 46,0 7 1,0-11-50,0 3 0,0-1 60,0 2 0,0-10-163,0 4 146,0-4 0,0-4-32,0-4 0,0 2-89,0-1 1,0 1-37,0-2-36,0-3 119,0 5 1,0-1-21,0-1 0,0 2 8,0-1 0,0-3-8,0 8 1,0-6 61,0 7 1,0-9 0,0 2 1,0-9 10,0-2 31,0-8-8,0 12-31,0-6 12,0-1 10,0-1-42,0 0-1,0 2 19,0 16 1,0-1-3,0 4 0,0-9-58,0-9 27,0 1 1,0 6-6,0-1 18,0-7 52,0-2-49,0 0 41,0-6 8,0 14-26,0-6 9,0 8-8,0-1 6,0 1-14,0-1 7,0 1-1,0-8-13,0-10 9,0 6-1,0-19-4,0 11-10,0-7 0,0 2 15,0 15-2,0 2-7,0-1 0,0 7 6,0-6 1,0 2 10,0 0-11,0-16 4,0 10 2,0-13-50,0 15-4,0-6 44,0 14-3,0-6 0,0-1 1,0 7-5,0-14 37,0-1-31,0 5 44,0-12 4,0 14-21,0 0 11,0-6-28,0 14 1,0-6-68,0 0 69,0-10 0,0-9 168,0-8-161,0 7-5,0 3 16,0 7-95,0 1-7,0-1-319,0 0 71,0-7-19,0-2 1,0-8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2-18T18:41:03.243"/>
    </inkml:context>
    <inkml:brush xml:id="br0">
      <inkml:brushProperty name="width" value="0.4" units="cm"/>
      <inkml:brushProperty name="height" value="0.8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156 225,'-7'-63,"5"13,-14 17,7 6,-1 1,2 1,8 100,0-31,-3 29,-1 7,0-28,0-2,-1 11,-1-1,-2-4,2-2,0 32,-5 1,5-1,-2 1,3-1,3-5,-4 0,4-16,2 33,0-8,0-37,0 0,0 41,8-32,-6-20,13-25,-5-71,-1 16,-4-26,-2-9,0 22,0 1,0-16,-1-1,2 7,-2 3,-2-30,0-5,0 0,8 0,-7 38,0-2,3-1,-1-1,-2-4,-2 1,1 8,0 2,0-33,0 30,0 11,0 26,0 2,-7 67,5-31,-6 75,8-17,0-28,0 3,0 8,-2-1,-1-2,0-2,3-5,-1-3,-5 32,4 0,2 5,0-5,0 0,-2-1,-4 7,4-1,-4 1,5 1,1 4,0-3,-1-31,0 1,-2-4,0 0,2-3,0-1,-5 30,4-8,2-21,0 4,0 0,0 3,0 10,0 2,0 3,0-2,0-7,0-3,0-8,0 0,0-1,0 1,0-1,0 2,0 10,0 1,0-6,0 1,0-2,0 1,0 4,0 0,0-2,0 1,1 9,-2 0,-2-10,-1-1,3 4,0-1,-3-3,0-1,3 1,2-1,-1-3,0 0,0-1,0-1,0 41,0-2,-8-7,6-1,-5 1,7-9,0-8,0-11,0-15,0-1,0-16,0-10,0-9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2-18T18:41:04.738"/>
    </inkml:context>
    <inkml:brush xml:id="br0">
      <inkml:brushProperty name="width" value="0.4" units="cm"/>
      <inkml:brushProperty name="height" value="0.8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156 1,'-38'51,"7"1,31 8,0 9,0 10,-4-29,0 2,2 46,-1-43,-1 1,0-4,0 0,2 44,-2-45,0 0,12 37,-6-1,13-3,-13-5,6 0,-8-2,0-1,0 3,0 8,0-1,0-7,0 5,0-5,0 15,0-5,0 5,0-8,-8 9,6-7,-5-37,-1 0,6 37,-6 6,8-7,-7-1,5 8,-14-5,15-3,-7-1,0-6,6-1,-5 7,7-14,0 6,0-8,0 8,0-6,0 13,0-12,0 12,0-13,0 6,0 0,0-6,0 14,0-14,0 6,0-8,7-16,-5 5,6-29,-8 11,8-13,-7-8,15 12,-14-19,5 13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2-18T18:41:06.419"/>
    </inkml:context>
    <inkml:brush xml:id="br0">
      <inkml:brushProperty name="width" value="0.4" units="cm"/>
      <inkml:brushProperty name="height" value="0.8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52 1,'-19'55,"4"-7,7-23,6 10,-6 1,8 14,0 2,0 10,0 7,0 15,0-3,0-31,0 2,0 44,4-44,0 0,0 0,2 0,2-1,1 1,-4 0,0 0,10 44,-14-45,0 0,7 37,-1 6,3 1,0-7,-7-37,1 0,4 37,-7-37,0 0,6 45,-6-41,-2 2,1-1,0 1,1 3,-2 1,-2 0,-1-1,-1-3,0-1,1 0,-1 0,-4-4,2 0,5 44,-2-45,1 0,3 37,-4-37,0 0,2 45,-6 0,8-2,0-15,0 5,0-13,0 6,0-15,0 5,-7-13,5 5,-6 1,8 1,0 9,0-1,0 0,0-8,0-1,0-8,0 0,0 0,-8 0,6-1,-5 1,7-7,0 4,0-20,0 12,7-14,3 7,7 1,1-1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2-18T18:41:07.981"/>
    </inkml:context>
    <inkml:brush xml:id="br0">
      <inkml:brushProperty name="width" value="0.4" units="cm"/>
      <inkml:brushProperty name="height" value="0.8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18 0,'-10'64,"2"-7,8-14,0-7,0 14,0-6,0 16,0 9,8 2,-6 21,6-11,-4-27,-1 2,-1 42,2-43,0 1,-4 0,0 0,0 0,0 1,0-1,0 1,0 3,0-1,0-6,0 0,0 3,0 0,0-4,0-1,-4 1,0 0,2 44,-5-2,7-7,0 7,0-6,0 6,0 1,0-7,0-2,0-16,0-19,0 22,0-7,0 28,0-8,7 1,-5-1,6-7,0 6,-6-14,5 6,-7-8,0 8,0-6,0 6,0-16,0 6,-7-21,5 12,-6-21,8 5,0 0,0-5,0 13,0 2,0 1,-8-1,6-10,-5-7,7 0,0-8,0-2,0-8,7 8,-5-6,6 6,-8 0,0 2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8:33:30.802"/>
    </inkml:context>
    <inkml:brush xml:id="br0">
      <inkml:brushProperty name="width" value="0.2" units="cm"/>
      <inkml:brushProperty name="height" value="0.2" units="cm"/>
      <inkml:brushProperty name="color" value="#008C3A"/>
    </inkml:brush>
    <inkml:brush xml:id="br1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57 4165 19728,'-19'0'174,"-4"0"52,21 0 615,-5 0-644,22 0-193,-4 0 0,16 0 29,-4 0 3,-3 0 1,12 0-39,-3 0 1,-2 0 57,2 0 0,0 0-93,5 0 0,-5 0 73,0 0 1,0 0-35,5 0 1,-5 0 57,0 0-29,0 0 0,11 0 25,0 0-31,1 0 1,-1 0 57,0 0-54,1 0 1,-1 0-2,1 0 0,-1 0 42,-6 0-109,1 0 1,5 0 46,1 0 0,-7 0-2,-5 0 0,-6 0-15,6 0 1,-6 0-24,6 0 114,-8 0-74,12 0-6,-6 0 0,7 0 15,1 0-25,-8 0 1,11 0 12,-3 0 1,-3 0 0,-3 0 0,0 0-81,6 0 0,-7 0 74,1 0 0,0 0-6,6 0 1,-7 0-20,1 0 107,0 0-93,13 0 54,3 0-31,6 0-1,1 0 0,-2 0 3,-4 0-16,-3 0 1,-3 0-6,0 0 0,3 0 11,-3 0 0,-3 0-10,3 0 0,-4 0 7,-1 0 0,-6 0-47,0 0 113,-1 0 10,15 0 4,1 0 12,8 0-48,0 0-23,0 0 0,-3 0-41,-2 0 1,-5 0 41,-8 0 0,1 0-28,0 0 1,5 0-2,0 0 0,1 0 1,-7 0 0,7 0 34,-1 0 1,0 0 7,-5 0 0,-1 0-43,1 0 0,0 0 18,-1 0 0,1 0-35,-1 0 35,1 0 1,5 0-16,1 0 1,-1 0-10,-5 0 1,-1 0-8,1 0 1,5 0 17,1 0 0,-1 0-4,-6 0 1,1 0 49,0 0 0,5 0-44,0 0 1,1 0 19,-7 0 1,1 0-14,-1 0 0,-5 0 7,0 0 0,0 0-11,5 0 0,1 0 1,5 0-5,1 0 0,-7 0-3,-5 0 0,0 0-14,6 0 1,-7 0 18,1 0 0,-6 0-23,6 0 0,-6 0 16,6 0-217,-8 0 193,19 0 63,-11 0 15,14 0 6,-9 0-17,1 0-42,-1 0 23,-7 0 7,6 0-20,-14 0 6,6 0-12,0 0-3,-6 0-4,14 0 6,-6 0 6,7 0-9,1 0 8,0 0-8,-1 0 5,8 0 7,-5 0 86,5 0 13,-7 0-65,-1 0-15,9 0 0,-7 0-41,5 0 36,-13 0 1,5 0-115,-4 0 121,-4 0-90,7 0 26,-5 0-13,8 0-11,-8 0 41,-2 0 101,-8 0-96,-7 0 205,-3 0-147,1 0-760,-6 0 1,6 0 0</inkml:trace>
  <inkml:trace contextRef="#ctx0" brushRef="#br0" timeOffset="8416">0 4134 20287,'0'26'122,"0"7"-156,0-6-4,0 8 1,0-1-48,0 1-4,0-8 0,0 5 30,0-3 7,0-4-26,0 16 49,0-13-140,0 15 144,0-9-78,0 1 76,0-8-5,0 5 170,0-12-186,0 5 116,0 0-78,0 1-42,0 9 63,0 0-18,0-1-98,0 1-21,0-8 31,0 5 3,0-12 45,0 12-18,0-5 56,0 8-54,0-8 155,0 5-63,0-5 177,0 0-165,0-2-18,0-8-93,0 1 89,0 7-37,0-6 29,0 6-197,0 0 165,0-6-10,0 14 50,0-6-48,0 7 39,0 1-28,0-1-17,0-7 25,0 6-80,0-14 87,0 14-7,0-14 25,0 14-26,0-14 0,0 14-6,0-7 50,0 1-38,0 6 26,0-6-80,0 7-7,0 1 60,0-8-13,0 6 17,0-14-21,0 13 46,0-12-42,0 5 148,0 0-89,0-6 16,0 6-65,0 0 32,0-6-28,0 6 26,0-8-53,0 1 37,0-1 26,0 0 42,0 0 9,0 1-45,0 7-4,0-6-28,0 6 35,0-8-89,0 1 7,0-1-16,0-8 47,0 7-10,0-7 14,0 9-9,0-1 30,0 0-22,0 8-41,0 2 46,0 0-57,0-2 36,0-8 11,0 1 11,0-1-25,0-7 0,0 5 1,0-5 51,0 7-34,0 0 28,0 0-8,0 1 1,0-9 31,0-1-35,0 0 49,0-6-43,0 13-86,0-5 22,0 7-10,0 8 44,0-6-3,0 14 26,0-14-42,0 6 61,0-8-44,0-7 26,0 13-20,0-12 5,0 22-75,0-14 69,0 14-115,0-6 96,0 0-133,0 5 113,0-5 22,0 0 28,0 6 9,0-14 133,0 6-93,0-8 9,0 1 23,0-1-57,0 0 6,0-7-52,0 5-9,0-13 19,0 14 9,0-15 16,0 7-8,0 0 51,0-6 9,0 13-50,0-13 100,0 6-102,0-1 5,0-5-38,0 14 34,0-7 69,0 1 11,0-2-21,0-1 29,0-5-77,0 14 26,0-15 1,0 7-70,0 0 40,0 1-5,0 9-2,0-9 63,0 7 8,0-14 17,0 13 11,0-13-792,0 6 682,0-1 81,0-5-85,0 14 0,0-14 5,0 13 1,0-13-1,0 13-26,0-13 21,0 6-12,0-1-84,0-5 94,0 14 1,0-14 22,0 5-24,0 1 9,0-6-1,0 13-2,0-13 2,0 14-8,0-14-258,0 5 250,0 1-2,0-6-2,0 13 16,0-13 5,0 14-13,0-15 11,0 15 114,0-14-119,0 13 12,0-13 39,0 6-45,0-1 5,0-5 0,0 14-11,0-14-7,0 13-3,0 2 10,0 3 18,0 4-14,0-6 25,0-1 6,0-7-16,0-3 4,0 1-11,0-6-1,0 13-6,0-13-7,0 14-16,0-7 25,0 9 8,0-1 1,0-8-11,0 7 0,0-7-1,0 9 0,0-9 30,0 7-28,0-7 4,0 1-17,0-2 13,0-1 1,0-5-32,0 14 0,0-15 24,0 15-4,0-14-3,0 13 15,0-13 177,0 6-131,0-1 55,0-5-85,0 14-2,0-14-244,0 5 0,0-7 1</inkml:trace>
  <inkml:trace contextRef="#ctx0" brushRef="#br0" timeOffset="13713">57 8322 19293,'-19'0'107,"-4"0"80,21 0 317,-5 0-329,22 0-11,-4 0-40,22 0-55,-6 0 0,8 0 19,-1 0-50,1 0 1,5 0-50,0 0 1,3 0 61,-3 0 1,-3 0-18,3 0 0,2 0-14,-1 0 0,7 0-8,-2 0 0,4 0-12,2 0 0,-1 0-4,1 0 0,0 0-6,0 0 1,-6 0-7,0 0 1,-2 0-18,3 0 1,-5 0 37,-8 0 0,1 0-94,0 0 85,-1 0 0,12 0 0,0 0 1,1 0 2,-13 0 0,1 0-3,-1 0 1,1 0 3,-1 0 0,1 0 0,0 0 1,-1 0 4,1 0 0,-1 0-7,1 0 0,0 0 38,-1 0-31,1 0 1,11 0-4,0 0 1,0 0-3,-11 0 0,-1 0 1,1 0 0,5 0-2,1 0 1,5 0-1,-6 0 1,8 0 13,-2 0 0,-2 0-12,2 0 1,-1 0 49,1 0 0,2 0-20,-8 0 0,8 0 3,-2 0 0,-1 0-3,1 0 1,-2 0 6,2 0 1,-2 0-38,-4 0 1,-3 0 3,3 0 1,-9 0-25,-2 0 1,0 0 34,5 0 0,1 0-54,-1 0 0,1 0 31,0 0 1,-1 0-8,1 0 1,-1 0 13,1 0 0,0 0 1,-1 0 0,1 0-1,-1 0 1,1 0 0,0 0 0,-1 0 1,1 0-1,-1 0 0,7 0 78,-1 0 1,0 0-58,-5 0 1,-6 0 30,0 0-51,7 0 1,8 0-2,8 0 1,-12 0-12,1 0 1,-8 0 17,7 0 1,-4 0-7,-1 0 1,0 0 3,-1 0 1,1 0 53,-1 0 0,-5 0-55,0 0 116,0 0-94,13 0 5,-5 0-31,13 0-1,-14 0-16,14 0 28,-14 0 0,7 0-103,-9 0 83,-7 0-8,6 0 49,-6 0 10,7 0-11,1 0-10,7 0 0,-11 0 40,4 0-30,-12 0-49,9 0 53,-5 0-107,8 0 37,-1 0-9,-7 0 35,6 0-7,-14 0 13,6 0-12,-8 0 32,1 0-88,7 0-9,-6 0 78,14 0 0,-14 0 56,13 0-76,-12 0 92,5 0-71,-8 0 20,0 0-13,1 0-1,-1 0-8,0 0-5,8 0 4,-6 0-3,6 0 68,-7 0-56,-1 0-6,0 0 0,0 0 1,-7 0 1,5 0-2,-5 0-79,7 0-14,1 0 91,-1 0-27,0 0 48,0 0-18,-7 0 3,5 0-11,-13 0 8,6 0 13,0 0 6,-6 0-21,13 0 0,-13 0 1,6 0 0,-1 0 0,-5 0 0,14 0 0,-14 0 147,5 0-124,1 0-97,-6 0 65,13 0-7,-5 0-20,7 0-2,-7 0 103,-3 0-69,1 0-494,-6 0 1,6 0-1</inkml:trace>
  <inkml:trace contextRef="#ctx0" brushRef="#br0" timeOffset="20971">6017 4134 19690,'0'26'372,"0"-1"-196,0-7-39,0 7-75,0 2 49,0 7-24,0-7-13,0 6 1,0-6-103,0 7 101,0-7 1,0 12-58,0-5 1,0 5 79,0-5-127,0 1 1,0 5 40,0 0 0,0 7-3,0-7 0,0 0-34,0-5 1,0-1 47,0 1 1,0 0-54,0-1 1,0-5 45,0 0 0,0-6-10,0 6 0,0-6 11,0 6-13,0-8 1,0 11 8,0-3-42,0 4 35,0 9 0,0-5-12,0 3 0,0-3 12,0-3 0,0 1-7,0-1 9,0 1-10,0 15 1,0-12-6,0 8 6,0-7 0,0 1 3,0 1-44,0-1 42,0 2 1,0-11-113,0 3 100,0-3-57,0 11 59,0 3 1,0-1-27,0-4 0,0-9-4,0-2 0,0 0-41,0 5 62,0 1 1,0 1 13,0 5 1,0-5 11,0 4-17,0-3 0,0-8-10,0 0-22,0-1-3,0 15 50,0-7 1,0 7 4,0-9-57,0-7 1,0 6 6,0-5 1,0 5 80,0 2-54,0-8 1,0 5 14,0-3 0,0 4-25,0 1 25,0-7 1,0 6-5,0-4 1,0-2 29,0 1 17,0 1 58,0 14 13,0 1-120,0 8 15,0-8 5,0-10 6,0-1-20,0-6-8,0 8-29,0-1-9,0 1 39,0-1 4,0 1 25,0 0-24,0-1 3,0-7 0,0 6 0,0-5 73,0-3-60,0 8-2,0-14 3,0 6 20,0-7-35,0-1 0,0 0-3,0-7 12,0 5-116,0-5 106,0 7-115,0 0 93,0 1 19,0-9 22,0 7 3,0-7 1,0 1-31,0 5 43,0-5-23,0-1-7,0 7 7,0-7-50,0 1 39,0 5-9,0-13-293,0 6 0,0-23 1,0-5-1</inkml:trace>
  <inkml:trace contextRef="#ctx0" brushRef="#br1" timeOffset="38070">533 4393 20273,'0'35'1,"0"-1"0,0 1-17,0-1 0,0 1 19,0-1 0,0 3-34,0 3 0,0-1-3,0 7 0,0-2-23,0 2 1,0 2 58,0-7 0,0 7 2,0-2 0,0-2-9,0 2 1,0 0 43,0 6 1,0 0-37,0 0 1,0-4 2,0 4 1,0-10-22,0 10 1,0-4-3,0 4 1,0-6-25,0 0 1,0-6 38,0 6 1,0-7-4,0 1 1,0 3-6,0-3 1,0 2 6,0-2 1,0-3 9,0 3 1,0 3 8,0-3 0,0 2 13,0-1 1,0-3-25,0 8 1,0-7 7,0 1 0,0 4-6,0 2 1,0-2-14,0 3 1,0-7 11,0 6 1,0-6-19,0 6 1,0-7-3,0 1 0,0-3-24,0-3 189,0 1-147,0 7 16,0-5-6,0 5-7,0-15 19,0 6-67,0-14-19,0 13-19,0-12 37,0 12-13,0-5 69,0 8-41,0-1 33,0 1 1,0 0-30,0-1 80,0-7-51,0 6 12,0 1 15,0 3 5,0 5-41,0-7 13,0-1-10,0-7 9,0-2 19,0-8-40,0-7-2,0 5 7,0-5-5,0 15-13,0-6 23,0 14 9,0-14-13,0 6 213,0-8-126,0-7-53,0-2-61,0-1-3,0-5-63,0 14 117,0-14-395,0 5 1,0-7-1</inkml:trace>
  <inkml:trace contextRef="#ctx0" brushRef="#br1" timeOffset="40512">1432 4479 19534,'0'-19'421,"0"4"-95,0 15-234,0 23 1,0-2-85,0 19 1,0-3 42,0-3 1,0 3-15,0 3 1,0-1-63,0 7 0,0-6 71,0 6 0,0-5-103,0 5 1,0-4 93,0 10 1,0-10-56,0 10 1,0-4 35,0 4 0,0 2 7,0 3 0,0-3-17,0 4 1,0-4-1,0-2 0,0-1-40,0 1 0,0 0 19,0 0 0,0-2-47,0-4 1,0-2 61,0-3 1,0-5-42,0 5 0,0-5 26,0-1 1,0-1 3,0 1 1,0-1-11,0 1 0,0-6 8,0 0 0,0-1-45,0 7 1,0 0 39,0-1 1,0 1 1,0-1 1,0 1-4,0 0 1,0-1-65,0 1 36,0-1 43,0 9-14,0 1 17,0 8-22,0 0 1,0-2-3,0-4-9,0-4-8,0-8 11,0 9 0,0 1 30,0 8 1,0-8-2,0-4 65,0-11-77,0 4 64,0-14 14,0 14-49,0-6-2,0 7-60,0 1 59,0-1-113,0 9 93,0-7-1,0 14 0,0-13 16,0 3-25,0-11 92,0 3-78,0-5 15,0 8 4,0 0 53,0-9-29,0 7 5,0-14-22,0 6 3,0 0 45,0-5-40,0 4 3,0-14-1,0 5-78,0-13-264,0 6 1,0-8-1</inkml:trace>
  <inkml:trace contextRef="#ctx0" brushRef="#br1" timeOffset="43939">2262 4462 21027,'0'40'145,"0"1"0,0-1-92,0-5 1,0 7-123,0 4 0,0 4 68,0 2 1,0 2 63,0 3 0,0-1-166,0 8 1,0-9 31,0 3 0,0-4-47,0-2 0,0-1 31,0 1 171,0 0-92,0 0 0,0 0 12,0 0 0,0 2 14,0 3-27,0-3 0,0 6 8,0-8 0,0 5-24,0 1 0,0 0-71,0-7 0,0-1 65,0-4 0,0 2-20,0-7 1,0-1 3,0-5 2,0-1-5,0 1 52,0 7-53,0-13 140,0 11-117,0-5 113,0 9-89,0 8 1,0-2 18,0-4 1,0-9-81,0-9 31,0 1 0,0 12-6,0-1 0,0-5 20,0-7 32,0-6-38,0 18 75,0-11 133,0 13-145,0 0 1,0 1 11,0 3 1,0-10-40,0-7 32,0-8-59,0 12 1,0-6-59,0 7 9,0-7-21,0-2 102,0-8-15,0 8 6,0 2 0,0 8 16,0-1-13,0-7-8,0 6 16,0-14 4,0 14 62,0-14-14,0 6-12,0 0 7,0-6-51,0 14 5,0-14 10,0 6-34,0-8 30,0 8-54,0-5 2,0 5 22,0 0-19,0-6 15,0 6-4,0-16-127,0 7-6,0-14-167,0 5 1,0-22 313,0-8 0,0-8 0,0-3 0</inkml:trace>
  <inkml:trace contextRef="#ctx0" brushRef="#br1" timeOffset="46745">3127 4479 20237,'0'29'379,"0"0"-287,0 0 1,0 17 29,0 0 1,0 2-179,0-7 0,0 1 85,0 4 0,0 8-43,0-8 1,0 8 38,0-8-23,0 11 0,0-3 6,0 4 1,0 1-40,0-1 56,0 7 0,0-11 9,0 4-673,0 3 656,0-7 0,0 6-76,0-8 78,0-8 0,0 4-34,0-8-156,0 0 107,0 3-22,0-7-31,0 7 98,0-9 7,0-7-6,0 6 0,0-1 618,0 9-620,0-1 1,0 0-11,0 1 0,0-1 5,0-5 0,0-7-13,0 1 0,0-6-8,0 6 1,0-6 103,0 6-75,0-8 0,0 6-25,0-4 87,0-4-64,0 14 1,0-12 90,0 8-83,0 0 0,0 5 8,0 1 1,0 5 6,0 1 0,0-1-6,0-5 0,0-1 1,0 1 0,0-1 27,0 1-30,0 0 1,0-1 0,0-5 81,0 0-78,0-8-67,0 4 33,0 0 0,0 2 4,0 7-10,0-7 104,0 6 0,0-14 30,0 6-100,0 0 0,0-13 32,0 11-13,0-14 1,0 1 21,0 5-23,0 3-12,0 1 37,0 13-6,0-5 55,0 16-74,0-7 13,0-1 84,0-3-85,0-12-9,0 5 20,0-8-7,0 0-7,0-7 1,0 5-8,0-13-60,0 6-188,0-1-188,0-5-33,0 14 206,0-7-96,0 16 68,0-5 42,0 4 235,0-6 0,0-9 0,0-1 0</inkml:trace>
  <inkml:trace contextRef="#ctx0" brushRef="#br1" timeOffset="49314">4355 4549 19697,'0'34'133,"0"1"-54,0-1 1,0-5 1,0 0 0,0 0 5,0 5 0,0-5 14,0 0 1,0 0 9,0 5-67,0 9 1,0-5 40,0 8 0,0-5-12,0 5 1,0 0-60,0 6 0,0 0 56,0-1 0,0-1-120,0-3 0,0 8 39,0-3-8,0 4 0,0-4-5,0 0 0,0 0-8,0-1 39,0 1 1,0-6 28,0 1 0,0-3-25,0 2 1,0-2-115,0-4 1,0-3 66,0 3 1,0-1 1,0 1 1,0-3 24,0 3 0,0-2 113,0 3-111,0-5 0,0 6 17,0-7-20,0 7 1,0-5 94,0 3-89,0-3 16,0-3-29,0 1 1,0-1 6,0 1 1,0 0-35,0-1 1,0 7-14,0-1 0,0 2 51,0-2 0,0-1-6,0 7 1,0-8 57,0 3-60,0-5 0,0-1 188,0-1-179,0-7 40,0 6 24,0-14-43,0 6-1,0-15-15,0-2-6,0-1-5,0-5-6,0 14-8,0-7 14,0 16 1,0 2 28,0 8 1,0-1 37,0-7 8,0 6 96,0-14-134,0 6 61,0-15-51,0 13-32,0-20 2,0 20-40,0-5-22,0 1 40,0 14-20,0-6-146,0 7 160,0 1-95,0-16 102,0 4-13,0-13-63,0-1-359,0-1 297,0 0-3,0-6-354,0 13 218,0-6-19,0 9 312,0-9 0,0 14 0,0-3 0</inkml:trace>
  <inkml:trace contextRef="#ctx0" brushRef="#br1" timeOffset="52150">5375 4583 19397,'0'-19'323,"0"4"856,0 15-948,0 23-94,0-10-9,0 27-154,0-13 0,0 8 100,0 0 1,0-7-130,0 1 0,0 0 113,0 6 0,0 5-95,0 0 0,0 8 203,0-2-120,0 4-11,0 2 1,0 6-47,0 0 46,0 7 1,0-11-50,0 3 0,0-1 60,0 2 0,0-10-163,0 4 146,0-4 0,0-4-32,0-4 0,0 2-89,0-1 1,0 1-37,0-2-36,0-3 119,0 5 1,0-1-21,0-1 0,0 2 8,0-1 0,0-3-8,0 8 1,0-6 61,0 7 1,0-9 0,0 2 1,0-9 10,0-2 31,0-8-8,0 12-31,0-6 12,0-1 10,0-1-42,0 0-1,0 2 19,0 16 1,0-1-3,0 4 0,0-9-58,0-9 27,0 1 1,0 6-6,0-1 18,0-7 52,0-2-49,0 0 41,0-6 8,0 14-26,0-6 9,0 8-8,0-1 6,0 1-14,0-1 7,0 1-1,0-8-13,0-10 9,0 6-1,0-19-4,0 11-10,0-7 0,0 2 15,0 15-2,0 2-7,0-1 0,0 7 6,0-6 1,0 2 10,0 0-11,0-16 4,0 10 2,0-13-50,0 15-4,0-6 44,0 14-3,0-6 0,0-1 1,0 7-5,0-14 37,0-1-31,0 5 44,0-12 4,0 14-21,0 0 11,0-6-28,0 14 1,0-6-68,0 0 69,0-10 0,0-9 168,0-8-161,0 7-5,0 3 16,0 7-95,0 1-7,0-1-319,0 0 71,0-7-19,0-2 1,0-8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48.8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35 18415,'0'-19'377,"0"3"948,0 16-1243,0 23-83,0-9 35,0 34 1,0-19-9,0 11 1,0-3-1,0-3 1,0 1-49,0-1 1,0 7-4,0-1 1,0 2-10,0-1 0,0-5 24,0 5 1,0-5-24,0-1 59,0-1 1,0 7-30,0-1 1,0 0 25,0-5 0,0 1-23,0 5 1,0-3 22,0 8 1,0-5-20,0 5 1,0-6-1,0 6 0,0-2-53,0 2 1,0 3 52,0-9 0,0 6-27,0-6 17,0 1 1,0-1-5,0 0-3,0-7 32,0 7-18,0-3 1,0 7 1,0-4 0,0-9 5,0-2-3,0-8-66,0 20 58,0-5-11,0 16 1,0-2 3,0-4-119,0-11 87,0 5-12,0-11-13,0 13-4,0-7 66,0-1-40,0 1 104,0-1-76,0 9 1,0-7 24,0 4-30,0-11 0,0 4-22,0-4-21,0-4 0,0 7 50,0-3 1,0-2-65,0 2 24,0-8 97,0 12-97,0 1 146,0 3-73,0 5 13,0 0-13,0-5-7,0 5 149,0 0-137,0-5-28,0 5 0,0-7 30,0-1-161,0-7 174,0 6-5,0-6 50,0 7-86,0 1 142,0-8-108,0-2 2,0-8 27,0 8-7,0-6 9,0 6 1,0-7-58,0-1 30,0-7-46,0 5 52,0-13-341,0 6 274,0-1 72,0-5-53,0 14 36,0-15 401,0 7-408,0 0 41,0-6-58,0 13 60,0-5-23,0 7-29,0-7-10,0 5-52,0-13-309,0 6-237,0-24 288,0 5 307,0-22 0,0 6 0,0-7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37.84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19151,'0'27'214,"0"6"0,0-7 61,0 9-220,0 0 8,0-8 1,0 5 9,0-3 1,0 4 27,0 1 1,0 3 5,0 3 1,0-3 32,0 3 1,0 2-52,0-1 0,0 5-44,0-6 1,0 8 15,0-2 1,0 4 0,0 2 0,0 0-10,0 0 0,0 5-79,0 1 1,0 2 44,0-3 1,0-3-94,0 4 1,0 1-37,0-1 1,0-2 71,0-10 0,0 2-18,0-8 0,0 6 38,0-5 1,0 5-7,0-6 1,0 0-15,0-5 0,0 0 6,0-1 1,0 1 1,0-1 0,0-5 0,0 0 1,0 0 53,0 5 1,0 1-41,0 0 0,0 5-58,0 0 1,0 6 27,0-5 0,0-1-55,0-5 50,0 7 0,0 0-60,0 4 89,0-3 1,0-3-2,0 0 1,0-5 179,0-6-187,0 0 1,0 11 82,0 0 1,0-5-64,0-6 0,0-6 6,0 6 1,0-6-63,0 5-23,0-6 112,0 10-12,0-13 195,0 14-137,0-14-12,0 6-34,0 0 10,0 2-63,0 8-34,0-1 33,0 1-24,0-8 230,0-2-174,0-8-10,0-7 75,0 5-33,0-5 12,0 7-27,0 0-7,0 1-181,0-1 117,0-7-284,0 5 163,0-13-204,0 5 245,0 1 104,0-6 0,0 6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8:34:51.260"/>
    </inkml:context>
    <inkml:brush xml:id="br0">
      <inkml:brushProperty name="width" value="0.2" units="cm"/>
      <inkml:brushProperty name="height" value="0.2" units="cm"/>
      <inkml:brushProperty name="color" value="#008C3A"/>
    </inkml:brush>
    <inkml:brush xml:id="br1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57 4165 19728,'-19'0'174,"-4"0"52,21 0 615,-5 0-644,22 0-193,-4 0 0,16 0 29,-4 0 3,-3 0 1,12 0-39,-3 0 1,-2 0 57,2 0 0,0 0-93,5 0 0,-5 0 73,0 0 1,0 0-35,5 0 1,-5 0 57,0 0-29,0 0 0,11 0 25,0 0-31,1 0 1,-1 0 57,0 0-54,1 0 1,-1 0-2,1 0 0,-1 0 42,-6 0-109,1 0 1,5 0 46,1 0 0,-7 0-2,-5 0 0,-6 0-15,6 0 1,-6 0-24,6 0 114,-8 0-74,12 0-6,-6 0 0,7 0 15,1 0-25,-8 0 1,11 0 12,-3 0 1,-3 0 0,-3 0 0,0 0-81,6 0 0,-7 0 74,1 0 0,0 0-6,6 0 1,-7 0-20,1 0 107,0 0-93,13 0 54,3 0-31,6 0-1,1 0 0,-2 0 3,-4 0-16,-3 0 1,-3 0-6,0 0 0,3 0 11,-3 0 0,-3 0-10,3 0 0,-4 0 7,-1 0 0,-6 0-47,0 0 113,-1 0 10,15 0 4,1 0 12,8 0-48,0 0-23,0 0 0,-3 0-41,-2 0 1,-5 0 41,-8 0 0,1 0-28,0 0 1,5 0-2,0 0 0,1 0 1,-7 0 0,7 0 34,-1 0 1,0 0 7,-5 0 0,-1 0-43,1 0 0,0 0 18,-1 0 0,1 0-35,-1 0 35,1 0 1,5 0-16,1 0 1,-1 0-10,-5 0 1,-1 0-8,1 0 1,5 0 17,1 0 0,-1 0-4,-6 0 1,1 0 49,0 0 0,5 0-44,0 0 1,1 0 19,-7 0 1,1 0-14,-1 0 0,-5 0 7,0 0 0,0 0-11,5 0 0,1 0 1,5 0-5,1 0 0,-7 0-3,-5 0 0,0 0-14,6 0 1,-7 0 18,1 0 0,-6 0-23,6 0 0,-6 0 16,6 0-217,-8 0 193,19 0 63,-11 0 15,14 0 6,-9 0-17,1 0-42,-1 0 23,-7 0 7,6 0-20,-14 0 6,6 0-12,0 0-3,-6 0-4,14 0 6,-6 0 6,7 0-9,1 0 8,0 0-8,-1 0 5,8 0 7,-5 0 86,5 0 13,-7 0-65,-1 0-15,9 0 0,-7 0-41,5 0 36,-13 0 1,5 0-115,-4 0 121,-4 0-90,7 0 26,-5 0-13,8 0-11,-8 0 41,-2 0 101,-8 0-96,-7 0 205,-3 0-147,1 0-760,-6 0 1,6 0 0</inkml:trace>
  <inkml:trace contextRef="#ctx0" brushRef="#br0" timeOffset="1">0 4134 20287,'0'26'122,"0"7"-156,0-6-4,0 8 1,0-1-48,0 1-4,0-8 0,0 5 30,0-3 7,0-4-26,0 16 49,0-13-140,0 15 144,0-9-78,0 1 76,0-8-5,0 5 170,0-12-186,0 5 116,0 0-78,0 1-42,0 9 63,0 0-18,0-1-98,0 1-21,0-8 31,0 5 3,0-12 45,0 12-18,0-5 56,0 8-54,0-8 155,0 5-63,0-5 177,0 0-165,0-2-18,0-8-93,0 1 89,0 7-37,0-6 29,0 6-197,0 0 165,0-6-10,0 14 50,0-6-48,0 7 39,0 1-28,0-1-17,0-7 25,0 6-80,0-14 87,0 14-7,0-14 25,0 14-26,0-14 0,0 14-6,0-7 50,0 1-38,0 6 26,0-6-80,0 7-7,0 1 60,0-8-13,0 6 17,0-14-21,0 13 46,0-12-42,0 5 148,0 0-89,0-6 16,0 6-65,0 0 32,0-6-28,0 6 26,0-8-53,0 1 37,0-1 26,0 0 42,0 0 9,0 1-45,0 7-4,0-6-28,0 6 35,0-8-89,0 1 7,0-1-16,0-8 47,0 7-10,0-7 14,0 9-9,0-1 30,0 0-22,0 8-41,0 2 46,0 0-57,0-2 36,0-8 11,0 1 11,0-1-25,0-7 0,0 5 1,0-5 51,0 7-34,0 0 28,0 0-8,0 1 1,0-9 31,0-1-35,0 0 49,0-6-43,0 13-86,0-5 22,0 7-10,0 8 44,0-6-3,0 14 26,0-14-42,0 6 61,0-8-44,0-7 26,0 13-20,0-12 5,0 22-75,0-14 69,0 14-115,0-6 96,0 0-133,0 5 113,0-5 22,0 0 28,0 6 9,0-14 133,0 6-93,0-8 9,0 1 23,0-1-57,0 0 6,0-7-52,0 5-9,0-13 19,0 14 9,0-15 16,0 7-8,0 0 51,0-6 9,0 13-50,0-13 100,0 6-102,0-1 5,0-5-38,0 14 34,0-7 69,0 1 11,0-2-21,0-1 29,0-5-77,0 14 26,0-15 1,0 7-70,0 0 40,0 1-5,0 9-2,0-9 63,0 7 8,0-14 17,0 13 11,0-13-792,0 6 682,0-1 81,0-5-85,0 14 0,0-14 5,0 13 1,0-13-1,0 13-26,0-13 21,0 6-12,0-1-84,0-5 94,0 14 1,0-14 22,0 5-24,0 1 9,0-6-1,0 13-2,0-13 2,0 14-8,0-14-258,0 5 250,0 1-2,0-6-2,0 13 16,0-13 5,0 14-13,0-15 11,0 15 114,0-14-119,0 13 12,0-13 39,0 6-45,0-1 5,0-5 0,0 14-11,0-14-7,0 13-3,0 2 10,0 3 18,0 4-14,0-6 25,0-1 6,0-7-16,0-3 4,0 1-11,0-6-1,0 13-6,0-13-7,0 14-16,0-7 25,0 9 8,0-1 1,0-8-11,0 7 0,0-7-1,0 9 0,0-9 30,0 7-28,0-7 4,0 1-17,0-2 13,0-1 1,0-5-32,0 14 0,0-15 24,0 15-4,0-14-3,0 13 15,0-13 177,0 6-131,0-1 55,0-5-85,0 14-2,0-14-244,0 5 0,0-7 1</inkml:trace>
  <inkml:trace contextRef="#ctx0" brushRef="#br0" timeOffset="2">57 8322 19293,'-19'0'107,"-4"0"80,21 0 317,-5 0-329,22 0-11,-4 0-40,22 0-55,-6 0 0,8 0 19,-1 0-50,1 0 1,5 0-50,0 0 1,3 0 61,-3 0 1,-3 0-18,3 0 0,2 0-14,-1 0 0,7 0-8,-2 0 0,4 0-12,2 0 0,-1 0-4,1 0 0,0 0-6,0 0 1,-6 0-7,0 0 1,-2 0-18,3 0 1,-5 0 37,-8 0 0,1 0-94,0 0 85,-1 0 0,12 0 0,0 0 1,1 0 2,-13 0 0,1 0-3,-1 0 1,1 0 3,-1 0 0,1 0 0,0 0 1,-1 0 4,1 0 0,-1 0-7,1 0 0,0 0 38,-1 0-31,1 0 1,11 0-4,0 0 1,0 0-3,-11 0 0,-1 0 1,1 0 0,5 0-2,1 0 1,5 0-1,-6 0 1,8 0 13,-2 0 0,-2 0-12,2 0 1,-1 0 49,1 0 0,2 0-20,-8 0 0,8 0 3,-2 0 0,-1 0-3,1 0 1,-2 0 6,2 0 1,-2 0-38,-4 0 1,-3 0 3,3 0 1,-9 0-25,-2 0 1,0 0 34,5 0 0,1 0-54,-1 0 0,1 0 31,0 0 1,-1 0-8,1 0 1,-1 0 13,1 0 0,0 0 1,-1 0 0,1 0-1,-1 0 1,1 0 0,0 0 0,-1 0 1,1 0-1,-1 0 0,7 0 78,-1 0 1,0 0-58,-5 0 1,-6 0 30,0 0-51,7 0 1,8 0-2,8 0 1,-12 0-12,1 0 1,-8 0 17,7 0 1,-4 0-7,-1 0 1,0 0 3,-1 0 1,1 0 53,-1 0 0,-5 0-55,0 0 116,0 0-94,13 0 5,-5 0-31,13 0-1,-14 0-16,14 0 28,-14 0 0,7 0-103,-9 0 83,-7 0-8,6 0 49,-6 0 10,7 0-11,1 0-10,7 0 0,-11 0 40,4 0-30,-12 0-49,9 0 53,-5 0-107,8 0 37,-1 0-9,-7 0 35,6 0-7,-14 0 13,6 0-12,-8 0 32,1 0-88,7 0-9,-6 0 78,14 0 0,-14 0 56,13 0-76,-12 0 92,5 0-71,-8 0 20,0 0-13,1 0-1,-1 0-8,0 0-5,8 0 4,-6 0-3,6 0 68,-7 0-56,-1 0-6,0 0 0,0 0 1,-7 0 1,5 0-2,-5 0-79,7 0-14,1 0 91,-1 0-27,0 0 48,0 0-18,-7 0 3,5 0-11,-13 0 8,6 0 13,0 0 6,-6 0-21,13 0 0,-13 0 1,6 0 0,-1 0 0,-5 0 0,14 0 0,-14 0 147,5 0-124,1 0-97,-6 0 65,13 0-7,-5 0-20,7 0-2,-7 0 103,-3 0-69,1 0-494,-6 0 1,6 0-1</inkml:trace>
  <inkml:trace contextRef="#ctx0" brushRef="#br0" timeOffset="3">6017 4134 19690,'0'26'372,"0"-1"-196,0-7-39,0 7-75,0 2 49,0 7-24,0-7-13,0 6 1,0-6-103,0 7 101,0-7 1,0 12-58,0-5 1,0 5 79,0-5-127,0 1 1,0 5 40,0 0 0,0 7-3,0-7 0,0 0-34,0-5 1,0-1 47,0 1 1,0 0-54,0-1 1,0-5 45,0 0 0,0-6-10,0 6 0,0-6 11,0 6-13,0-8 1,0 11 8,0-3-42,0 4 35,0 9 0,0-5-12,0 3 0,0-3 12,0-3 0,0 1-7,0-1 9,0 1-10,0 15 1,0-12-6,0 8 6,0-7 0,0 1 3,0 1-44,0-1 42,0 2 1,0-11-113,0 3 100,0-3-57,0 11 59,0 3 1,0-1-27,0-4 0,0-9-4,0-2 0,0 0-41,0 5 62,0 1 1,0 1 13,0 5 1,0-5 11,0 4-17,0-3 0,0-8-10,0 0-22,0-1-3,0 15 50,0-7 1,0 7 4,0-9-57,0-7 1,0 6 6,0-5 1,0 5 80,0 2-54,0-8 1,0 5 14,0-3 0,0 4-25,0 1 25,0-7 1,0 6-5,0-4 1,0-2 29,0 1 17,0 1 58,0 14 13,0 1-120,0 8 15,0-8 5,0-10 6,0-1-20,0-6-8,0 8-29,0-1-9,0 1 39,0-1 4,0 1 25,0 0-24,0-1 3,0-7 0,0 6 0,0-5 73,0-3-60,0 8-2,0-14 3,0 6 20,0-7-35,0-1 0,0 0-3,0-7 12,0 5-116,0-5 106,0 7-115,0 0 93,0 1 19,0-9 22,0 7 3,0-7 1,0 1-31,0 5 43,0-5-23,0-1-7,0 7 7,0-7-50,0 1 39,0 5-9,0-13-293,0 6 0,0-23 1,0-5-1</inkml:trace>
  <inkml:trace contextRef="#ctx0" brushRef="#br1" timeOffset="4">533 4393 20273,'0'35'1,"0"-1"0,0 1-17,0-1 0,0 1 19,0-1 0,0 3-34,0 3 0,0-1-3,0 7 0,0-2-23,0 2 1,0 2 58,0-7 0,0 7 2,0-2 0,0-2-9,0 2 1,0 0 43,0 6 1,0 0-37,0 0 1,0-4 2,0 4 1,0-10-22,0 10 1,0-4-3,0 4 1,0-6-25,0 0 1,0-6 38,0 6 1,0-7-4,0 1 1,0 3-6,0-3 1,0 2 6,0-2 1,0-3 9,0 3 1,0 3 8,0-3 0,0 2 13,0-1 1,0-3-25,0 8 1,0-7 7,0 1 0,0 4-6,0 2 1,0-2-14,0 3 1,0-7 11,0 6 1,0-6-19,0 6 1,0-7-3,0 1 0,0-3-24,0-3 189,0 1-147,0 7 16,0-5-6,0 5-7,0-15 19,0 6-67,0-14-19,0 13-19,0-12 37,0 12-13,0-5 69,0 8-41,0-1 33,0 1 1,0 0-30,0-1 80,0-7-51,0 6 12,0 1 15,0 3 5,0 5-41,0-7 13,0-1-10,0-7 9,0-2 19,0-8-40,0-7-2,0 5 7,0-5-5,0 15-13,0-6 23,0 14 9,0-14-13,0 6 213,0-8-126,0-7-53,0-2-61,0-1-3,0-5-63,0 14 117,0-14-395,0 5 1,0-7-1</inkml:trace>
  <inkml:trace contextRef="#ctx0" brushRef="#br1" timeOffset="5">1432 4479 19534,'0'-19'421,"0"4"-95,0 15-234,0 23 1,0-2-85,0 19 1,0-3 42,0-3 1,0 3-15,0 3 1,0-1-63,0 7 0,0-6 71,0 6 0,0-5-103,0 5 1,0-4 93,0 10 1,0-10-56,0 10 1,0-4 35,0 4 0,0 2 7,0 3 0,0-3-17,0 4 1,0-4-1,0-2 0,0-1-40,0 1 0,0 0 19,0 0 0,0-2-47,0-4 1,0-2 61,0-3 1,0-5-42,0 5 0,0-5 26,0-1 1,0-1 3,0 1 1,0-1-11,0 1 0,0-6 8,0 0 0,0-1-45,0 7 1,0 0 39,0-1 1,0 1 1,0-1 1,0 1-4,0 0 1,0-1-65,0 1 36,0-1 43,0 9-14,0 1 17,0 8-22,0 0 1,0-2-3,0-4-9,0-4-8,0-8 11,0 9 0,0 1 30,0 8 1,0-8-2,0-4 65,0-11-77,0 4 64,0-14 14,0 14-49,0-6-2,0 7-60,0 1 59,0-1-113,0 9 93,0-7-1,0 14 0,0-13 16,0 3-25,0-11 92,0 3-78,0-5 15,0 8 4,0 0 53,0-9-29,0 7 5,0-14-22,0 6 3,0 0 45,0-5-40,0 4 3,0-14-1,0 5-78,0-13-264,0 6 1,0-8-1</inkml:trace>
  <inkml:trace contextRef="#ctx0" brushRef="#br1" timeOffset="6">2262 4462 21027,'0'40'145,"0"1"0,0-1-92,0-5 1,0 7-123,0 4 0,0 4 68,0 2 1,0 2 63,0 3 0,0-1-166,0 8 1,0-9 31,0 3 0,0-4-47,0-2 0,0-1 31,0 1 171,0 0-92,0 0 0,0 0 12,0 0 0,0 2 14,0 3-27,0-3 0,0 6 8,0-8 0,0 5-24,0 1 0,0 0-71,0-7 0,0-1 65,0-4 0,0 2-20,0-7 1,0-1 3,0-5 2,0-1-5,0 1 52,0 7-53,0-13 140,0 11-117,0-5 113,0 9-89,0 8 1,0-2 18,0-4 1,0-9-81,0-9 31,0 1 0,0 12-6,0-1 0,0-5 20,0-7 32,0-6-38,0 18 75,0-11 133,0 13-145,0 0 1,0 1 11,0 3 1,0-10-40,0-7 32,0-8-59,0 12 1,0-6-59,0 7 9,0-7-21,0-2 102,0-8-15,0 8 6,0 2 0,0 8 16,0-1-13,0-7-8,0 6 16,0-14 4,0 14 62,0-14-14,0 6-12,0 0 7,0-6-51,0 14 5,0-14 10,0 6-34,0-8 30,0 8-54,0-5 2,0 5 22,0 0-19,0-6 15,0 6-4,0-16-127,0 7-6,0-14-167,0 5 1,0-22 313,0-8 0,0-8 0,0-3 0</inkml:trace>
  <inkml:trace contextRef="#ctx0" brushRef="#br1" timeOffset="7">3127 4479 20237,'0'29'379,"0"0"-287,0 0 1,0 17 29,0 0 1,0 2-179,0-7 0,0 1 85,0 4 0,0 8-43,0-8 1,0 8 38,0-8-23,0 11 0,0-3 6,0 4 1,0 1-40,0-1 56,0 7 0,0-11 9,0 4-673,0 3 656,0-7 0,0 6-76,0-8 78,0-8 0,0 4-34,0-8-156,0 0 107,0 3-22,0-7-31,0 7 98,0-9 7,0-7-6,0 6 0,0-1 618,0 9-620,0-1 1,0 0-11,0 1 0,0-1 5,0-5 0,0-7-13,0 1 0,0-6-8,0 6 1,0-6 103,0 6-75,0-8 0,0 6-25,0-4 87,0-4-64,0 14 1,0-12 90,0 8-83,0 0 0,0 5 8,0 1 1,0 5 6,0 1 0,0-1-6,0-5 0,0-1 1,0 1 0,0-1 27,0 1-30,0 0 1,0-1 0,0-5 81,0 0-78,0-8-67,0 4 33,0 0 0,0 2 4,0 7-10,0-7 104,0 6 0,0-14 30,0 6-100,0 0 0,0-13 32,0 11-13,0-14 1,0 1 21,0 5-23,0 3-12,0 1 37,0 13-6,0-5 55,0 16-74,0-7 13,0-1 84,0-3-85,0-12-9,0 5 20,0-8-7,0 0-7,0-7 1,0 5-8,0-13-60,0 6-188,0-1-188,0-5-33,0 14 206,0-7-96,0 16 68,0-5 42,0 4 235,0-6 0,0-9 0,0-1 0</inkml:trace>
  <inkml:trace contextRef="#ctx0" brushRef="#br1" timeOffset="8">4355 4549 19697,'0'34'133,"0"1"-54,0-1 1,0-5 1,0 0 0,0 0 5,0 5 0,0-5 14,0 0 1,0 0 9,0 5-67,0 9 1,0-5 40,0 8 0,0-5-12,0 5 1,0 0-60,0 6 0,0 0 56,0-1 0,0-1-120,0-3 0,0 8 39,0-3-8,0 4 0,0-4-5,0 0 0,0 0-8,0-1 39,0 1 1,0-6 28,0 1 0,0-3-25,0 2 1,0-2-115,0-4 1,0-3 66,0 3 1,0-1 1,0 1 1,0-3 24,0 3 0,0-2 113,0 3-111,0-5 0,0 6 17,0-7-20,0 7 1,0-5 94,0 3-89,0-3 16,0-3-29,0 1 1,0-1 6,0 1 1,0 0-35,0-1 1,0 7-14,0-1 0,0 2 51,0-2 0,0-1-6,0 7 1,0-8 57,0 3-60,0-5 0,0-1 188,0-1-179,0-7 40,0 6 24,0-14-43,0 6-1,0-15-15,0-2-6,0-1-5,0-5-6,0 14-8,0-7 14,0 16 1,0 2 28,0 8 1,0-1 37,0-7 8,0 6 96,0-14-134,0 6 61,0-15-51,0 13-32,0-20 2,0 20-40,0-5-22,0 1 40,0 14-20,0-6-146,0 7 160,0 1-95,0-16 102,0 4-13,0-13-63,0-1-359,0-1 297,0 0-3,0-6-354,0 13 218,0-6-19,0 9 312,0-9 0,0 14 0,0-3 0</inkml:trace>
  <inkml:trace contextRef="#ctx0" brushRef="#br1" timeOffset="9">5375 4583 19397,'0'-19'323,"0"4"856,0 15-948,0 23-94,0-10-9,0 27-154,0-13 0,0 8 100,0 0 1,0-7-130,0 1 0,0 0 113,0 6 0,0 5-95,0 0 0,0 8 203,0-2-120,0 4-11,0 2 1,0 6-47,0 0 46,0 7 1,0-11-50,0 3 0,0-1 60,0 2 0,0-10-163,0 4 146,0-4 0,0-4-32,0-4 0,0 2-89,0-1 1,0 1-37,0-2-36,0-3 119,0 5 1,0-1-21,0-1 0,0 2 8,0-1 0,0-3-8,0 8 1,0-6 61,0 7 1,0-9 0,0 2 1,0-9 10,0-2 31,0-8-8,0 12-31,0-6 12,0-1 10,0-1-42,0 0-1,0 2 19,0 16 1,0-1-3,0 4 0,0-9-58,0-9 27,0 1 1,0 6-6,0-1 18,0-7 52,0-2-49,0 0 41,0-6 8,0 14-26,0-6 9,0 8-8,0-1 6,0 1-14,0-1 7,0 1-1,0-8-13,0-10 9,0 6-1,0-19-4,0 11-10,0-7 0,0 2 15,0 15-2,0 2-7,0-1 0,0 7 6,0-6 1,0 2 10,0 0-11,0-16 4,0 10 2,0-13-50,0 15-4,0-6 44,0 14-3,0-6 0,0-1 1,0 7-5,0-14 37,0-1-31,0 5 44,0-12 4,0 14-21,0 0 11,0-6-28,0 14 1,0-6-68,0 0 69,0-10 0,0-9 168,0-8-161,0 7-5,0 3 16,0 7-95,0 1-7,0-1-319,0 0 71,0-7-19,0-2 1,0-8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8:36:26.642"/>
    </inkml:context>
    <inkml:brush xml:id="br0">
      <inkml:brushProperty name="width" value="0.2" units="cm"/>
      <inkml:brushProperty name="height" value="0.2" units="cm"/>
      <inkml:brushProperty name="color" value="#008C3A"/>
    </inkml:brush>
    <inkml:brush xml:id="br1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57 4165 19728,'-19'0'174,"-4"0"52,21 0 615,-5 0-644,22 0-193,-4 0 0,16 0 29,-4 0 3,-3 0 1,12 0-39,-3 0 1,-2 0 57,2 0 0,0 0-93,5 0 0,-5 0 73,0 0 1,0 0-35,5 0 1,-5 0 57,0 0-29,0 0 0,11 0 25,0 0-31,1 0 1,-1 0 57,0 0-54,1 0 1,-1 0-2,1 0 0,-1 0 42,-6 0-109,1 0 1,5 0 46,1 0 0,-7 0-2,-5 0 0,-6 0-15,6 0 1,-6 0-24,6 0 114,-8 0-74,12 0-6,-6 0 0,7 0 15,1 0-25,-8 0 1,11 0 12,-3 0 1,-3 0 0,-3 0 0,0 0-81,6 0 0,-7 0 74,1 0 0,0 0-6,6 0 1,-7 0-20,1 0 107,0 0-93,13 0 54,3 0-31,6 0-1,1 0 0,-2 0 3,-4 0-16,-3 0 1,-3 0-6,0 0 0,3 0 11,-3 0 0,-3 0-10,3 0 0,-4 0 7,-1 0 0,-6 0-47,0 0 113,-1 0 10,15 0 4,1 0 12,8 0-48,0 0-23,0 0 0,-3 0-41,-2 0 1,-5 0 41,-8 0 0,1 0-28,0 0 1,5 0-2,0 0 0,1 0 1,-7 0 0,7 0 34,-1 0 1,0 0 7,-5 0 0,-1 0-43,1 0 0,0 0 18,-1 0 0,1 0-35,-1 0 35,1 0 1,5 0-16,1 0 1,-1 0-10,-5 0 1,-1 0-8,1 0 1,5 0 17,1 0 0,-1 0-4,-6 0 1,1 0 49,0 0 0,5 0-44,0 0 1,1 0 19,-7 0 1,1 0-14,-1 0 0,-5 0 7,0 0 0,0 0-11,5 0 0,1 0 1,5 0-5,1 0 0,-7 0-3,-5 0 0,0 0-14,6 0 1,-7 0 18,1 0 0,-6 0-23,6 0 0,-6 0 16,6 0-217,-8 0 193,19 0 63,-11 0 15,14 0 6,-9 0-17,1 0-42,-1 0 23,-7 0 7,6 0-20,-14 0 6,6 0-12,0 0-3,-6 0-4,14 0 6,-6 0 6,7 0-9,1 0 8,0 0-8,-1 0 5,8 0 7,-5 0 86,5 0 13,-7 0-65,-1 0-15,9 0 0,-7 0-41,5 0 36,-13 0 1,5 0-115,-4 0 121,-4 0-90,7 0 26,-5 0-13,8 0-11,-8 0 41,-2 0 101,-8 0-96,-7 0 205,-3 0-147,1 0-760,-6 0 1,6 0 0</inkml:trace>
  <inkml:trace contextRef="#ctx0" brushRef="#br0" timeOffset="1">0 4134 20287,'0'26'122,"0"7"-156,0-6-4,0 8 1,0-1-48,0 1-4,0-8 0,0 5 30,0-3 7,0-4-26,0 16 49,0-13-140,0 15 144,0-9-78,0 1 76,0-8-5,0 5 170,0-12-186,0 5 116,0 0-78,0 1-42,0 9 63,0 0-18,0-1-98,0 1-21,0-8 31,0 5 3,0-12 45,0 12-18,0-5 56,0 8-54,0-8 155,0 5-63,0-5 177,0 0-165,0-2-18,0-8-93,0 1 89,0 7-37,0-6 29,0 6-197,0 0 165,0-6-10,0 14 50,0-6-48,0 7 39,0 1-28,0-1-17,0-7 25,0 6-80,0-14 87,0 14-7,0-14 25,0 14-26,0-14 0,0 14-6,0-7 50,0 1-38,0 6 26,0-6-80,0 7-7,0 1 60,0-8-13,0 6 17,0-14-21,0 13 46,0-12-42,0 5 148,0 0-89,0-6 16,0 6-65,0 0 32,0-6-28,0 6 26,0-8-53,0 1 37,0-1 26,0 0 42,0 0 9,0 1-45,0 7-4,0-6-28,0 6 35,0-8-89,0 1 7,0-1-16,0-8 47,0 7-10,0-7 14,0 9-9,0-1 30,0 0-22,0 8-41,0 2 46,0 0-57,0-2 36,0-8 11,0 1 11,0-1-25,0-7 0,0 5 1,0-5 51,0 7-34,0 0 28,0 0-8,0 1 1,0-9 31,0-1-35,0 0 49,0-6-43,0 13-86,0-5 22,0 7-10,0 8 44,0-6-3,0 14 26,0-14-42,0 6 61,0-8-44,0-7 26,0 13-20,0-12 5,0 22-75,0-14 69,0 14-115,0-6 96,0 0-133,0 5 113,0-5 22,0 0 28,0 6 9,0-14 133,0 6-93,0-8 9,0 1 23,0-1-57,0 0 6,0-7-52,0 5-9,0-13 19,0 14 9,0-15 16,0 7-8,0 0 51,0-6 9,0 13-50,0-13 100,0 6-102,0-1 5,0-5-38,0 14 34,0-7 69,0 1 11,0-2-21,0-1 29,0-5-77,0 14 26,0-15 1,0 7-70,0 0 40,0 1-5,0 9-2,0-9 63,0 7 8,0-14 17,0 13 11,0-13-792,0 6 682,0-1 81,0-5-85,0 14 0,0-14 5,0 13 1,0-13-1,0 13-26,0-13 21,0 6-12,0-1-84,0-5 94,0 14 1,0-14 22,0 5-24,0 1 9,0-6-1,0 13-2,0-13 2,0 14-8,0-14-258,0 5 250,0 1-2,0-6-2,0 13 16,0-13 5,0 14-13,0-15 11,0 15 114,0-14-119,0 13 12,0-13 39,0 6-45,0-1 5,0-5 0,0 14-11,0-14-7,0 13-3,0 2 10,0 3 18,0 4-14,0-6 25,0-1 6,0-7-16,0-3 4,0 1-11,0-6-1,0 13-6,0-13-7,0 14-16,0-7 25,0 9 8,0-1 1,0-8-11,0 7 0,0-7-1,0 9 0,0-9 30,0 7-28,0-7 4,0 1-17,0-2 13,0-1 1,0-5-32,0 14 0,0-15 24,0 15-4,0-14-3,0 13 15,0-13 177,0 6-131,0-1 55,0-5-85,0 14-2,0-14-244,0 5 0,0-7 1</inkml:trace>
  <inkml:trace contextRef="#ctx0" brushRef="#br0" timeOffset="2">57 8322 19293,'-19'0'107,"-4"0"80,21 0 317,-5 0-329,22 0-11,-4 0-40,22 0-55,-6 0 0,8 0 19,-1 0-50,1 0 1,5 0-50,0 0 1,3 0 61,-3 0 1,-3 0-18,3 0 0,2 0-14,-1 0 0,7 0-8,-2 0 0,4 0-12,2 0 0,-1 0-4,1 0 0,0 0-6,0 0 1,-6 0-7,0 0 1,-2 0-18,3 0 1,-5 0 37,-8 0 0,1 0-94,0 0 85,-1 0 0,12 0 0,0 0 1,1 0 2,-13 0 0,1 0-3,-1 0 1,1 0 3,-1 0 0,1 0 0,0 0 1,-1 0 4,1 0 0,-1 0-7,1 0 0,0 0 38,-1 0-31,1 0 1,11 0-4,0 0 1,0 0-3,-11 0 0,-1 0 1,1 0 0,5 0-2,1 0 1,5 0-1,-6 0 1,8 0 13,-2 0 0,-2 0-12,2 0 1,-1 0 49,1 0 0,2 0-20,-8 0 0,8 0 3,-2 0 0,-1 0-3,1 0 1,-2 0 6,2 0 1,-2 0-38,-4 0 1,-3 0 3,3 0 1,-9 0-25,-2 0 1,0 0 34,5 0 0,1 0-54,-1 0 0,1 0 31,0 0 1,-1 0-8,1 0 1,-1 0 13,1 0 0,0 0 1,-1 0 0,1 0-1,-1 0 1,1 0 0,0 0 0,-1 0 1,1 0-1,-1 0 0,7 0 78,-1 0 1,0 0-58,-5 0 1,-6 0 30,0 0-51,7 0 1,8 0-2,8 0 1,-12 0-12,1 0 1,-8 0 17,7 0 1,-4 0-7,-1 0 1,0 0 3,-1 0 1,1 0 53,-1 0 0,-5 0-55,0 0 116,0 0-94,13 0 5,-5 0-31,13 0-1,-14 0-16,14 0 28,-14 0 0,7 0-103,-9 0 83,-7 0-8,6 0 49,-6 0 10,7 0-11,1 0-10,7 0 0,-11 0 40,4 0-30,-12 0-49,9 0 53,-5 0-107,8 0 37,-1 0-9,-7 0 35,6 0-7,-14 0 13,6 0-12,-8 0 32,1 0-88,7 0-9,-6 0 78,14 0 0,-14 0 56,13 0-76,-12 0 92,5 0-71,-8 0 20,0 0-13,1 0-1,-1 0-8,0 0-5,8 0 4,-6 0-3,6 0 68,-7 0-56,-1 0-6,0 0 0,0 0 1,-7 0 1,5 0-2,-5 0-79,7 0-14,1 0 91,-1 0-27,0 0 48,0 0-18,-7 0 3,5 0-11,-13 0 8,6 0 13,0 0 6,-6 0-21,13 0 0,-13 0 1,6 0 0,-1 0 0,-5 0 0,14 0 0,-14 0 147,5 0-124,1 0-97,-6 0 65,13 0-7,-5 0-20,7 0-2,-7 0 103,-3 0-69,1 0-494,-6 0 1,6 0-1</inkml:trace>
  <inkml:trace contextRef="#ctx0" brushRef="#br0" timeOffset="3">6017 4134 19690,'0'26'372,"0"-1"-196,0-7-39,0 7-75,0 2 49,0 7-24,0-7-13,0 6 1,0-6-103,0 7 101,0-7 1,0 12-58,0-5 1,0 5 79,0-5-127,0 1 1,0 5 40,0 0 0,0 7-3,0-7 0,0 0-34,0-5 1,0-1 47,0 1 1,0 0-54,0-1 1,0-5 45,0 0 0,0-6-10,0 6 0,0-6 11,0 6-13,0-8 1,0 11 8,0-3-42,0 4 35,0 9 0,0-5-12,0 3 0,0-3 12,0-3 0,0 1-7,0-1 9,0 1-10,0 15 1,0-12-6,0 8 6,0-7 0,0 1 3,0 1-44,0-1 42,0 2 1,0-11-113,0 3 100,0-3-57,0 11 59,0 3 1,0-1-27,0-4 0,0-9-4,0-2 0,0 0-41,0 5 62,0 1 1,0 1 13,0 5 1,0-5 11,0 4-17,0-3 0,0-8-10,0 0-22,0-1-3,0 15 50,0-7 1,0 7 4,0-9-57,0-7 1,0 6 6,0-5 1,0 5 80,0 2-54,0-8 1,0 5 14,0-3 0,0 4-25,0 1 25,0-7 1,0 6-5,0-4 1,0-2 29,0 1 17,0 1 58,0 14 13,0 1-120,0 8 15,0-8 5,0-10 6,0-1-20,0-6-8,0 8-29,0-1-9,0 1 39,0-1 4,0 1 25,0 0-24,0-1 3,0-7 0,0 6 0,0-5 73,0-3-60,0 8-2,0-14 3,0 6 20,0-7-35,0-1 0,0 0-3,0-7 12,0 5-116,0-5 106,0 7-115,0 0 93,0 1 19,0-9 22,0 7 3,0-7 1,0 1-31,0 5 43,0-5-23,0-1-7,0 7 7,0-7-50,0 1 39,0 5-9,0-13-293,0 6 0,0-23 1,0-5-1</inkml:trace>
  <inkml:trace contextRef="#ctx0" brushRef="#br1" timeOffset="4">533 4393 20273,'0'35'1,"0"-1"0,0 1-17,0-1 0,0 1 19,0-1 0,0 3-34,0 3 0,0-1-3,0 7 0,0-2-23,0 2 1,0 2 58,0-7 0,0 7 2,0-2 0,0-2-9,0 2 1,0 0 43,0 6 1,0 0-37,0 0 1,0-4 2,0 4 1,0-10-22,0 10 1,0-4-3,0 4 1,0-6-25,0 0 1,0-6 38,0 6 1,0-7-4,0 1 1,0 3-6,0-3 1,0 2 6,0-2 1,0-3 9,0 3 1,0 3 8,0-3 0,0 2 13,0-1 1,0-3-25,0 8 1,0-7 7,0 1 0,0 4-6,0 2 1,0-2-14,0 3 1,0-7 11,0 6 1,0-6-19,0 6 1,0-7-3,0 1 0,0-3-24,0-3 189,0 1-147,0 7 16,0-5-6,0 5-7,0-15 19,0 6-67,0-14-19,0 13-19,0-12 37,0 12-13,0-5 69,0 8-41,0-1 33,0 1 1,0 0-30,0-1 80,0-7-51,0 6 12,0 1 15,0 3 5,0 5-41,0-7 13,0-1-10,0-7 9,0-2 19,0-8-40,0-7-2,0 5 7,0-5-5,0 15-13,0-6 23,0 14 9,0-14-13,0 6 213,0-8-126,0-7-53,0-2-61,0-1-3,0-5-63,0 14 117,0-14-395,0 5 1,0-7-1</inkml:trace>
  <inkml:trace contextRef="#ctx0" brushRef="#br1" timeOffset="5">1432 4479 19534,'0'-19'421,"0"4"-95,0 15-234,0 23 1,0-2-85,0 19 1,0-3 42,0-3 1,0 3-15,0 3 1,0-1-63,0 7 0,0-6 71,0 6 0,0-5-103,0 5 1,0-4 93,0 10 1,0-10-56,0 10 1,0-4 35,0 4 0,0 2 7,0 3 0,0-3-17,0 4 1,0-4-1,0-2 0,0-1-40,0 1 0,0 0 19,0 0 0,0-2-47,0-4 1,0-2 61,0-3 1,0-5-42,0 5 0,0-5 26,0-1 1,0-1 3,0 1 1,0-1-11,0 1 0,0-6 8,0 0 0,0-1-45,0 7 1,0 0 39,0-1 1,0 1 1,0-1 1,0 1-4,0 0 1,0-1-65,0 1 36,0-1 43,0 9-14,0 1 17,0 8-22,0 0 1,0-2-3,0-4-9,0-4-8,0-8 11,0 9 0,0 1 30,0 8 1,0-8-2,0-4 65,0-11-77,0 4 64,0-14 14,0 14-49,0-6-2,0 7-60,0 1 59,0-1-113,0 9 93,0-7-1,0 14 0,0-13 16,0 3-25,0-11 92,0 3-78,0-5 15,0 8 4,0 0 53,0-9-29,0 7 5,0-14-22,0 6 3,0 0 45,0-5-40,0 4 3,0-14-1,0 5-78,0-13-264,0 6 1,0-8-1</inkml:trace>
  <inkml:trace contextRef="#ctx0" brushRef="#br1" timeOffset="6">2262 4462 21027,'0'40'145,"0"1"0,0-1-92,0-5 1,0 7-123,0 4 0,0 4 68,0 2 1,0 2 63,0 3 0,0-1-166,0 8 1,0-9 31,0 3 0,0-4-47,0-2 0,0-1 31,0 1 171,0 0-92,0 0 0,0 0 12,0 0 0,0 2 14,0 3-27,0-3 0,0 6 8,0-8 0,0 5-24,0 1 0,0 0-71,0-7 0,0-1 65,0-4 0,0 2-20,0-7 1,0-1 3,0-5 2,0-1-5,0 1 52,0 7-53,0-13 140,0 11-117,0-5 113,0 9-89,0 8 1,0-2 18,0-4 1,0-9-81,0-9 31,0 1 0,0 12-6,0-1 0,0-5 20,0-7 32,0-6-38,0 18 75,0-11 133,0 13-145,0 0 1,0 1 11,0 3 1,0-10-40,0-7 32,0-8-59,0 12 1,0-6-59,0 7 9,0-7-21,0-2 102,0-8-15,0 8 6,0 2 0,0 8 16,0-1-13,0-7-8,0 6 16,0-14 4,0 14 62,0-14-14,0 6-12,0 0 7,0-6-51,0 14 5,0-14 10,0 6-34,0-8 30,0 8-54,0-5 2,0 5 22,0 0-19,0-6 15,0 6-4,0-16-127,0 7-6,0-14-167,0 5 1,0-22 313,0-8 0,0-8 0,0-3 0</inkml:trace>
  <inkml:trace contextRef="#ctx0" brushRef="#br1" timeOffset="7">3127 4479 20237,'0'29'379,"0"0"-287,0 0 1,0 17 29,0 0 1,0 2-179,0-7 0,0 1 85,0 4 0,0 8-43,0-8 1,0 8 38,0-8-23,0 11 0,0-3 6,0 4 1,0 1-40,0-1 56,0 7 0,0-11 9,0 4-673,0 3 656,0-7 0,0 6-76,0-8 78,0-8 0,0 4-34,0-8-156,0 0 107,0 3-22,0-7-31,0 7 98,0-9 7,0-7-6,0 6 0,0-1 618,0 9-620,0-1 1,0 0-11,0 1 0,0-1 5,0-5 0,0-7-13,0 1 0,0-6-8,0 6 1,0-6 103,0 6-75,0-8 0,0 6-25,0-4 87,0-4-64,0 14 1,0-12 90,0 8-83,0 0 0,0 5 8,0 1 1,0 5 6,0 1 0,0-1-6,0-5 0,0-1 1,0 1 0,0-1 27,0 1-30,0 0 1,0-1 0,0-5 81,0 0-78,0-8-67,0 4 33,0 0 0,0 2 4,0 7-10,0-7 104,0 6 0,0-14 30,0 6-100,0 0 0,0-13 32,0 11-13,0-14 1,0 1 21,0 5-23,0 3-12,0 1 37,0 13-6,0-5 55,0 16-74,0-7 13,0-1 84,0-3-85,0-12-9,0 5 20,0-8-7,0 0-7,0-7 1,0 5-8,0-13-60,0 6-188,0-1-188,0-5-33,0 14 206,0-7-96,0 16 68,0-5 42,0 4 235,0-6 0,0-9 0,0-1 0</inkml:trace>
  <inkml:trace contextRef="#ctx0" brushRef="#br1" timeOffset="8">4355 4549 19697,'0'34'133,"0"1"-54,0-1 1,0-5 1,0 0 0,0 0 5,0 5 0,0-5 14,0 0 1,0 0 9,0 5-67,0 9 1,0-5 40,0 8 0,0-5-12,0 5 1,0 0-60,0 6 0,0 0 56,0-1 0,0-1-120,0-3 0,0 8 39,0-3-8,0 4 0,0-4-5,0 0 0,0 0-8,0-1 39,0 1 1,0-6 28,0 1 0,0-3-25,0 2 1,0-2-115,0-4 1,0-3 66,0 3 1,0-1 1,0 1 1,0-3 24,0 3 0,0-2 113,0 3-111,0-5 0,0 6 17,0-7-20,0 7 1,0-5 94,0 3-89,0-3 16,0-3-29,0 1 1,0-1 6,0 1 1,0 0-35,0-1 1,0 7-14,0-1 0,0 2 51,0-2 0,0-1-6,0 7 1,0-8 57,0 3-60,0-5 0,0-1 188,0-1-179,0-7 40,0 6 24,0-14-43,0 6-1,0-15-15,0-2-6,0-1-5,0-5-6,0 14-8,0-7 14,0 16 1,0 2 28,0 8 1,0-1 37,0-7 8,0 6 96,0-14-134,0 6 61,0-15-51,0 13-32,0-20 2,0 20-40,0-5-22,0 1 40,0 14-20,0-6-146,0 7 160,0 1-95,0-16 102,0 4-13,0-13-63,0-1-359,0-1 297,0 0-3,0-6-354,0 13 218,0-6-19,0 9 312,0-9 0,0 14 0,0-3 0</inkml:trace>
  <inkml:trace contextRef="#ctx0" brushRef="#br1" timeOffset="9">5375 4583 19397,'0'-19'323,"0"4"856,0 15-948,0 23-94,0-10-9,0 27-154,0-13 0,0 8 100,0 0 1,0-7-130,0 1 0,0 0 113,0 6 0,0 5-95,0 0 0,0 8 203,0-2-120,0 4-11,0 2 1,0 6-47,0 0 46,0 7 1,0-11-50,0 3 0,0-1 60,0 2 0,0-10-163,0 4 146,0-4 0,0-4-32,0-4 0,0 2-89,0-1 1,0 1-37,0-2-36,0-3 119,0 5 1,0-1-21,0-1 0,0 2 8,0-1 0,0-3-8,0 8 1,0-6 61,0 7 1,0-9 0,0 2 1,0-9 10,0-2 31,0-8-8,0 12-31,0-6 12,0-1 10,0-1-42,0 0-1,0 2 19,0 16 1,0-1-3,0 4 0,0-9-58,0-9 27,0 1 1,0 6-6,0-1 18,0-7 52,0-2-49,0 0 41,0-6 8,0 14-26,0-6 9,0 8-8,0-1 6,0 1-14,0-1 7,0 1-1,0-8-13,0-10 9,0 6-1,0-19-4,0 11-10,0-7 0,0 2 15,0 15-2,0 2-7,0-1 0,0 7 6,0-6 1,0 2 10,0 0-11,0-16 4,0 10 2,0-13-50,0 15-4,0-6 44,0 14-3,0-6 0,0-1 1,0 7-5,0-14 37,0-1-31,0 5 44,0-12 4,0 14-21,0 0 11,0-6-28,0 14 1,0-6-68,0 0 69,0-10 0,0-9 168,0-8-161,0 7-5,0 3 16,0 7-95,0 1-7,0-1-319,0 0 71,0-7-19,0-2 1,0-8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8:36:54.578"/>
    </inkml:context>
    <inkml:brush xml:id="br0">
      <inkml:brushProperty name="width" value="0.2" units="cm"/>
      <inkml:brushProperty name="height" value="0.2" units="cm"/>
      <inkml:brushProperty name="color" value="#008C3A"/>
    </inkml:brush>
    <inkml:brush xml:id="br1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60 4165 19728,'-20'0'174,"-4"0"52,22 0 615,-6 0-644,24 0-193,-4 0 0,16 0 29,-4 0 3,-3 0 1,13 0-39,-4 0 1,-1 0 57,1 0 0,1 0-93,4 0 0,-4 0 73,-1 0 1,1 0-35,4 0 1,-4 0 57,-1 0-29,1 0 0,11 0 25,0 0-31,1 0 1,-1 0 57,0 0-54,1 0 1,-1 0-2,1 0 0,-1 0 42,-6 0-109,1 0 1,5 0 46,1 0 0,-7 0-2,-6 0 0,-6 0-15,7 0 1,-7 0-24,6 0 114,-8 0-74,13 0-6,-7 0 0,8 0 15,1 0-25,-9 0 1,12 0 12,-3 0 1,-3 0 0,-4 0 0,1 0-81,5 0 0,-6 0 74,0 0 0,1 0-6,5 0 1,-6 0-20,0 0 107,1 0-93,13 0 54,3 0-31,7 0-1,0 0 0,-1 0 3,-5 0-16,-2 0 1,-4 0-6,0 0 0,3 0 11,-3 0 0,-3 0-10,3 0 0,-4 0 7,-2 0 0,-5 0-47,-1 0 113,0 0 10,15 0 4,1 0 12,9 0-48,-1 0-23,1 0 0,-4 0-41,-1 0 1,-6 0 41,-8 0 0,1 0-28,-1 0 1,6 0-2,0 0 0,1 0 1,-7 0 0,7 0 34,-1 0 1,0 0 7,-5 0 0,-1 0-43,1 0 0,-1 0 18,0 0 0,1 0-35,-1 0 35,0 0 1,6 0-16,1 0 1,-1 0-10,-5 0 1,-1 0-8,1 0 1,5 0 17,1 0 0,-1 0-4,-6 0 1,0 0 49,1 0 0,5 0-44,0 0 1,1 0 19,-7 0 1,1 0-14,-1 0 0,-6 0 7,0 0 0,1 0-11,5 0 0,0 0 1,6 0-5,2 0 0,-9 0-3,-4 0 0,-1 0-14,7 0 1,-8 0 18,2 0 0,-7 0-23,7 0 0,-7 0 16,6 0-217,-8 0 193,20 0 63,-11 0 15,14 0 6,-9 0-17,0 0-42,0 0 23,-8 0 7,7 0-20,-15 0 6,6 0-12,1 0-3,-7 0-4,14 0 6,-5 0 6,6 0-9,2 0 8,0 0-8,-1 0 5,8 0 7,-5 0 86,5 0 13,-7 0-65,-2 0-15,10 0 0,-7 0-41,5 0 36,-13 0 1,4 0-115,-3 0 121,-5 0-90,8 0 26,-6 0-13,9 0-11,-9 0 41,-1 0 101,-10 0-96,-6 0 205,-4 0-147,2 0-760,-7 0 1,6 0 0</inkml:trace>
  <inkml:trace contextRef="#ctx0" brushRef="#br0" timeOffset="1">0 4134 20287,'0'26'122,"0"7"-156,0-6-4,0 8 1,0-1-48,0 1-4,0-8 0,0 5 30,0-3 7,0-4-26,0 16 49,0-13-140,0 15 144,0-9-78,0 1 76,0-8-5,0 5 170,0-12-186,0 5 116,0 0-78,0 1-42,0 9 63,0 0-18,0-1-98,0 1-21,0-8 31,0 5 3,0-12 45,0 12-18,0-5 56,0 8-54,0-8 155,0 5-63,0-5 177,0 0-165,0-2-18,0-8-93,0 1 89,0 7-37,0-6 29,0 6-197,0 0 165,0-6-10,0 14 50,0-6-48,0 7 39,0 1-28,0-1-17,0-7 25,0 6-80,0-14 87,0 14-7,0-14 25,0 14-26,0-14 0,0 14-6,0-7 50,0 1-38,0 6 26,0-6-80,0 7-7,0 1 60,0-8-13,0 6 17,0-14-21,0 13 46,0-12-42,0 5 148,0 0-89,0-6 16,0 6-65,0 0 32,0-6-28,0 6 26,0-8-53,0 1 37,0-1 26,0 0 42,0 0 9,0 1-45,0 7-4,0-6-28,0 6 35,0-8-89,0 1 7,0-1-16,0-8 47,0 7-10,0-7 14,0 9-9,0-1 30,0 0-22,0 8-41,0 2 46,0 0-57,0-2 36,0-8 11,0 1 11,0-1-25,0-7 0,0 5 1,0-5 51,0 7-34,0 0 28,0 0-8,0 1 1,0-9 31,0-1-35,0 0 49,0-6-43,0 13-86,0-5 22,0 7-10,0 8 44,0-6-3,0 14 26,0-14-42,0 6 61,0-8-44,0-7 26,0 13-20,0-12 5,0 22-75,0-14 69,0 14-115,0-6 96,0 0-133,0 5 113,0-5 22,0 0 28,0 6 9,0-14 133,0 6-93,0-8 9,0 1 23,0-1-57,0 0 6,0-7-52,0 5-9,0-13 19,0 14 9,0-15 16,0 7-8,0 0 51,0-6 9,0 13-50,0-13 100,0 6-102,0-1 5,0-5-38,0 14 34,0-7 69,0 1 11,0-2-21,0-1 29,0-5-77,0 14 26,0-15 1,0 7-70,0 0 40,0 1-5,0 9-2,0-9 63,0 7 8,0-14 17,0 13 11,0-13-792,0 6 682,0-1 81,0-5-85,0 14 0,0-14 5,0 13 1,0-13-1,0 13-26,0-13 21,0 6-12,0-1-84,0-5 94,0 14 1,0-14 22,0 5-24,0 1 9,0-6-1,0 13-2,0-13 2,0 14-8,0-14-258,0 5 250,0 1-2,0-6-2,0 13 16,0-13 5,0 14-13,0-15 11,0 15 114,0-14-119,0 13 12,0-13 39,0 6-45,0-1 5,0-5 0,0 14-11,0-14-7,0 13-3,0 2 10,0 3 18,0 4-14,0-6 25,0-1 6,0-7-16,0-3 4,0 1-11,0-6-1,0 13-6,0-13-7,0 14-16,0-7 25,0 9 8,0-1 1,0-8-11,0 7 0,0-7-1,0 9 0,0-9 30,0 7-28,0-7 4,0 1-17,0-2 13,0-1 1,0-5-32,0 14 0,0-15 24,0 15-4,0-14-3,0 13 15,0-13 177,0 6-131,0-1 55,0-5-85,0 14-2,0-14-244,0 5 0,0-7 1</inkml:trace>
  <inkml:trace contextRef="#ctx0" brushRef="#br0" timeOffset="2">60 8322 19293,'-20'0'107,"-4"0"80,22 0 317,-6 0-329,24 0-11,-4 0-40,22 0-55,-5 0 0,7 0 19,0 0-50,1 0 1,5 0-50,0 0 1,3 0 61,-3 0 1,-3 0-18,3 0 0,2 0-14,-1 0 0,8 0-8,-3 0 0,5 0-12,1 0 0,0 0-4,0 0 0,1 0-6,0 0 1,-7 0-7,0 0 1,-1 0-18,2 0 1,-5 0 37,-8 0 0,1 0-94,-1 0 85,0 0 0,13 0 0,-1 0 1,1 0 2,-13 0 0,1 0-3,-2 0 1,2 0 3,-1 0 0,1 0 0,-1 0 1,0 0 4,1 0 0,-1 0-7,0 0 0,1 0 38,-1 0-31,1 0 1,11 0-4,0 0 1,1 0-3,-12 0 0,-2 0 1,2 0 0,5 0-2,1 0 1,5 0-1,-5 0 1,7 0 13,-2 0 0,-1 0-12,1 0 1,-1 0 49,1 0 0,3 0-20,-9 0 0,8 0 3,-1 0 0,-2 0-3,1 0 1,-1 0 6,1 0 1,-2 0-38,-4 0 1,-3 0 3,3 0 1,-9 0-25,-3 0 1,1 0 34,4 0 0,2 0-54,-1 0 0,1 0 31,-1 0 1,0 0-8,1 0 1,-1 0 13,0 0 0,1 0 1,-1 0 0,1 0-1,-2 0 1,2 0 0,0 0 0,-1 0 1,0 0-1,0 0 0,7 0 78,-1 0 1,0 0-58,-5 0 1,-7 0 30,1 0-51,7 0 1,8 0-2,9 0 1,-13 0-12,1 0 1,-9 0 17,8 0 1,-4 0-7,-1 0 1,0 0 3,-1 0 1,0 0 53,0 0 0,-5 0-55,-1 0 116,0 0-94,15 0 5,-7 0-31,15 0-1,-15 0-16,14 0 28,-14 0 0,7 0-103,-9 0 83,-8 0-8,7 0 49,-6 0 10,6 0-11,2 0-10,7 0 0,-11 0 40,3 0-30,-11 0-49,8 0 53,-4 0-107,7 0 37,0 0-9,-7 0 35,5 0-7,-14 0 13,6 0-12,-8 0 32,1 0-88,7 0-9,-6 0 78,15 0 0,-15 0 56,14 0-76,-13 0 92,5 0-71,-8 0 20,0 0-13,1 0-1,-2 0-8,1 0-5,9 0 4,-7 0-3,6 0 68,-7 0-56,-1 0-6,-1 0 0,1 0 1,-7 0 1,5 0-2,-6 0-79,8 0-14,1 0 91,-1 0-27,0 0 48,-1 0-18,-6 0 3,5 0-11,-14 0 8,6 0 13,1 0 6,-7 0-21,14 0 0,-14 0 1,6 0 0,-1 0 0,-5 0 0,15 0 0,-15 0 147,6 0-124,0 0-97,-6 0 65,14 0-7,-5 0-20,6 0-2,-6 0 103,-4 0-69,2 0-494,-7 0 1,6 0-1</inkml:trace>
  <inkml:trace contextRef="#ctx0" brushRef="#br0" timeOffset="3">6322 4134 19690,'0'26'372,"0"-1"-196,0-7-39,0 7-75,0 2 49,0 7-24,0-7-13,0 6 1,0-6-103,0 7 101,0-7 1,0 12-58,0-5 1,0 5 79,0-5-127,0 1 1,0 5 40,0 0 0,0 7-3,0-7 0,0 0-34,0-5 1,0-1 47,0 1 1,0 0-54,0-1 1,0-5 45,0 0 0,0-6-10,0 6 0,0-6 11,0 6-13,0-8 1,0 11 8,0-3-42,0 4 35,0 9 0,0-5-12,0 3 0,0-3 12,0-3 0,0 1-7,0-1 9,0 1-10,0 15 1,0-12-6,0 8 6,0-7 0,0 1 3,0 1-44,0-1 42,0 2 1,0-11-113,0 3 100,0-3-57,0 11 59,0 3 1,0-1-27,0-4 0,0-9-4,0-2 0,0 0-41,0 5 62,0 1 1,0 1 13,0 5 1,0-5 11,0 4-17,0-3 0,0-8-10,0 0-22,0-1-3,0 15 50,0-7 1,0 7 4,0-9-57,0-7 1,0 6 6,0-5 1,0 5 80,0 2-54,0-8 1,0 5 14,0-3 0,0 4-25,0 1 25,0-7 1,0 6-5,0-4 1,0-2 29,0 1 17,0 1 58,0 14 13,0 1-120,0 8 15,0-8 5,0-10 6,0-1-20,0-6-8,0 8-29,0-1-9,0 1 39,0-1 4,0 1 25,0 0-24,0-1 3,0-7 0,0 6 0,0-5 73,0-3-60,0 8-2,0-14 3,0 6 20,0-7-35,0-1 0,0 0-3,0-7 12,0 5-116,0-5 106,0 7-115,0 0 93,0 1 19,0-9 22,0 7 3,0-7 1,0 1-31,0 5 43,0-5-23,0-1-7,0 7 7,0-7-50,0 1 39,0 5-9,0-13-293,0 6 0,0-23 1,0-5-1</inkml:trace>
  <inkml:trace contextRef="#ctx0" brushRef="#br1" timeOffset="4">560 4393 20273,'0'35'1,"0"-1"0,0 1-17,0-1 0,0 1 19,0-1 0,0 3-34,0 3 0,0-1-3,0 7 0,0-2-23,0 2 1,0 2 58,0-7 0,0 7 2,0-2 0,0-2-9,0 2 1,0 0 43,0 6 1,0 0-37,0 0 1,0-4 2,0 4 1,0-10-22,0 10 1,0-4-3,0 4 1,0-6-25,0 0 1,0-6 38,0 6 1,0-7-4,0 1 1,0 3-6,0-3 1,0 2 6,0-2 1,0-3 9,0 3 1,0 3 8,0-3 0,0 2 13,0-1 1,0-3-25,0 8 1,0-7 7,0 1 0,0 4-6,0 2 1,0-2-14,0 3 1,0-7 11,0 6 1,0-6-19,0 6 1,0-7-3,0 1 0,0-3-24,0-3 189,0 1-147,0 7 16,0-5-6,0 5-7,0-15 19,0 6-67,0-14-19,0 13-19,0-12 37,0 12-13,0-5 69,0 8-41,0-1 33,0 1 1,0 0-30,0-1 80,0-7-51,0 6 12,0 1 15,0 3 5,0 5-41,0-7 13,0-1-10,0-7 9,0-2 19,0-8-40,0-7-2,0 5 7,0-5-5,0 15-13,0-6 23,0 14 9,0-14-13,0 6 213,0-8-126,0-7-53,0-2-61,0-1-3,0-5-63,0 14 117,0-14-395,0 5 1,0-7-1</inkml:trace>
  <inkml:trace contextRef="#ctx0" brushRef="#br1" timeOffset="5">1505 4479 19534,'0'-19'421,"0"4"-95,0 15-234,0 23 1,0-2-85,0 19 1,0-3 42,0-3 1,0 3-15,0 3 1,0-1-63,0 7 0,0-6 71,0 6 0,0-5-103,0 5 1,0-4 93,0 10 1,0-10-56,0 10 1,0-4 35,0 4 0,0 2 7,0 3 0,0-3-17,0 4 1,0-4-1,0-2 0,0-1-40,0 1 0,0 0 19,0 0 0,0-2-47,0-4 1,0-2 61,0-3 1,0-5-42,0 5 0,0-5 26,0-1 1,0-1 3,0 1 1,0-1-11,0 1 0,0-6 8,0 0 0,0-1-45,0 7 1,0 0 39,0-1 1,0 1 1,0-1 1,0 1-4,0 0 1,0-1-65,0 1 36,0-1 43,0 9-14,0 1 17,0 8-22,0 0 1,0-2-3,0-4-9,0-4-8,0-8 11,0 9 0,0 1 30,0 8 1,0-8-2,0-4 65,0-11-77,0 4 64,0-14 14,0 14-49,0-6-2,0 7-60,0 1 59,0-1-113,0 9 93,0-7-1,0 14 0,0-13 16,0 3-25,0-11 92,0 3-78,0-5 15,0 8 4,0 0 53,0-9-29,0 7 5,0-14-22,0 6 3,0 0 45,0-5-40,0 4 3,0-14-1,0 5-78,0-13-264,0 6 1,0-8-1</inkml:trace>
  <inkml:trace contextRef="#ctx0" brushRef="#br1" timeOffset="6">2377 4462 21027,'0'40'145,"0"1"0,0-1-92,0-5 1,0 7-123,0 4 0,0 4 68,0 2 1,0 2 63,0 3 0,0-1-166,0 8 1,0-9 31,0 3 0,0-4-47,0-2 0,0-1 31,0 1 171,0 0-92,0 0 0,0 0 12,0 0 0,0 2 14,0 3-27,0-3 0,0 6 8,0-8 0,0 5-24,0 1 0,0 0-71,0-7 0,0-1 65,0-4 0,0 2-20,0-7 1,0-1 3,0-5 2,0-1-5,0 1 52,0 7-53,0-13 140,0 11-117,0-5 113,0 9-89,0 8 1,0-2 18,0-4 1,0-9-81,0-9 31,0 1 0,0 12-6,0-1 0,0-5 20,0-7 32,0-6-38,0 18 75,0-11 133,0 13-145,0 0 1,0 1 11,0 3 1,0-10-40,0-7 32,0-8-59,0 12 1,0-6-59,0 7 9,0-7-21,0-2 102,0-8-15,0 8 6,0 2 0,0 8 16,0-1-13,0-7-8,0 6 16,0-14 4,0 14 62,0-14-14,0 6-12,0 0 7,0-6-51,0 14 5,0-14 10,0 6-34,0-8 30,0 8-54,0-5 2,0 5 22,0 0-19,0-6 15,0 6-4,0-16-127,0 7-6,0-14-167,0 5 1,0-22 313,0-8 0,0-8 0,0-3 0</inkml:trace>
  <inkml:trace contextRef="#ctx0" brushRef="#br1" timeOffset="7">3286 4479 20237,'0'29'379,"0"0"-287,0 0 1,0 17 29,0 0 1,0 2-179,0-7 0,0 1 85,0 4 0,0 8-43,0-8 1,0 8 38,0-8-23,0 11 0,0-3 6,0 4 1,0 1-40,0-1 56,0 7 0,0-11 9,0 4-673,0 3 656,0-7 0,0 6-76,0-8 78,0-8 0,0 4-34,0-8-156,0 0 107,0 3-22,0-7-31,0 7 98,0-9 7,0-7-6,0 6 0,0-1 618,0 9-620,0-1 1,0 0-11,0 1 0,0-1 5,0-5 0,0-7-13,0 1 0,0-6-8,0 6 1,0-6 103,0 6-75,0-8 0,0 6-25,0-4 87,0-4-64,0 14 1,0-12 90,0 8-83,0 0 0,0 5 8,0 1 1,0 5 6,0 1 0,0-1-6,0-5 0,0-1 1,0 1 0,0-1 27,0 1-30,0 0 1,0-1 0,0-5 81,0 0-78,0-8-67,0 4 33,0 0 0,0 2 4,0 7-10,0-7 104,0 6 0,0-14 30,0 6-100,0 0 0,0-13 32,0 11-13,0-14 1,0 1 21,0 5-23,0 3-12,0 1 37,0 13-6,0-5 55,0 16-74,0-7 13,0-1 84,0-3-85,0-12-9,0 5 20,0-8-7,0 0-7,0-7 1,0 5-8,0-13-60,0 6-188,0-1-188,0-5-33,0 14 206,0-7-96,0 16 68,0-5 42,0 4 235,0-6 0,0-9 0,0-1 0</inkml:trace>
  <inkml:trace contextRef="#ctx0" brushRef="#br1" timeOffset="8">4576 4549 19697,'0'34'133,"0"1"-54,0-1 1,0-5 1,0 0 0,0 0 5,0 5 0,0-5 14,0 0 1,0 0 9,0 5-67,0 9 1,0-5 40,0 8 0,0-5-12,0 5 1,0 0-60,0 6 0,0 0 56,0-1 0,0-1-120,0-3 0,0 8 39,0-3-8,0 4 0,0-4-5,0 0 0,0 0-8,0-1 39,0 1 1,0-6 28,0 1 0,0-3-25,0 2 1,0-2-115,0-4 1,0-3 66,0 3 1,0-1 1,0 1 1,0-3 24,0 3 0,0-2 113,0 3-111,0-5 0,0 6 17,0-7-20,0 7 1,0-5 94,0 3-89,0-3 16,0-3-29,0 1 1,0-1 6,0 1 1,0 0-35,0-1 1,0 7-14,0-1 0,0 2 51,0-2 0,0-1-6,0 7 1,0-8 57,0 3-60,0-5 0,0-1 188,0-1-179,0-7 40,0 6 24,0-14-43,0 6-1,0-15-15,0-2-6,0-1-5,0-5-6,0 14-8,0-7 14,0 16 1,0 2 28,0 8 1,0-1 37,0-7 8,0 6 96,0-14-134,0 6 61,0-15-51,0 13-32,0-20 2,0 20-40,0-5-22,0 1 40,0 14-20,0-6-146,0 7 160,0 1-95,0-16 102,0 4-13,0-13-63,0-1-359,0-1 297,0 0-3,0-6-354,0 13 218,0-6-19,0 9 312,0-9 0,0 14 0,0-3 0</inkml:trace>
  <inkml:trace contextRef="#ctx0" brushRef="#br1" timeOffset="9">5648 4583 19397,'0'-19'323,"0"4"856,0 15-948,0 23-94,0-10-9,0 27-154,0-13 0,0 8 100,0 0 1,0-7-130,0 1 0,0 0 113,0 6 0,0 5-95,0 0 0,0 8 203,0-2-120,0 4-11,0 2 1,0 6-47,0 0 46,0 7 1,0-11-50,0 3 0,0-1 60,0 2 0,0-10-163,0 4 146,0-4 0,0-4-32,0-4 0,0 2-89,0-1 1,0 1-37,0-2-36,0-3 119,0 5 1,0-1-21,0-1 0,0 2 8,0-1 0,0-3-8,0 8 1,0-6 61,0 7 1,0-9 0,0 2 1,0-9 10,0-2 31,0-8-8,0 12-31,0-6 12,0-1 10,0-1-42,0 0-1,0 2 19,0 16 1,0-1-3,0 4 0,0-9-58,0-9 27,0 1 1,0 6-6,0-1 18,0-7 52,0-2-49,0 0 41,0-6 8,0 14-26,0-6 9,0 8-8,0-1 6,0 1-14,0-1 7,0 1-1,0-8-13,0-10 9,0 6-1,0-19-4,0 11-10,0-7 0,0 2 15,0 15-2,0 2-7,0-1 0,0 7 6,0-6 1,0 2 10,0 0-11,0-16 4,0 10 2,0-13-50,0 15-4,0-6 44,0 14-3,0-6 0,0-1 1,0 7-5,0-14 37,0-1-31,0 5 44,0-12 4,0 14-21,0 0 11,0-6-28,0 14 1,0-6-68,0 0 69,0-10 0,0-9 168,0-8-161,0 7-5,0 3 16,0 7-95,0 1-7,0-1-319,0 0 71,0-7-19,0-2 1,0-8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2-18T18:41:03.243"/>
    </inkml:context>
    <inkml:brush xml:id="br0">
      <inkml:brushProperty name="width" value="0.4" units="cm"/>
      <inkml:brushProperty name="height" value="0.8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156 225,'-7'-63,"5"13,-14 17,7 6,-1 1,2 1,8 100,0-31,-3 29,-1 7,0-28,0-2,-1 11,-1-1,-2-4,2-2,0 32,-5 1,5-1,-2 1,3-1,3-5,-4 0,4-16,2 33,0-8,0-37,0 0,0 41,8-32,-6-20,13-25,-5-71,-1 16,-4-26,-2-9,0 22,0 1,0-16,-1-1,2 7,-2 3,-2-30,0-5,0 0,8 0,-7 38,0-2,3-1,-1-1,-2-4,-2 1,1 8,0 2,0-33,0 30,0 11,0 26,0 2,-7 67,5-31,-6 75,8-17,0-28,0 3,0 8,-2-1,-1-2,0-2,3-5,-1-3,-5 32,4 0,2 5,0-5,0 0,-2-1,-4 7,4-1,-4 1,5 1,1 4,0-3,-1-31,0 1,-2-4,0 0,2-3,0-1,-5 30,4-8,2-21,0 4,0 0,0 3,0 10,0 2,0 3,0-2,0-7,0-3,0-8,0 0,0-1,0 1,0-1,0 2,0 10,0 1,0-6,0 1,0-2,0 1,0 4,0 0,0-2,0 1,1 9,-2 0,-2-10,-1-1,3 4,0-1,-3-3,0-1,3 1,2-1,-1-3,0 0,0-1,0-1,0 41,0-2,-8-7,6-1,-5 1,7-9,0-8,0-11,0-15,0-1,0-16,0-10,0-9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2-18T18:41:04.738"/>
    </inkml:context>
    <inkml:brush xml:id="br0">
      <inkml:brushProperty name="width" value="0.4" units="cm"/>
      <inkml:brushProperty name="height" value="0.8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156 1,'-38'51,"7"1,31 8,0 9,0 10,-4-29,0 2,2 46,-1-43,-1 1,0-4,0 0,2 44,-2-45,0 0,12 37,-6-1,13-3,-13-5,6 0,-8-2,0-1,0 3,0 8,0-1,0-7,0 5,0-5,0 15,0-5,0 5,0-8,-8 9,6-7,-5-37,-1 0,6 37,-6 6,8-7,-7-1,5 8,-14-5,15-3,-7-1,0-6,6-1,-5 7,7-14,0 6,0-8,0 8,0-6,0 13,0-12,0 12,0-13,0 6,0 0,0-6,0 14,0-14,0 6,0-8,7-16,-5 5,6-29,-8 11,8-13,-7-8,15 12,-14-19,5 13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2-18T18:41:06.419"/>
    </inkml:context>
    <inkml:brush xml:id="br0">
      <inkml:brushProperty name="width" value="0.4" units="cm"/>
      <inkml:brushProperty name="height" value="0.8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52 1,'-19'55,"4"-7,7-23,6 10,-6 1,8 14,0 2,0 10,0 7,0 15,0-3,0-31,0 2,0 44,4-44,0 0,0 0,2 0,2-1,1 1,-4 0,0 0,10 44,-14-45,0 0,7 37,-1 6,3 1,0-7,-7-37,1 0,4 37,-7-37,0 0,6 45,-6-41,-2 2,1-1,0 1,1 3,-2 1,-2 0,-1-1,-1-3,0-1,1 0,-1 0,-4-4,2 0,5 44,-2-45,1 0,3 37,-4-37,0 0,2 45,-6 0,8-2,0-15,0 5,0-13,0 6,0-15,0 5,-7-13,5 5,-6 1,8 1,0 9,0-1,0 0,0-8,0-1,0-8,0 0,0 0,-8 0,6-1,-5 1,7-7,0 4,0-20,0 12,7-14,3 7,7 1,1-1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2-18T18:41:07.981"/>
    </inkml:context>
    <inkml:brush xml:id="br0">
      <inkml:brushProperty name="width" value="0.4" units="cm"/>
      <inkml:brushProperty name="height" value="0.8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18 0,'-10'64,"2"-7,8-14,0-7,0 14,0-6,0 16,0 9,8 2,-6 21,6-11,-4-27,-1 2,-1 42,2-43,0 1,-4 0,0 0,0 0,0 1,0-1,0 1,0 3,0-1,0-6,0 0,0 3,0 0,0-4,0-1,-4 1,0 0,2 44,-5-2,7-7,0 7,0-6,0 6,0 1,0-7,0-2,0-16,0-19,0 22,0-7,0 28,0-8,7 1,-5-1,6-7,0 6,-6-14,5 6,-7-8,0 8,0-6,0 6,0-16,0 6,-7-21,5 12,-6-21,8 5,0 0,0-5,0 13,0 2,0 1,-8-1,6-10,-5-7,7 0,0-8,0-2,0-8,7 8,-5-6,6 6,-8 0,0 2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0:14.418"/>
    </inkml:context>
    <inkml:brush xml:id="br0">
      <inkml:brushProperty name="width" value="0.2" units="cm"/>
      <inkml:brushProperty name="height" value="0.2" units="cm"/>
    </inkml:brush>
    <inkml:brush xml:id="br1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77 18641,'0'19'285,"0"-3"-580,0-16 323,0-24 24,0 19-31,0-18 25,0 23 291,0 0-153,0-16-13,0 12 562,0-11-711,0 38 40,0-9-8,0 26-64,0-13 9,0 15 1,0-5-10,0 3 1,0-9 25,0-2 0,0-6-33,0 5 1,0 1 25,0 6 1,0-6-27,0-1 0,0 1 16,0 6 0,0-1-3,0 1 1,0 0 3,0-1 0,0 1-2,0-1 0,0 1-3,0 0 5,0-1-1,0 8 1,0 1 0,0 3 26,0-12 10,0 7-15,0-5 1,0 14-6,0-4 1,0-9 1,0-8 1,0-1-25,0 7 0,0 0 16,0-1 0,0-5-31,0 0 35,0 0-21,0 13-4,0 2 7,0 0 21,0 6-1,0-13-18,0 13 8,0-6 4,0 8 1,0-2-7,0-4 0,0-10 33,0-7-31,0 0 0,0 11 33,0 1 0,0-7-25,0-5-6,0 0 1,0 11 32,0 1 0,0-7-25,0-5 0,0 0-32,0 5 0,0 1 28,0 0 1,0-1-16,0 1 1,0-6 9,0-1 0,0 1-2,0 6 1,0-1-15,0 1 1,0 0-16,0-1-40,0 1 1,0 5 59,0 1 0,0-7-4,0-5-8,0-8 18,0 19 0,0-11-25,0 12 132,0-13-103,0 13 14,0-5-15,0 16 2,0 0 1,0-8-29,0-3 30,0-13-28,0 13 15,0-5-4,0 16 9,0-8 4,0 6-2,0-13-3,0 5-27,0-7 27,0-1-31,0 1 24,0 7-27,0-5 32,0 5-1,0 0 16,0-5-22,0-3 13,0-1-6,0-6-4,0 7 3,0-7 10,0-2-6,0 0-1,0-6 0,0 6-1,0-15 4,0 5-2,0-13-1,0 6 0,0 0 0,0 1 0,0 9 0,0-1 42,0 0-39,0-7-254,0-3 18,0-30 121,0 18 42,0-26-348,0 21 135,0-7 283,0 0 0,0-1 0,0 1 0</inkml:trace>
  <inkml:trace contextRef="#ctx0" brushRef="#br0" timeOffset="27900">66 30 19869,'-19'0'673,"3"0"-136,16 0-588,23 0 170,-17 0-352,33 0 49,-20 0 89,15 0 0,1 0 65,0 0 1,-9 0-8,7 0 1,0 0 53,7 0-57,0 0 68,-5 0 1,5 0-46,1 0 34,-9 0 10,1 0-21,2 0 1,9 0-6,8 0 0,0 0 0,-8 0-1,-4 0-1,-11 0-33,4 0 0,-6 0 29,7 0-152,-7 0 137,6 0-20,1 0-19,-5 0 132,19 0-33,-11 0 0,13 0 86,-4 0-135,-12 0 120,-1 0-80,2 0-27,9 0 24,8 0 1,-2 0-91,-4 0 87,-12 0-23,-1 0 1,0 0-20,7 0-23,0 0 33,3 0 11,-7 0 0,6 0-2,-7 0 0,0 0-3,-1 0 1,6 0 2,1 0-2,-1 0 0,6 0 0,0 0 0,0 0 1,-11 0-1,0 0 1,11 0-5,0 0 3,0 0 1,-11 0 0,-1 0-1,1 0 0,5 0 1,0 0 0,9 0 0,-3 0 0,2 0 5,-2 0 0,4 0 0,-4 0 1,4 0-6,2 0 2,0 0 24,-1 0 0,1 0 3,0 0 0,-6 0-2,0 0 0,2 0 5,10 0 0,-4 0-23,4 0 1,-5 0 4,-1 0 0,0 0-20,0 0 1,0 0-3,0 0 0,5 0-59,1 0 75,0 0-18,-6 0 1,5 0-8,1 0 1,1 0 11,-1 0 0,-4 0-1,3 0 0,3 0 30,-2 0 0,-1 0 4,-5 0 0,2 0-20,4 0 0,1 0 6,5 0 0,1 0 16,-7 0-1357,7 0 1335,-11 0 1,11 0-62,-7 0 61,7 0-34,-11 0 0,7 0-72,-3 0 1,-2 0 93,7 0 0,-7 0-5,1 0 1,-1 0-3,2 0 1,-2 0-4,7 0 1,-7 0 32,1 0-27,-3 0 2,6 0 1,-7 0 31,5 0-31,-4 0 1,6 0 0,-7 0 0,5 0 0,-4 0 670,-2 0 1,0 0-670,-1 0 1,-4 0 68,-1 0 1,0 0-72,6 0 1,-2 0-20,-4 0 18,4 0 3,-6 0 0,10 0-33,3 0 1,-3 0 22,4 0 0,-8 0 0,2 0 1,-4 0 9,9 0 0,-3 0-2,-2 0 0,-4 0 0,4 0 1,-4 0 0,10 0 0,-3 0 41,3 0-44,-12 0 3,19 0 1,-19 0 28,12 0-30,-4 0-5,-2 0 0,2 0-5,3 0 1,-3 0 5,4 0 1,-5 0-3,-1 0 0,6 0 6,0 0 1,-1 0-2,-5 0 1,0 0 20,0 0-21,0 0 1,0 0 0,0 0 52,-1 0-52,1 0 8,0 0 0,0 0 0,0 0 1,-2 0-12,-4 0 0,4 0 0,-4 0 0,4 0 7,2 0 0,-6 0-2,0 0 0,-2 0 3,2 0-1,4 0-2,-5 0 0,5 0 30,-4 0 0,4 0-27,-4 0 1,-2 0 1,2 0 1,-2 0-11,2 0 0,-1 0 0,-5 0 0,-4 0-6,5 0 1,-5 0-5,-1 0 1,-1 0 30,1 0 0,0 0-18,-1 0 0,1 0 92,-1 0 1,1 0-81,0 0 1,-1 0 4,1 0 0,-1 0-3,1 0 0,-1 0 4,1 0 0,5 0-37,1 0 0,-1 0-10,-5 0 0,1 0-8,5 0 46,-5 0-9,6 0 0,-5 0-7,3 0 6,-3 0 1,5 0 0,-6 0 0,5 0 1,-5 0 5,5 0 1,1 0 2,-2 0 1,1 0-1,-7 0 1,3 0 2,3 0 0,-3 0 24,3 0-30,-4 0-1,-1 0 0,0 0 0,-1 0 1,3 0-3,3 0 0,-3 0-1,3 0 1,-4 0-11,-1 0 0,0 0-3,-1 0 0,7 0 19,-1 0 0,0 0 0,-5 0 0,-4 0 93,3 0-96,-3 0 1,4 0 0,-3 0 14,-3 0-11,4 0-10,1 0 0,3 0 2,3 0 0,-3 0-16,3 0 1,-2 0-12,3 0 1,-5 0 15,5 0 1,1 0-8,-2 0 1,1 0 167,-7 0-151,8 0-2,-5 0 0,5 0 92,-7 0-87,7 0 10,-5 0 0,7 0 5,-4 0 1,-1 0-28,7 0 0,-2 0-7,2 0 0,2 0-3,-8 0 1,6 0-87,-5 0 0,5 0 14,-6 0 81,1 0-11,1 0 0,-6 0 19,5 0-18,3 0 41,-8 0 1,13 0 94,-9 0 1,8 0-74,-2 0 1,4 0 17,2 0 1,0 0-63,0 0 1,-1 0 18,1 0 1,-4 0-189,4 0 189,-11 0-7,16 0 1,-18 0-62,7 0 57,0 0-10,-2 0 0,4 0-11,-7 0 0,7 0 33,-2 0 0,-2 0 6,2 0 1,-2 0-13,2 0 1,2 0 7,-7 0 0,5 0-5,-6 0 1,6 0 0,-5 0 0,-1 0 2,-5 0 1,5 0-6,0 0 1,1 0-1,-7 0 0,7 0-5,-1 0 0,0 0-2,-5 0 1,-1 0 15,1 0 1,0 0 3,-1 0 1,1 0-23,-1 0 10,1 0 1,5 0-21,1 0 18,-1 0-13,-5 0 0,-7 0-2,1 0 2,0 0-1,13 0 0,1 0 9,3 0-4,-4 0 1,-2 0 42,1 0-41,-9 0 1,7 0 31,-5 0-26,-3 0-10,2 0 5,-6 0-29,15 0 0,0 0-5,4 0 0,-9 0 16,-8 0 0,-6 0-27,5 0 31,1 0-19,14 0 103,1 0-83,8 0 31,-8 0 1,-2 0 3,-7 0 0,-6 0-18,-1 0 0,1 0 18,6 0 1,-1 0-12,9 0 0,-1 0-48,4 0 43,-11 0-21,-3 0 0,-11 0-17,8 0 23,0 0 3,13 0 0,1 0 0,3 0 1,-4 0 1,-2 0-5,1 0 3,-1 0 0,0 0 11,1 0-9,-1 0 0,-13 0 80,6 0-75,1 0 27,-5 0 8,11 0-29,-5 0 3,9 0-10,8 0 19,0 0-78,0 0 59,0 0 1,-8 0-10,-4 0 4,-11 0 64,4 0 3,-14 0-47,21 0 8,-11 0-28,13 0 18,-7 0 5,-8 0-68,-2 0 46,0 0-53,-6 0 55,14 0-58,-22 0-22,12 0 71,-13 0 1,7 0-8,8 0 6,-6 0 74,6 0-74,-7 0 86,-9 0-69,7 0 6,-7 0-7,9 0 0,-1 0-8,0 0-6,0 0-10,1 0 20,-1 0-5,-7 0 117,5 0-74,-13 0 8,6 0-34,-1 0 4,-5 0-8,14 0-9,-15 0 106,7 0-78,0 0 150,-6 0-168,13 0 10,-13 0-5,6 0-16,-1 0 93,-5 0-148,14 0-25,-14 0 725,5 0-563,1 0-289,-6 0 204,13 0 10,-13 0-1001,6 0 197,-23 0 796,3 0 0,-21 0 0,6 0 0</inkml:trace>
  <inkml:trace contextRef="#ctx0" brushRef="#br0" timeOffset="55479">19831 42 18951,'0'-19'60,"0"4"302,0 15-430,0-8 68,0 29 44,0-23-35,0 33 4,0-21-12,0 15 1,0-6-76,0 6-10,0-16 45,0 7 22,0-14-777,0 5 686,0-22 208,0 11-124,0-27 187,0 12-87,0 0 33,0-4-158,0 21 1,0 25 0,0 16 0</inkml:trace>
  <inkml:trace contextRef="#ctx0" brushRef="#br0" timeOffset="71116">49 4455 18591,'-20'0'505,"5"0"64,15 0-464,23 0-11,-10 0-18,20 0 14,-8 0-136,-6 0 119,14 0-162,-6 0 102,8 0-8,-9 0-30,7 0-7,-6 0 14,8 0 5,-9 0 10,-1 0 3,0 0 0,-5 0 0,-3 0 0,6 0 0,-11 0 0,20 0 0,-13 0 0,-1 0-18,5 0-1,-12 0 4,22 0-3,-14 0 14,6 0 6,0 0 2,-6 0 1,6 0 6,0 0-6,-6 0 3,14 0-8,-14 0 2,6 0-5,0 0 4,-5 0-37,5 0-3,-8 0 34,8 0 0,2 0-11,7 0 1,1 0-21,-1 0 42,-7 0 1,6 0-23,-4 0 25,-4 0 47,7 0 12,-5 0-10,8 0 10,7 0-60,-5 0 7,13 0-15,-6 0 1,0 0 15,-4 0 0,-9 0-31,-2 0 0,-6 0 30,6 0 1,-6 0 11,6 0-32,-8 0 2,19 0 3,-3 0 0,7 0 0,-4 0 0,-9 0-5,-2 0 10,0 0-1,-2 0 0,-1 0-23,-2 0 21,2 0 0,9 0-1,0 0 1,-7 0 26,1 0-11,0 0 0,11 0-17,1 0 1,-7 0 0,-5 0 1,0 0-4,6 0 8,-9 0-1,7 0 0,-6 0-13,8 0 1,-1 0 6,1 0 0,-1 0-1,1 0 0,1 0 0,5 0 0,-5 0 0,5 0 0,-5 0 6,-1 0 1,-1 0 1,1 0 0,1 0-6,5 0 1,-5 0 1,5 0 0,-5 0-6,-1 0 6,-1 0 3,1 0 0,5 0 1,1 0 0,-1 0-6,-5 0 0,5 0 0,0 0 0,1 0 24,-7 0-22,9 0 0,-7 0 0,12 0 36,-8 0 0,7 0-30,-7 0 0,8 0 23,-2 0-20,4 0-14,2 0 1,-2 0 2,-4 0 1,4 0-2,-4 0 0,-2 0-2,2 0 0,-5 0 4,5 0 1,-6 0-5,6 0 0,-2 0 1,3 0 1,2 0-4,-2 0 0,3 0-20,1 0 1,7 0 26,0 0 1,-1 0-1,-5 0 1,2 0 8,4 0 1,-4 0 1,3 0 0,-3 0-4,-2 0 0,2 0 2,3 0 0,-3 0 11,4 0-12,3 0-8,-7 0 1,6 0 3,-9 0 1,7 0-7,0 0 0,-1 0-2,-5 0 1,2 0 2,4 0 0,-3 0-2,9 0 0,-7 0 25,7 0 0,-3 0-21,3 0 0,1 0 88,-7 0-571,-1 0 492,-5 0 1,6 0 4,0 0 1,5 0-12,-5 0 0,5 0 1,-5 0 0,5 0 2,-5 0 1,1 0-1,-1 0 1,-4 0-9,3 0 1,-3 0-4,-2 0 1,6 0-16,-1 0 1,1 0 21,-6 0 0,0 0-15,0 0 13,7 0 249,-5 0 0,6 0-244,-9 0 1,1 0-8,0 0 0,6 0 0,-1 0 1,1 0-3,-6 0 1,6 0 0,-1 0 0,1 0-4,-6 0 0,0 0 6,0 0 1,-1 0 1,1 0 0,-6 0-4,1 0 0,-3 0-1,2 0 1,4 0 1,-4 0 1,6 0-1,5 0 1,-3 0-2,4 0 0,-2 0 0,1 0 0,-3 0-2,4 0 0,-5 0 3,-1 0 0,6 0-3,0 0 1,-1 0 5,-5 0 1,0 0 1,0 0 0,6 0 16,-1 0 1,1 0 4,-6 0 0,3 0-29,-3 0 1,10 0 9,-10 0 0,3 0-27,-3 0 27,8 0-37,-6 0 0,11 0-3,-7 0 0,5 0 30,-5 0 1,-1 0-6,-5 0 1,0 0 14,0 0 0,6 0 5,-1 0 0,-3 0 7,-2 0 0,-2 0 7,13 0 1,-7 0-18,2 0 1,-3 0-9,3 0 1,-4 0-1,3 0 0,-3 0 5,-2 0 1,2 0-6,4 0 0,-5 0-7,5 0 1,2 0-4,-3 0 1,1 0 10,-6 0 1,0 0 4,0 0 0,-1 0 45,1 0-50,-7 0 1,4 0 1,-4 0 10,7 0-10,-1 0 6,1 0 0,-4 0 1,4 0 1,-10 0-13,10 0 1,-4 0-3,4 0 1,-6 0 7,1 0 0,-3 0-3,2 0 0,2 0-10,-8 0 0,8 0 10,-2 0 1,-1 0-6,1 0 0,0 0 0,6 0 1,-6 0 0,0 0 1,-2 0-1,2 0 1,4 0-2,-4 0 1,-2 0-2,3 0 1,-7 0 2,6 0 0,-6 0-1,6 0 1,-5 0 0,5 0 0,-6 0 0,6 0 0,-5 0 0,5 0 0,-2 0 0,2 0 0,2 0 0,-7 0 0,5 0 0,-6 0 0,6 0-1,-5 0 1,7 0-1,-2 0 1,-2 0 0,2 0 0,0 0 0,6 0 0,0 0 0,0 0 0,-6 0-6,0 0 1,-2 0-1,2 0 1,4 0-4,-4 0 0,-1 0-2,1 0 1,-2 0 1,2 0 0,4 0-2,-4 0 0,-2 0 9,2 0 1,0 0-6,6 0 0,-6 0 14,1 0 1,-3 0-8,2 0 1,4 0 2,-4 0 0,-2 0 4,2 0 1,-5 0 1,5 0 0,-6 0 1,6 0 1,-5 0 0,5 0 1,-6 0-10,6 0 0,-6 0 2,7 0 1,-7 0 13,6 0-11,-8 0-3,12 0-464,-5 0 467,-1 0 0,4 0 15,-8 0 0,6 0 2,-5 0 1,1 0-4,-2 0-46,-3 0 37,13 0 0,-12 0 3,8 0 1,-7 0 1,1 0 0,-3 0-60,-3 0 324,8 0 0,6 0-289,4 0 0,-4 0 3,-13 0-1,0 0 1,11 0 3,0 0 1,0 0 0,-6 0-3,1 0 1,-1 0 2,-5 0 1,-1 0 0,1 0 0,-1 0 0,1 0 0,-1 0 23,9 0 1,1 0-4,8 0 0,-8 0 27,-4 0-2,-11 0-31,4 0 4,-6 0-44,0 0 0,5 0-51,-3 0-16,-4 0 81,8 0 1,-6 0-29,7 0 18,-7 0-10,6 0 91,-6 0-43,7 0 12,1 0-12,-1 0 9,1 0-20,0 0-3,-1 0-51,1 0 52,-8 0-66,-2 0 57,0 0-7,-6 0 12,6 0 2,-8 0-8,0 0 4,1 0 10,-1 0 8,0 0 14,1 0-26,-9 0 60,-1 0-7,0 0 106,-6 0-154,13 0 1,-13 0-144,6 0 205,-1 0 34,-5 0-82,14 0-19,-15 0-111,7 0 122,0 0-58,-6 0 65,13 0-40,-13 0 272,6 0-273,-1 0-79,-5 0 47,14 0 51,-14 0-36,5 0 4,1 0 91,-6 0-104,13 0 72,-13 0-61,6 0 8,0 0-108,-7 0 19,15 0-211,-14 0 166,5 0 0,-7 0 0</inkml:trace>
  <inkml:trace contextRef="#ctx0" brushRef="#br0" timeOffset="148045">19847 163 19794,'0'27'-75,"0"-2"114,0 0 32,0-6-40,0 6-25,0-7 16,0 7 8,0 2-8,0 7-13,0 1-53,0-1 61,0 1-3,0 0-2,0-1-31,0 1 23,0-8 0,0 5-9,0-13 1,0 14-7,0-6 13,0 8-10,0-1 6,0 1 2,0-1 0,0 1 0,0 0-37,0-1 15,0 1 1,0-1-15,0 1 23,0-8 23,0 5-27,0-12 19,0 12 3,0-12 6,0 12-1,0-13-2,0 14 37,0-6-41,0 8 80,0-1-69,0 1 7,0-8 0,0 5-18,0-5-4,0 8-7,0-8 43,0-2-27,0 0 4,0-6-3,0 6 25,0-8-25,0 0 3,0 8-12,0 2-6,0 8-34,0 0 43,0-9-11,0 7 3,0-6-5,0 0 64,0 6 7,0-14 39,0 13-78,0-12-34,0 12 44,0-5-74,0 8 2,0-1-156,0 1 178,0 0-29,0-1 134,0-7-119,0 6 83,0-6-63,0 7 20,0 1 1,0-1 1,0 1 7,0-8-41,0 6-10,0-7 31,0 9-5,0 0 43,0-1-40,0 1 42,0-1-20,0 1 43,0 0-35,0-1 6,0 1-52,0-8 41,0 5-25,0-13 18,0 6-43,0 0 33,0 2-20,0 8 44,0 0 2,0-1-22,0 1 4,0-8-23,0-2 24,0-8-94,0 0 84,0-7-18,0 5 11,0-5-4,0 7 6,0 8 6,0-6 0,0 14-2,0-14-56,0 6 48,0-8-98,0 1 99,0-1-3,0 0 18,0 1 1,0 7 17,0-14-36,0 12 6,0-13 13,0 7 37,0 0-40,0 1-5,0-1 21,0 0 0,0 0 43,0 1-52,0-1-18,0 0 24,0 1-47,0-1 16,0 0-9,0 1 8,0-1-8,0 0-37,0 0 45,0 1 16,0-1-19,0 0 107,0 1-72,0-9 6,0 7-20,0-15 14,0 15-44,0-14 36,0 5-76,0 1 66,0-6-18,0 13-3,0-5 4,0 0-8,0 5-2,0-5 34,0-1-6,0-1-13,0 0 20,0-6-13,0 13 3,0-13 6,0 13-3,0-13-56,0 6 47,0-1 77,0-5-47,0 14-15,0-14 7,0 13-22,0-13 23,0 13-36,0-5 27,0 0-27,0 5 13,0-13-6,0 6 12,0-1-2,0-5-25,0 14 23,0-15 1,0 15 1,0-7 2,0 9-1,0-9 2,0-1-38,0 0 31,0-6 6,0 13 1,0-13 3,0 6-6,0-1 217,0-5-193,0 14-13,0-15-7,0 7-36,0 0 285,0-6-247,0 13-22,0-13 11,0 6 3,0-1-235,0-5 91,0-17-14,0 9-72,0-17-278,0 15 347,0 7 0,0-7 0</inkml:trace>
  <inkml:trace contextRef="#ctx0" brushRef="#br1" timeOffset="179008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  <inkml:trace contextRef="#ctx0" brushRef="#br1" timeOffset="209998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41.37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69 18844,'0'-19'90,"0"4"-67,0 15 426,0-8-372,0-2 68,0 1-51,0 1 11,0 31-98,0-9 159,0 26-131,0-5 1,0 9 0,0 6-34,0-4 0,0-4 27,0-7 0,0-7-64,0 1 0,0 0 50,0 6 1,0-1-48,0 1 1,0-1 13,0 1 1,0 7-3,0 4 0,0 4-1,0 2 0,0 0-9,0 0 0,0-6-25,0 0 0,0-2 28,0 3 42,0-5-49,0 0 73,0-5 1,0 5-65,0-8 68,0-7-37,0 14 9,0-5-7,0 16-5,0 0 0,0-8-7,0-3 1,0-11 3,0-1 10,0-8-8,0 12-22,0 1 17,0 3 0,0-2-15,0-3 14,0-13-37,0 14 32,0 2 16,0 1-13,0 14 1,0-13 9,0 3-5,0-11 2,0 11 0,0-11-98,0 11 88,0-11-16,0 12 6,0-13 67,0 15-48,0-16 6,0-2 23,0-1 12,0 3-17,0 0-14,0 14 1,0-13-23,0 13 18,0-12 0,0 3-84,0-3 73,0-12-3,0 14-4,0-19 6,0 13 77,0-16-74,0 7 57,0-7-44,0 16 5,0 2-4,0 8-4,0 7 11,0-5-53,0 5 26,0-15 1,0 5 32,0-12-22,0-3 50,0-2-46,0-5 39,0 7-62,0 0-5,0 1 17,0-1-2,0 0 0,0 1 6,0-9-7,0 7 5,0-7 4,0 8-44,0 1 1,0-1 42,0 0-11,0 1 74,0-1-73,0-7 37,0-3-31,0 1 52,0-6-116,0 13 0,0-5 40,0 15 19,0-6-2,0-2-18,0-1 43,0-14-15,0 13 10,0-13 33,0 6 14,0-1 24,0-5-62,0 14 61,0-15-77,0 7-82,0 0 74,0-6-14,0 13-15,0-13 46,0 6 32,0-1 47,0-5-76,0 14-49,0-14-561,0 5 0,0-7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46.5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19813,'0'20'368,"0"3"-233,0-6-225,0 2 58,0 14-21,0 1 0,0 3 32,0 3 0,0-9-19,0-2 1,0 0-8,0 5 1,0 1 36,0-1 0,0 1-111,0 0 0,0 1 99,0 4 1,0-3 15,0 3 0,0 3 18,0-3 1,0 2 1,0-1 0,0-5-2,0 4 1,0-3 9,0-3 1,0 1 67,0 0 1,0-1-59,0 1 28,0-1 1,0 7-6,0-1-7,0 0 1,0 1-42,0-1 0,0 1-2,0-7 1,0 1 14,0-1 1,0 3 13,0 3 14,0-3 0,0 11-5,0-8-22,0 0 0,0 1 1,0-1 0,0-5-24,0-7 31,0-6 2,0 10 12,0-5-7,0 15-109,0 3 0,0 5 92,0-4-62,0-4 45,0 0 0,0-5-19,0 3-19,0-11 0,0 4-39,0-5 74,0-3-2,0 16 24,0-12-31,0 13-110,0-8 106,0 9 0,0-7-39,0 5 36,0-13 0,0 5 17,0-4 4,0-4-10,0 8-183,0 1 156,0 3 68,0 5-68,0-15 71,0 5-54,0-5 0,0 8 11,0 0 14,0-1 46,0 1-46,0-1-18,0 1 7,0-8-64,0 5 34,0-12-6,0 12 57,0-20-3,0 11 66,0-13-89,0 14 28,0-4-11,0 5-8,0-8-14,0 0 0,0-7-28,0 5-12,0-13 203,0 6-151,0 0 113,0-7-71,0 15-16,0-14-8,0 13-59,0-13 64,0 13-133,0-13 111,0 14-18,0-14-243,0 5 1,0-22-1,0-4 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39.5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20230,'0'27'277,"0"5"0,0 1-181,0 7 1,0 3 0,0-3 1,0 4-48,0 8 1,0 2-80,0 3 1,0 5-72,0 7 0,0 0 104,0 0 0,0 4-57,0-3 1,0 6 39,0-12 0,0 5-117,0-11-394,0-1 550,0-5 1,0 0-8,0 0 1,0 0-30,0 0 1,0 0 8,0-1 0,0 1-32,0 0 0,0 2-71,0 4 1,0-6 94,0-1-1,0 9 244,0-22 1,0 20-239,0-12 0,0-2 3,0 2 0,0-1 4,0 1 1,0-2-23,0-4 1,0-3 6,0 3 0,0-3 18,0-3 0,0-5 3,0 0 1,0-6 3,0 6 1,0-6-20,0 6 0,0-6 55,0 6 1,0-6-46,0 5 1,0-5 14,0 6-31,0 0 1,0 11-10,0 1-8,0-8-11,0 7 13,0-11 9,0 13 60,0-7 34,0-9 19,0 7-52,0-14 19,0 6-48,0 0 33,0-6-225,0 14 199,0-14-158,0 6 129,0-7-11,0-9 46,0 7 7,0-7-48,0 9 40,0 6-25,0 3 82,0 0-61,0 6 229,0-14-147,0 14-58,0-14-7,0 6-2,0-8-118,0-7 137,0 5-118,0-5 69,0 7 35,0-7-388,0-3 0,0-30 1,0-5-1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48.8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35 18415,'0'-19'377,"0"3"948,0 16-1243,0 23-83,0-9 35,0 34 1,0-19-9,0 11 1,0-3-1,0-3 1,0 1-49,0-1 1,0 7-4,0-1 1,0 2-10,0-1 0,0-5 24,0 5 1,0-5-24,0-1 59,0-1 1,0 7-30,0-1 1,0 0 25,0-5 0,0 1-23,0 5 1,0-3 22,0 8 1,0-5-20,0 5 1,0-6-1,0 6 0,0-2-53,0 2 1,0 3 52,0-9 0,0 6-27,0-6 17,0 1 1,0-1-5,0 0-3,0-7 32,0 7-18,0-3 1,0 7 1,0-4 0,0-9 5,0-2-3,0-8-66,0 20 58,0-5-11,0 16 1,0-2 3,0-4-119,0-11 87,0 5-12,0-11-13,0 13-4,0-7 66,0-1-40,0 1 104,0-1-76,0 9 1,0-7 24,0 4-30,0-11 0,0 4-22,0-4-21,0-4 0,0 7 50,0-3 1,0-2-65,0 2 24,0-8 97,0 12-97,0 1 146,0 3-73,0 5 13,0 0-13,0-5-7,0 5 149,0 0-137,0-5-28,0 5 0,0-7 30,0-1-161,0-7 174,0 6-5,0-6 50,0 7-86,0 1 142,0-8-108,0-2 2,0-8 27,0 8-7,0-6 9,0 6 1,0-7-58,0-1 30,0-7-46,0 5 52,0-13-341,0 6 274,0-1 72,0-5-53,0 14 36,0-15 401,0 7-408,0 0 41,0-6-58,0 13 60,0-5-23,0 7-29,0-7-10,0 5-52,0-13-309,0 6-237,0-24 288,0 5 307,0-22 0,0 6 0,0-7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0.63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19655,'0'19'567,"0"12"-389,0-19 8,0 13-85,0 0 1,0-4 17,0 8-68,0-8 1,0 11 10,0-3 1,0 4 22,0 1 1,0 1-123,0 0 0,0-1 102,0 1 1,0 5-104,0 1 1,0 7 19,0-2 0,0 4-46,0 2 1,0-1 52,0 1 1,0 0-13,0 0 0,0-6 10,0 0 0,0-5 11,0 5 0,0-8-22,0 3 1,0-5 18,0-1 0,0 5-57,0 0 0,0 1 17,0-7 0,0 7-7,0-1 0,0 2 11,0-1 0,0-5-8,0 4 1,0 3 10,0-3 1,0 6 2,0-6 0,0 1-19,0-7 0,0 1 12,0 0 0,0-7 53,0 1 1,0-6-43,0 6 1,0-6 74,0 6 0,0 0-49,0 5 1,0 1 1,0 0 1,0-1 26,0 1 1,0 5-26,0 0 0,0 3-169,0-3 152,0-3 3,0 13 0,0-14 92,0 4 4,0-11-30,0 4-21,0-6 1,0 7 52,0 1-70,0 0 0,0 5-15,0 0 1,0 1 54,0-7-114,0 1 107,0 7-4,0-5-30,0 5 5,0-15 132,0-2-114,0-8-38,0 0 54,0 1-105,0-1 67,0 0-7,0 0-38,0 1 1,0-1-52,0 0 70,0 8-79,0-5 71,0 12-48,0-5 78,0 0-2,0-2 2,0-15 13,0 5 29,0-13-53,0 13 91,0-13-71,0 6 6,0 0-15,0-7-4,0 15-15,0-14 16,0 13-39,0-13 39,0 21-43,0-11 31,0 13-13,0-16-81,0-1 0,0-31 0,0-6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2.61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35 19854,'0'-19'852,"0"3"17,0 16-776,0 23-216,0-2 19,0 29 0,0-13 67,0 3 0,0-3-47,0-3 1,0 3 61,0 3 0,0 4-40,0 8 1,0-4-4,0 4 1,0-4-1,0 10 0,0-4 48,0-2 0,0-1 5,0 1 1,0 0 21,0 0 0,0 0-30,0 0 0,0-6 112,0 0 1,0-2-97,0 2 0,0 2 96,0-7 1,0 5-25,0-6 1,0 6 7,0-5 1,0 5-27,0-6 1,0 6 0,0-5 1,0 7-91,0-2 76,0-4 0,0 8 0,0-8-91,0 4 0,0-1 76,0-5 0,0-4-57,0 5 1,0-5-20,0-1 1,0-6-10,0-1 0,0-4 40,0 4 1,0-5 7,0 6 1,0 0 17,0 6-20,0-1 0,0 7-45,0-1 1,0 0-31,0-5-6,0-1 55,0 9-16,0 1-162,0 0 145,0-2 6,0-7-19,0 0 107,0-1-8,0-7 13,0 6-58,0-6 8,0 7 89,0 1-81,0-8-53,0 5 51,0-12 17,0 12-26,0-5-1,0 8 61,0-1 8,0 1 44,0-1-87,0-7 19,0 6 5,0-14 6,0 6 66,0-7 7,0-1-17,0 0 12,0 8-81,0-6 37,0 6-23,0-7 33,0-1-132,0-8 13,0 7-17,0-14-48,0 13 110,0-13-197,0 6 0,0-24 0,0-3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6.04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20046,'0'27'252,"0"-2"-282,0-8 114,0 1-24,0 7-16,0 2 0,0 13-27,0 0 0,0 1 22,0-7 0,0 9 6,0 3 1,0 4-51,0 2 0,0 5 41,0 1 0,0 5-86,0-5 1,0-2 72,0-10 1,0 2-73,0-8 1,0 0 71,0-5 0,0 2-5,0 3 1,0-4-20,0 5 1,0-3 0,0 3 1,0-3-1,0 8 0,0 0 11,0 6 1,0 0-107,0 0 1,0 0 59,0 0 0,0-6-122,0 0 1,0-6 33,0 6 97,0-7 1,0 9 15,0-8 0,0-5-4,0-7-4,0-6-10,0 18 0,0-5-41,0 11 58,0-4 1,0-2 12,0 1 1,0-1-40,0-5 0,0-1-5,0 1 0,0 5-23,0 0 1,0 7-79,0-7 55,0 0 5,0 3 246,0-7-143,0 6 158,0-7-203,0 0 24,0 7 0,0-6 34,0 5 10,0-13-70,0 5 21,0-14-15,0 14 17,0-6 0,0 7-13,0 1 0,0-6 17,0 0 0,0-6 2,0 6-2,0-8-5,0 4 139,0-8-126,0 0 26,0-7-15,0-2-68,0-1 38,0-5-11,0 14 1,0 1-13,0 10-120,0 15 124,0-5 71,0 5-70,0-8 201,0-14-167,0-5 180,0-15-142,0 8 9,0 1-67,0 1 47,0 5-77,0-5 43,0 7-5,0-7-18,0 5-11,0-13-206,0 6 0,0-8 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8.6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20255,'0'27'283,"0"12"-201,0-5 1,0 5 16,0-5 1,0 9-33,0 3 1,0 9-20,0 3 1,0 2 41,0-3 0,0 3-126,0 3 1,0 4 25,0-3 0,0-5-42,0-1 1,0 2 41,0-3 1,0 1-18,0-6 1,0 0 9,0 0 0,0-1 20,0 1 1,0-2-18,0-4 1,0 4 17,0-4 0,0 4-46,0 2 0,0 0 9,0 0 1,0 6-6,0-1 0,0-1-22,0-10 1,0 2-11,0-7 1,0-1 79,0-5-9,0-1 1,0 6 30,0 1 0,0-7-54,0-5 1,0 0-46,0 6 1,0 5 51,0 0 1,0 1-47,0-7 1,0 3 4,0 3 0,0-1-9,0 7 1,0-8 52,0 2 0,0-3-31,0-2 0,0-7 133,0 1-144,0-8 145,0 12-78,0-6 0,0 7 32,0 1-40,0-8 12,0 6-11,0 1-4,0-5-5,0 11 4,0-13-4,0 0 40,0-2 3,0 0-34,0-6 4,0 14-95,0-6 91,0-8 6,0 4-14,0-21 55,0 6-41,0-1-7,0-5 8,0 14-16,0 1 4,0 2-51,0 14 45,0-6 74,0 0-41,0-2 8,0-8-27,0 0 1,0 1-47,0-9-357,0-1 0,0-8 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37.84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19151,'0'27'214,"0"6"0,0-7 61,0 9-220,0 0 8,0-8 1,0 5 9,0-3 1,0 4 27,0 1 1,0 3 5,0 3 1,0-3 32,0 3 1,0 2-52,0-1 0,0 5-44,0-6 1,0 8 15,0-2 1,0 4 0,0 2 0,0 0-10,0 0 0,0 5-79,0 1 1,0 2 44,0-3 1,0-3-94,0 4 1,0 1-37,0-1 1,0-2 71,0-10 0,0 2-18,0-8 0,0 6 38,0-5 1,0 5-7,0-6 1,0 0-15,0-5 0,0 0 6,0-1 1,0 1 1,0-1 0,0-5 0,0 0 1,0 0 53,0 5 1,0 1-41,0 0 0,0 5-58,0 0 1,0 6 27,0-5 0,0-1-55,0-5 50,0 7 0,0 0-60,0 4 89,0-3 1,0-3-2,0 0 1,0-5 179,0-6-187,0 0 1,0 11 82,0 0 1,0-5-64,0-6 0,0-6 6,0 6 1,0-6-63,0 5-23,0-6 112,0 10-12,0-13 195,0 14-137,0-14-12,0 6-34,0 0 10,0 2-63,0 8-34,0-1 33,0 1-24,0-8 230,0-2-174,0-8-10,0-7 75,0 5-33,0-5 12,0 7-27,0 0-7,0 1-181,0-1 117,0-7-284,0 5 163,0-13-204,0 5 245,0 1 104,0-6 0,0 6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39.5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20230,'0'27'277,"0"5"0,0 1-181,0 7 1,0 3 0,0-3 1,0 4-48,0 8 1,0 2-80,0 3 1,0 5-72,0 7 0,0 0 104,0 0 0,0 4-57,0-3 1,0 6 39,0-12 0,0 5-117,0-11-394,0-1 550,0-5 1,0 0-8,0 0 1,0 0-30,0 0 1,0 0 8,0-1 0,0 1-32,0 0 0,0 2-71,0 4 1,0-6 94,0-1-1,0 9 244,0-22 1,0 20-239,0-12 0,0-2 3,0 2 0,0-1 4,0 1 1,0-2-23,0-4 1,0-3 6,0 3 0,0-3 18,0-3 0,0-5 3,0 0 1,0-6 3,0 6 1,0-6-20,0 6 0,0-6 55,0 6 1,0-6-46,0 5 1,0-5 14,0 6-31,0 0 1,0 11-10,0 1-8,0-8-11,0 7 13,0-11 9,0 13 60,0-7 34,0-9 19,0 7-52,0-14 19,0 6-48,0 0 33,0-6-225,0 14 199,0-14-158,0 6 129,0-7-11,0-9 46,0 7 7,0-7-48,0 9 40,0 6-25,0 3 82,0 0-61,0 6 229,0-14-147,0 14-58,0-14-7,0 6-2,0-8-118,0-7 137,0 5-118,0-5 69,0 7 35,0-7-388,0-3 0,0-30 1,0-5-1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41.21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20067,'0'34'235,"0"9"0,0-1-151,0 4 1,0-9 17,0-9 1,0 3-11,0 9 1,0-1-41,0 7 0,0 0-7,0 6 1,0 6-99,0-1 0,0 11 67,0 1 0,0 0-123,0 6 0,0-10 111,0-1 0,0-7-21,0 7 0,0-14-72,0 1 0,0-8 74,0 3 0,0-8-66,0 3 0,0 1 48,0-2 0,0 2-1,0-1 1,0-3-9,0 8 1,0 1-3,0 4 0,0 1-6,0 0 1,0 0-9,0 0 1,0-6 11,0 0 1,0-6 8,0 7 0,0-9 129,0 2-76,0-3 2,0 13 0,0-6 9,0 8 1,0-14 5,0-9 1,0 0-24,0 6 1,0-7 12,0 1 1,0 0-96,0 6 1,0 1 77,0 4 1,0-3-83,0 3 1,0-3 63,0-3 0,0-5-7,0 0 1,0-6 7,0 6-8,0-8 47,0 12 177,0-6-152,0 7-23,0-7 8,0 6-23,0-6-15,0 7 0,0 1 9,0-1-10,0-7-18,0-2 9,0-7 59,0-1 6,0 0 62,0 1-99,0-1 2,0 0 2,0 8-3,0-6-89,0 14-21,0-22 16,0 13 62,0-23-424,0 7 0,0-23 0,0-4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42.98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21942,'0'34'4,"0"1"1,0-6 59,0-1 1,0 7-129,0 5 0,0 3-17,0-3 1,0 2 75,0 4 1,0 4-25,0-4 0,0 10-100,0 2 0,0-1 96,0-5 1,0 0-9,0 0 1,0 2 17,0 3 0,0-3 2,0 4 0,0-4 28,0-2 1,0-1-14,0 1 0,0 0 4,0 0 0,0 0-24,0 0 0,0 0-4,0 0 1,0-6-8,0 0 1,0-6-7,0 6 0,0-1 32,0 1 1,0-2-13,0-4 1,0-3 19,0 3 1,0 2 0,0-1 1,0 1 7,0-2 0,0-3-4,0 3 1,0-3 2,0-3 1,0 1-24,0-1 0,0 1-5,0 0 0,0-7 39,0 1-25,0-8 1,0 12 10,0-4-2,0-4 1,0 7 6,0-3-3,0 4 0,0 7 6,0 1-5,0-1 0,0 0-5,0 1-125,0-1 113,0 2-18,0-5 22,0 5-9,0-7 40,0-8 0,0-2 60,0-8 18,0 0-48,0 8-24,0 2-40,0 0-43,0 6-27,0-14 28,0 6-22,0-8 147,0 0 2,0-7 35,0-2-107,0-1 174,0-5-218,0 14-162,0-14 23,0 13-321,0-13-646,0 6 828,0-1 242,0-5-71,0 14 262,0-7-182,0 1 69,0-3 0,0-7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6:03.9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  <inkml:trace contextRef="#ctx0" brushRef="#br0" timeOffset="1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  <inkml:trace contextRef="#ctx0" brushRef="#br0" timeOffset="2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41.21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20067,'0'34'235,"0"9"0,0-1-151,0 4 1,0-9 17,0-9 1,0 3-11,0 9 1,0-1-41,0 7 0,0 0-7,0 6 1,0 6-99,0-1 0,0 11 67,0 1 0,0 0-123,0 6 0,0-10 111,0-1 0,0-7-21,0 7 0,0-14-72,0 1 0,0-8 74,0 3 0,0-8-66,0 3 0,0 1 48,0-2 0,0 2-1,0-1 1,0-3-9,0 8 1,0 1-3,0 4 0,0 1-6,0 0 1,0 0-9,0 0 1,0-6 11,0 0 1,0-6 8,0 7 0,0-9 129,0 2-76,0-3 2,0 13 0,0-6 9,0 8 1,0-14 5,0-9 1,0 0-24,0 6 1,0-7 12,0 1 1,0 0-96,0 6 1,0 1 77,0 4 1,0-3-83,0 3 1,0-3 63,0-3 0,0-5-7,0 0 1,0-6 7,0 6-8,0-8 47,0 12 177,0-6-152,0 7-23,0-7 8,0 6-23,0-6-15,0 7 0,0 1 9,0-1-10,0-7-18,0-2 9,0-7 59,0-1 6,0 0 62,0 1-99,0-1 2,0 0 2,0 8-3,0-6-89,0 14-21,0-22 16,0 13 62,0-23-424,0 7 0,0-23 0,0-4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00.3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27 20398,'0'19'615,"0"12"-417,0-12-210,0 24 1,0 1 70,0 8 1,0-6-19,0 0 0,0 0 11,0 6 1,0 7-10,0 5 0,0-3-90,0 3 1,0-7 61,0 7 0,0-9-48,0 3 1,0-4 66,0-2 1,0-6-107,0 0 1,0-2 54,0 2 1,0 4-76,0-4 1,0 4 33,0 2 0,0 0 48,0 0 0,0 6-113,0-1 0,0 7 44,0-7 0,0 7-41,0-7 1,0 1 64,0-6 1,0-6 38,0 0 1,0-6-42,0 7 0,0-9 41,0 2 0,0-3-68,0-3 48,0 1 1,0 5 58,0 1 1,0-7-55,0-5 1,0 0-3,0 6 0,0-1 3,0 1 0,0-1 28,0 1 1,0-6-79,0 0 1,0-1-88,0 7 103,0 0-3,0 7 168,0-6-174,0 7 246,0-16-141,0-3 111,0-6-125,0-1 35,0 0-57,0 8-8,0-5-82,0 12 100,0-5 71,0 8-89,0-1 95,0 1-12,0-8 23,0-2-68,0-8-4,0 0-22,0-7 41,0 5 28,0-5-45,0 7 52,0 8-25,0-6 18,0 6 40,0-15-367,0-2 1,0-31-1,0-6 1</inkml:trace>
  <inkml:trace contextRef="#ctx0" brushRef="#br0" timeOffset="21748">1148 79 18356,'0'-19'505,"0"3"-274,0 16 6,0-7-24,0-3-141,0 0 300,0 3-128,0-1-148,0 6-93,0 18 23,0-11 65,0 26-93,0-21 70,0-1 26,0 7-83,0 9 0,0 9 3,0 12 1,0-3-11,0-9 0,0 8-11,0 5 1,0 3-103,0 1 116,0 1 1,0-2-9,0-4-213,0 4-480,0-5 626,0-1 0,0-2 39,0-7 1,0 5 24,0 0 0,0 1 2,0-7 0,0 7-14,0-1 1,0 6 9,0-6 1,0 6 61,0-5-52,0 7-4,0-12 0,0 12-47,0-7 50,0 7 262,0-4 1,0 2-291,0 0 0,0-7 5,0 1 1,0 2-6,0-1 1,0-7 14,0-5 0,0-6-9,0 6 124,0 0 17,0 13-124,0-13 0,0 11 168,0-11-155,0-4 0,0 8 45,0-5-40,0 5 0,0 2-13,0-1 0,0 1 1,0-1 1,0 1 1,0 5-9,0 1 0,0-7-80,0-5 83,0-8 0,0 12 1,0-12-29,0 8 20,0 0 7,0-2 1,0 5-3,0-3 1,0 4 0,0 1 1,0-5 0,0 0 1,0-6 5,0 6 0,0-6 8,0 6 81,0-8-87,0 12 1,0-14-15,0 6 16,0 0-1,0-6-2,0 14 1,0-6-8,0 7 1,0-5-2,0 0 0,0-6-39,0 6-14,0-8 46,0 11 1,0-12 0,0 5 85,0-16-79,0 7 23,0-14 5,0 13-10,0-13 14,0 21-18,0-12 4,0 14-41,0-7 34,0-1-73,0 0-8,0-7 62,0 13-4,0-12 52,0 7 3,0-3-55,0-13-368,0 6 132,0-24 250,0 5 0,0-14 0,0 8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29.7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3165 226 19410,'0'26'317,"0"-1"-87,0-15-158,0 13 24,0-11 48,0 13-87,0 7 1,0 9-5,0 11 0,0 3-8,0-9 1,0 4-71,0 2 0,0 8 3,0 3 1,0 4 65,0 3 0,0 3-137,0-4 0,0 2 55,0-13 1,0-1 30,0-5 0,0-2 14,0-4 160,0 4-162,0-13 1,0 11 2,0-8 41,0 8-37,0-4 0,0 8 6,0 0 10,0-8-7,0 6 0,0-8 97,0 5-93,0 2 1,0-10-68,0 7 61,0-8 0,0 10-34,0-7 0,0 5-83,0-6 0,0 3 112,0-3-75,0-4 60,0-1 1,0-2-38,0-5 2,0 5 40,0 9 1,0 1-29,0 3 243,0-12-221,0-1 0,0-12 1,0 8 35,0-8-26,0 12 1,0-12 13,0 8-77,0-8 75,0 4-112,0-8 103,0 0-69,0 1 49,0-9-12,0-1 27,0 0 1,0-6-7,0 13-2,0-13 1,0 13-1,0-5 6,0 7-60,0-7 54,0 13 1,0-19-2,0 19-5,0-21 14,0 13-14,0-5 7,0-1 6,0 7-49,0-7 40,0 9-72,0-9 71,0 7-4,0-7 26,0 1-32,0 5 15,0-13 1,0 13 5,0-13 11,0 14 17,0-7-29,0 1 1,0 5-5,0-5 7,0 0 1,0-3 2,0 1-1,0-6-7,0 13-8,0-5 9,0-1-5,0-1-46,0 0 49,0 1-91,0 1-433,0-2 1,0-1 0,0 3 0</inkml:trace>
  <inkml:trace contextRef="#ctx0" brushRef="#br0" timeOffset="5911">2542 208 20815,'0'35'114,"0"-1"-50,0 1 18,0 0-88,0 7 1,0 2 14,0 8 0,0 0-4,0 0 0,0 2-63,0 3 1,0-1-35,0 7 0,0-7 66,0 2 0,0-5-6,0-1 1,0-6 20,0 1 0,0-1-3,0 6 0,0-6 13,0 0 0,0-2 9,0 2 1,0 4-3,0-4 0,0-2 5,0 3 1,0-3-14,0 2 0,0 2-9,0-8 0,0 8-61,0-2 0,0-3 40,0-3 0,0-2-10,0 3 0,0-10 19,0 3 0,0-3 6,0 3 1,0 1 20,0 0 1,0-1 14,0 1 1,0-1 161,0 1-182,0 0 1,0 5 39,0 0 1,0 1-23,0-7 1,0-5 63,0 0-99,0 0 2,0 13-47,0 2 20,0 8 0,0-8 28,0-3-13,0-13 150,0 5-74,0 2 16,0 1-55,0 6 11,0-7-45,0-8-7,0 6 27,0-22-15,0 12-22,0-13 32,0 7 3,0 0 30,0 1 5,0-1 6,0 0 12,0-7-35,0 5 4,0-5-30,0 7 31,0 8-37,0 2 59,0 15 0,0-5 52,0 5 12,0-15-91,0-2 33,0-8-26,0-7 27,0 5-108,0-13-1824,0 6 1887,0-24 0,0 5 0,0-14 0</inkml:trace>
  <inkml:trace contextRef="#ctx0" brushRef="#br0" timeOffset="-4701">0 1 19898,'0'19'188,"0"12"-60,0-12-92,0 8 30,0 13-26,0-11 0,0 13-40,0-7 1,0 1 7,0 5 1,0 5-9,0 12 1,0-3 18,0 9 1,0-7-14,0 7 0,0-3-23,0 3 1,0 3-7,0-4 1,0-3 37,0-3 0,0-3-9,0-2 0,0-6-5,0 0 0,0-5-3,0 5 0,0-6 0,0 6 1,0-5 3,0 5 1,0-2-3,0 2 1,0 4-22,0-4 0,0-2-8,0 2 1,0-7-94,0 1 116,0 4-6,0-7 1,0 5 1,0-7-2,0-1 14,0 1 0,0-6 0,0 0 0,0-1-8,0 7 0,0 0 4,0-1 1,0 1 33,0-1 5,0 1 20,0 7 1,0 0-51,0 5 0,0-11-13,0-7 1,0-6-2,0 6 1,0-6-10,0 6-3,0-8-13,0 11 33,0-5-5,0 8 29,0 0-30,0 7-77,0 2 79,0 0 3,0-9-1,0-10-1,0-8-4,0 8 2,0 2 1,0 0 20,0 6-21,0-7 1,0 1 4,0-2-2,0-7 4,0-1-4,0 0 0,0 0 0,0 8-5,0 2-1,0 8 9,0-8-3,0-2 0,0-8 2,0 0-1,0-7-1,0 5 4,0-13-3,0 6 1,0 0 0,0 1-1,0 9 0,0-1 0,0 0 0,0-7-14,0-3-1,0 1-305,0-6 0,0 6 1</inkml:trace>
  <inkml:trace contextRef="#ctx0" brushRef="#br0" timeOffset="-2715">1418 53 18810,'0'19'352,"0"4"-268,0-6-19,0 2-29,0 14 19,0-14 168,0 6-182,0 0 51,0 2 1,0 10 16,0 3 1,0-2-58,0 9 1,0-1 11,0 6 1,0 1-46,0 5 0,0 2-3,0 3 0,0-2-25,0-3 1,0-8 54,0 8 0,0-10-132,0 4-44,0 0 112,0-8 0,0 2-99,0 0 0,0 0 69,0 6 1,0 0-13,0 0 0,0-6 27,0 0 30,0 0-16,0-2 1,0 4 28,0-7-38,0-1 9,0-5 0,0-7 114,0 1-109,0 0-3,0-2-158,0 6 157,0-7 2,0 9 0,0 7 3,0-13 1,0 12-15,0-13 26,0-3-19,0 8 1,0-6 78,0 7-82,0 1 7,0 7 1,0-5 74,0 3-70,0-11-3,0 4-76,0-6 81,0-1 2,0 7-38,0 2 25,0-6 10,0 3 0,0-7-18,0 4 78,0-4-66,0 15 5,0-11 0,0 8 70,0-9 1,0-4-68,0 4 45,0-6-32,0 2 3,0-6-106,0 7 101,0-14 1,0 12-39,0-5 31,0 1 4,0 6-9,0-8-4,0 8 109,0-6-108,0 14 7,0-14 86,0 6-78,0-8 2,0 1 67,0 7-50,0-14-40,0 12 35,0-13 7,0 0-78,0-3 71,0 1-53,0 2 35,0 7 0,0 0-4,0-7 3,0 5 7,0-5-5,0-1 12,0-1 5,0 0-18,0 1-60,0 9-7,0-1 65,0 0 71,0 0-74,0 1-3,0-9 151,0-1-159,0 0 37,0-6-117,0 13 96,0-13-148,0 6 1,0-8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8:32:55.633"/>
    </inkml:context>
    <inkml:brush xml:id="br0">
      <inkml:brushProperty name="width" value="0.17143" units="cm"/>
      <inkml:brushProperty name="height" value="0.17143" units="cm"/>
      <inkml:brushProperty name="color" value="#008C3A"/>
    </inkml:brush>
    <inkml:brush xml:id="br1">
      <inkml:brushProperty name="width" value="0.2" units="cm"/>
      <inkml:brushProperty name="height" value="0.2" units="cm"/>
      <inkml:brushProperty name="color" value="#008C3A"/>
    </inkml:brush>
    <inkml:brush xml:id="br2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870 173 1791,'-9'96'-44,"5"10"1,1 17-1,2-63 2031,1-445-1910,0 385 467,0 0 165,0 8 1,0-4-584,0 8 0,0-1 274,0 6 1,0 8-249,0 4 1,0 6 910,0 5 0,0 4-1022,0 8 1,0 2 65,0 4 1,0-7-163,0 1 0,0-2 88,0-9 0,0-1-149,0-5 0,0-3 51,0-3 99,0-4-211,0-8 163,0 1 19,0-9-18,0-1 2,8-8-42,-7 0 50,7 0-210,-8 8 111,0-6 187,0 5-61,8-7-31,-6 0 184,5 0-84,1 0 38,-6 0 47,6 0-140,-1 0 1,-3 0 3,8 0 1,-6 6-1,5 0 1,-5 0-39,5-6 0,1 0 42,5 0 0,1 0 0,-1 0 1,0 0-17,0 0 0,1 0 2,-1 0 0,6 0-46,0 0 1,6 0 44,-6 0 1,8 0-75,-2 0 1,3 0 64,3 0 0,1-2-22,5-4 0,3 2 34,8-8 1,0 7-5,-1-7 0,1 6-33,0-5 1,0 1 15,0-1 1,0 1-26,0 4 0,-2 4 28,-4-3 1,10 1-43,-5-2 1,5 4 14,-4-4 0,0 4-4,0 2 0,0 0 9,0 0 1,-1 6-4,1 0 0,-2 2 37,-4-3 0,4-3-30,-4 4 1,4-4 32,2-2 0,0 0-27,0 0 1,2 0 24,3 0 1,-3-2-18,4-4 1,-4 3 57,-2-9 1,-2 6-53,-4-5 0,4 7 6,-4-2 0,2-2 9,-2 3 0,4-1-13,-4 6 0,2 0-13,-2 0 0,4 0 12,-4 0 1,-2 0-41,3 0 1,-7 0 38,6 0 1,-6 0-62,6 0 0,-5-6 37,5 0 1,-6 1-3,6 5 1,-1 0-33,1 0 1,4-6 34,-4 0 1,-2-5-32,2 5 0,-8 0 20,3 6 1,1 0 29,-2 0 1,1-6-27,-7 0 0,-3 1 58,4 5 1,-10 2-46,9 3 1,-3-3 2,4 4 0,-7-2-2,1 2 1,0-4 2,6 3 1,-1 3-19,1-2 0,-6 0 15,-1-6 0,7 0-8,5 0 1,1 0 3,-7 0 0,1 0 5,0 0 1,5 0 0,0 0 0,1 0 2,-7 0 0,1 0 21,-1 0 1,1 0-23,0 0 0,5 0-7,0 0 0,-5 0 7,-6 0 1,-1 0-12,7 0 0,0 0 10,-1 0 1,1 0-6,-1 0 0,-1 0 17,-4 0 1,4 0 1,-5 0 1,5-6 17,2 0 1,-3-2-28,-3 3 0,2 3 13,-8-4 1,6 4-10,-6 2 0,2 0 18,-2 0 0,-4 0-13,4 0 0,-4 0-57,-1 0 0,1 0 75,4 0 1,-4 0 3,4 0 1,-4 0-98,-1 0 0,5 0 66,0 0 0,0-2-1,-6-4 1,-5 4-2,-1-3 8,1 3 1,-3 0-10,-3-4 30,-4 4 1,0-6 66,4 8 244,-4 0-1957,5 0 1002,-22 0-473,3 0 1081,-13-7 0,8-3 0,0-7 0</inkml:trace>
  <inkml:trace contextRef="#ctx0" brushRef="#br0" timeOffset="565">6715 260 6827,'-9'-10'298,"1"3"-66,8 14 0,2 3-21,4 7 0,-4 1-110,3-1 0,-3 0 153,-2 0 0,2 6-93,4 1 1,-4 0 89,4 0 0,-4 1-155,-2 3 1,0 5-107,0-4 0,0-2 10,0 2 1,0-6-246,0 5 0,0-6-126,0 1 1,-2-6 370,-4-6 0,-4 13 0,-7-5 0</inkml:trace>
  <inkml:trace contextRef="#ctx0" brushRef="#br0" timeOffset="3595">7338 243 7569,'0'-10'-187,"0"2"1,-2 8 285,-4 0 0,4 2 1,-4 4 0,4-2 7,2 7 0,0-5-42,0 6 1,-1-7 35,-5 7 0,4-6 12,-4 5 1,4 1-8,2 5 1,0 0 58,0 1 0,0 7-55,0 3 0,0-1 3,0 2 0,0 0-67,0 6 0,0-1-91,0 1 1,0-3-55,0-3 0,0 2 110,0-8 0,0 0-42,0-6 0,0 1 75,0-1-220,0-7 69,0 5-14,0-13-207,0 6 118,8-16 173,-6 6 6,5-6 102,-7 8-135,0 0 79,8 0-34,-6 0 0,8 0 179,-5 0-151,-3 0 50,14 0-45,-7 0 1,3 0 13,-1 0 31,1 0 0,5 0-13,1 0 0,-1 0 24,0 0 0,2 0-48,4 0 0,2-5 71,4-1 0,4 0-54,-4 6 1,3-2-46,3-4 0,-2 4 9,-5-3 0,5 3-13,-4 2 1,4 0-8,1 0 0,1 0-13,-1 0 0,-5 0 43,0 0 0,0 0-17,5 0 1,7 0 47,-1 0 1,2 0-41,-1 0 0,-5 0 20,5 0 1,-3 0-33,2 0 1,-3 0-2,3 0 1,-1 0-26,1 0 1,-4 0 40,5 0 0,1 0 39,-2 0 1,3 0-47,-3 0 1,-3 0-5,3 0 0,2-2 7,-1-4 1,5 4-18,-6-4 1,2 4-10,-1 2 1,-5 0-5,4 0 0,-1 0 23,1 0 0,-3-5-3,3-1 1,-3 0 16,-3 6 0,1 0-20,-1 0 0,1 0 45,0 0 1,-1 0-37,1 0 1,-1 0 20,1 0 0,0 0-17,-1 0 0,1 0 0,-1 0 1,1 0-5,-1 0 1,1 0 5,0 0 0,-1 0-13,1 0 0,-1 0 8,1 0 0,0-6 63,-1 1 1,1-1-61,-1 6 0,1 0 17,-1 0 0,1 0 1,0 0 1,-3 0 3,-3 0 0,4 0-11,-4 0 0,1 0-2,-1 0 0,4 0-29,-4 0 1,3 0 33,3 0 0,-1 0-41,1 0 1,0 0 22,-1 0 0,1 0-9,-1 0 1,1 0 11,0 0 1,-1-2-2,1-4 1,1 4-4,5-4 1,-7 5 2,1 1 1,3-6 2,-9 0 0,6 0 0,-12 6 0,6 0 0,-6 0 1,5 0-5,-5 0 0,8 0-2,-2 0 0,-2 0-5,2 0 0,-6 0-2,6 0 1,-2 0-2,1 0 0,5 0 8,-4 0 0,2 0-26,-3 0 1,3 0 21,-8 0 1,6-6 9,-6 1 1,2-1-12,-2 6 1,-4 0 13,4 0 0,-1 0-9,1 0 0,-4 0 2,4 0 1,2-6-33,-2 0 0,2 1 27,-2 5 1,-2 0-36,8 0 0,-6 0 32,6 0 0,-8 0 13,2 0 0,2 0-17,-2 0 0,0-6 53,-6 0-44,1 0 0,-1 6 3,0 0 0,1 0 6,-1 0 0,0 0 3,0 0 1,1 0-47,-1 0 0,0-5 36,1-1 1,-1 0-142,0 6 121,0 0-1,1 0 0,-7 0 1,1 0 0,-8 0 358,3 0-394,-7 0 1,0-8 124,0-3 0,0-5 39,0-1 0,0 0-43,0 0 1,0-1-28,0 1 0,0 0-28,0-1 1,0-5 38,0 0 0,0-7-310,0 1 0,0-4 111,0-1 1,0 5-848,0 0 998,0 8 0,-7-12 0,-3 6 0</inkml:trace>
  <inkml:trace contextRef="#ctx0" brushRef="#br0" timeOffset="6164">13010 260 7473,'0'-10'165,"0"3"1,0 5 7,0-4 182,0 4-182,0-6-71,-8 16 0,6 2 50,-3 7 1,3 0-21,2 1 1,0-1-5,0 0 0,0 0 3,0 1 0,0-1 16,0 0-10,0 1 0,2-1-182,3 0 31,-3 0-138,6 1 139,-8-1-76,8-7 0,-7-1-68,5-3 112,-4-4-226,-2 6 202,8-8 44,-6 0-18,5 0 46,1 0 1,-4 0 18,8 0 1,-7 0 3,7 0 1,-1 0-33,7 0 1,-5-2 1,4-4 0,-3 4 118,9-4 0,-2 4-95,2 2 0,-2 0-26,8 0 1,-6-5 28,6-1 0,-2 0-45,2 6 1,3 0 18,-3 0 1,4-6-6,1 0 0,-5 1 4,0 5 0,0 0-3,5 0 1,1 0 18,0 0 0,-7 0-11,1 0 1,0 0 17,6 0 1,-1 0-15,1 0 0,5 0 56,1 0 0,1 0-58,-2 0 0,-1-6 3,7 0 1,-2 0 6,2 6 0,2-5 0,-8-1 0,7 0-12,-7 6 0,6 0 10,-6 0 1,6 0-27,-5 0 1,1 0 22,-2 0 1,-3 0 61,3 0 0,-1 0-80,1 0 1,-2 0 3,9 0 0,-9 0 18,2 0 0,3 0-3,-3 0 1,0 0-2,-5 0 1,1 0 0,5 0 1,-5 0 6,5 0 1,-7 0-14,-5 0 0,4 0-5,-4 0 1,-3 0 2,3 0 0,-6 0 1,6 0 1,-6 0 0,6 0 1,-8 0-3,2 0 0,-4 0-26,-1 0 0,5 0 23,0 0 0,0 0 2,-6 0 0,2 0-3,4 0 0,-3 0 8,3 0 1,-4 0-8,-2 0 1,2 0-1,5 0 1,-5 0 2,4 0 1,-2 6 0,2 0 1,-4-1-16,4-5 1,-2 0 9,2 0 1,-3 0 6,3 0 0,2 0-4,-2 0 1,6 0 3,-6 0 0,7 0-16,-1 0 0,2 2-3,-2 4 0,3-4 12,-3 4 1,2-4 1,-2-2 0,3 0 25,-3 0 0,4 0-26,2 0 1,-7 2 69,1 3 1,0-3-65,6 4 0,-3-4 2,-3-2 1,4 2-30,-4 4 0,3-4-4,3 3 1,-1-3 49,1-2 1,1 0-5,5 0 1,-7 0-30,1 0 1,5 0 10,-5 0 1,-2 0-11,-5 0 0,-1 0 5,2 0 0,4 0 24,-4 0 0,-2 0-17,1 0 1,-6 0-1,1 0 0,2 0-2,-2 0 0,2 0 0,-2 0 0,-4 0-51,4 0 0,2 0 48,-2 0 0,6 0-78,-6 0 1,2 0 63,-2 0 0,-2 6 24,8 0 0,-6 0-18,6-6 0,-6 0 2,6 0 0,-8 0 18,2 0 0,-4 0 8,-2 0 1,1 0 22,-1 0-37,0 0 0,0 0 5,1 0 0,-7 0-9,1 0-2,-8 0 4,3 0-2,1 0-1,-6 0 341,6 0-351,-8-8 0,0 4-23,0-7 50,0-1 1,-2-5-8,-4-1 0,2 1-16,-7 0 0,5 0 12,-6-1 0,1-7-108,-7-4 0,7 3 46,-1-3 0,1 0-60,-6-6 1,1 8-1,5 4 1,5 4 117,4 2 0,2 0 0,0-1 0</inkml:trace>
  <inkml:trace contextRef="#ctx0" brushRef="#br0" timeOffset="7747">18371 312 7569,'0'-10'-313,"0"-5"807,0 13 92,0-6-557,7 8 0,-5 2 101,4 4 0,-2-2-9,2 7-4,-4 1 0,7 5 12,-3 0 0,-2-5-2,7-1 0,-7-5 0,2 6 0,2-6 57,-3 5-71,9-7 0,-10 9-147,7-7 0,-7 2 158,2-2-248,3-5 54,-7 7 0,8-6-123,-4 4 177,-4-4-156,5 5 156,-7-7 1,2 0-12,4 0 33,-4 0 59,6 0-35,-1 0 1,3 0-23,7 0 1,-5 0 2,-1 0 1,3 0-9,9 0 0,-4 0 6,4 0 0,-2 0-54,2 0 0,-4 0 51,5 0 0,2 0-97,3 0 1,4 0 54,2 0 1,7 0-14,4 0 0,0 0 37,6 0 1,-4 0-6,10 0 1,3 0 40,2 0 1,-1 0-47,1 0 0,3 0 103,9 0 1,-8 0-86,8 0 1,-6 0-95,12 0 0,-6 0 113,5 0 0,-7 0-2,2 0 1,-4 0-8,-1 0 1,-1 0 2,0 0 0,0 6-182,0 0 1,-5 0 141,-1-6 1,-5 0 92,5 0 1,-9 0-66,-2 0 0,-2-2 20,-10-4 1,0 4 14,-5-4 0,-8 3 7,-4-3 0,-4 4 363,-2-4-352,1 4 172,-9 2-170,-1 0-30,-8 0-28,0-8-7,0 7 1,0-7-5,8 8-8,-6 0 298,5 0-151,-7-8-63,0 6 0,6-13 65,0 3-41,0-3 0,-6-8 105,0 0 0,2-6-212,3 6 0,-3-8 84,4 2 1,-2-5-1578,2-7 1517,-4 5 0,5-22 0,-7 5 0</inkml:trace>
  <inkml:trace contextRef="#ctx0" brushRef="#br1" timeOffset="35169">57 4165 19728,'-19'0'174,"-4"0"52,21 0 615,-5 0-644,22 0-193,-4 0 0,16 0 29,-4 0 3,-3 0 1,12 0-39,-3 0 1,-2 0 57,2 0 0,0 0-93,5 0 0,-5 0 73,0 0 1,0 0-35,5 0 1,-5 0 57,0 0-29,0 0 0,11 0 25,0 0-31,1 0 1,-1 0 57,0 0-54,1 0 1,-1 0-2,1 0 0,-1 0 42,-6 0-109,1 0 1,5 0 46,1 0 0,-7 0-2,-5 0 0,-6 0-15,6 0 1,-6 0-24,6 0 114,-8 0-74,12 0-6,-6 0 0,7 0 15,1 0-25,-8 0 1,11 0 12,-3 0 1,-3 0 0,-3 0 0,0 0-81,6 0 0,-7 0 74,1 0 0,0 0-6,6 0 1,-7 0-20,1 0 107,0 0-93,13 0 54,3 0-31,6 0-1,1 0 0,-2 0 3,-4 0-16,-3 0 1,-3 0-6,0 0 0,3 0 11,-3 0 0,-3 0-10,3 0 0,-4 0 7,-1 0 0,-6 0-47,0 0 113,-1 0 10,15 0 4,1 0 12,8 0-48,0 0-23,0 0 0,-3 0-41,-2 0 1,-5 0 41,-8 0 0,1 0-28,0 0 1,5 0-2,0 0 0,1 0 1,-7 0 0,7 0 34,-1 0 1,0 0 7,-5 0 0,-1 0-43,1 0 0,0 0 18,-1 0 0,1 0-35,-1 0 35,1 0 1,5 0-16,1 0 1,-1 0-10,-5 0 1,-1 0-8,1 0 1,5 0 17,1 0 0,-1 0-4,-6 0 1,1 0 49,0 0 0,5 0-44,0 0 1,1 0 19,-7 0 1,1 0-14,-1 0 0,-5 0 7,0 0 0,0 0-11,5 0 0,1 0 1,5 0-5,1 0 0,-7 0-3,-5 0 0,0 0-14,6 0 1,-7 0 18,1 0 0,-6 0-23,6 0 0,-6 0 16,6 0-217,-8 0 193,19 0 63,-11 0 15,14 0 6,-9 0-17,1 0-42,-1 0 23,-7 0 7,6 0-20,-14 0 6,6 0-12,0 0-3,-6 0-4,14 0 6,-6 0 6,7 0-9,1 0 8,0 0-8,-1 0 5,8 0 7,-5 0 86,5 0 13,-7 0-65,-1 0-15,9 0 0,-7 0-41,5 0 36,-13 0 1,5 0-115,-4 0 121,-4 0-90,7 0 26,-5 0-13,8 0-11,-8 0 41,-2 0 101,-8 0-96,-7 0 205,-3 0-147,1 0-760,-6 0 1,6 0 0</inkml:trace>
  <inkml:trace contextRef="#ctx0" brushRef="#br1" timeOffset="43585">0 4134 20287,'0'26'122,"0"7"-156,0-6-4,0 8 1,0-1-48,0 1-4,0-8 0,0 5 30,0-3 7,0-4-26,0 16 49,0-13-140,0 15 144,0-9-78,0 1 76,0-8-5,0 5 170,0-12-186,0 5 116,0 0-78,0 1-42,0 9 63,0 0-18,0-1-98,0 1-21,0-8 31,0 5 3,0-12 45,0 12-18,0-5 56,0 8-54,0-8 155,0 5-63,0-5 177,0 0-165,0-2-18,0-8-93,0 1 89,0 7-37,0-6 29,0 6-197,0 0 165,0-6-10,0 14 50,0-6-48,0 7 39,0 1-28,0-1-17,0-7 25,0 6-80,0-14 87,0 14-7,0-14 25,0 14-26,0-14 0,0 14-6,0-7 50,0 1-38,0 6 26,0-6-80,0 7-7,0 1 60,0-8-13,0 6 17,0-14-21,0 13 46,0-12-42,0 5 148,0 0-89,0-6 16,0 6-65,0 0 32,0-6-28,0 6 26,0-8-53,0 1 37,0-1 26,0 0 42,0 0 9,0 1-45,0 7-4,0-6-28,0 6 35,0-8-89,0 1 7,0-1-16,0-8 47,0 7-10,0-7 14,0 9-9,0-1 30,0 0-22,0 8-41,0 2 46,0 0-57,0-2 36,0-8 11,0 1 11,0-1-25,0-7 0,0 5 1,0-5 51,0 7-34,0 0 28,0 0-8,0 1 1,0-9 31,0-1-35,0 0 49,0-6-43,0 13-86,0-5 22,0 7-10,0 8 44,0-6-3,0 14 26,0-14-42,0 6 61,0-8-44,0-7 26,0 13-20,0-12 5,0 22-75,0-14 69,0 14-115,0-6 96,0 0-133,0 5 113,0-5 22,0 0 28,0 6 9,0-14 133,0 6-93,0-8 9,0 1 23,0-1-57,0 0 6,0-7-52,0 5-9,0-13 19,0 14 9,0-15 16,0 7-8,0 0 51,0-6 9,0 13-50,0-13 100,0 6-102,0-1 5,0-5-38,0 14 34,0-7 69,0 1 11,0-2-21,0-1 29,0-5-77,0 14 26,0-15 1,0 7-70,0 0 40,0 1-5,0 9-2,0-9 63,0 7 8,0-14 17,0 13 11,0-13-792,0 6 682,0-1 81,0-5-85,0 14 0,0-14 5,0 13 1,0-13-1,0 13-26,0-13 21,0 6-12,0-1-84,0-5 94,0 14 1,0-14 22,0 5-24,0 1 9,0-6-1,0 13-2,0-13 2,0 14-8,0-14-258,0 5 250,0 1-2,0-6-2,0 13 16,0-13 5,0 14-13,0-15 11,0 15 114,0-14-119,0 13 12,0-13 39,0 6-45,0-1 5,0-5 0,0 14-11,0-14-7,0 13-3,0 2 10,0 3 18,0 4-14,0-6 25,0-1 6,0-7-16,0-3 4,0 1-11,0-6-1,0 13-6,0-13-7,0 14-16,0-7 25,0 9 8,0-1 1,0-8-11,0 7 0,0-7-1,0 9 0,0-9 30,0 7-28,0-7 4,0 1-17,0-2 13,0-1 1,0-5-32,0 14 0,0-15 24,0 15-4,0-14-3,0 13 15,0-13 177,0 6-131,0-1 55,0-5-85,0 14-2,0-14-244,0 5 0,0-7 1</inkml:trace>
  <inkml:trace contextRef="#ctx0" brushRef="#br1" timeOffset="48882">57 8322 19293,'-19'0'107,"-4"0"80,21 0 317,-5 0-329,22 0-11,-4 0-40,22 0-55,-6 0 0,8 0 19,-1 0-50,1 0 1,5 0-50,0 0 1,3 0 61,-3 0 1,-3 0-18,3 0 0,2 0-14,-1 0 0,7 0-8,-2 0 0,4 0-12,2 0 0,-1 0-4,1 0 0,0 0-6,0 0 1,-6 0-7,0 0 1,-2 0-18,3 0 1,-5 0 37,-8 0 0,1 0-94,0 0 85,-1 0 0,12 0 0,0 0 1,1 0 2,-13 0 0,1 0-3,-1 0 1,1 0 3,-1 0 0,1 0 0,0 0 1,-1 0 4,1 0 0,-1 0-7,1 0 0,0 0 38,-1 0-31,1 0 1,11 0-4,0 0 1,0 0-3,-11 0 0,-1 0 1,1 0 0,5 0-2,1 0 1,5 0-1,-6 0 1,8 0 13,-2 0 0,-2 0-12,2 0 1,-1 0 49,1 0 0,2 0-20,-8 0 0,8 0 3,-2 0 0,-1 0-3,1 0 1,-2 0 6,2 0 1,-2 0-38,-4 0 1,-3 0 3,3 0 1,-9 0-25,-2 0 1,0 0 34,5 0 0,1 0-54,-1 0 0,1 0 31,0 0 1,-1 0-8,1 0 1,-1 0 13,1 0 0,0 0 1,-1 0 0,1 0-1,-1 0 1,1 0 0,0 0 0,-1 0 1,1 0-1,-1 0 0,7 0 78,-1 0 1,0 0-58,-5 0 1,-6 0 30,0 0-51,7 0 1,8 0-2,8 0 1,-12 0-12,1 0 1,-8 0 17,7 0 1,-4 0-7,-1 0 1,0 0 3,-1 0 1,1 0 53,-1 0 0,-5 0-55,0 0 116,0 0-94,13 0 5,-5 0-31,13 0-1,-14 0-16,14 0 28,-14 0 0,7 0-103,-9 0 83,-7 0-8,6 0 49,-6 0 10,7 0-11,1 0-10,7 0 0,-11 0 40,4 0-30,-12 0-49,9 0 53,-5 0-107,8 0 37,-1 0-9,-7 0 35,6 0-7,-14 0 13,6 0-12,-8 0 32,1 0-88,7 0-9,-6 0 78,14 0 0,-14 0 56,13 0-76,-12 0 92,5 0-71,-8 0 20,0 0-13,1 0-1,-1 0-8,0 0-5,8 0 4,-6 0-3,6 0 68,-7 0-56,-1 0-6,0 0 0,0 0 1,-7 0 1,5 0-2,-5 0-79,7 0-14,1 0 91,-1 0-27,0 0 48,0 0-18,-7 0 3,5 0-11,-13 0 8,6 0 13,0 0 6,-6 0-21,13 0 0,-13 0 1,6 0 0,-1 0 0,-5 0 0,14 0 0,-14 0 147,5 0-124,1 0-97,-6 0 65,13 0-7,-5 0-20,7 0-2,-7 0 103,-3 0-69,1 0-494,-6 0 1,6 0-1</inkml:trace>
  <inkml:trace contextRef="#ctx0" brushRef="#br1" timeOffset="56140">6017 4134 19690,'0'26'372,"0"-1"-196,0-7-39,0 7-75,0 2 49,0 7-24,0-7-13,0 6 1,0-6-103,0 7 101,0-7 1,0 12-58,0-5 1,0 5 79,0-5-127,0 1 1,0 5 40,0 0 0,0 7-3,0-7 0,0 0-34,0-5 1,0-1 47,0 1 1,0 0-54,0-1 1,0-5 45,0 0 0,0-6-10,0 6 0,0-6 11,0 6-13,0-8 1,0 11 8,0-3-42,0 4 35,0 9 0,0-5-12,0 3 0,0-3 12,0-3 0,0 1-7,0-1 9,0 1-10,0 15 1,0-12-6,0 8 6,0-7 0,0 1 3,0 1-44,0-1 42,0 2 1,0-11-113,0 3 100,0-3-57,0 11 59,0 3 1,0-1-27,0-4 0,0-9-4,0-2 0,0 0-41,0 5 62,0 1 1,0 1 13,0 5 1,0-5 11,0 4-17,0-3 0,0-8-10,0 0-22,0-1-3,0 15 50,0-7 1,0 7 4,0-9-57,0-7 1,0 6 6,0-5 1,0 5 80,0 2-54,0-8 1,0 5 14,0-3 0,0 4-25,0 1 25,0-7 1,0 6-5,0-4 1,0-2 29,0 1 17,0 1 58,0 14 13,0 1-120,0 8 15,0-8 5,0-10 6,0-1-20,0-6-8,0 8-29,0-1-9,0 1 39,0-1 4,0 1 25,0 0-24,0-1 3,0-7 0,0 6 0,0-5 73,0-3-60,0 8-2,0-14 3,0 6 20,0-7-35,0-1 0,0 0-3,0-7 12,0 5-116,0-5 106,0 7-115,0 0 93,0 1 19,0-9 22,0 7 3,0-7 1,0 1-31,0 5 43,0-5-23,0-1-7,0 7 7,0-7-50,0 1 39,0 5-9,0-13-293,0 6 0,0-23 1,0-5-1</inkml:trace>
  <inkml:trace contextRef="#ctx0" brushRef="#br2" timeOffset="73239">533 4393 20273,'0'35'1,"0"-1"0,0 1-17,0-1 0,0 1 19,0-1 0,0 3-34,0 3 0,0-1-3,0 7 0,0-2-23,0 2 1,0 2 58,0-7 0,0 7 2,0-2 0,0-2-9,0 2 1,0 0 43,0 6 1,0 0-37,0 0 1,0-4 2,0 4 1,0-10-22,0 10 1,0-4-3,0 4 1,0-6-25,0 0 1,0-6 38,0 6 1,0-7-4,0 1 1,0 3-6,0-3 1,0 2 6,0-2 1,0-3 9,0 3 1,0 3 8,0-3 0,0 2 13,0-1 1,0-3-25,0 8 1,0-7 7,0 1 0,0 4-6,0 2 1,0-2-14,0 3 1,0-7 11,0 6 1,0-6-19,0 6 1,0-7-3,0 1 0,0-3-24,0-3 189,0 1-147,0 7 16,0-5-6,0 5-7,0-15 19,0 6-67,0-14-19,0 13-19,0-12 37,0 12-13,0-5 69,0 8-41,0-1 33,0 1 1,0 0-30,0-1 80,0-7-51,0 6 12,0 1 15,0 3 5,0 5-41,0-7 13,0-1-10,0-7 9,0-2 19,0-8-40,0-7-2,0 5 7,0-5-5,0 15-13,0-6 23,0 14 9,0-14-13,0 6 213,0-8-126,0-7-53,0-2-61,0-1-3,0-5-63,0 14 117,0-14-395,0 5 1,0-7-1</inkml:trace>
  <inkml:trace contextRef="#ctx0" brushRef="#br2" timeOffset="75681">1432 4479 19534,'0'-19'421,"0"4"-95,0 15-234,0 23 1,0-2-85,0 19 1,0-3 42,0-3 1,0 3-15,0 3 1,0-1-63,0 7 0,0-6 71,0 6 0,0-5-103,0 5 1,0-4 93,0 10 1,0-10-56,0 10 1,0-4 35,0 4 0,0 2 7,0 3 0,0-3-17,0 4 1,0-4-1,0-2 0,0-1-40,0 1 0,0 0 19,0 0 0,0-2-47,0-4 1,0-2 61,0-3 1,0-5-42,0 5 0,0-5 26,0-1 1,0-1 3,0 1 1,0-1-11,0 1 0,0-6 8,0 0 0,0-1-45,0 7 1,0 0 39,0-1 1,0 1 1,0-1 1,0 1-4,0 0 1,0-1-65,0 1 36,0-1 43,0 9-14,0 1 17,0 8-22,0 0 1,0-2-3,0-4-9,0-4-8,0-8 11,0 9 0,0 1 30,0 8 1,0-8-2,0-4 65,0-11-77,0 4 64,0-14 14,0 14-49,0-6-2,0 7-60,0 1 59,0-1-113,0 9 93,0-7-1,0 14 0,0-13 16,0 3-25,0-11 92,0 3-78,0-5 15,0 8 4,0 0 53,0-9-29,0 7 5,0-14-22,0 6 3,0 0 45,0-5-40,0 4 3,0-14-1,0 5-78,0-13-264,0 6 1,0-8-1</inkml:trace>
  <inkml:trace contextRef="#ctx0" brushRef="#br2" timeOffset="79108">2262 4462 21027,'0'40'145,"0"1"0,0-1-92,0-5 1,0 7-123,0 4 0,0 4 68,0 2 1,0 2 63,0 3 0,0-1-166,0 8 1,0-9 31,0 3 0,0-4-47,0-2 0,0-1 31,0 1 171,0 0-92,0 0 0,0 0 12,0 0 0,0 2 14,0 3-27,0-3 0,0 6 8,0-8 0,0 5-24,0 1 0,0 0-71,0-7 0,0-1 65,0-4 0,0 2-20,0-7 1,0-1 3,0-5 2,0-1-5,0 1 52,0 7-53,0-13 140,0 11-117,0-5 113,0 9-89,0 8 1,0-2 18,0-4 1,0-9-81,0-9 31,0 1 0,0 12-6,0-1 0,0-5 20,0-7 32,0-6-38,0 18 75,0-11 133,0 13-145,0 0 1,0 1 11,0 3 1,0-10-40,0-7 32,0-8-59,0 12 1,0-6-59,0 7 9,0-7-21,0-2 102,0-8-15,0 8 6,0 2 0,0 8 16,0-1-13,0-7-8,0 6 16,0-14 4,0 14 62,0-14-14,0 6-12,0 0 7,0-6-51,0 14 5,0-14 10,0 6-34,0-8 30,0 8-54,0-5 2,0 5 22,0 0-19,0-6 15,0 6-4,0-16-127,0 7-6,0-14-167,0 5 1,0-22 313,0-8 0,0-8 0,0-3 0</inkml:trace>
  <inkml:trace contextRef="#ctx0" brushRef="#br2" timeOffset="81914">3127 4479 20237,'0'29'379,"0"0"-287,0 0 1,0 17 29,0 0 1,0 2-179,0-7 0,0 1 85,0 4 0,0 8-43,0-8 1,0 8 38,0-8-23,0 11 0,0-3 6,0 4 1,0 1-40,0-1 56,0 7 0,0-11 9,0 4-673,0 3 656,0-7 0,0 6-76,0-8 78,0-8 0,0 4-34,0-8-156,0 0 107,0 3-22,0-7-31,0 7 98,0-9 7,0-7-6,0 6 0,0-1 618,0 9-620,0-1 1,0 0-11,0 1 0,0-1 5,0-5 0,0-7-13,0 1 0,0-6-8,0 6 1,0-6 103,0 6-75,0-8 0,0 6-25,0-4 87,0-4-64,0 14 1,0-12 90,0 8-83,0 0 0,0 5 8,0 1 1,0 5 6,0 1 0,0-1-6,0-5 0,0-1 1,0 1 0,0-1 27,0 1-30,0 0 1,0-1 0,0-5 81,0 0-78,0-8-67,0 4 33,0 0 0,0 2 4,0 7-10,0-7 104,0 6 0,0-14 30,0 6-100,0 0 0,0-13 32,0 11-13,0-14 1,0 1 21,0 5-23,0 3-12,0 1 37,0 13-6,0-5 55,0 16-74,0-7 13,0-1 84,0-3-85,0-12-9,0 5 20,0-8-7,0 0-7,0-7 1,0 5-8,0-13-60,0 6-188,0-1-188,0-5-33,0 14 206,0-7-96,0 16 68,0-5 42,0 4 235,0-6 0,0-9 0,0-1 0</inkml:trace>
  <inkml:trace contextRef="#ctx0" brushRef="#br2" timeOffset="84483">4355 4549 19697,'0'34'133,"0"1"-54,0-1 1,0-5 1,0 0 0,0 0 5,0 5 0,0-5 14,0 0 1,0 0 9,0 5-67,0 9 1,0-5 40,0 8 0,0-5-12,0 5 1,0 0-60,0 6 0,0 0 56,0-1 0,0-1-120,0-3 0,0 8 39,0-3-8,0 4 0,0-4-5,0 0 0,0 0-8,0-1 39,0 1 1,0-6 28,0 1 0,0-3-25,0 2 1,0-2-115,0-4 1,0-3 66,0 3 1,0-1 1,0 1 1,0-3 24,0 3 0,0-2 113,0 3-111,0-5 0,0 6 17,0-7-20,0 7 1,0-5 94,0 3-89,0-3 16,0-3-29,0 1 1,0-1 6,0 1 1,0 0-35,0-1 1,0 7-14,0-1 0,0 2 51,0-2 0,0-1-6,0 7 1,0-8 57,0 3-60,0-5 0,0-1 188,0-1-179,0-7 40,0 6 24,0-14-43,0 6-1,0-15-15,0-2-6,0-1-5,0-5-6,0 14-8,0-7 14,0 16 1,0 2 28,0 8 1,0-1 37,0-7 8,0 6 96,0-14-134,0 6 61,0-15-51,0 13-32,0-20 2,0 20-40,0-5-22,0 1 40,0 14-20,0-6-146,0 7 160,0 1-95,0-16 102,0 4-13,0-13-63,0-1-359,0-1 297,0 0-3,0-6-354,0 13 218,0-6-19,0 9 312,0-9 0,0 14 0,0-3 0</inkml:trace>
  <inkml:trace contextRef="#ctx0" brushRef="#br2" timeOffset="87319">5375 4583 19397,'0'-19'323,"0"4"856,0 15-948,0 23-94,0-10-9,0 27-154,0-13 0,0 8 100,0 0 1,0-7-130,0 1 0,0 0 113,0 6 0,0 5-95,0 0 0,0 8 203,0-2-120,0 4-11,0 2 1,0 6-47,0 0 46,0 7 1,0-11-50,0 3 0,0-1 60,0 2 0,0-10-163,0 4 146,0-4 0,0-4-32,0-4 0,0 2-89,0-1 1,0 1-37,0-2-36,0-3 119,0 5 1,0-1-21,0-1 0,0 2 8,0-1 0,0-3-8,0 8 1,0-6 61,0 7 1,0-9 0,0 2 1,0-9 10,0-2 31,0-8-8,0 12-31,0-6 12,0-1 10,0-1-42,0 0-1,0 2 19,0 16 1,0-1-3,0 4 0,0-9-58,0-9 27,0 1 1,0 6-6,0-1 18,0-7 52,0-2-49,0 0 41,0-6 8,0 14-26,0-6 9,0 8-8,0-1 6,0 1-14,0-1 7,0 1-1,0-8-13,0-10 9,0 6-1,0-19-4,0 11-10,0-7 0,0 2 15,0 15-2,0 2-7,0-1 0,0 7 6,0-6 1,0 2 10,0 0-11,0-16 4,0 10 2,0-13-50,0 15-4,0-6 44,0 14-3,0-6 0,0-1 1,0 7-5,0-14 37,0-1-31,0 5 44,0-12 4,0 14-21,0 0 11,0-6-28,0 14 1,0-6-68,0 0 69,0-10 0,0-9 168,0-8-161,0 7-5,0 3 16,0 7-95,0 1-7,0-1-319,0 0 71,0-7-19,0-2 1,0-8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8:34:51.260"/>
    </inkml:context>
    <inkml:brush xml:id="br0">
      <inkml:brushProperty name="width" value="0.2" units="cm"/>
      <inkml:brushProperty name="height" value="0.2" units="cm"/>
      <inkml:brushProperty name="color" value="#008C3A"/>
    </inkml:brush>
    <inkml:brush xml:id="br1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57 4165 19728,'-19'0'174,"-4"0"52,21 0 615,-5 0-644,22 0-193,-4 0 0,16 0 29,-4 0 3,-3 0 1,12 0-39,-3 0 1,-2 0 57,2 0 0,0 0-93,5 0 0,-5 0 73,0 0 1,0 0-35,5 0 1,-5 0 57,0 0-29,0 0 0,11 0 25,0 0-31,1 0 1,-1 0 57,0 0-54,1 0 1,-1 0-2,1 0 0,-1 0 42,-6 0-109,1 0 1,5 0 46,1 0 0,-7 0-2,-5 0 0,-6 0-15,6 0 1,-6 0-24,6 0 114,-8 0-74,12 0-6,-6 0 0,7 0 15,1 0-25,-8 0 1,11 0 12,-3 0 1,-3 0 0,-3 0 0,0 0-81,6 0 0,-7 0 74,1 0 0,0 0-6,6 0 1,-7 0-20,1 0 107,0 0-93,13 0 54,3 0-31,6 0-1,1 0 0,-2 0 3,-4 0-16,-3 0 1,-3 0-6,0 0 0,3 0 11,-3 0 0,-3 0-10,3 0 0,-4 0 7,-1 0 0,-6 0-47,0 0 113,-1 0 10,15 0 4,1 0 12,8 0-48,0 0-23,0 0 0,-3 0-41,-2 0 1,-5 0 41,-8 0 0,1 0-28,0 0 1,5 0-2,0 0 0,1 0 1,-7 0 0,7 0 34,-1 0 1,0 0 7,-5 0 0,-1 0-43,1 0 0,0 0 18,-1 0 0,1 0-35,-1 0 35,1 0 1,5 0-16,1 0 1,-1 0-10,-5 0 1,-1 0-8,1 0 1,5 0 17,1 0 0,-1 0-4,-6 0 1,1 0 49,0 0 0,5 0-44,0 0 1,1 0 19,-7 0 1,1 0-14,-1 0 0,-5 0 7,0 0 0,0 0-11,5 0 0,1 0 1,5 0-5,1 0 0,-7 0-3,-5 0 0,0 0-14,6 0 1,-7 0 18,1 0 0,-6 0-23,6 0 0,-6 0 16,6 0-217,-8 0 193,19 0 63,-11 0 15,14 0 6,-9 0-17,1 0-42,-1 0 23,-7 0 7,6 0-20,-14 0 6,6 0-12,0 0-3,-6 0-4,14 0 6,-6 0 6,7 0-9,1 0 8,0 0-8,-1 0 5,8 0 7,-5 0 86,5 0 13,-7 0-65,-1 0-15,9 0 0,-7 0-41,5 0 36,-13 0 1,5 0-115,-4 0 121,-4 0-90,7 0 26,-5 0-13,8 0-11,-8 0 41,-2 0 101,-8 0-96,-7 0 205,-3 0-147,1 0-760,-6 0 1,6 0 0</inkml:trace>
  <inkml:trace contextRef="#ctx0" brushRef="#br0" timeOffset="1">0 4134 20287,'0'26'122,"0"7"-156,0-6-4,0 8 1,0-1-48,0 1-4,0-8 0,0 5 30,0-3 7,0-4-26,0 16 49,0-13-140,0 15 144,0-9-78,0 1 76,0-8-5,0 5 170,0-12-186,0 5 116,0 0-78,0 1-42,0 9 63,0 0-18,0-1-98,0 1-21,0-8 31,0 5 3,0-12 45,0 12-18,0-5 56,0 8-54,0-8 155,0 5-63,0-5 177,0 0-165,0-2-18,0-8-93,0 1 89,0 7-37,0-6 29,0 6-197,0 0 165,0-6-10,0 14 50,0-6-48,0 7 39,0 1-28,0-1-17,0-7 25,0 6-80,0-14 87,0 14-7,0-14 25,0 14-26,0-14 0,0 14-6,0-7 50,0 1-38,0 6 26,0-6-80,0 7-7,0 1 60,0-8-13,0 6 17,0-14-21,0 13 46,0-12-42,0 5 148,0 0-89,0-6 16,0 6-65,0 0 32,0-6-28,0 6 26,0-8-53,0 1 37,0-1 26,0 0 42,0 0 9,0 1-45,0 7-4,0-6-28,0 6 35,0-8-89,0 1 7,0-1-16,0-8 47,0 7-10,0-7 14,0 9-9,0-1 30,0 0-22,0 8-41,0 2 46,0 0-57,0-2 36,0-8 11,0 1 11,0-1-25,0-7 0,0 5 1,0-5 51,0 7-34,0 0 28,0 0-8,0 1 1,0-9 31,0-1-35,0 0 49,0-6-43,0 13-86,0-5 22,0 7-10,0 8 44,0-6-3,0 14 26,0-14-42,0 6 61,0-8-44,0-7 26,0 13-20,0-12 5,0 22-75,0-14 69,0 14-115,0-6 96,0 0-133,0 5 113,0-5 22,0 0 28,0 6 9,0-14 133,0 6-93,0-8 9,0 1 23,0-1-57,0 0 6,0-7-52,0 5-9,0-13 19,0 14 9,0-15 16,0 7-8,0 0 51,0-6 9,0 13-50,0-13 100,0 6-102,0-1 5,0-5-38,0 14 34,0-7 69,0 1 11,0-2-21,0-1 29,0-5-77,0 14 26,0-15 1,0 7-70,0 0 40,0 1-5,0 9-2,0-9 63,0 7 8,0-14 17,0 13 11,0-13-792,0 6 682,0-1 81,0-5-85,0 14 0,0-14 5,0 13 1,0-13-1,0 13-26,0-13 21,0 6-12,0-1-84,0-5 94,0 14 1,0-14 22,0 5-24,0 1 9,0-6-1,0 13-2,0-13 2,0 14-8,0-14-258,0 5 250,0 1-2,0-6-2,0 13 16,0-13 5,0 14-13,0-15 11,0 15 114,0-14-119,0 13 12,0-13 39,0 6-45,0-1 5,0-5 0,0 14-11,0-14-7,0 13-3,0 2 10,0 3 18,0 4-14,0-6 25,0-1 6,0-7-16,0-3 4,0 1-11,0-6-1,0 13-6,0-13-7,0 14-16,0-7 25,0 9 8,0-1 1,0-8-11,0 7 0,0-7-1,0 9 0,0-9 30,0 7-28,0-7 4,0 1-17,0-2 13,0-1 1,0-5-32,0 14 0,0-15 24,0 15-4,0-14-3,0 13 15,0-13 177,0 6-131,0-1 55,0-5-85,0 14-2,0-14-244,0 5 0,0-7 1</inkml:trace>
  <inkml:trace contextRef="#ctx0" brushRef="#br0" timeOffset="2">57 8322 19293,'-19'0'107,"-4"0"80,21 0 317,-5 0-329,22 0-11,-4 0-40,22 0-55,-6 0 0,8 0 19,-1 0-50,1 0 1,5 0-50,0 0 1,3 0 61,-3 0 1,-3 0-18,3 0 0,2 0-14,-1 0 0,7 0-8,-2 0 0,4 0-12,2 0 0,-1 0-4,1 0 0,0 0-6,0 0 1,-6 0-7,0 0 1,-2 0-18,3 0 1,-5 0 37,-8 0 0,1 0-94,0 0 85,-1 0 0,12 0 0,0 0 1,1 0 2,-13 0 0,1 0-3,-1 0 1,1 0 3,-1 0 0,1 0 0,0 0 1,-1 0 4,1 0 0,-1 0-7,1 0 0,0 0 38,-1 0-31,1 0 1,11 0-4,0 0 1,0 0-3,-11 0 0,-1 0 1,1 0 0,5 0-2,1 0 1,5 0-1,-6 0 1,8 0 13,-2 0 0,-2 0-12,2 0 1,-1 0 49,1 0 0,2 0-20,-8 0 0,8 0 3,-2 0 0,-1 0-3,1 0 1,-2 0 6,2 0 1,-2 0-38,-4 0 1,-3 0 3,3 0 1,-9 0-25,-2 0 1,0 0 34,5 0 0,1 0-54,-1 0 0,1 0 31,0 0 1,-1 0-8,1 0 1,-1 0 13,1 0 0,0 0 1,-1 0 0,1 0-1,-1 0 1,1 0 0,0 0 0,-1 0 1,1 0-1,-1 0 0,7 0 78,-1 0 1,0 0-58,-5 0 1,-6 0 30,0 0-51,7 0 1,8 0-2,8 0 1,-12 0-12,1 0 1,-8 0 17,7 0 1,-4 0-7,-1 0 1,0 0 3,-1 0 1,1 0 53,-1 0 0,-5 0-55,0 0 116,0 0-94,13 0 5,-5 0-31,13 0-1,-14 0-16,14 0 28,-14 0 0,7 0-103,-9 0 83,-7 0-8,6 0 49,-6 0 10,7 0-11,1 0-10,7 0 0,-11 0 40,4 0-30,-12 0-49,9 0 53,-5 0-107,8 0 37,-1 0-9,-7 0 35,6 0-7,-14 0 13,6 0-12,-8 0 32,1 0-88,7 0-9,-6 0 78,14 0 0,-14 0 56,13 0-76,-12 0 92,5 0-71,-8 0 20,0 0-13,1 0-1,-1 0-8,0 0-5,8 0 4,-6 0-3,6 0 68,-7 0-56,-1 0-6,0 0 0,0 0 1,-7 0 1,5 0-2,-5 0-79,7 0-14,1 0 91,-1 0-27,0 0 48,0 0-18,-7 0 3,5 0-11,-13 0 8,6 0 13,0 0 6,-6 0-21,13 0 0,-13 0 1,6 0 0,-1 0 0,-5 0 0,14 0 0,-14 0 147,5 0-124,1 0-97,-6 0 65,13 0-7,-5 0-20,7 0-2,-7 0 103,-3 0-69,1 0-494,-6 0 1,6 0-1</inkml:trace>
  <inkml:trace contextRef="#ctx0" brushRef="#br0" timeOffset="3">6017 4134 19690,'0'26'372,"0"-1"-196,0-7-39,0 7-75,0 2 49,0 7-24,0-7-13,0 6 1,0-6-103,0 7 101,0-7 1,0 12-58,0-5 1,0 5 79,0-5-127,0 1 1,0 5 40,0 0 0,0 7-3,0-7 0,0 0-34,0-5 1,0-1 47,0 1 1,0 0-54,0-1 1,0-5 45,0 0 0,0-6-10,0 6 0,0-6 11,0 6-13,0-8 1,0 11 8,0-3-42,0 4 35,0 9 0,0-5-12,0 3 0,0-3 12,0-3 0,0 1-7,0-1 9,0 1-10,0 15 1,0-12-6,0 8 6,0-7 0,0 1 3,0 1-44,0-1 42,0 2 1,0-11-113,0 3 100,0-3-57,0 11 59,0 3 1,0-1-27,0-4 0,0-9-4,0-2 0,0 0-41,0 5 62,0 1 1,0 1 13,0 5 1,0-5 11,0 4-17,0-3 0,0-8-10,0 0-22,0-1-3,0 15 50,0-7 1,0 7 4,0-9-57,0-7 1,0 6 6,0-5 1,0 5 80,0 2-54,0-8 1,0 5 14,0-3 0,0 4-25,0 1 25,0-7 1,0 6-5,0-4 1,0-2 29,0 1 17,0 1 58,0 14 13,0 1-120,0 8 15,0-8 5,0-10 6,0-1-20,0-6-8,0 8-29,0-1-9,0 1 39,0-1 4,0 1 25,0 0-24,0-1 3,0-7 0,0 6 0,0-5 73,0-3-60,0 8-2,0-14 3,0 6 20,0-7-35,0-1 0,0 0-3,0-7 12,0 5-116,0-5 106,0 7-115,0 0 93,0 1 19,0-9 22,0 7 3,0-7 1,0 1-31,0 5 43,0-5-23,0-1-7,0 7 7,0-7-50,0 1 39,0 5-9,0-13-293,0 6 0,0-23 1,0-5-1</inkml:trace>
  <inkml:trace contextRef="#ctx0" brushRef="#br1" timeOffset="4">533 4393 20273,'0'35'1,"0"-1"0,0 1-17,0-1 0,0 1 19,0-1 0,0 3-34,0 3 0,0-1-3,0 7 0,0-2-23,0 2 1,0 2 58,0-7 0,0 7 2,0-2 0,0-2-9,0 2 1,0 0 43,0 6 1,0 0-37,0 0 1,0-4 2,0 4 1,0-10-22,0 10 1,0-4-3,0 4 1,0-6-25,0 0 1,0-6 38,0 6 1,0-7-4,0 1 1,0 3-6,0-3 1,0 2 6,0-2 1,0-3 9,0 3 1,0 3 8,0-3 0,0 2 13,0-1 1,0-3-25,0 8 1,0-7 7,0 1 0,0 4-6,0 2 1,0-2-14,0 3 1,0-7 11,0 6 1,0-6-19,0 6 1,0-7-3,0 1 0,0-3-24,0-3 189,0 1-147,0 7 16,0-5-6,0 5-7,0-15 19,0 6-67,0-14-19,0 13-19,0-12 37,0 12-13,0-5 69,0 8-41,0-1 33,0 1 1,0 0-30,0-1 80,0-7-51,0 6 12,0 1 15,0 3 5,0 5-41,0-7 13,0-1-10,0-7 9,0-2 19,0-8-40,0-7-2,0 5 7,0-5-5,0 15-13,0-6 23,0 14 9,0-14-13,0 6 213,0-8-126,0-7-53,0-2-61,0-1-3,0-5-63,0 14 117,0-14-395,0 5 1,0-7-1</inkml:trace>
  <inkml:trace contextRef="#ctx0" brushRef="#br1" timeOffset="5">1432 4479 19534,'0'-19'421,"0"4"-95,0 15-234,0 23 1,0-2-85,0 19 1,0-3 42,0-3 1,0 3-15,0 3 1,0-1-63,0 7 0,0-6 71,0 6 0,0-5-103,0 5 1,0-4 93,0 10 1,0-10-56,0 10 1,0-4 35,0 4 0,0 2 7,0 3 0,0-3-17,0 4 1,0-4-1,0-2 0,0-1-40,0 1 0,0 0 19,0 0 0,0-2-47,0-4 1,0-2 61,0-3 1,0-5-42,0 5 0,0-5 26,0-1 1,0-1 3,0 1 1,0-1-11,0 1 0,0-6 8,0 0 0,0-1-45,0 7 1,0 0 39,0-1 1,0 1 1,0-1 1,0 1-4,0 0 1,0-1-65,0 1 36,0-1 43,0 9-14,0 1 17,0 8-22,0 0 1,0-2-3,0-4-9,0-4-8,0-8 11,0 9 0,0 1 30,0 8 1,0-8-2,0-4 65,0-11-77,0 4 64,0-14 14,0 14-49,0-6-2,0 7-60,0 1 59,0-1-113,0 9 93,0-7-1,0 14 0,0-13 16,0 3-25,0-11 92,0 3-78,0-5 15,0 8 4,0 0 53,0-9-29,0 7 5,0-14-22,0 6 3,0 0 45,0-5-40,0 4 3,0-14-1,0 5-78,0-13-264,0 6 1,0-8-1</inkml:trace>
  <inkml:trace contextRef="#ctx0" brushRef="#br1" timeOffset="6">2262 4462 21027,'0'40'145,"0"1"0,0-1-92,0-5 1,0 7-123,0 4 0,0 4 68,0 2 1,0 2 63,0 3 0,0-1-166,0 8 1,0-9 31,0 3 0,0-4-47,0-2 0,0-1 31,0 1 171,0 0-92,0 0 0,0 0 12,0 0 0,0 2 14,0 3-27,0-3 0,0 6 8,0-8 0,0 5-24,0 1 0,0 0-71,0-7 0,0-1 65,0-4 0,0 2-20,0-7 1,0-1 3,0-5 2,0-1-5,0 1 52,0 7-53,0-13 140,0 11-117,0-5 113,0 9-89,0 8 1,0-2 18,0-4 1,0-9-81,0-9 31,0 1 0,0 12-6,0-1 0,0-5 20,0-7 32,0-6-38,0 18 75,0-11 133,0 13-145,0 0 1,0 1 11,0 3 1,0-10-40,0-7 32,0-8-59,0 12 1,0-6-59,0 7 9,0-7-21,0-2 102,0-8-15,0 8 6,0 2 0,0 8 16,0-1-13,0-7-8,0 6 16,0-14 4,0 14 62,0-14-14,0 6-12,0 0 7,0-6-51,0 14 5,0-14 10,0 6-34,0-8 30,0 8-54,0-5 2,0 5 22,0 0-19,0-6 15,0 6-4,0-16-127,0 7-6,0-14-167,0 5 1,0-22 313,0-8 0,0-8 0,0-3 0</inkml:trace>
  <inkml:trace contextRef="#ctx0" brushRef="#br1" timeOffset="7">3127 4479 20237,'0'29'379,"0"0"-287,0 0 1,0 17 29,0 0 1,0 2-179,0-7 0,0 1 85,0 4 0,0 8-43,0-8 1,0 8 38,0-8-23,0 11 0,0-3 6,0 4 1,0 1-40,0-1 56,0 7 0,0-11 9,0 4-673,0 3 656,0-7 0,0 6-76,0-8 78,0-8 0,0 4-34,0-8-156,0 0 107,0 3-22,0-7-31,0 7 98,0-9 7,0-7-6,0 6 0,0-1 618,0 9-620,0-1 1,0 0-11,0 1 0,0-1 5,0-5 0,0-7-13,0 1 0,0-6-8,0 6 1,0-6 103,0 6-75,0-8 0,0 6-25,0-4 87,0-4-64,0 14 1,0-12 90,0 8-83,0 0 0,0 5 8,0 1 1,0 5 6,0 1 0,0-1-6,0-5 0,0-1 1,0 1 0,0-1 27,0 1-30,0 0 1,0-1 0,0-5 81,0 0-78,0-8-67,0 4 33,0 0 0,0 2 4,0 7-10,0-7 104,0 6 0,0-14 30,0 6-100,0 0 0,0-13 32,0 11-13,0-14 1,0 1 21,0 5-23,0 3-12,0 1 37,0 13-6,0-5 55,0 16-74,0-7 13,0-1 84,0-3-85,0-12-9,0 5 20,0-8-7,0 0-7,0-7 1,0 5-8,0-13-60,0 6-188,0-1-188,0-5-33,0 14 206,0-7-96,0 16 68,0-5 42,0 4 235,0-6 0,0-9 0,0-1 0</inkml:trace>
  <inkml:trace contextRef="#ctx0" brushRef="#br1" timeOffset="8">4355 4549 19697,'0'34'133,"0"1"-54,0-1 1,0-5 1,0 0 0,0 0 5,0 5 0,0-5 14,0 0 1,0 0 9,0 5-67,0 9 1,0-5 40,0 8 0,0-5-12,0 5 1,0 0-60,0 6 0,0 0 56,0-1 0,0-1-120,0-3 0,0 8 39,0-3-8,0 4 0,0-4-5,0 0 0,0 0-8,0-1 39,0 1 1,0-6 28,0 1 0,0-3-25,0 2 1,0-2-115,0-4 1,0-3 66,0 3 1,0-1 1,0 1 1,0-3 24,0 3 0,0-2 113,0 3-111,0-5 0,0 6 17,0-7-20,0 7 1,0-5 94,0 3-89,0-3 16,0-3-29,0 1 1,0-1 6,0 1 1,0 0-35,0-1 1,0 7-14,0-1 0,0 2 51,0-2 0,0-1-6,0 7 1,0-8 57,0 3-60,0-5 0,0-1 188,0-1-179,0-7 40,0 6 24,0-14-43,0 6-1,0-15-15,0-2-6,0-1-5,0-5-6,0 14-8,0-7 14,0 16 1,0 2 28,0 8 1,0-1 37,0-7 8,0 6 96,0-14-134,0 6 61,0-15-51,0 13-32,0-20 2,0 20-40,0-5-22,0 1 40,0 14-20,0-6-146,0 7 160,0 1-95,0-16 102,0 4-13,0-13-63,0-1-359,0-1 297,0 0-3,0-6-354,0 13 218,0-6-19,0 9 312,0-9 0,0 14 0,0-3 0</inkml:trace>
  <inkml:trace contextRef="#ctx0" brushRef="#br1" timeOffset="9">5375 4583 19397,'0'-19'323,"0"4"856,0 15-948,0 23-94,0-10-9,0 27-154,0-13 0,0 8 100,0 0 1,0-7-130,0 1 0,0 0 113,0 6 0,0 5-95,0 0 0,0 8 203,0-2-120,0 4-11,0 2 1,0 6-47,0 0 46,0 7 1,0-11-50,0 3 0,0-1 60,0 2 0,0-10-163,0 4 146,0-4 0,0-4-32,0-4 0,0 2-89,0-1 1,0 1-37,0-2-36,0-3 119,0 5 1,0-1-21,0-1 0,0 2 8,0-1 0,0-3-8,0 8 1,0-6 61,0 7 1,0-9 0,0 2 1,0-9 10,0-2 31,0-8-8,0 12-31,0-6 12,0-1 10,0-1-42,0 0-1,0 2 19,0 16 1,0-1-3,0 4 0,0-9-58,0-9 27,0 1 1,0 6-6,0-1 18,0-7 52,0-2-49,0 0 41,0-6 8,0 14-26,0-6 9,0 8-8,0-1 6,0 1-14,0-1 7,0 1-1,0-8-13,0-10 9,0 6-1,0-19-4,0 11-10,0-7 0,0 2 15,0 15-2,0 2-7,0-1 0,0 7 6,0-6 1,0 2 10,0 0-11,0-16 4,0 10 2,0-13-50,0 15-4,0-6 44,0 14-3,0-6 0,0-1 1,0 7-5,0-14 37,0-1-31,0 5 44,0-12 4,0 14-21,0 0 11,0-6-28,0 14 1,0-6-68,0 0 69,0-10 0,0-9 168,0-8-161,0 7-5,0 3 16,0 7-95,0 1-7,0-1-319,0 0 71,0-7-19,0-2 1,0-8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8:36:26.642"/>
    </inkml:context>
    <inkml:brush xml:id="br0">
      <inkml:brushProperty name="width" value="0.2" units="cm"/>
      <inkml:brushProperty name="height" value="0.2" units="cm"/>
      <inkml:brushProperty name="color" value="#008C3A"/>
    </inkml:brush>
    <inkml:brush xml:id="br1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57 4165 19728,'-19'0'174,"-4"0"52,21 0 615,-5 0-644,22 0-193,-4 0 0,16 0 29,-4 0 3,-3 0 1,12 0-39,-3 0 1,-2 0 57,2 0 0,0 0-93,5 0 0,-5 0 73,0 0 1,0 0-35,5 0 1,-5 0 57,0 0-29,0 0 0,11 0 25,0 0-31,1 0 1,-1 0 57,0 0-54,1 0 1,-1 0-2,1 0 0,-1 0 42,-6 0-109,1 0 1,5 0 46,1 0 0,-7 0-2,-5 0 0,-6 0-15,6 0 1,-6 0-24,6 0 114,-8 0-74,12 0-6,-6 0 0,7 0 15,1 0-25,-8 0 1,11 0 12,-3 0 1,-3 0 0,-3 0 0,0 0-81,6 0 0,-7 0 74,1 0 0,0 0-6,6 0 1,-7 0-20,1 0 107,0 0-93,13 0 54,3 0-31,6 0-1,1 0 0,-2 0 3,-4 0-16,-3 0 1,-3 0-6,0 0 0,3 0 11,-3 0 0,-3 0-10,3 0 0,-4 0 7,-1 0 0,-6 0-47,0 0 113,-1 0 10,15 0 4,1 0 12,8 0-48,0 0-23,0 0 0,-3 0-41,-2 0 1,-5 0 41,-8 0 0,1 0-28,0 0 1,5 0-2,0 0 0,1 0 1,-7 0 0,7 0 34,-1 0 1,0 0 7,-5 0 0,-1 0-43,1 0 0,0 0 18,-1 0 0,1 0-35,-1 0 35,1 0 1,5 0-16,1 0 1,-1 0-10,-5 0 1,-1 0-8,1 0 1,5 0 17,1 0 0,-1 0-4,-6 0 1,1 0 49,0 0 0,5 0-44,0 0 1,1 0 19,-7 0 1,1 0-14,-1 0 0,-5 0 7,0 0 0,0 0-11,5 0 0,1 0 1,5 0-5,1 0 0,-7 0-3,-5 0 0,0 0-14,6 0 1,-7 0 18,1 0 0,-6 0-23,6 0 0,-6 0 16,6 0-217,-8 0 193,19 0 63,-11 0 15,14 0 6,-9 0-17,1 0-42,-1 0 23,-7 0 7,6 0-20,-14 0 6,6 0-12,0 0-3,-6 0-4,14 0 6,-6 0 6,7 0-9,1 0 8,0 0-8,-1 0 5,8 0 7,-5 0 86,5 0 13,-7 0-65,-1 0-15,9 0 0,-7 0-41,5 0 36,-13 0 1,5 0-115,-4 0 121,-4 0-90,7 0 26,-5 0-13,8 0-11,-8 0 41,-2 0 101,-8 0-96,-7 0 205,-3 0-147,1 0-760,-6 0 1,6 0 0</inkml:trace>
  <inkml:trace contextRef="#ctx0" brushRef="#br0" timeOffset="1">0 4134 20287,'0'26'122,"0"7"-156,0-6-4,0 8 1,0-1-48,0 1-4,0-8 0,0 5 30,0-3 7,0-4-26,0 16 49,0-13-140,0 15 144,0-9-78,0 1 76,0-8-5,0 5 170,0-12-186,0 5 116,0 0-78,0 1-42,0 9 63,0 0-18,0-1-98,0 1-21,0-8 31,0 5 3,0-12 45,0 12-18,0-5 56,0 8-54,0-8 155,0 5-63,0-5 177,0 0-165,0-2-18,0-8-93,0 1 89,0 7-37,0-6 29,0 6-197,0 0 165,0-6-10,0 14 50,0-6-48,0 7 39,0 1-28,0-1-17,0-7 25,0 6-80,0-14 87,0 14-7,0-14 25,0 14-26,0-14 0,0 14-6,0-7 50,0 1-38,0 6 26,0-6-80,0 7-7,0 1 60,0-8-13,0 6 17,0-14-21,0 13 46,0-12-42,0 5 148,0 0-89,0-6 16,0 6-65,0 0 32,0-6-28,0 6 26,0-8-53,0 1 37,0-1 26,0 0 42,0 0 9,0 1-45,0 7-4,0-6-28,0 6 35,0-8-89,0 1 7,0-1-16,0-8 47,0 7-10,0-7 14,0 9-9,0-1 30,0 0-22,0 8-41,0 2 46,0 0-57,0-2 36,0-8 11,0 1 11,0-1-25,0-7 0,0 5 1,0-5 51,0 7-34,0 0 28,0 0-8,0 1 1,0-9 31,0-1-35,0 0 49,0-6-43,0 13-86,0-5 22,0 7-10,0 8 44,0-6-3,0 14 26,0-14-42,0 6 61,0-8-44,0-7 26,0 13-20,0-12 5,0 22-75,0-14 69,0 14-115,0-6 96,0 0-133,0 5 113,0-5 22,0 0 28,0 6 9,0-14 133,0 6-93,0-8 9,0 1 23,0-1-57,0 0 6,0-7-52,0 5-9,0-13 19,0 14 9,0-15 16,0 7-8,0 0 51,0-6 9,0 13-50,0-13 100,0 6-102,0-1 5,0-5-38,0 14 34,0-7 69,0 1 11,0-2-21,0-1 29,0-5-77,0 14 26,0-15 1,0 7-70,0 0 40,0 1-5,0 9-2,0-9 63,0 7 8,0-14 17,0 13 11,0-13-792,0 6 682,0-1 81,0-5-85,0 14 0,0-14 5,0 13 1,0-13-1,0 13-26,0-13 21,0 6-12,0-1-84,0-5 94,0 14 1,0-14 22,0 5-24,0 1 9,0-6-1,0 13-2,0-13 2,0 14-8,0-14-258,0 5 250,0 1-2,0-6-2,0 13 16,0-13 5,0 14-13,0-15 11,0 15 114,0-14-119,0 13 12,0-13 39,0 6-45,0-1 5,0-5 0,0 14-11,0-14-7,0 13-3,0 2 10,0 3 18,0 4-14,0-6 25,0-1 6,0-7-16,0-3 4,0 1-11,0-6-1,0 13-6,0-13-7,0 14-16,0-7 25,0 9 8,0-1 1,0-8-11,0 7 0,0-7-1,0 9 0,0-9 30,0 7-28,0-7 4,0 1-17,0-2 13,0-1 1,0-5-32,0 14 0,0-15 24,0 15-4,0-14-3,0 13 15,0-13 177,0 6-131,0-1 55,0-5-85,0 14-2,0-14-244,0 5 0,0-7 1</inkml:trace>
  <inkml:trace contextRef="#ctx0" brushRef="#br0" timeOffset="2">57 8322 19293,'-19'0'107,"-4"0"80,21 0 317,-5 0-329,22 0-11,-4 0-40,22 0-55,-6 0 0,8 0 19,-1 0-50,1 0 1,5 0-50,0 0 1,3 0 61,-3 0 1,-3 0-18,3 0 0,2 0-14,-1 0 0,7 0-8,-2 0 0,4 0-12,2 0 0,-1 0-4,1 0 0,0 0-6,0 0 1,-6 0-7,0 0 1,-2 0-18,3 0 1,-5 0 37,-8 0 0,1 0-94,0 0 85,-1 0 0,12 0 0,0 0 1,1 0 2,-13 0 0,1 0-3,-1 0 1,1 0 3,-1 0 0,1 0 0,0 0 1,-1 0 4,1 0 0,-1 0-7,1 0 0,0 0 38,-1 0-31,1 0 1,11 0-4,0 0 1,0 0-3,-11 0 0,-1 0 1,1 0 0,5 0-2,1 0 1,5 0-1,-6 0 1,8 0 13,-2 0 0,-2 0-12,2 0 1,-1 0 49,1 0 0,2 0-20,-8 0 0,8 0 3,-2 0 0,-1 0-3,1 0 1,-2 0 6,2 0 1,-2 0-38,-4 0 1,-3 0 3,3 0 1,-9 0-25,-2 0 1,0 0 34,5 0 0,1 0-54,-1 0 0,1 0 31,0 0 1,-1 0-8,1 0 1,-1 0 13,1 0 0,0 0 1,-1 0 0,1 0-1,-1 0 1,1 0 0,0 0 0,-1 0 1,1 0-1,-1 0 0,7 0 78,-1 0 1,0 0-58,-5 0 1,-6 0 30,0 0-51,7 0 1,8 0-2,8 0 1,-12 0-12,1 0 1,-8 0 17,7 0 1,-4 0-7,-1 0 1,0 0 3,-1 0 1,1 0 53,-1 0 0,-5 0-55,0 0 116,0 0-94,13 0 5,-5 0-31,13 0-1,-14 0-16,14 0 28,-14 0 0,7 0-103,-9 0 83,-7 0-8,6 0 49,-6 0 10,7 0-11,1 0-10,7 0 0,-11 0 40,4 0-30,-12 0-49,9 0 53,-5 0-107,8 0 37,-1 0-9,-7 0 35,6 0-7,-14 0 13,6 0-12,-8 0 32,1 0-88,7 0-9,-6 0 78,14 0 0,-14 0 56,13 0-76,-12 0 92,5 0-71,-8 0 20,0 0-13,1 0-1,-1 0-8,0 0-5,8 0 4,-6 0-3,6 0 68,-7 0-56,-1 0-6,0 0 0,0 0 1,-7 0 1,5 0-2,-5 0-79,7 0-14,1 0 91,-1 0-27,0 0 48,0 0-18,-7 0 3,5 0-11,-13 0 8,6 0 13,0 0 6,-6 0-21,13 0 0,-13 0 1,6 0 0,-1 0 0,-5 0 0,14 0 0,-14 0 147,5 0-124,1 0-97,-6 0 65,13 0-7,-5 0-20,7 0-2,-7 0 103,-3 0-69,1 0-494,-6 0 1,6 0-1</inkml:trace>
  <inkml:trace contextRef="#ctx0" brushRef="#br0" timeOffset="3">6017 4134 19690,'0'26'372,"0"-1"-196,0-7-39,0 7-75,0 2 49,0 7-24,0-7-13,0 6 1,0-6-103,0 7 101,0-7 1,0 12-58,0-5 1,0 5 79,0-5-127,0 1 1,0 5 40,0 0 0,0 7-3,0-7 0,0 0-34,0-5 1,0-1 47,0 1 1,0 0-54,0-1 1,0-5 45,0 0 0,0-6-10,0 6 0,0-6 11,0 6-13,0-8 1,0 11 8,0-3-42,0 4 35,0 9 0,0-5-12,0 3 0,0-3 12,0-3 0,0 1-7,0-1 9,0 1-10,0 15 1,0-12-6,0 8 6,0-7 0,0 1 3,0 1-44,0-1 42,0 2 1,0-11-113,0 3 100,0-3-57,0 11 59,0 3 1,0-1-27,0-4 0,0-9-4,0-2 0,0 0-41,0 5 62,0 1 1,0 1 13,0 5 1,0-5 11,0 4-17,0-3 0,0-8-10,0 0-22,0-1-3,0 15 50,0-7 1,0 7 4,0-9-57,0-7 1,0 6 6,0-5 1,0 5 80,0 2-54,0-8 1,0 5 14,0-3 0,0 4-25,0 1 25,0-7 1,0 6-5,0-4 1,0-2 29,0 1 17,0 1 58,0 14 13,0 1-120,0 8 15,0-8 5,0-10 6,0-1-20,0-6-8,0 8-29,0-1-9,0 1 39,0-1 4,0 1 25,0 0-24,0-1 3,0-7 0,0 6 0,0-5 73,0-3-60,0 8-2,0-14 3,0 6 20,0-7-35,0-1 0,0 0-3,0-7 12,0 5-116,0-5 106,0 7-115,0 0 93,0 1 19,0-9 22,0 7 3,0-7 1,0 1-31,0 5 43,0-5-23,0-1-7,0 7 7,0-7-50,0 1 39,0 5-9,0-13-293,0 6 0,0-23 1,0-5-1</inkml:trace>
  <inkml:trace contextRef="#ctx0" brushRef="#br1" timeOffset="4">533 4393 20273,'0'35'1,"0"-1"0,0 1-17,0-1 0,0 1 19,0-1 0,0 3-34,0 3 0,0-1-3,0 7 0,0-2-23,0 2 1,0 2 58,0-7 0,0 7 2,0-2 0,0-2-9,0 2 1,0 0 43,0 6 1,0 0-37,0 0 1,0-4 2,0 4 1,0-10-22,0 10 1,0-4-3,0 4 1,0-6-25,0 0 1,0-6 38,0 6 1,0-7-4,0 1 1,0 3-6,0-3 1,0 2 6,0-2 1,0-3 9,0 3 1,0 3 8,0-3 0,0 2 13,0-1 1,0-3-25,0 8 1,0-7 7,0 1 0,0 4-6,0 2 1,0-2-14,0 3 1,0-7 11,0 6 1,0-6-19,0 6 1,0-7-3,0 1 0,0-3-24,0-3 189,0 1-147,0 7 16,0-5-6,0 5-7,0-15 19,0 6-67,0-14-19,0 13-19,0-12 37,0 12-13,0-5 69,0 8-41,0-1 33,0 1 1,0 0-30,0-1 80,0-7-51,0 6 12,0 1 15,0 3 5,0 5-41,0-7 13,0-1-10,0-7 9,0-2 19,0-8-40,0-7-2,0 5 7,0-5-5,0 15-13,0-6 23,0 14 9,0-14-13,0 6 213,0-8-126,0-7-53,0-2-61,0-1-3,0-5-63,0 14 117,0-14-395,0 5 1,0-7-1</inkml:trace>
  <inkml:trace contextRef="#ctx0" brushRef="#br1" timeOffset="5">1432 4479 19534,'0'-19'421,"0"4"-95,0 15-234,0 23 1,0-2-85,0 19 1,0-3 42,0-3 1,0 3-15,0 3 1,0-1-63,0 7 0,0-6 71,0 6 0,0-5-103,0 5 1,0-4 93,0 10 1,0-10-56,0 10 1,0-4 35,0 4 0,0 2 7,0 3 0,0-3-17,0 4 1,0-4-1,0-2 0,0-1-40,0 1 0,0 0 19,0 0 0,0-2-47,0-4 1,0-2 61,0-3 1,0-5-42,0 5 0,0-5 26,0-1 1,0-1 3,0 1 1,0-1-11,0 1 0,0-6 8,0 0 0,0-1-45,0 7 1,0 0 39,0-1 1,0 1 1,0-1 1,0 1-4,0 0 1,0-1-65,0 1 36,0-1 43,0 9-14,0 1 17,0 8-22,0 0 1,0-2-3,0-4-9,0-4-8,0-8 11,0 9 0,0 1 30,0 8 1,0-8-2,0-4 65,0-11-77,0 4 64,0-14 14,0 14-49,0-6-2,0 7-60,0 1 59,0-1-113,0 9 93,0-7-1,0 14 0,0-13 16,0 3-25,0-11 92,0 3-78,0-5 15,0 8 4,0 0 53,0-9-29,0 7 5,0-14-22,0 6 3,0 0 45,0-5-40,0 4 3,0-14-1,0 5-78,0-13-264,0 6 1,0-8-1</inkml:trace>
  <inkml:trace contextRef="#ctx0" brushRef="#br1" timeOffset="6">2262 4462 21027,'0'40'145,"0"1"0,0-1-92,0-5 1,0 7-123,0 4 0,0 4 68,0 2 1,0 2 63,0 3 0,0-1-166,0 8 1,0-9 31,0 3 0,0-4-47,0-2 0,0-1 31,0 1 171,0 0-92,0 0 0,0 0 12,0 0 0,0 2 14,0 3-27,0-3 0,0 6 8,0-8 0,0 5-24,0 1 0,0 0-71,0-7 0,0-1 65,0-4 0,0 2-20,0-7 1,0-1 3,0-5 2,0-1-5,0 1 52,0 7-53,0-13 140,0 11-117,0-5 113,0 9-89,0 8 1,0-2 18,0-4 1,0-9-81,0-9 31,0 1 0,0 12-6,0-1 0,0-5 20,0-7 32,0-6-38,0 18 75,0-11 133,0 13-145,0 0 1,0 1 11,0 3 1,0-10-40,0-7 32,0-8-59,0 12 1,0-6-59,0 7 9,0-7-21,0-2 102,0-8-15,0 8 6,0 2 0,0 8 16,0-1-13,0-7-8,0 6 16,0-14 4,0 14 62,0-14-14,0 6-12,0 0 7,0-6-51,0 14 5,0-14 10,0 6-34,0-8 30,0 8-54,0-5 2,0 5 22,0 0-19,0-6 15,0 6-4,0-16-127,0 7-6,0-14-167,0 5 1,0-22 313,0-8 0,0-8 0,0-3 0</inkml:trace>
  <inkml:trace contextRef="#ctx0" brushRef="#br1" timeOffset="7">3127 4479 20237,'0'29'379,"0"0"-287,0 0 1,0 17 29,0 0 1,0 2-179,0-7 0,0 1 85,0 4 0,0 8-43,0-8 1,0 8 38,0-8-23,0 11 0,0-3 6,0 4 1,0 1-40,0-1 56,0 7 0,0-11 9,0 4-673,0 3 656,0-7 0,0 6-76,0-8 78,0-8 0,0 4-34,0-8-156,0 0 107,0 3-22,0-7-31,0 7 98,0-9 7,0-7-6,0 6 0,0-1 618,0 9-620,0-1 1,0 0-11,0 1 0,0-1 5,0-5 0,0-7-13,0 1 0,0-6-8,0 6 1,0-6 103,0 6-75,0-8 0,0 6-25,0-4 87,0-4-64,0 14 1,0-12 90,0 8-83,0 0 0,0 5 8,0 1 1,0 5 6,0 1 0,0-1-6,0-5 0,0-1 1,0 1 0,0-1 27,0 1-30,0 0 1,0-1 0,0-5 81,0 0-78,0-8-67,0 4 33,0 0 0,0 2 4,0 7-10,0-7 104,0 6 0,0-14 30,0 6-100,0 0 0,0-13 32,0 11-13,0-14 1,0 1 21,0 5-23,0 3-12,0 1 37,0 13-6,0-5 55,0 16-74,0-7 13,0-1 84,0-3-85,0-12-9,0 5 20,0-8-7,0 0-7,0-7 1,0 5-8,0-13-60,0 6-188,0-1-188,0-5-33,0 14 206,0-7-96,0 16 68,0-5 42,0 4 235,0-6 0,0-9 0,0-1 0</inkml:trace>
  <inkml:trace contextRef="#ctx0" brushRef="#br1" timeOffset="8">4355 4549 19697,'0'34'133,"0"1"-54,0-1 1,0-5 1,0 0 0,0 0 5,0 5 0,0-5 14,0 0 1,0 0 9,0 5-67,0 9 1,0-5 40,0 8 0,0-5-12,0 5 1,0 0-60,0 6 0,0 0 56,0-1 0,0-1-120,0-3 0,0 8 39,0-3-8,0 4 0,0-4-5,0 0 0,0 0-8,0-1 39,0 1 1,0-6 28,0 1 0,0-3-25,0 2 1,0-2-115,0-4 1,0-3 66,0 3 1,0-1 1,0 1 1,0-3 24,0 3 0,0-2 113,0 3-111,0-5 0,0 6 17,0-7-20,0 7 1,0-5 94,0 3-89,0-3 16,0-3-29,0 1 1,0-1 6,0 1 1,0 0-35,0-1 1,0 7-14,0-1 0,0 2 51,0-2 0,0-1-6,0 7 1,0-8 57,0 3-60,0-5 0,0-1 188,0-1-179,0-7 40,0 6 24,0-14-43,0 6-1,0-15-15,0-2-6,0-1-5,0-5-6,0 14-8,0-7 14,0 16 1,0 2 28,0 8 1,0-1 37,0-7 8,0 6 96,0-14-134,0 6 61,0-15-51,0 13-32,0-20 2,0 20-40,0-5-22,0 1 40,0 14-20,0-6-146,0 7 160,0 1-95,0-16 102,0 4-13,0-13-63,0-1-359,0-1 297,0 0-3,0-6-354,0 13 218,0-6-19,0 9 312,0-9 0,0 14 0,0-3 0</inkml:trace>
  <inkml:trace contextRef="#ctx0" brushRef="#br1" timeOffset="9">5375 4583 19397,'0'-19'323,"0"4"856,0 15-948,0 23-94,0-10-9,0 27-154,0-13 0,0 8 100,0 0 1,0-7-130,0 1 0,0 0 113,0 6 0,0 5-95,0 0 0,0 8 203,0-2-120,0 4-11,0 2 1,0 6-47,0 0 46,0 7 1,0-11-50,0 3 0,0-1 60,0 2 0,0-10-163,0 4 146,0-4 0,0-4-32,0-4 0,0 2-89,0-1 1,0 1-37,0-2-36,0-3 119,0 5 1,0-1-21,0-1 0,0 2 8,0-1 0,0-3-8,0 8 1,0-6 61,0 7 1,0-9 0,0 2 1,0-9 10,0-2 31,0-8-8,0 12-31,0-6 12,0-1 10,0-1-42,0 0-1,0 2 19,0 16 1,0-1-3,0 4 0,0-9-58,0-9 27,0 1 1,0 6-6,0-1 18,0-7 52,0-2-49,0 0 41,0-6 8,0 14-26,0-6 9,0 8-8,0-1 6,0 1-14,0-1 7,0 1-1,0-8-13,0-10 9,0 6-1,0-19-4,0 11-10,0-7 0,0 2 15,0 15-2,0 2-7,0-1 0,0 7 6,0-6 1,0 2 10,0 0-11,0-16 4,0 10 2,0-13-50,0 15-4,0-6 44,0 14-3,0-6 0,0-1 1,0 7-5,0-14 37,0-1-31,0 5 44,0-12 4,0 14-21,0 0 11,0-6-28,0 14 1,0-6-68,0 0 69,0-10 0,0-9 168,0-8-161,0 7-5,0 3 16,0 7-95,0 1-7,0-1-319,0 0 71,0-7-19,0-2 1,0-8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8:36:54.578"/>
    </inkml:context>
    <inkml:brush xml:id="br0">
      <inkml:brushProperty name="width" value="0.2" units="cm"/>
      <inkml:brushProperty name="height" value="0.2" units="cm"/>
      <inkml:brushProperty name="color" value="#008C3A"/>
    </inkml:brush>
    <inkml:brush xml:id="br1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60 4165 19728,'-20'0'174,"-4"0"52,22 0 615,-6 0-644,24 0-193,-4 0 0,16 0 29,-4 0 3,-3 0 1,13 0-39,-4 0 1,-1 0 57,1 0 0,1 0-93,4 0 0,-4 0 73,-1 0 1,1 0-35,4 0 1,-4 0 57,-1 0-29,1 0 0,11 0 25,0 0-31,1 0 1,-1 0 57,0 0-54,1 0 1,-1 0-2,1 0 0,-1 0 42,-6 0-109,1 0 1,5 0 46,1 0 0,-7 0-2,-6 0 0,-6 0-15,7 0 1,-7 0-24,6 0 114,-8 0-74,13 0-6,-7 0 0,8 0 15,1 0-25,-9 0 1,12 0 12,-3 0 1,-3 0 0,-4 0 0,1 0-81,5 0 0,-6 0 74,0 0 0,1 0-6,5 0 1,-6 0-20,0 0 107,1 0-93,13 0 54,3 0-31,7 0-1,0 0 0,-1 0 3,-5 0-16,-2 0 1,-4 0-6,0 0 0,3 0 11,-3 0 0,-3 0-10,3 0 0,-4 0 7,-2 0 0,-5 0-47,-1 0 113,0 0 10,15 0 4,1 0 12,9 0-48,-1 0-23,1 0 0,-4 0-41,-1 0 1,-6 0 41,-8 0 0,1 0-28,-1 0 1,6 0-2,0 0 0,1 0 1,-7 0 0,7 0 34,-1 0 1,0 0 7,-5 0 0,-1 0-43,1 0 0,-1 0 18,0 0 0,1 0-35,-1 0 35,0 0 1,6 0-16,1 0 1,-1 0-10,-5 0 1,-1 0-8,1 0 1,5 0 17,1 0 0,-1 0-4,-6 0 1,0 0 49,1 0 0,5 0-44,0 0 1,1 0 19,-7 0 1,1 0-14,-1 0 0,-6 0 7,0 0 0,1 0-11,5 0 0,0 0 1,6 0-5,2 0 0,-9 0-3,-4 0 0,-1 0-14,7 0 1,-8 0 18,2 0 0,-7 0-23,7 0 0,-7 0 16,6 0-217,-8 0 193,20 0 63,-11 0 15,14 0 6,-9 0-17,0 0-42,0 0 23,-8 0 7,7 0-20,-15 0 6,6 0-12,1 0-3,-7 0-4,14 0 6,-5 0 6,6 0-9,2 0 8,0 0-8,-1 0 5,8 0 7,-5 0 86,5 0 13,-7 0-65,-2 0-15,10 0 0,-7 0-41,5 0 36,-13 0 1,4 0-115,-3 0 121,-5 0-90,8 0 26,-6 0-13,9 0-11,-9 0 41,-1 0 101,-10 0-96,-6 0 205,-4 0-147,2 0-760,-7 0 1,6 0 0</inkml:trace>
  <inkml:trace contextRef="#ctx0" brushRef="#br0" timeOffset="1">0 4134 20287,'0'26'122,"0"7"-156,0-6-4,0 8 1,0-1-48,0 1-4,0-8 0,0 5 30,0-3 7,0-4-26,0 16 49,0-13-140,0 15 144,0-9-78,0 1 76,0-8-5,0 5 170,0-12-186,0 5 116,0 0-78,0 1-42,0 9 63,0 0-18,0-1-98,0 1-21,0-8 31,0 5 3,0-12 45,0 12-18,0-5 56,0 8-54,0-8 155,0 5-63,0-5 177,0 0-165,0-2-18,0-8-93,0 1 89,0 7-37,0-6 29,0 6-197,0 0 165,0-6-10,0 14 50,0-6-48,0 7 39,0 1-28,0-1-17,0-7 25,0 6-80,0-14 87,0 14-7,0-14 25,0 14-26,0-14 0,0 14-6,0-7 50,0 1-38,0 6 26,0-6-80,0 7-7,0 1 60,0-8-13,0 6 17,0-14-21,0 13 46,0-12-42,0 5 148,0 0-89,0-6 16,0 6-65,0 0 32,0-6-28,0 6 26,0-8-53,0 1 37,0-1 26,0 0 42,0 0 9,0 1-45,0 7-4,0-6-28,0 6 35,0-8-89,0 1 7,0-1-16,0-8 47,0 7-10,0-7 14,0 9-9,0-1 30,0 0-22,0 8-41,0 2 46,0 0-57,0-2 36,0-8 11,0 1 11,0-1-25,0-7 0,0 5 1,0-5 51,0 7-34,0 0 28,0 0-8,0 1 1,0-9 31,0-1-35,0 0 49,0-6-43,0 13-86,0-5 22,0 7-10,0 8 44,0-6-3,0 14 26,0-14-42,0 6 61,0-8-44,0-7 26,0 13-20,0-12 5,0 22-75,0-14 69,0 14-115,0-6 96,0 0-133,0 5 113,0-5 22,0 0 28,0 6 9,0-14 133,0 6-93,0-8 9,0 1 23,0-1-57,0 0 6,0-7-52,0 5-9,0-13 19,0 14 9,0-15 16,0 7-8,0 0 51,0-6 9,0 13-50,0-13 100,0 6-102,0-1 5,0-5-38,0 14 34,0-7 69,0 1 11,0-2-21,0-1 29,0-5-77,0 14 26,0-15 1,0 7-70,0 0 40,0 1-5,0 9-2,0-9 63,0 7 8,0-14 17,0 13 11,0-13-792,0 6 682,0-1 81,0-5-85,0 14 0,0-14 5,0 13 1,0-13-1,0 13-26,0-13 21,0 6-12,0-1-84,0-5 94,0 14 1,0-14 22,0 5-24,0 1 9,0-6-1,0 13-2,0-13 2,0 14-8,0-14-258,0 5 250,0 1-2,0-6-2,0 13 16,0-13 5,0 14-13,0-15 11,0 15 114,0-14-119,0 13 12,0-13 39,0 6-45,0-1 5,0-5 0,0 14-11,0-14-7,0 13-3,0 2 10,0 3 18,0 4-14,0-6 25,0-1 6,0-7-16,0-3 4,0 1-11,0-6-1,0 13-6,0-13-7,0 14-16,0-7 25,0 9 8,0-1 1,0-8-11,0 7 0,0-7-1,0 9 0,0-9 30,0 7-28,0-7 4,0 1-17,0-2 13,0-1 1,0-5-32,0 14 0,0-15 24,0 15-4,0-14-3,0 13 15,0-13 177,0 6-131,0-1 55,0-5-85,0 14-2,0-14-244,0 5 0,0-7 1</inkml:trace>
  <inkml:trace contextRef="#ctx0" brushRef="#br0" timeOffset="2">60 8322 19293,'-20'0'107,"-4"0"80,22 0 317,-6 0-329,24 0-11,-4 0-40,22 0-55,-5 0 0,7 0 19,0 0-50,1 0 1,5 0-50,0 0 1,3 0 61,-3 0 1,-3 0-18,3 0 0,2 0-14,-1 0 0,8 0-8,-3 0 0,5 0-12,1 0 0,0 0-4,0 0 0,1 0-6,0 0 1,-7 0-7,0 0 1,-1 0-18,2 0 1,-5 0 37,-8 0 0,1 0-94,-1 0 85,0 0 0,13 0 0,-1 0 1,1 0 2,-13 0 0,1 0-3,-2 0 1,2 0 3,-1 0 0,1 0 0,-1 0 1,0 0 4,1 0 0,-1 0-7,0 0 0,1 0 38,-1 0-31,1 0 1,11 0-4,0 0 1,1 0-3,-12 0 0,-2 0 1,2 0 0,5 0-2,1 0 1,5 0-1,-5 0 1,7 0 13,-2 0 0,-1 0-12,1 0 1,-1 0 49,1 0 0,3 0-20,-9 0 0,8 0 3,-1 0 0,-2 0-3,1 0 1,-1 0 6,1 0 1,-2 0-38,-4 0 1,-3 0 3,3 0 1,-9 0-25,-3 0 1,1 0 34,4 0 0,2 0-54,-1 0 0,1 0 31,-1 0 1,0 0-8,1 0 1,-1 0 13,0 0 0,1 0 1,-1 0 0,1 0-1,-2 0 1,2 0 0,0 0 0,-1 0 1,0 0-1,0 0 0,7 0 78,-1 0 1,0 0-58,-5 0 1,-7 0 30,1 0-51,7 0 1,8 0-2,9 0 1,-13 0-12,1 0 1,-9 0 17,8 0 1,-4 0-7,-1 0 1,0 0 3,-1 0 1,0 0 53,0 0 0,-5 0-55,-1 0 116,0 0-94,15 0 5,-7 0-31,15 0-1,-15 0-16,14 0 28,-14 0 0,7 0-103,-9 0 83,-8 0-8,7 0 49,-6 0 10,6 0-11,2 0-10,7 0 0,-11 0 40,3 0-30,-11 0-49,8 0 53,-4 0-107,7 0 37,0 0-9,-7 0 35,5 0-7,-14 0 13,6 0-12,-8 0 32,1 0-88,7 0-9,-6 0 78,15 0 0,-15 0 56,14 0-76,-13 0 92,5 0-71,-8 0 20,0 0-13,1 0-1,-2 0-8,1 0-5,9 0 4,-7 0-3,6 0 68,-7 0-56,-1 0-6,-1 0 0,1 0 1,-7 0 1,5 0-2,-6 0-79,8 0-14,1 0 91,-1 0-27,0 0 48,-1 0-18,-6 0 3,5 0-11,-14 0 8,6 0 13,1 0 6,-7 0-21,14 0 0,-14 0 1,6 0 0,-1 0 0,-5 0 0,15 0 0,-15 0 147,6 0-124,0 0-97,-6 0 65,14 0-7,-5 0-20,6 0-2,-6 0 103,-4 0-69,2 0-494,-7 0 1,6 0-1</inkml:trace>
  <inkml:trace contextRef="#ctx0" brushRef="#br0" timeOffset="3">6322 4134 19690,'0'26'372,"0"-1"-196,0-7-39,0 7-75,0 2 49,0 7-24,0-7-13,0 6 1,0-6-103,0 7 101,0-7 1,0 12-58,0-5 1,0 5 79,0-5-127,0 1 1,0 5 40,0 0 0,0 7-3,0-7 0,0 0-34,0-5 1,0-1 47,0 1 1,0 0-54,0-1 1,0-5 45,0 0 0,0-6-10,0 6 0,0-6 11,0 6-13,0-8 1,0 11 8,0-3-42,0 4 35,0 9 0,0-5-12,0 3 0,0-3 12,0-3 0,0 1-7,0-1 9,0 1-10,0 15 1,0-12-6,0 8 6,0-7 0,0 1 3,0 1-44,0-1 42,0 2 1,0-11-113,0 3 100,0-3-57,0 11 59,0 3 1,0-1-27,0-4 0,0-9-4,0-2 0,0 0-41,0 5 62,0 1 1,0 1 13,0 5 1,0-5 11,0 4-17,0-3 0,0-8-10,0 0-22,0-1-3,0 15 50,0-7 1,0 7 4,0-9-57,0-7 1,0 6 6,0-5 1,0 5 80,0 2-54,0-8 1,0 5 14,0-3 0,0 4-25,0 1 25,0-7 1,0 6-5,0-4 1,0-2 29,0 1 17,0 1 58,0 14 13,0 1-120,0 8 15,0-8 5,0-10 6,0-1-20,0-6-8,0 8-29,0-1-9,0 1 39,0-1 4,0 1 25,0 0-24,0-1 3,0-7 0,0 6 0,0-5 73,0-3-60,0 8-2,0-14 3,0 6 20,0-7-35,0-1 0,0 0-3,0-7 12,0 5-116,0-5 106,0 7-115,0 0 93,0 1 19,0-9 22,0 7 3,0-7 1,0 1-31,0 5 43,0-5-23,0-1-7,0 7 7,0-7-50,0 1 39,0 5-9,0-13-293,0 6 0,0-23 1,0-5-1</inkml:trace>
  <inkml:trace contextRef="#ctx0" brushRef="#br1" timeOffset="4">560 4393 20273,'0'35'1,"0"-1"0,0 1-17,0-1 0,0 1 19,0-1 0,0 3-34,0 3 0,0-1-3,0 7 0,0-2-23,0 2 1,0 2 58,0-7 0,0 7 2,0-2 0,0-2-9,0 2 1,0 0 43,0 6 1,0 0-37,0 0 1,0-4 2,0 4 1,0-10-22,0 10 1,0-4-3,0 4 1,0-6-25,0 0 1,0-6 38,0 6 1,0-7-4,0 1 1,0 3-6,0-3 1,0 2 6,0-2 1,0-3 9,0 3 1,0 3 8,0-3 0,0 2 13,0-1 1,0-3-25,0 8 1,0-7 7,0 1 0,0 4-6,0 2 1,0-2-14,0 3 1,0-7 11,0 6 1,0-6-19,0 6 1,0-7-3,0 1 0,0-3-24,0-3 189,0 1-147,0 7 16,0-5-6,0 5-7,0-15 19,0 6-67,0-14-19,0 13-19,0-12 37,0 12-13,0-5 69,0 8-41,0-1 33,0 1 1,0 0-30,0-1 80,0-7-51,0 6 12,0 1 15,0 3 5,0 5-41,0-7 13,0-1-10,0-7 9,0-2 19,0-8-40,0-7-2,0 5 7,0-5-5,0 15-13,0-6 23,0 14 9,0-14-13,0 6 213,0-8-126,0-7-53,0-2-61,0-1-3,0-5-63,0 14 117,0-14-395,0 5 1,0-7-1</inkml:trace>
  <inkml:trace contextRef="#ctx0" brushRef="#br1" timeOffset="5">1505 4479 19534,'0'-19'421,"0"4"-95,0 15-234,0 23 1,0-2-85,0 19 1,0-3 42,0-3 1,0 3-15,0 3 1,0-1-63,0 7 0,0-6 71,0 6 0,0-5-103,0 5 1,0-4 93,0 10 1,0-10-56,0 10 1,0-4 35,0 4 0,0 2 7,0 3 0,0-3-17,0 4 1,0-4-1,0-2 0,0-1-40,0 1 0,0 0 19,0 0 0,0-2-47,0-4 1,0-2 61,0-3 1,0-5-42,0 5 0,0-5 26,0-1 1,0-1 3,0 1 1,0-1-11,0 1 0,0-6 8,0 0 0,0-1-45,0 7 1,0 0 39,0-1 1,0 1 1,0-1 1,0 1-4,0 0 1,0-1-65,0 1 36,0-1 43,0 9-14,0 1 17,0 8-22,0 0 1,0-2-3,0-4-9,0-4-8,0-8 11,0 9 0,0 1 30,0 8 1,0-8-2,0-4 65,0-11-77,0 4 64,0-14 14,0 14-49,0-6-2,0 7-60,0 1 59,0-1-113,0 9 93,0-7-1,0 14 0,0-13 16,0 3-25,0-11 92,0 3-78,0-5 15,0 8 4,0 0 53,0-9-29,0 7 5,0-14-22,0 6 3,0 0 45,0-5-40,0 4 3,0-14-1,0 5-78,0-13-264,0 6 1,0-8-1</inkml:trace>
  <inkml:trace contextRef="#ctx0" brushRef="#br1" timeOffset="6">2377 4462 21027,'0'40'145,"0"1"0,0-1-92,0-5 1,0 7-123,0 4 0,0 4 68,0 2 1,0 2 63,0 3 0,0-1-166,0 8 1,0-9 31,0 3 0,0-4-47,0-2 0,0-1 31,0 1 171,0 0-92,0 0 0,0 0 12,0 0 0,0 2 14,0 3-27,0-3 0,0 6 8,0-8 0,0 5-24,0 1 0,0 0-71,0-7 0,0-1 65,0-4 0,0 2-20,0-7 1,0-1 3,0-5 2,0-1-5,0 1 52,0 7-53,0-13 140,0 11-117,0-5 113,0 9-89,0 8 1,0-2 18,0-4 1,0-9-81,0-9 31,0 1 0,0 12-6,0-1 0,0-5 20,0-7 32,0-6-38,0 18 75,0-11 133,0 13-145,0 0 1,0 1 11,0 3 1,0-10-40,0-7 32,0-8-59,0 12 1,0-6-59,0 7 9,0-7-21,0-2 102,0-8-15,0 8 6,0 2 0,0 8 16,0-1-13,0-7-8,0 6 16,0-14 4,0 14 62,0-14-14,0 6-12,0 0 7,0-6-51,0 14 5,0-14 10,0 6-34,0-8 30,0 8-54,0-5 2,0 5 22,0 0-19,0-6 15,0 6-4,0-16-127,0 7-6,0-14-167,0 5 1,0-22 313,0-8 0,0-8 0,0-3 0</inkml:trace>
  <inkml:trace contextRef="#ctx0" brushRef="#br1" timeOffset="7">3286 4479 20237,'0'29'379,"0"0"-287,0 0 1,0 17 29,0 0 1,0 2-179,0-7 0,0 1 85,0 4 0,0 8-43,0-8 1,0 8 38,0-8-23,0 11 0,0-3 6,0 4 1,0 1-40,0-1 56,0 7 0,0-11 9,0 4-673,0 3 656,0-7 0,0 6-76,0-8 78,0-8 0,0 4-34,0-8-156,0 0 107,0 3-22,0-7-31,0 7 98,0-9 7,0-7-6,0 6 0,0-1 618,0 9-620,0-1 1,0 0-11,0 1 0,0-1 5,0-5 0,0-7-13,0 1 0,0-6-8,0 6 1,0-6 103,0 6-75,0-8 0,0 6-25,0-4 87,0-4-64,0 14 1,0-12 90,0 8-83,0 0 0,0 5 8,0 1 1,0 5 6,0 1 0,0-1-6,0-5 0,0-1 1,0 1 0,0-1 27,0 1-30,0 0 1,0-1 0,0-5 81,0 0-78,0-8-67,0 4 33,0 0 0,0 2 4,0 7-10,0-7 104,0 6 0,0-14 30,0 6-100,0 0 0,0-13 32,0 11-13,0-14 1,0 1 21,0 5-23,0 3-12,0 1 37,0 13-6,0-5 55,0 16-74,0-7 13,0-1 84,0-3-85,0-12-9,0 5 20,0-8-7,0 0-7,0-7 1,0 5-8,0-13-60,0 6-188,0-1-188,0-5-33,0 14 206,0-7-96,0 16 68,0-5 42,0 4 235,0-6 0,0-9 0,0-1 0</inkml:trace>
  <inkml:trace contextRef="#ctx0" brushRef="#br1" timeOffset="8">4576 4549 19697,'0'34'133,"0"1"-54,0-1 1,0-5 1,0 0 0,0 0 5,0 5 0,0-5 14,0 0 1,0 0 9,0 5-67,0 9 1,0-5 40,0 8 0,0-5-12,0 5 1,0 0-60,0 6 0,0 0 56,0-1 0,0-1-120,0-3 0,0 8 39,0-3-8,0 4 0,0-4-5,0 0 0,0 0-8,0-1 39,0 1 1,0-6 28,0 1 0,0-3-25,0 2 1,0-2-115,0-4 1,0-3 66,0 3 1,0-1 1,0 1 1,0-3 24,0 3 0,0-2 113,0 3-111,0-5 0,0 6 17,0-7-20,0 7 1,0-5 94,0 3-89,0-3 16,0-3-29,0 1 1,0-1 6,0 1 1,0 0-35,0-1 1,0 7-14,0-1 0,0 2 51,0-2 0,0-1-6,0 7 1,0-8 57,0 3-60,0-5 0,0-1 188,0-1-179,0-7 40,0 6 24,0-14-43,0 6-1,0-15-15,0-2-6,0-1-5,0-5-6,0 14-8,0-7 14,0 16 1,0 2 28,0 8 1,0-1 37,0-7 8,0 6 96,0-14-134,0 6 61,0-15-51,0 13-32,0-20 2,0 20-40,0-5-22,0 1 40,0 14-20,0-6-146,0 7 160,0 1-95,0-16 102,0 4-13,0-13-63,0-1-359,0-1 297,0 0-3,0-6-354,0 13 218,0-6-19,0 9 312,0-9 0,0 14 0,0-3 0</inkml:trace>
  <inkml:trace contextRef="#ctx0" brushRef="#br1" timeOffset="9">5648 4583 19397,'0'-19'323,"0"4"856,0 15-948,0 23-94,0-10-9,0 27-154,0-13 0,0 8 100,0 0 1,0-7-130,0 1 0,0 0 113,0 6 0,0 5-95,0 0 0,0 8 203,0-2-120,0 4-11,0 2 1,0 6-47,0 0 46,0 7 1,0-11-50,0 3 0,0-1 60,0 2 0,0-10-163,0 4 146,0-4 0,0-4-32,0-4 0,0 2-89,0-1 1,0 1-37,0-2-36,0-3 119,0 5 1,0-1-21,0-1 0,0 2 8,0-1 0,0-3-8,0 8 1,0-6 61,0 7 1,0-9 0,0 2 1,0-9 10,0-2 31,0-8-8,0 12-31,0-6 12,0-1 10,0-1-42,0 0-1,0 2 19,0 16 1,0-1-3,0 4 0,0-9-58,0-9 27,0 1 1,0 6-6,0-1 18,0-7 52,0-2-49,0 0 41,0-6 8,0 14-26,0-6 9,0 8-8,0-1 6,0 1-14,0-1 7,0 1-1,0-8-13,0-10 9,0 6-1,0-19-4,0 11-10,0-7 0,0 2 15,0 15-2,0 2-7,0-1 0,0 7 6,0-6 1,0 2 10,0 0-11,0-16 4,0 10 2,0-13-50,0 15-4,0-6 44,0 14-3,0-6 0,0-1 1,0 7-5,0-14 37,0-1-31,0 5 44,0-12 4,0 14-21,0 0 11,0-6-28,0 14 1,0-6-68,0 0 69,0-10 0,0-9 168,0-8-161,0 7-5,0 3 16,0 7-95,0 1-7,0-1-319,0 0 71,0-7-19,0-2 1,0-8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8:33:30.802"/>
    </inkml:context>
    <inkml:brush xml:id="br0">
      <inkml:brushProperty name="width" value="0.2" units="cm"/>
      <inkml:brushProperty name="height" value="0.2" units="cm"/>
      <inkml:brushProperty name="color" value="#008C3A"/>
    </inkml:brush>
    <inkml:brush xml:id="br1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57 4165 19728,'-19'0'174,"-4"0"52,21 0 615,-5 0-644,22 0-193,-4 0 0,16 0 29,-4 0 3,-3 0 1,12 0-39,-3 0 1,-2 0 57,2 0 0,0 0-93,5 0 0,-5 0 73,0 0 1,0 0-35,5 0 1,-5 0 57,0 0-29,0 0 0,11 0 25,0 0-31,1 0 1,-1 0 57,0 0-54,1 0 1,-1 0-2,1 0 0,-1 0 42,-6 0-109,1 0 1,5 0 46,1 0 0,-7 0-2,-5 0 0,-6 0-15,6 0 1,-6 0-24,6 0 114,-8 0-74,12 0-6,-6 0 0,7 0 15,1 0-25,-8 0 1,11 0 12,-3 0 1,-3 0 0,-3 0 0,0 0-81,6 0 0,-7 0 74,1 0 0,0 0-6,6 0 1,-7 0-20,1 0 107,0 0-93,13 0 54,3 0-31,6 0-1,1 0 0,-2 0 3,-4 0-16,-3 0 1,-3 0-6,0 0 0,3 0 11,-3 0 0,-3 0-10,3 0 0,-4 0 7,-1 0 0,-6 0-47,0 0 113,-1 0 10,15 0 4,1 0 12,8 0-48,0 0-23,0 0 0,-3 0-41,-2 0 1,-5 0 41,-8 0 0,1 0-28,0 0 1,5 0-2,0 0 0,1 0 1,-7 0 0,7 0 34,-1 0 1,0 0 7,-5 0 0,-1 0-43,1 0 0,0 0 18,-1 0 0,1 0-35,-1 0 35,1 0 1,5 0-16,1 0 1,-1 0-10,-5 0 1,-1 0-8,1 0 1,5 0 17,1 0 0,-1 0-4,-6 0 1,1 0 49,0 0 0,5 0-44,0 0 1,1 0 19,-7 0 1,1 0-14,-1 0 0,-5 0 7,0 0 0,0 0-11,5 0 0,1 0 1,5 0-5,1 0 0,-7 0-3,-5 0 0,0 0-14,6 0 1,-7 0 18,1 0 0,-6 0-23,6 0 0,-6 0 16,6 0-217,-8 0 193,19 0 63,-11 0 15,14 0 6,-9 0-17,1 0-42,-1 0 23,-7 0 7,6 0-20,-14 0 6,6 0-12,0 0-3,-6 0-4,14 0 6,-6 0 6,7 0-9,1 0 8,0 0-8,-1 0 5,8 0 7,-5 0 86,5 0 13,-7 0-65,-1 0-15,9 0 0,-7 0-41,5 0 36,-13 0 1,5 0-115,-4 0 121,-4 0-90,7 0 26,-5 0-13,8 0-11,-8 0 41,-2 0 101,-8 0-96,-7 0 205,-3 0-147,1 0-760,-6 0 1,6 0 0</inkml:trace>
  <inkml:trace contextRef="#ctx0" brushRef="#br0" timeOffset="8416">0 4134 20287,'0'26'122,"0"7"-156,0-6-4,0 8 1,0-1-48,0 1-4,0-8 0,0 5 30,0-3 7,0-4-26,0 16 49,0-13-140,0 15 144,0-9-78,0 1 76,0-8-5,0 5 170,0-12-186,0 5 116,0 0-78,0 1-42,0 9 63,0 0-18,0-1-98,0 1-21,0-8 31,0 5 3,0-12 45,0 12-18,0-5 56,0 8-54,0-8 155,0 5-63,0-5 177,0 0-165,0-2-18,0-8-93,0 1 89,0 7-37,0-6 29,0 6-197,0 0 165,0-6-10,0 14 50,0-6-48,0 7 39,0 1-28,0-1-17,0-7 25,0 6-80,0-14 87,0 14-7,0-14 25,0 14-26,0-14 0,0 14-6,0-7 50,0 1-38,0 6 26,0-6-80,0 7-7,0 1 60,0-8-13,0 6 17,0-14-21,0 13 46,0-12-42,0 5 148,0 0-89,0-6 16,0 6-65,0 0 32,0-6-28,0 6 26,0-8-53,0 1 37,0-1 26,0 0 42,0 0 9,0 1-45,0 7-4,0-6-28,0 6 35,0-8-89,0 1 7,0-1-16,0-8 47,0 7-10,0-7 14,0 9-9,0-1 30,0 0-22,0 8-41,0 2 46,0 0-57,0-2 36,0-8 11,0 1 11,0-1-25,0-7 0,0 5 1,0-5 51,0 7-34,0 0 28,0 0-8,0 1 1,0-9 31,0-1-35,0 0 49,0-6-43,0 13-86,0-5 22,0 7-10,0 8 44,0-6-3,0 14 26,0-14-42,0 6 61,0-8-44,0-7 26,0 13-20,0-12 5,0 22-75,0-14 69,0 14-115,0-6 96,0 0-133,0 5 113,0-5 22,0 0 28,0 6 9,0-14 133,0 6-93,0-8 9,0 1 23,0-1-57,0 0 6,0-7-52,0 5-9,0-13 19,0 14 9,0-15 16,0 7-8,0 0 51,0-6 9,0 13-50,0-13 100,0 6-102,0-1 5,0-5-38,0 14 34,0-7 69,0 1 11,0-2-21,0-1 29,0-5-77,0 14 26,0-15 1,0 7-70,0 0 40,0 1-5,0 9-2,0-9 63,0 7 8,0-14 17,0 13 11,0-13-792,0 6 682,0-1 81,0-5-85,0 14 0,0-14 5,0 13 1,0-13-1,0 13-26,0-13 21,0 6-12,0-1-84,0-5 94,0 14 1,0-14 22,0 5-24,0 1 9,0-6-1,0 13-2,0-13 2,0 14-8,0-14-258,0 5 250,0 1-2,0-6-2,0 13 16,0-13 5,0 14-13,0-15 11,0 15 114,0-14-119,0 13 12,0-13 39,0 6-45,0-1 5,0-5 0,0 14-11,0-14-7,0 13-3,0 2 10,0 3 18,0 4-14,0-6 25,0-1 6,0-7-16,0-3 4,0 1-11,0-6-1,0 13-6,0-13-7,0 14-16,0-7 25,0 9 8,0-1 1,0-8-11,0 7 0,0-7-1,0 9 0,0-9 30,0 7-28,0-7 4,0 1-17,0-2 13,0-1 1,0-5-32,0 14 0,0-15 24,0 15-4,0-14-3,0 13 15,0-13 177,0 6-131,0-1 55,0-5-85,0 14-2,0-14-244,0 5 0,0-7 1</inkml:trace>
  <inkml:trace contextRef="#ctx0" brushRef="#br0" timeOffset="13713">57 8322 19293,'-19'0'107,"-4"0"80,21 0 317,-5 0-329,22 0-11,-4 0-40,22 0-55,-6 0 0,8 0 19,-1 0-50,1 0 1,5 0-50,0 0 1,3 0 61,-3 0 1,-3 0-18,3 0 0,2 0-14,-1 0 0,7 0-8,-2 0 0,4 0-12,2 0 0,-1 0-4,1 0 0,0 0-6,0 0 1,-6 0-7,0 0 1,-2 0-18,3 0 1,-5 0 37,-8 0 0,1 0-94,0 0 85,-1 0 0,12 0 0,0 0 1,1 0 2,-13 0 0,1 0-3,-1 0 1,1 0 3,-1 0 0,1 0 0,0 0 1,-1 0 4,1 0 0,-1 0-7,1 0 0,0 0 38,-1 0-31,1 0 1,11 0-4,0 0 1,0 0-3,-11 0 0,-1 0 1,1 0 0,5 0-2,1 0 1,5 0-1,-6 0 1,8 0 13,-2 0 0,-2 0-12,2 0 1,-1 0 49,1 0 0,2 0-20,-8 0 0,8 0 3,-2 0 0,-1 0-3,1 0 1,-2 0 6,2 0 1,-2 0-38,-4 0 1,-3 0 3,3 0 1,-9 0-25,-2 0 1,0 0 34,5 0 0,1 0-54,-1 0 0,1 0 31,0 0 1,-1 0-8,1 0 1,-1 0 13,1 0 0,0 0 1,-1 0 0,1 0-1,-1 0 1,1 0 0,0 0 0,-1 0 1,1 0-1,-1 0 0,7 0 78,-1 0 1,0 0-58,-5 0 1,-6 0 30,0 0-51,7 0 1,8 0-2,8 0 1,-12 0-12,1 0 1,-8 0 17,7 0 1,-4 0-7,-1 0 1,0 0 3,-1 0 1,1 0 53,-1 0 0,-5 0-55,0 0 116,0 0-94,13 0 5,-5 0-31,13 0-1,-14 0-16,14 0 28,-14 0 0,7 0-103,-9 0 83,-7 0-8,6 0 49,-6 0 10,7 0-11,1 0-10,7 0 0,-11 0 40,4 0-30,-12 0-49,9 0 53,-5 0-107,8 0 37,-1 0-9,-7 0 35,6 0-7,-14 0 13,6 0-12,-8 0 32,1 0-88,7 0-9,-6 0 78,14 0 0,-14 0 56,13 0-76,-12 0 92,5 0-71,-8 0 20,0 0-13,1 0-1,-1 0-8,0 0-5,8 0 4,-6 0-3,6 0 68,-7 0-56,-1 0-6,0 0 0,0 0 1,-7 0 1,5 0-2,-5 0-79,7 0-14,1 0 91,-1 0-27,0 0 48,0 0-18,-7 0 3,5 0-11,-13 0 8,6 0 13,0 0 6,-6 0-21,13 0 0,-13 0 1,6 0 0,-1 0 0,-5 0 0,14 0 0,-14 0 147,5 0-124,1 0-97,-6 0 65,13 0-7,-5 0-20,7 0-2,-7 0 103,-3 0-69,1 0-494,-6 0 1,6 0-1</inkml:trace>
  <inkml:trace contextRef="#ctx0" brushRef="#br0" timeOffset="20971">6017 4134 19690,'0'26'372,"0"-1"-196,0-7-39,0 7-75,0 2 49,0 7-24,0-7-13,0 6 1,0-6-103,0 7 101,0-7 1,0 12-58,0-5 1,0 5 79,0-5-127,0 1 1,0 5 40,0 0 0,0 7-3,0-7 0,0 0-34,0-5 1,0-1 47,0 1 1,0 0-54,0-1 1,0-5 45,0 0 0,0-6-10,0 6 0,0-6 11,0 6-13,0-8 1,0 11 8,0-3-42,0 4 35,0 9 0,0-5-12,0 3 0,0-3 12,0-3 0,0 1-7,0-1 9,0 1-10,0 15 1,0-12-6,0 8 6,0-7 0,0 1 3,0 1-44,0-1 42,0 2 1,0-11-113,0 3 100,0-3-57,0 11 59,0 3 1,0-1-27,0-4 0,0-9-4,0-2 0,0 0-41,0 5 62,0 1 1,0 1 13,0 5 1,0-5 11,0 4-17,0-3 0,0-8-10,0 0-22,0-1-3,0 15 50,0-7 1,0 7 4,0-9-57,0-7 1,0 6 6,0-5 1,0 5 80,0 2-54,0-8 1,0 5 14,0-3 0,0 4-25,0 1 25,0-7 1,0 6-5,0-4 1,0-2 29,0 1 17,0 1 58,0 14 13,0 1-120,0 8 15,0-8 5,0-10 6,0-1-20,0-6-8,0 8-29,0-1-9,0 1 39,0-1 4,0 1 25,0 0-24,0-1 3,0-7 0,0 6 0,0-5 73,0-3-60,0 8-2,0-14 3,0 6 20,0-7-35,0-1 0,0 0-3,0-7 12,0 5-116,0-5 106,0 7-115,0 0 93,0 1 19,0-9 22,0 7 3,0-7 1,0 1-31,0 5 43,0-5-23,0-1-7,0 7 7,0-7-50,0 1 39,0 5-9,0-13-293,0 6 0,0-23 1,0-5-1</inkml:trace>
  <inkml:trace contextRef="#ctx0" brushRef="#br1" timeOffset="38070">533 4393 20273,'0'35'1,"0"-1"0,0 1-17,0-1 0,0 1 19,0-1 0,0 3-34,0 3 0,0-1-3,0 7 0,0-2-23,0 2 1,0 2 58,0-7 0,0 7 2,0-2 0,0-2-9,0 2 1,0 0 43,0 6 1,0 0-37,0 0 1,0-4 2,0 4 1,0-10-22,0 10 1,0-4-3,0 4 1,0-6-25,0 0 1,0-6 38,0 6 1,0-7-4,0 1 1,0 3-6,0-3 1,0 2 6,0-2 1,0-3 9,0 3 1,0 3 8,0-3 0,0 2 13,0-1 1,0-3-25,0 8 1,0-7 7,0 1 0,0 4-6,0 2 1,0-2-14,0 3 1,0-7 11,0 6 1,0-6-19,0 6 1,0-7-3,0 1 0,0-3-24,0-3 189,0 1-147,0 7 16,0-5-6,0 5-7,0-15 19,0 6-67,0-14-19,0 13-19,0-12 37,0 12-13,0-5 69,0 8-41,0-1 33,0 1 1,0 0-30,0-1 80,0-7-51,0 6 12,0 1 15,0 3 5,0 5-41,0-7 13,0-1-10,0-7 9,0-2 19,0-8-40,0-7-2,0 5 7,0-5-5,0 15-13,0-6 23,0 14 9,0-14-13,0 6 213,0-8-126,0-7-53,0-2-61,0-1-3,0-5-63,0 14 117,0-14-395,0 5 1,0-7-1</inkml:trace>
  <inkml:trace contextRef="#ctx0" brushRef="#br1" timeOffset="40512">1432 4479 19534,'0'-19'421,"0"4"-95,0 15-234,0 23 1,0-2-85,0 19 1,0-3 42,0-3 1,0 3-15,0 3 1,0-1-63,0 7 0,0-6 71,0 6 0,0-5-103,0 5 1,0-4 93,0 10 1,0-10-56,0 10 1,0-4 35,0 4 0,0 2 7,0 3 0,0-3-17,0 4 1,0-4-1,0-2 0,0-1-40,0 1 0,0 0 19,0 0 0,0-2-47,0-4 1,0-2 61,0-3 1,0-5-42,0 5 0,0-5 26,0-1 1,0-1 3,0 1 1,0-1-11,0 1 0,0-6 8,0 0 0,0-1-45,0 7 1,0 0 39,0-1 1,0 1 1,0-1 1,0 1-4,0 0 1,0-1-65,0 1 36,0-1 43,0 9-14,0 1 17,0 8-22,0 0 1,0-2-3,0-4-9,0-4-8,0-8 11,0 9 0,0 1 30,0 8 1,0-8-2,0-4 65,0-11-77,0 4 64,0-14 14,0 14-49,0-6-2,0 7-60,0 1 59,0-1-113,0 9 93,0-7-1,0 14 0,0-13 16,0 3-25,0-11 92,0 3-78,0-5 15,0 8 4,0 0 53,0-9-29,0 7 5,0-14-22,0 6 3,0 0 45,0-5-40,0 4 3,0-14-1,0 5-78,0-13-264,0 6 1,0-8-1</inkml:trace>
  <inkml:trace contextRef="#ctx0" brushRef="#br1" timeOffset="43939">2262 4462 21027,'0'40'145,"0"1"0,0-1-92,0-5 1,0 7-123,0 4 0,0 4 68,0 2 1,0 2 63,0 3 0,0-1-166,0 8 1,0-9 31,0 3 0,0-4-47,0-2 0,0-1 31,0 1 171,0 0-92,0 0 0,0 0 12,0 0 0,0 2 14,0 3-27,0-3 0,0 6 8,0-8 0,0 5-24,0 1 0,0 0-71,0-7 0,0-1 65,0-4 0,0 2-20,0-7 1,0-1 3,0-5 2,0-1-5,0 1 52,0 7-53,0-13 140,0 11-117,0-5 113,0 9-89,0 8 1,0-2 18,0-4 1,0-9-81,0-9 31,0 1 0,0 12-6,0-1 0,0-5 20,0-7 32,0-6-38,0 18 75,0-11 133,0 13-145,0 0 1,0 1 11,0 3 1,0-10-40,0-7 32,0-8-59,0 12 1,0-6-59,0 7 9,0-7-21,0-2 102,0-8-15,0 8 6,0 2 0,0 8 16,0-1-13,0-7-8,0 6 16,0-14 4,0 14 62,0-14-14,0 6-12,0 0 7,0-6-51,0 14 5,0-14 10,0 6-34,0-8 30,0 8-54,0-5 2,0 5 22,0 0-19,0-6 15,0 6-4,0-16-127,0 7-6,0-14-167,0 5 1,0-22 313,0-8 0,0-8 0,0-3 0</inkml:trace>
  <inkml:trace contextRef="#ctx0" brushRef="#br1" timeOffset="46745">3127 4479 20237,'0'29'379,"0"0"-287,0 0 1,0 17 29,0 0 1,0 2-179,0-7 0,0 1 85,0 4 0,0 8-43,0-8 1,0 8 38,0-8-23,0 11 0,0-3 6,0 4 1,0 1-40,0-1 56,0 7 0,0-11 9,0 4-673,0 3 656,0-7 0,0 6-76,0-8 78,0-8 0,0 4-34,0-8-156,0 0 107,0 3-22,0-7-31,0 7 98,0-9 7,0-7-6,0 6 0,0-1 618,0 9-620,0-1 1,0 0-11,0 1 0,0-1 5,0-5 0,0-7-13,0 1 0,0-6-8,0 6 1,0-6 103,0 6-75,0-8 0,0 6-25,0-4 87,0-4-64,0 14 1,0-12 90,0 8-83,0 0 0,0 5 8,0 1 1,0 5 6,0 1 0,0-1-6,0-5 0,0-1 1,0 1 0,0-1 27,0 1-30,0 0 1,0-1 0,0-5 81,0 0-78,0-8-67,0 4 33,0 0 0,0 2 4,0 7-10,0-7 104,0 6 0,0-14 30,0 6-100,0 0 0,0-13 32,0 11-13,0-14 1,0 1 21,0 5-23,0 3-12,0 1 37,0 13-6,0-5 55,0 16-74,0-7 13,0-1 84,0-3-85,0-12-9,0 5 20,0-8-7,0 0-7,0-7 1,0 5-8,0-13-60,0 6-188,0-1-188,0-5-33,0 14 206,0-7-96,0 16 68,0-5 42,0 4 235,0-6 0,0-9 0,0-1 0</inkml:trace>
  <inkml:trace contextRef="#ctx0" brushRef="#br1" timeOffset="49314">4355 4549 19697,'0'34'133,"0"1"-54,0-1 1,0-5 1,0 0 0,0 0 5,0 5 0,0-5 14,0 0 1,0 0 9,0 5-67,0 9 1,0-5 40,0 8 0,0-5-12,0 5 1,0 0-60,0 6 0,0 0 56,0-1 0,0-1-120,0-3 0,0 8 39,0-3-8,0 4 0,0-4-5,0 0 0,0 0-8,0-1 39,0 1 1,0-6 28,0 1 0,0-3-25,0 2 1,0-2-115,0-4 1,0-3 66,0 3 1,0-1 1,0 1 1,0-3 24,0 3 0,0-2 113,0 3-111,0-5 0,0 6 17,0-7-20,0 7 1,0-5 94,0 3-89,0-3 16,0-3-29,0 1 1,0-1 6,0 1 1,0 0-35,0-1 1,0 7-14,0-1 0,0 2 51,0-2 0,0-1-6,0 7 1,0-8 57,0 3-60,0-5 0,0-1 188,0-1-179,0-7 40,0 6 24,0-14-43,0 6-1,0-15-15,0-2-6,0-1-5,0-5-6,0 14-8,0-7 14,0 16 1,0 2 28,0 8 1,0-1 37,0-7 8,0 6 96,0-14-134,0 6 61,0-15-51,0 13-32,0-20 2,0 20-40,0-5-22,0 1 40,0 14-20,0-6-146,0 7 160,0 1-95,0-16 102,0 4-13,0-13-63,0-1-359,0-1 297,0 0-3,0-6-354,0 13 218,0-6-19,0 9 312,0-9 0,0 14 0,0-3 0</inkml:trace>
  <inkml:trace contextRef="#ctx0" brushRef="#br1" timeOffset="52150">5375 4583 19397,'0'-19'323,"0"4"856,0 15-948,0 23-94,0-10-9,0 27-154,0-13 0,0 8 100,0 0 1,0-7-130,0 1 0,0 0 113,0 6 0,0 5-95,0 0 0,0 8 203,0-2-120,0 4-11,0 2 1,0 6-47,0 0 46,0 7 1,0-11-50,0 3 0,0-1 60,0 2 0,0-10-163,0 4 146,0-4 0,0-4-32,0-4 0,0 2-89,0-1 1,0 1-37,0-2-36,0-3 119,0 5 1,0-1-21,0-1 0,0 2 8,0-1 0,0-3-8,0 8 1,0-6 61,0 7 1,0-9 0,0 2 1,0-9 10,0-2 31,0-8-8,0 12-31,0-6 12,0-1 10,0-1-42,0 0-1,0 2 19,0 16 1,0-1-3,0 4 0,0-9-58,0-9 27,0 1 1,0 6-6,0-1 18,0-7 52,0-2-49,0 0 41,0-6 8,0 14-26,0-6 9,0 8-8,0-1 6,0 1-14,0-1 7,0 1-1,0-8-13,0-10 9,0 6-1,0-19-4,0 11-10,0-7 0,0 2 15,0 15-2,0 2-7,0-1 0,0 7 6,0-6 1,0 2 10,0 0-11,0-16 4,0 10 2,0-13-50,0 15-4,0-6 44,0 14-3,0-6 0,0-1 1,0 7-5,0-14 37,0-1-31,0 5 44,0-12 4,0 14-21,0 0 11,0-6-28,0 14 1,0-6-68,0 0 69,0-10 0,0-9 168,0-8-161,0 7-5,0 3 16,0 7-95,0 1-7,0-1-319,0 0 71,0-7-19,0-2 1,0-8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8:34:51.260"/>
    </inkml:context>
    <inkml:brush xml:id="br0">
      <inkml:brushProperty name="width" value="0.2" units="cm"/>
      <inkml:brushProperty name="height" value="0.2" units="cm"/>
      <inkml:brushProperty name="color" value="#008C3A"/>
    </inkml:brush>
    <inkml:brush xml:id="br1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57 4165 19728,'-19'0'174,"-4"0"52,21 0 615,-5 0-644,22 0-193,-4 0 0,16 0 29,-4 0 3,-3 0 1,12 0-39,-3 0 1,-2 0 57,2 0 0,0 0-93,5 0 0,-5 0 73,0 0 1,0 0-35,5 0 1,-5 0 57,0 0-29,0 0 0,11 0 25,0 0-31,1 0 1,-1 0 57,0 0-54,1 0 1,-1 0-2,1 0 0,-1 0 42,-6 0-109,1 0 1,5 0 46,1 0 0,-7 0-2,-5 0 0,-6 0-15,6 0 1,-6 0-24,6 0 114,-8 0-74,12 0-6,-6 0 0,7 0 15,1 0-25,-8 0 1,11 0 12,-3 0 1,-3 0 0,-3 0 0,0 0-81,6 0 0,-7 0 74,1 0 0,0 0-6,6 0 1,-7 0-20,1 0 107,0 0-93,13 0 54,3 0-31,6 0-1,1 0 0,-2 0 3,-4 0-16,-3 0 1,-3 0-6,0 0 0,3 0 11,-3 0 0,-3 0-10,3 0 0,-4 0 7,-1 0 0,-6 0-47,0 0 113,-1 0 10,15 0 4,1 0 12,8 0-48,0 0-23,0 0 0,-3 0-41,-2 0 1,-5 0 41,-8 0 0,1 0-28,0 0 1,5 0-2,0 0 0,1 0 1,-7 0 0,7 0 34,-1 0 1,0 0 7,-5 0 0,-1 0-43,1 0 0,0 0 18,-1 0 0,1 0-35,-1 0 35,1 0 1,5 0-16,1 0 1,-1 0-10,-5 0 1,-1 0-8,1 0 1,5 0 17,1 0 0,-1 0-4,-6 0 1,1 0 49,0 0 0,5 0-44,0 0 1,1 0 19,-7 0 1,1 0-14,-1 0 0,-5 0 7,0 0 0,0 0-11,5 0 0,1 0 1,5 0-5,1 0 0,-7 0-3,-5 0 0,0 0-14,6 0 1,-7 0 18,1 0 0,-6 0-23,6 0 0,-6 0 16,6 0-217,-8 0 193,19 0 63,-11 0 15,14 0 6,-9 0-17,1 0-42,-1 0 23,-7 0 7,6 0-20,-14 0 6,6 0-12,0 0-3,-6 0-4,14 0 6,-6 0 6,7 0-9,1 0 8,0 0-8,-1 0 5,8 0 7,-5 0 86,5 0 13,-7 0-65,-1 0-15,9 0 0,-7 0-41,5 0 36,-13 0 1,5 0-115,-4 0 121,-4 0-90,7 0 26,-5 0-13,8 0-11,-8 0 41,-2 0 101,-8 0-96,-7 0 205,-3 0-147,1 0-760,-6 0 1,6 0 0</inkml:trace>
  <inkml:trace contextRef="#ctx0" brushRef="#br0" timeOffset="1">0 4134 20287,'0'26'122,"0"7"-156,0-6-4,0 8 1,0-1-48,0 1-4,0-8 0,0 5 30,0-3 7,0-4-26,0 16 49,0-13-140,0 15 144,0-9-78,0 1 76,0-8-5,0 5 170,0-12-186,0 5 116,0 0-78,0 1-42,0 9 63,0 0-18,0-1-98,0 1-21,0-8 31,0 5 3,0-12 45,0 12-18,0-5 56,0 8-54,0-8 155,0 5-63,0-5 177,0 0-165,0-2-18,0-8-93,0 1 89,0 7-37,0-6 29,0 6-197,0 0 165,0-6-10,0 14 50,0-6-48,0 7 39,0 1-28,0-1-17,0-7 25,0 6-80,0-14 87,0 14-7,0-14 25,0 14-26,0-14 0,0 14-6,0-7 50,0 1-38,0 6 26,0-6-80,0 7-7,0 1 60,0-8-13,0 6 17,0-14-21,0 13 46,0-12-42,0 5 148,0 0-89,0-6 16,0 6-65,0 0 32,0-6-28,0 6 26,0-8-53,0 1 37,0-1 26,0 0 42,0 0 9,0 1-45,0 7-4,0-6-28,0 6 35,0-8-89,0 1 7,0-1-16,0-8 47,0 7-10,0-7 14,0 9-9,0-1 30,0 0-22,0 8-41,0 2 46,0 0-57,0-2 36,0-8 11,0 1 11,0-1-25,0-7 0,0 5 1,0-5 51,0 7-34,0 0 28,0 0-8,0 1 1,0-9 31,0-1-35,0 0 49,0-6-43,0 13-86,0-5 22,0 7-10,0 8 44,0-6-3,0 14 26,0-14-42,0 6 61,0-8-44,0-7 26,0 13-20,0-12 5,0 22-75,0-14 69,0 14-115,0-6 96,0 0-133,0 5 113,0-5 22,0 0 28,0 6 9,0-14 133,0 6-93,0-8 9,0 1 23,0-1-57,0 0 6,0-7-52,0 5-9,0-13 19,0 14 9,0-15 16,0 7-8,0 0 51,0-6 9,0 13-50,0-13 100,0 6-102,0-1 5,0-5-38,0 14 34,0-7 69,0 1 11,0-2-21,0-1 29,0-5-77,0 14 26,0-15 1,0 7-70,0 0 40,0 1-5,0 9-2,0-9 63,0 7 8,0-14 17,0 13 11,0-13-792,0 6 682,0-1 81,0-5-85,0 14 0,0-14 5,0 13 1,0-13-1,0 13-26,0-13 21,0 6-12,0-1-84,0-5 94,0 14 1,0-14 22,0 5-24,0 1 9,0-6-1,0 13-2,0-13 2,0 14-8,0-14-258,0 5 250,0 1-2,0-6-2,0 13 16,0-13 5,0 14-13,0-15 11,0 15 114,0-14-119,0 13 12,0-13 39,0 6-45,0-1 5,0-5 0,0 14-11,0-14-7,0 13-3,0 2 10,0 3 18,0 4-14,0-6 25,0-1 6,0-7-16,0-3 4,0 1-11,0-6-1,0 13-6,0-13-7,0 14-16,0-7 25,0 9 8,0-1 1,0-8-11,0 7 0,0-7-1,0 9 0,0-9 30,0 7-28,0-7 4,0 1-17,0-2 13,0-1 1,0-5-32,0 14 0,0-15 24,0 15-4,0-14-3,0 13 15,0-13 177,0 6-131,0-1 55,0-5-85,0 14-2,0-14-244,0 5 0,0-7 1</inkml:trace>
  <inkml:trace contextRef="#ctx0" brushRef="#br0" timeOffset="2">57 8322 19293,'-19'0'107,"-4"0"80,21 0 317,-5 0-329,22 0-11,-4 0-40,22 0-55,-6 0 0,8 0 19,-1 0-50,1 0 1,5 0-50,0 0 1,3 0 61,-3 0 1,-3 0-18,3 0 0,2 0-14,-1 0 0,7 0-8,-2 0 0,4 0-12,2 0 0,-1 0-4,1 0 0,0 0-6,0 0 1,-6 0-7,0 0 1,-2 0-18,3 0 1,-5 0 37,-8 0 0,1 0-94,0 0 85,-1 0 0,12 0 0,0 0 1,1 0 2,-13 0 0,1 0-3,-1 0 1,1 0 3,-1 0 0,1 0 0,0 0 1,-1 0 4,1 0 0,-1 0-7,1 0 0,0 0 38,-1 0-31,1 0 1,11 0-4,0 0 1,0 0-3,-11 0 0,-1 0 1,1 0 0,5 0-2,1 0 1,5 0-1,-6 0 1,8 0 13,-2 0 0,-2 0-12,2 0 1,-1 0 49,1 0 0,2 0-20,-8 0 0,8 0 3,-2 0 0,-1 0-3,1 0 1,-2 0 6,2 0 1,-2 0-38,-4 0 1,-3 0 3,3 0 1,-9 0-25,-2 0 1,0 0 34,5 0 0,1 0-54,-1 0 0,1 0 31,0 0 1,-1 0-8,1 0 1,-1 0 13,1 0 0,0 0 1,-1 0 0,1 0-1,-1 0 1,1 0 0,0 0 0,-1 0 1,1 0-1,-1 0 0,7 0 78,-1 0 1,0 0-58,-5 0 1,-6 0 30,0 0-51,7 0 1,8 0-2,8 0 1,-12 0-12,1 0 1,-8 0 17,7 0 1,-4 0-7,-1 0 1,0 0 3,-1 0 1,1 0 53,-1 0 0,-5 0-55,0 0 116,0 0-94,13 0 5,-5 0-31,13 0-1,-14 0-16,14 0 28,-14 0 0,7 0-103,-9 0 83,-7 0-8,6 0 49,-6 0 10,7 0-11,1 0-10,7 0 0,-11 0 40,4 0-30,-12 0-49,9 0 53,-5 0-107,8 0 37,-1 0-9,-7 0 35,6 0-7,-14 0 13,6 0-12,-8 0 32,1 0-88,7 0-9,-6 0 78,14 0 0,-14 0 56,13 0-76,-12 0 92,5 0-71,-8 0 20,0 0-13,1 0-1,-1 0-8,0 0-5,8 0 4,-6 0-3,6 0 68,-7 0-56,-1 0-6,0 0 0,0 0 1,-7 0 1,5 0-2,-5 0-79,7 0-14,1 0 91,-1 0-27,0 0 48,0 0-18,-7 0 3,5 0-11,-13 0 8,6 0 13,0 0 6,-6 0-21,13 0 0,-13 0 1,6 0 0,-1 0 0,-5 0 0,14 0 0,-14 0 147,5 0-124,1 0-97,-6 0 65,13 0-7,-5 0-20,7 0-2,-7 0 103,-3 0-69,1 0-494,-6 0 1,6 0-1</inkml:trace>
  <inkml:trace contextRef="#ctx0" brushRef="#br0" timeOffset="3">6017 4134 19690,'0'26'372,"0"-1"-196,0-7-39,0 7-75,0 2 49,0 7-24,0-7-13,0 6 1,0-6-103,0 7 101,0-7 1,0 12-58,0-5 1,0 5 79,0-5-127,0 1 1,0 5 40,0 0 0,0 7-3,0-7 0,0 0-34,0-5 1,0-1 47,0 1 1,0 0-54,0-1 1,0-5 45,0 0 0,0-6-10,0 6 0,0-6 11,0 6-13,0-8 1,0 11 8,0-3-42,0 4 35,0 9 0,0-5-12,0 3 0,0-3 12,0-3 0,0 1-7,0-1 9,0 1-10,0 15 1,0-12-6,0 8 6,0-7 0,0 1 3,0 1-44,0-1 42,0 2 1,0-11-113,0 3 100,0-3-57,0 11 59,0 3 1,0-1-27,0-4 0,0-9-4,0-2 0,0 0-41,0 5 62,0 1 1,0 1 13,0 5 1,0-5 11,0 4-17,0-3 0,0-8-10,0 0-22,0-1-3,0 15 50,0-7 1,0 7 4,0-9-57,0-7 1,0 6 6,0-5 1,0 5 80,0 2-54,0-8 1,0 5 14,0-3 0,0 4-25,0 1 25,0-7 1,0 6-5,0-4 1,0-2 29,0 1 17,0 1 58,0 14 13,0 1-120,0 8 15,0-8 5,0-10 6,0-1-20,0-6-8,0 8-29,0-1-9,0 1 39,0-1 4,0 1 25,0 0-24,0-1 3,0-7 0,0 6 0,0-5 73,0-3-60,0 8-2,0-14 3,0 6 20,0-7-35,0-1 0,0 0-3,0-7 12,0 5-116,0-5 106,0 7-115,0 0 93,0 1 19,0-9 22,0 7 3,0-7 1,0 1-31,0 5 43,0-5-23,0-1-7,0 7 7,0-7-50,0 1 39,0 5-9,0-13-293,0 6 0,0-23 1,0-5-1</inkml:trace>
  <inkml:trace contextRef="#ctx0" brushRef="#br1" timeOffset="4">533 4393 20273,'0'35'1,"0"-1"0,0 1-17,0-1 0,0 1 19,0-1 0,0 3-34,0 3 0,0-1-3,0 7 0,0-2-23,0 2 1,0 2 58,0-7 0,0 7 2,0-2 0,0-2-9,0 2 1,0 0 43,0 6 1,0 0-37,0 0 1,0-4 2,0 4 1,0-10-22,0 10 1,0-4-3,0 4 1,0-6-25,0 0 1,0-6 38,0 6 1,0-7-4,0 1 1,0 3-6,0-3 1,0 2 6,0-2 1,0-3 9,0 3 1,0 3 8,0-3 0,0 2 13,0-1 1,0-3-25,0 8 1,0-7 7,0 1 0,0 4-6,0 2 1,0-2-14,0 3 1,0-7 11,0 6 1,0-6-19,0 6 1,0-7-3,0 1 0,0-3-24,0-3 189,0 1-147,0 7 16,0-5-6,0 5-7,0-15 19,0 6-67,0-14-19,0 13-19,0-12 37,0 12-13,0-5 69,0 8-41,0-1 33,0 1 1,0 0-30,0-1 80,0-7-51,0 6 12,0 1 15,0 3 5,0 5-41,0-7 13,0-1-10,0-7 9,0-2 19,0-8-40,0-7-2,0 5 7,0-5-5,0 15-13,0-6 23,0 14 9,0-14-13,0 6 213,0-8-126,0-7-53,0-2-61,0-1-3,0-5-63,0 14 117,0-14-395,0 5 1,0-7-1</inkml:trace>
  <inkml:trace contextRef="#ctx0" brushRef="#br1" timeOffset="5">1432 4479 19534,'0'-19'421,"0"4"-95,0 15-234,0 23 1,0-2-85,0 19 1,0-3 42,0-3 1,0 3-15,0 3 1,0-1-63,0 7 0,0-6 71,0 6 0,0-5-103,0 5 1,0-4 93,0 10 1,0-10-56,0 10 1,0-4 35,0 4 0,0 2 7,0 3 0,0-3-17,0 4 1,0-4-1,0-2 0,0-1-40,0 1 0,0 0 19,0 0 0,0-2-47,0-4 1,0-2 61,0-3 1,0-5-42,0 5 0,0-5 26,0-1 1,0-1 3,0 1 1,0-1-11,0 1 0,0-6 8,0 0 0,0-1-45,0 7 1,0 0 39,0-1 1,0 1 1,0-1 1,0 1-4,0 0 1,0-1-65,0 1 36,0-1 43,0 9-14,0 1 17,0 8-22,0 0 1,0-2-3,0-4-9,0-4-8,0-8 11,0 9 0,0 1 30,0 8 1,0-8-2,0-4 65,0-11-77,0 4 64,0-14 14,0 14-49,0-6-2,0 7-60,0 1 59,0-1-113,0 9 93,0-7-1,0 14 0,0-13 16,0 3-25,0-11 92,0 3-78,0-5 15,0 8 4,0 0 53,0-9-29,0 7 5,0-14-22,0 6 3,0 0 45,0-5-40,0 4 3,0-14-1,0 5-78,0-13-264,0 6 1,0-8-1</inkml:trace>
  <inkml:trace contextRef="#ctx0" brushRef="#br1" timeOffset="6">2262 4462 21027,'0'40'145,"0"1"0,0-1-92,0-5 1,0 7-123,0 4 0,0 4 68,0 2 1,0 2 63,0 3 0,0-1-166,0 8 1,0-9 31,0 3 0,0-4-47,0-2 0,0-1 31,0 1 171,0 0-92,0 0 0,0 0 12,0 0 0,0 2 14,0 3-27,0-3 0,0 6 8,0-8 0,0 5-24,0 1 0,0 0-71,0-7 0,0-1 65,0-4 0,0 2-20,0-7 1,0-1 3,0-5 2,0-1-5,0 1 52,0 7-53,0-13 140,0 11-117,0-5 113,0 9-89,0 8 1,0-2 18,0-4 1,0-9-81,0-9 31,0 1 0,0 12-6,0-1 0,0-5 20,0-7 32,0-6-38,0 18 75,0-11 133,0 13-145,0 0 1,0 1 11,0 3 1,0-10-40,0-7 32,0-8-59,0 12 1,0-6-59,0 7 9,0-7-21,0-2 102,0-8-15,0 8 6,0 2 0,0 8 16,0-1-13,0-7-8,0 6 16,0-14 4,0 14 62,0-14-14,0 6-12,0 0 7,0-6-51,0 14 5,0-14 10,0 6-34,0-8 30,0 8-54,0-5 2,0 5 22,0 0-19,0-6 15,0 6-4,0-16-127,0 7-6,0-14-167,0 5 1,0-22 313,0-8 0,0-8 0,0-3 0</inkml:trace>
  <inkml:trace contextRef="#ctx0" brushRef="#br1" timeOffset="7">3127 4479 20237,'0'29'379,"0"0"-287,0 0 1,0 17 29,0 0 1,0 2-179,0-7 0,0 1 85,0 4 0,0 8-43,0-8 1,0 8 38,0-8-23,0 11 0,0-3 6,0 4 1,0 1-40,0-1 56,0 7 0,0-11 9,0 4-673,0 3 656,0-7 0,0 6-76,0-8 78,0-8 0,0 4-34,0-8-156,0 0 107,0 3-22,0-7-31,0 7 98,0-9 7,0-7-6,0 6 0,0-1 618,0 9-620,0-1 1,0 0-11,0 1 0,0-1 5,0-5 0,0-7-13,0 1 0,0-6-8,0 6 1,0-6 103,0 6-75,0-8 0,0 6-25,0-4 87,0-4-64,0 14 1,0-12 90,0 8-83,0 0 0,0 5 8,0 1 1,0 5 6,0 1 0,0-1-6,0-5 0,0-1 1,0 1 0,0-1 27,0 1-30,0 0 1,0-1 0,0-5 81,0 0-78,0-8-67,0 4 33,0 0 0,0 2 4,0 7-10,0-7 104,0 6 0,0-14 30,0 6-100,0 0 0,0-13 32,0 11-13,0-14 1,0 1 21,0 5-23,0 3-12,0 1 37,0 13-6,0-5 55,0 16-74,0-7 13,0-1 84,0-3-85,0-12-9,0 5 20,0-8-7,0 0-7,0-7 1,0 5-8,0-13-60,0 6-188,0-1-188,0-5-33,0 14 206,0-7-96,0 16 68,0-5 42,0 4 235,0-6 0,0-9 0,0-1 0</inkml:trace>
  <inkml:trace contextRef="#ctx0" brushRef="#br1" timeOffset="8">4355 4549 19697,'0'34'133,"0"1"-54,0-1 1,0-5 1,0 0 0,0 0 5,0 5 0,0-5 14,0 0 1,0 0 9,0 5-67,0 9 1,0-5 40,0 8 0,0-5-12,0 5 1,0 0-60,0 6 0,0 0 56,0-1 0,0-1-120,0-3 0,0 8 39,0-3-8,0 4 0,0-4-5,0 0 0,0 0-8,0-1 39,0 1 1,0-6 28,0 1 0,0-3-25,0 2 1,0-2-115,0-4 1,0-3 66,0 3 1,0-1 1,0 1 1,0-3 24,0 3 0,0-2 113,0 3-111,0-5 0,0 6 17,0-7-20,0 7 1,0-5 94,0 3-89,0-3 16,0-3-29,0 1 1,0-1 6,0 1 1,0 0-35,0-1 1,0 7-14,0-1 0,0 2 51,0-2 0,0-1-6,0 7 1,0-8 57,0 3-60,0-5 0,0-1 188,0-1-179,0-7 40,0 6 24,0-14-43,0 6-1,0-15-15,0-2-6,0-1-5,0-5-6,0 14-8,0-7 14,0 16 1,0 2 28,0 8 1,0-1 37,0-7 8,0 6 96,0-14-134,0 6 61,0-15-51,0 13-32,0-20 2,0 20-40,0-5-22,0 1 40,0 14-20,0-6-146,0 7 160,0 1-95,0-16 102,0 4-13,0-13-63,0-1-359,0-1 297,0 0-3,0-6-354,0 13 218,0-6-19,0 9 312,0-9 0,0 14 0,0-3 0</inkml:trace>
  <inkml:trace contextRef="#ctx0" brushRef="#br1" timeOffset="9">5375 4583 19397,'0'-19'323,"0"4"856,0 15-948,0 23-94,0-10-9,0 27-154,0-13 0,0 8 100,0 0 1,0-7-130,0 1 0,0 0 113,0 6 0,0 5-95,0 0 0,0 8 203,0-2-120,0 4-11,0 2 1,0 6-47,0 0 46,0 7 1,0-11-50,0 3 0,0-1 60,0 2 0,0-10-163,0 4 146,0-4 0,0-4-32,0-4 0,0 2-89,0-1 1,0 1-37,0-2-36,0-3 119,0 5 1,0-1-21,0-1 0,0 2 8,0-1 0,0-3-8,0 8 1,0-6 61,0 7 1,0-9 0,0 2 1,0-9 10,0-2 31,0-8-8,0 12-31,0-6 12,0-1 10,0-1-42,0 0-1,0 2 19,0 16 1,0-1-3,0 4 0,0-9-58,0-9 27,0 1 1,0 6-6,0-1 18,0-7 52,0-2-49,0 0 41,0-6 8,0 14-26,0-6 9,0 8-8,0-1 6,0 1-14,0-1 7,0 1-1,0-8-13,0-10 9,0 6-1,0-19-4,0 11-10,0-7 0,0 2 15,0 15-2,0 2-7,0-1 0,0 7 6,0-6 1,0 2 10,0 0-11,0-16 4,0 10 2,0-13-50,0 15-4,0-6 44,0 14-3,0-6 0,0-1 1,0 7-5,0-14 37,0-1-31,0 5 44,0-12 4,0 14-21,0 0 11,0-6-28,0 14 1,0-6-68,0 0 69,0-10 0,0-9 168,0-8-161,0 7-5,0 3 16,0 7-95,0 1-7,0-1-319,0 0 71,0-7-19,0-2 1,0-8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8:36:26.642"/>
    </inkml:context>
    <inkml:brush xml:id="br0">
      <inkml:brushProperty name="width" value="0.2" units="cm"/>
      <inkml:brushProperty name="height" value="0.2" units="cm"/>
      <inkml:brushProperty name="color" value="#008C3A"/>
    </inkml:brush>
    <inkml:brush xml:id="br1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57 4165 19728,'-19'0'174,"-4"0"52,21 0 615,-5 0-644,22 0-193,-4 0 0,16 0 29,-4 0 3,-3 0 1,12 0-39,-3 0 1,-2 0 57,2 0 0,0 0-93,5 0 0,-5 0 73,0 0 1,0 0-35,5 0 1,-5 0 57,0 0-29,0 0 0,11 0 25,0 0-31,1 0 1,-1 0 57,0 0-54,1 0 1,-1 0-2,1 0 0,-1 0 42,-6 0-109,1 0 1,5 0 46,1 0 0,-7 0-2,-5 0 0,-6 0-15,6 0 1,-6 0-24,6 0 114,-8 0-74,12 0-6,-6 0 0,7 0 15,1 0-25,-8 0 1,11 0 12,-3 0 1,-3 0 0,-3 0 0,0 0-81,6 0 0,-7 0 74,1 0 0,0 0-6,6 0 1,-7 0-20,1 0 107,0 0-93,13 0 54,3 0-31,6 0-1,1 0 0,-2 0 3,-4 0-16,-3 0 1,-3 0-6,0 0 0,3 0 11,-3 0 0,-3 0-10,3 0 0,-4 0 7,-1 0 0,-6 0-47,0 0 113,-1 0 10,15 0 4,1 0 12,8 0-48,0 0-23,0 0 0,-3 0-41,-2 0 1,-5 0 41,-8 0 0,1 0-28,0 0 1,5 0-2,0 0 0,1 0 1,-7 0 0,7 0 34,-1 0 1,0 0 7,-5 0 0,-1 0-43,1 0 0,0 0 18,-1 0 0,1 0-35,-1 0 35,1 0 1,5 0-16,1 0 1,-1 0-10,-5 0 1,-1 0-8,1 0 1,5 0 17,1 0 0,-1 0-4,-6 0 1,1 0 49,0 0 0,5 0-44,0 0 1,1 0 19,-7 0 1,1 0-14,-1 0 0,-5 0 7,0 0 0,0 0-11,5 0 0,1 0 1,5 0-5,1 0 0,-7 0-3,-5 0 0,0 0-14,6 0 1,-7 0 18,1 0 0,-6 0-23,6 0 0,-6 0 16,6 0-217,-8 0 193,19 0 63,-11 0 15,14 0 6,-9 0-17,1 0-42,-1 0 23,-7 0 7,6 0-20,-14 0 6,6 0-12,0 0-3,-6 0-4,14 0 6,-6 0 6,7 0-9,1 0 8,0 0-8,-1 0 5,8 0 7,-5 0 86,5 0 13,-7 0-65,-1 0-15,9 0 0,-7 0-41,5 0 36,-13 0 1,5 0-115,-4 0 121,-4 0-90,7 0 26,-5 0-13,8 0-11,-8 0 41,-2 0 101,-8 0-96,-7 0 205,-3 0-147,1 0-760,-6 0 1,6 0 0</inkml:trace>
  <inkml:trace contextRef="#ctx0" brushRef="#br0" timeOffset="1">0 4134 20287,'0'26'122,"0"7"-156,0-6-4,0 8 1,0-1-48,0 1-4,0-8 0,0 5 30,0-3 7,0-4-26,0 16 49,0-13-140,0 15 144,0-9-78,0 1 76,0-8-5,0 5 170,0-12-186,0 5 116,0 0-78,0 1-42,0 9 63,0 0-18,0-1-98,0 1-21,0-8 31,0 5 3,0-12 45,0 12-18,0-5 56,0 8-54,0-8 155,0 5-63,0-5 177,0 0-165,0-2-18,0-8-93,0 1 89,0 7-37,0-6 29,0 6-197,0 0 165,0-6-10,0 14 50,0-6-48,0 7 39,0 1-28,0-1-17,0-7 25,0 6-80,0-14 87,0 14-7,0-14 25,0 14-26,0-14 0,0 14-6,0-7 50,0 1-38,0 6 26,0-6-80,0 7-7,0 1 60,0-8-13,0 6 17,0-14-21,0 13 46,0-12-42,0 5 148,0 0-89,0-6 16,0 6-65,0 0 32,0-6-28,0 6 26,0-8-53,0 1 37,0-1 26,0 0 42,0 0 9,0 1-45,0 7-4,0-6-28,0 6 35,0-8-89,0 1 7,0-1-16,0-8 47,0 7-10,0-7 14,0 9-9,0-1 30,0 0-22,0 8-41,0 2 46,0 0-57,0-2 36,0-8 11,0 1 11,0-1-25,0-7 0,0 5 1,0-5 51,0 7-34,0 0 28,0 0-8,0 1 1,0-9 31,0-1-35,0 0 49,0-6-43,0 13-86,0-5 22,0 7-10,0 8 44,0-6-3,0 14 26,0-14-42,0 6 61,0-8-44,0-7 26,0 13-20,0-12 5,0 22-75,0-14 69,0 14-115,0-6 96,0 0-133,0 5 113,0-5 22,0 0 28,0 6 9,0-14 133,0 6-93,0-8 9,0 1 23,0-1-57,0 0 6,0-7-52,0 5-9,0-13 19,0 14 9,0-15 16,0 7-8,0 0 51,0-6 9,0 13-50,0-13 100,0 6-102,0-1 5,0-5-38,0 14 34,0-7 69,0 1 11,0-2-21,0-1 29,0-5-77,0 14 26,0-15 1,0 7-70,0 0 40,0 1-5,0 9-2,0-9 63,0 7 8,0-14 17,0 13 11,0-13-792,0 6 682,0-1 81,0-5-85,0 14 0,0-14 5,0 13 1,0-13-1,0 13-26,0-13 21,0 6-12,0-1-84,0-5 94,0 14 1,0-14 22,0 5-24,0 1 9,0-6-1,0 13-2,0-13 2,0 14-8,0-14-258,0 5 250,0 1-2,0-6-2,0 13 16,0-13 5,0 14-13,0-15 11,0 15 114,0-14-119,0 13 12,0-13 39,0 6-45,0-1 5,0-5 0,0 14-11,0-14-7,0 13-3,0 2 10,0 3 18,0 4-14,0-6 25,0-1 6,0-7-16,0-3 4,0 1-11,0-6-1,0 13-6,0-13-7,0 14-16,0-7 25,0 9 8,0-1 1,0-8-11,0 7 0,0-7-1,0 9 0,0-9 30,0 7-28,0-7 4,0 1-17,0-2 13,0-1 1,0-5-32,0 14 0,0-15 24,0 15-4,0-14-3,0 13 15,0-13 177,0 6-131,0-1 55,0-5-85,0 14-2,0-14-244,0 5 0,0-7 1</inkml:trace>
  <inkml:trace contextRef="#ctx0" brushRef="#br0" timeOffset="2">57 8322 19293,'-19'0'107,"-4"0"80,21 0 317,-5 0-329,22 0-11,-4 0-40,22 0-55,-6 0 0,8 0 19,-1 0-50,1 0 1,5 0-50,0 0 1,3 0 61,-3 0 1,-3 0-18,3 0 0,2 0-14,-1 0 0,7 0-8,-2 0 0,4 0-12,2 0 0,-1 0-4,1 0 0,0 0-6,0 0 1,-6 0-7,0 0 1,-2 0-18,3 0 1,-5 0 37,-8 0 0,1 0-94,0 0 85,-1 0 0,12 0 0,0 0 1,1 0 2,-13 0 0,1 0-3,-1 0 1,1 0 3,-1 0 0,1 0 0,0 0 1,-1 0 4,1 0 0,-1 0-7,1 0 0,0 0 38,-1 0-31,1 0 1,11 0-4,0 0 1,0 0-3,-11 0 0,-1 0 1,1 0 0,5 0-2,1 0 1,5 0-1,-6 0 1,8 0 13,-2 0 0,-2 0-12,2 0 1,-1 0 49,1 0 0,2 0-20,-8 0 0,8 0 3,-2 0 0,-1 0-3,1 0 1,-2 0 6,2 0 1,-2 0-38,-4 0 1,-3 0 3,3 0 1,-9 0-25,-2 0 1,0 0 34,5 0 0,1 0-54,-1 0 0,1 0 31,0 0 1,-1 0-8,1 0 1,-1 0 13,1 0 0,0 0 1,-1 0 0,1 0-1,-1 0 1,1 0 0,0 0 0,-1 0 1,1 0-1,-1 0 0,7 0 78,-1 0 1,0 0-58,-5 0 1,-6 0 30,0 0-51,7 0 1,8 0-2,8 0 1,-12 0-12,1 0 1,-8 0 17,7 0 1,-4 0-7,-1 0 1,0 0 3,-1 0 1,1 0 53,-1 0 0,-5 0-55,0 0 116,0 0-94,13 0 5,-5 0-31,13 0-1,-14 0-16,14 0 28,-14 0 0,7 0-103,-9 0 83,-7 0-8,6 0 49,-6 0 10,7 0-11,1 0-10,7 0 0,-11 0 40,4 0-30,-12 0-49,9 0 53,-5 0-107,8 0 37,-1 0-9,-7 0 35,6 0-7,-14 0 13,6 0-12,-8 0 32,1 0-88,7 0-9,-6 0 78,14 0 0,-14 0 56,13 0-76,-12 0 92,5 0-71,-8 0 20,0 0-13,1 0-1,-1 0-8,0 0-5,8 0 4,-6 0-3,6 0 68,-7 0-56,-1 0-6,0 0 0,0 0 1,-7 0 1,5 0-2,-5 0-79,7 0-14,1 0 91,-1 0-27,0 0 48,0 0-18,-7 0 3,5 0-11,-13 0 8,6 0 13,0 0 6,-6 0-21,13 0 0,-13 0 1,6 0 0,-1 0 0,-5 0 0,14 0 0,-14 0 147,5 0-124,1 0-97,-6 0 65,13 0-7,-5 0-20,7 0-2,-7 0 103,-3 0-69,1 0-494,-6 0 1,6 0-1</inkml:trace>
  <inkml:trace contextRef="#ctx0" brushRef="#br0" timeOffset="3">6017 4134 19690,'0'26'372,"0"-1"-196,0-7-39,0 7-75,0 2 49,0 7-24,0-7-13,0 6 1,0-6-103,0 7 101,0-7 1,0 12-58,0-5 1,0 5 79,0-5-127,0 1 1,0 5 40,0 0 0,0 7-3,0-7 0,0 0-34,0-5 1,0-1 47,0 1 1,0 0-54,0-1 1,0-5 45,0 0 0,0-6-10,0 6 0,0-6 11,0 6-13,0-8 1,0 11 8,0-3-42,0 4 35,0 9 0,0-5-12,0 3 0,0-3 12,0-3 0,0 1-7,0-1 9,0 1-10,0 15 1,0-12-6,0 8 6,0-7 0,0 1 3,0 1-44,0-1 42,0 2 1,0-11-113,0 3 100,0-3-57,0 11 59,0 3 1,0-1-27,0-4 0,0-9-4,0-2 0,0 0-41,0 5 62,0 1 1,0 1 13,0 5 1,0-5 11,0 4-17,0-3 0,0-8-10,0 0-22,0-1-3,0 15 50,0-7 1,0 7 4,0-9-57,0-7 1,0 6 6,0-5 1,0 5 80,0 2-54,0-8 1,0 5 14,0-3 0,0 4-25,0 1 25,0-7 1,0 6-5,0-4 1,0-2 29,0 1 17,0 1 58,0 14 13,0 1-120,0 8 15,0-8 5,0-10 6,0-1-20,0-6-8,0 8-29,0-1-9,0 1 39,0-1 4,0 1 25,0 0-24,0-1 3,0-7 0,0 6 0,0-5 73,0-3-60,0 8-2,0-14 3,0 6 20,0-7-35,0-1 0,0 0-3,0-7 12,0 5-116,0-5 106,0 7-115,0 0 93,0 1 19,0-9 22,0 7 3,0-7 1,0 1-31,0 5 43,0-5-23,0-1-7,0 7 7,0-7-50,0 1 39,0 5-9,0-13-293,0 6 0,0-23 1,0-5-1</inkml:trace>
  <inkml:trace contextRef="#ctx0" brushRef="#br1" timeOffset="4">533 4393 20273,'0'35'1,"0"-1"0,0 1-17,0-1 0,0 1 19,0-1 0,0 3-34,0 3 0,0-1-3,0 7 0,0-2-23,0 2 1,0 2 58,0-7 0,0 7 2,0-2 0,0-2-9,0 2 1,0 0 43,0 6 1,0 0-37,0 0 1,0-4 2,0 4 1,0-10-22,0 10 1,0-4-3,0 4 1,0-6-25,0 0 1,0-6 38,0 6 1,0-7-4,0 1 1,0 3-6,0-3 1,0 2 6,0-2 1,0-3 9,0 3 1,0 3 8,0-3 0,0 2 13,0-1 1,0-3-25,0 8 1,0-7 7,0 1 0,0 4-6,0 2 1,0-2-14,0 3 1,0-7 11,0 6 1,0-6-19,0 6 1,0-7-3,0 1 0,0-3-24,0-3 189,0 1-147,0 7 16,0-5-6,0 5-7,0-15 19,0 6-67,0-14-19,0 13-19,0-12 37,0 12-13,0-5 69,0 8-41,0-1 33,0 1 1,0 0-30,0-1 80,0-7-51,0 6 12,0 1 15,0 3 5,0 5-41,0-7 13,0-1-10,0-7 9,0-2 19,0-8-40,0-7-2,0 5 7,0-5-5,0 15-13,0-6 23,0 14 9,0-14-13,0 6 213,0-8-126,0-7-53,0-2-61,0-1-3,0-5-63,0 14 117,0-14-395,0 5 1,0-7-1</inkml:trace>
  <inkml:trace contextRef="#ctx0" brushRef="#br1" timeOffset="5">1432 4479 19534,'0'-19'421,"0"4"-95,0 15-234,0 23 1,0-2-85,0 19 1,0-3 42,0-3 1,0 3-15,0 3 1,0-1-63,0 7 0,0-6 71,0 6 0,0-5-103,0 5 1,0-4 93,0 10 1,0-10-56,0 10 1,0-4 35,0 4 0,0 2 7,0 3 0,0-3-17,0 4 1,0-4-1,0-2 0,0-1-40,0 1 0,0 0 19,0 0 0,0-2-47,0-4 1,0-2 61,0-3 1,0-5-42,0 5 0,0-5 26,0-1 1,0-1 3,0 1 1,0-1-11,0 1 0,0-6 8,0 0 0,0-1-45,0 7 1,0 0 39,0-1 1,0 1 1,0-1 1,0 1-4,0 0 1,0-1-65,0 1 36,0-1 43,0 9-14,0 1 17,0 8-22,0 0 1,0-2-3,0-4-9,0-4-8,0-8 11,0 9 0,0 1 30,0 8 1,0-8-2,0-4 65,0-11-77,0 4 64,0-14 14,0 14-49,0-6-2,0 7-60,0 1 59,0-1-113,0 9 93,0-7-1,0 14 0,0-13 16,0 3-25,0-11 92,0 3-78,0-5 15,0 8 4,0 0 53,0-9-29,0 7 5,0-14-22,0 6 3,0 0 45,0-5-40,0 4 3,0-14-1,0 5-78,0-13-264,0 6 1,0-8-1</inkml:trace>
  <inkml:trace contextRef="#ctx0" brushRef="#br1" timeOffset="6">2262 4462 21027,'0'40'145,"0"1"0,0-1-92,0-5 1,0 7-123,0 4 0,0 4 68,0 2 1,0 2 63,0 3 0,0-1-166,0 8 1,0-9 31,0 3 0,0-4-47,0-2 0,0-1 31,0 1 171,0 0-92,0 0 0,0 0 12,0 0 0,0 2 14,0 3-27,0-3 0,0 6 8,0-8 0,0 5-24,0 1 0,0 0-71,0-7 0,0-1 65,0-4 0,0 2-20,0-7 1,0-1 3,0-5 2,0-1-5,0 1 52,0 7-53,0-13 140,0 11-117,0-5 113,0 9-89,0 8 1,0-2 18,0-4 1,0-9-81,0-9 31,0 1 0,0 12-6,0-1 0,0-5 20,0-7 32,0-6-38,0 18 75,0-11 133,0 13-145,0 0 1,0 1 11,0 3 1,0-10-40,0-7 32,0-8-59,0 12 1,0-6-59,0 7 9,0-7-21,0-2 102,0-8-15,0 8 6,0 2 0,0 8 16,0-1-13,0-7-8,0 6 16,0-14 4,0 14 62,0-14-14,0 6-12,0 0 7,0-6-51,0 14 5,0-14 10,0 6-34,0-8 30,0 8-54,0-5 2,0 5 22,0 0-19,0-6 15,0 6-4,0-16-127,0 7-6,0-14-167,0 5 1,0-22 313,0-8 0,0-8 0,0-3 0</inkml:trace>
  <inkml:trace contextRef="#ctx0" brushRef="#br1" timeOffset="7">3127 4479 20237,'0'29'379,"0"0"-287,0 0 1,0 17 29,0 0 1,0 2-179,0-7 0,0 1 85,0 4 0,0 8-43,0-8 1,0 8 38,0-8-23,0 11 0,0-3 6,0 4 1,0 1-40,0-1 56,0 7 0,0-11 9,0 4-673,0 3 656,0-7 0,0 6-76,0-8 78,0-8 0,0 4-34,0-8-156,0 0 107,0 3-22,0-7-31,0 7 98,0-9 7,0-7-6,0 6 0,0-1 618,0 9-620,0-1 1,0 0-11,0 1 0,0-1 5,0-5 0,0-7-13,0 1 0,0-6-8,0 6 1,0-6 103,0 6-75,0-8 0,0 6-25,0-4 87,0-4-64,0 14 1,0-12 90,0 8-83,0 0 0,0 5 8,0 1 1,0 5 6,0 1 0,0-1-6,0-5 0,0-1 1,0 1 0,0-1 27,0 1-30,0 0 1,0-1 0,0-5 81,0 0-78,0-8-67,0 4 33,0 0 0,0 2 4,0 7-10,0-7 104,0 6 0,0-14 30,0 6-100,0 0 0,0-13 32,0 11-13,0-14 1,0 1 21,0 5-23,0 3-12,0 1 37,0 13-6,0-5 55,0 16-74,0-7 13,0-1 84,0-3-85,0-12-9,0 5 20,0-8-7,0 0-7,0-7 1,0 5-8,0-13-60,0 6-188,0-1-188,0-5-33,0 14 206,0-7-96,0 16 68,0-5 42,0 4 235,0-6 0,0-9 0,0-1 0</inkml:trace>
  <inkml:trace contextRef="#ctx0" brushRef="#br1" timeOffset="8">4355 4549 19697,'0'34'133,"0"1"-54,0-1 1,0-5 1,0 0 0,0 0 5,0 5 0,0-5 14,0 0 1,0 0 9,0 5-67,0 9 1,0-5 40,0 8 0,0-5-12,0 5 1,0 0-60,0 6 0,0 0 56,0-1 0,0-1-120,0-3 0,0 8 39,0-3-8,0 4 0,0-4-5,0 0 0,0 0-8,0-1 39,0 1 1,0-6 28,0 1 0,0-3-25,0 2 1,0-2-115,0-4 1,0-3 66,0 3 1,0-1 1,0 1 1,0-3 24,0 3 0,0-2 113,0 3-111,0-5 0,0 6 17,0-7-20,0 7 1,0-5 94,0 3-89,0-3 16,0-3-29,0 1 1,0-1 6,0 1 1,0 0-35,0-1 1,0 7-14,0-1 0,0 2 51,0-2 0,0-1-6,0 7 1,0-8 57,0 3-60,0-5 0,0-1 188,0-1-179,0-7 40,0 6 24,0-14-43,0 6-1,0-15-15,0-2-6,0-1-5,0-5-6,0 14-8,0-7 14,0 16 1,0 2 28,0 8 1,0-1 37,0-7 8,0 6 96,0-14-134,0 6 61,0-15-51,0 13-32,0-20 2,0 20-40,0-5-22,0 1 40,0 14-20,0-6-146,0 7 160,0 1-95,0-16 102,0 4-13,0-13-63,0-1-359,0-1 297,0 0-3,0-6-354,0 13 218,0-6-19,0 9 312,0-9 0,0 14 0,0-3 0</inkml:trace>
  <inkml:trace contextRef="#ctx0" brushRef="#br1" timeOffset="9">5375 4583 19397,'0'-19'323,"0"4"856,0 15-948,0 23-94,0-10-9,0 27-154,0-13 0,0 8 100,0 0 1,0-7-130,0 1 0,0 0 113,0 6 0,0 5-95,0 0 0,0 8 203,0-2-120,0 4-11,0 2 1,0 6-47,0 0 46,0 7 1,0-11-50,0 3 0,0-1 60,0 2 0,0-10-163,0 4 146,0-4 0,0-4-32,0-4 0,0 2-89,0-1 1,0 1-37,0-2-36,0-3 119,0 5 1,0-1-21,0-1 0,0 2 8,0-1 0,0-3-8,0 8 1,0-6 61,0 7 1,0-9 0,0 2 1,0-9 10,0-2 31,0-8-8,0 12-31,0-6 12,0-1 10,0-1-42,0 0-1,0 2 19,0 16 1,0-1-3,0 4 0,0-9-58,0-9 27,0 1 1,0 6-6,0-1 18,0-7 52,0-2-49,0 0 41,0-6 8,0 14-26,0-6 9,0 8-8,0-1 6,0 1-14,0-1 7,0 1-1,0-8-13,0-10 9,0 6-1,0-19-4,0 11-10,0-7 0,0 2 15,0 15-2,0 2-7,0-1 0,0 7 6,0-6 1,0 2 10,0 0-11,0-16 4,0 10 2,0-13-50,0 15-4,0-6 44,0 14-3,0-6 0,0-1 1,0 7-5,0-14 37,0-1-31,0 5 44,0-12 4,0 14-21,0 0 11,0-6-28,0 14 1,0-6-68,0 0 69,0-10 0,0-9 168,0-8-161,0 7-5,0 3 16,0 7-95,0 1-7,0-1-319,0 0 71,0-7-19,0-2 1,0-8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8:36:54.578"/>
    </inkml:context>
    <inkml:brush xml:id="br0">
      <inkml:brushProperty name="width" value="0.2" units="cm"/>
      <inkml:brushProperty name="height" value="0.2" units="cm"/>
      <inkml:brushProperty name="color" value="#008C3A"/>
    </inkml:brush>
    <inkml:brush xml:id="br1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60 4165 19728,'-20'0'174,"-4"0"52,22 0 615,-6 0-644,24 0-193,-4 0 0,16 0 29,-4 0 3,-3 0 1,13 0-39,-4 0 1,-1 0 57,1 0 0,1 0-93,4 0 0,-4 0 73,-1 0 1,1 0-35,4 0 1,-4 0 57,-1 0-29,1 0 0,11 0 25,0 0-31,1 0 1,-1 0 57,0 0-54,1 0 1,-1 0-2,1 0 0,-1 0 42,-6 0-109,1 0 1,5 0 46,1 0 0,-7 0-2,-6 0 0,-6 0-15,7 0 1,-7 0-24,6 0 114,-8 0-74,13 0-6,-7 0 0,8 0 15,1 0-25,-9 0 1,12 0 12,-3 0 1,-3 0 0,-4 0 0,1 0-81,5 0 0,-6 0 74,0 0 0,1 0-6,5 0 1,-6 0-20,0 0 107,1 0-93,13 0 54,3 0-31,7 0-1,0 0 0,-1 0 3,-5 0-16,-2 0 1,-4 0-6,0 0 0,3 0 11,-3 0 0,-3 0-10,3 0 0,-4 0 7,-2 0 0,-5 0-47,-1 0 113,0 0 10,15 0 4,1 0 12,9 0-48,-1 0-23,1 0 0,-4 0-41,-1 0 1,-6 0 41,-8 0 0,1 0-28,-1 0 1,6 0-2,0 0 0,1 0 1,-7 0 0,7 0 34,-1 0 1,0 0 7,-5 0 0,-1 0-43,1 0 0,-1 0 18,0 0 0,1 0-35,-1 0 35,0 0 1,6 0-16,1 0 1,-1 0-10,-5 0 1,-1 0-8,1 0 1,5 0 17,1 0 0,-1 0-4,-6 0 1,0 0 49,1 0 0,5 0-44,0 0 1,1 0 19,-7 0 1,1 0-14,-1 0 0,-6 0 7,0 0 0,1 0-11,5 0 0,0 0 1,6 0-5,2 0 0,-9 0-3,-4 0 0,-1 0-14,7 0 1,-8 0 18,2 0 0,-7 0-23,7 0 0,-7 0 16,6 0-217,-8 0 193,20 0 63,-11 0 15,14 0 6,-9 0-17,0 0-42,0 0 23,-8 0 7,7 0-20,-15 0 6,6 0-12,1 0-3,-7 0-4,14 0 6,-5 0 6,6 0-9,2 0 8,0 0-8,-1 0 5,8 0 7,-5 0 86,5 0 13,-7 0-65,-2 0-15,10 0 0,-7 0-41,5 0 36,-13 0 1,4 0-115,-3 0 121,-5 0-90,8 0 26,-6 0-13,9 0-11,-9 0 41,-1 0 101,-10 0-96,-6 0 205,-4 0-147,2 0-760,-7 0 1,6 0 0</inkml:trace>
  <inkml:trace contextRef="#ctx0" brushRef="#br0" timeOffset="1">0 4134 20287,'0'26'122,"0"7"-156,0-6-4,0 8 1,0-1-48,0 1-4,0-8 0,0 5 30,0-3 7,0-4-26,0 16 49,0-13-140,0 15 144,0-9-78,0 1 76,0-8-5,0 5 170,0-12-186,0 5 116,0 0-78,0 1-42,0 9 63,0 0-18,0-1-98,0 1-21,0-8 31,0 5 3,0-12 45,0 12-18,0-5 56,0 8-54,0-8 155,0 5-63,0-5 177,0 0-165,0-2-18,0-8-93,0 1 89,0 7-37,0-6 29,0 6-197,0 0 165,0-6-10,0 14 50,0-6-48,0 7 39,0 1-28,0-1-17,0-7 25,0 6-80,0-14 87,0 14-7,0-14 25,0 14-26,0-14 0,0 14-6,0-7 50,0 1-38,0 6 26,0-6-80,0 7-7,0 1 60,0-8-13,0 6 17,0-14-21,0 13 46,0-12-42,0 5 148,0 0-89,0-6 16,0 6-65,0 0 32,0-6-28,0 6 26,0-8-53,0 1 37,0-1 26,0 0 42,0 0 9,0 1-45,0 7-4,0-6-28,0 6 35,0-8-89,0 1 7,0-1-16,0-8 47,0 7-10,0-7 14,0 9-9,0-1 30,0 0-22,0 8-41,0 2 46,0 0-57,0-2 36,0-8 11,0 1 11,0-1-25,0-7 0,0 5 1,0-5 51,0 7-34,0 0 28,0 0-8,0 1 1,0-9 31,0-1-35,0 0 49,0-6-43,0 13-86,0-5 22,0 7-10,0 8 44,0-6-3,0 14 26,0-14-42,0 6 61,0-8-44,0-7 26,0 13-20,0-12 5,0 22-75,0-14 69,0 14-115,0-6 96,0 0-133,0 5 113,0-5 22,0 0 28,0 6 9,0-14 133,0 6-93,0-8 9,0 1 23,0-1-57,0 0 6,0-7-52,0 5-9,0-13 19,0 14 9,0-15 16,0 7-8,0 0 51,0-6 9,0 13-50,0-13 100,0 6-102,0-1 5,0-5-38,0 14 34,0-7 69,0 1 11,0-2-21,0-1 29,0-5-77,0 14 26,0-15 1,0 7-70,0 0 40,0 1-5,0 9-2,0-9 63,0 7 8,0-14 17,0 13 11,0-13-792,0 6 682,0-1 81,0-5-85,0 14 0,0-14 5,0 13 1,0-13-1,0 13-26,0-13 21,0 6-12,0-1-84,0-5 94,0 14 1,0-14 22,0 5-24,0 1 9,0-6-1,0 13-2,0-13 2,0 14-8,0-14-258,0 5 250,0 1-2,0-6-2,0 13 16,0-13 5,0 14-13,0-15 11,0 15 114,0-14-119,0 13 12,0-13 39,0 6-45,0-1 5,0-5 0,0 14-11,0-14-7,0 13-3,0 2 10,0 3 18,0 4-14,0-6 25,0-1 6,0-7-16,0-3 4,0 1-11,0-6-1,0 13-6,0-13-7,0 14-16,0-7 25,0 9 8,0-1 1,0-8-11,0 7 0,0-7-1,0 9 0,0-9 30,0 7-28,0-7 4,0 1-17,0-2 13,0-1 1,0-5-32,0 14 0,0-15 24,0 15-4,0-14-3,0 13 15,0-13 177,0 6-131,0-1 55,0-5-85,0 14-2,0-14-244,0 5 0,0-7 1</inkml:trace>
  <inkml:trace contextRef="#ctx0" brushRef="#br0" timeOffset="2">60 8322 19293,'-20'0'107,"-4"0"80,22 0 317,-6 0-329,24 0-11,-4 0-40,22 0-55,-5 0 0,7 0 19,0 0-50,1 0 1,5 0-50,0 0 1,3 0 61,-3 0 1,-3 0-18,3 0 0,2 0-14,-1 0 0,8 0-8,-3 0 0,5 0-12,1 0 0,0 0-4,0 0 0,1 0-6,0 0 1,-7 0-7,0 0 1,-1 0-18,2 0 1,-5 0 37,-8 0 0,1 0-94,-1 0 85,0 0 0,13 0 0,-1 0 1,1 0 2,-13 0 0,1 0-3,-2 0 1,2 0 3,-1 0 0,1 0 0,-1 0 1,0 0 4,1 0 0,-1 0-7,0 0 0,1 0 38,-1 0-31,1 0 1,11 0-4,0 0 1,1 0-3,-12 0 0,-2 0 1,2 0 0,5 0-2,1 0 1,5 0-1,-5 0 1,7 0 13,-2 0 0,-1 0-12,1 0 1,-1 0 49,1 0 0,3 0-20,-9 0 0,8 0 3,-1 0 0,-2 0-3,1 0 1,-1 0 6,1 0 1,-2 0-38,-4 0 1,-3 0 3,3 0 1,-9 0-25,-3 0 1,1 0 34,4 0 0,2 0-54,-1 0 0,1 0 31,-1 0 1,0 0-8,1 0 1,-1 0 13,0 0 0,1 0 1,-1 0 0,1 0-1,-2 0 1,2 0 0,0 0 0,-1 0 1,0 0-1,0 0 0,7 0 78,-1 0 1,0 0-58,-5 0 1,-7 0 30,1 0-51,7 0 1,8 0-2,9 0 1,-13 0-12,1 0 1,-9 0 17,8 0 1,-4 0-7,-1 0 1,0 0 3,-1 0 1,0 0 53,0 0 0,-5 0-55,-1 0 116,0 0-94,15 0 5,-7 0-31,15 0-1,-15 0-16,14 0 28,-14 0 0,7 0-103,-9 0 83,-8 0-8,7 0 49,-6 0 10,6 0-11,2 0-10,7 0 0,-11 0 40,3 0-30,-11 0-49,8 0 53,-4 0-107,7 0 37,0 0-9,-7 0 35,5 0-7,-14 0 13,6 0-12,-8 0 32,1 0-88,7 0-9,-6 0 78,15 0 0,-15 0 56,14 0-76,-13 0 92,5 0-71,-8 0 20,0 0-13,1 0-1,-2 0-8,1 0-5,9 0 4,-7 0-3,6 0 68,-7 0-56,-1 0-6,-1 0 0,1 0 1,-7 0 1,5 0-2,-6 0-79,8 0-14,1 0 91,-1 0-27,0 0 48,-1 0-18,-6 0 3,5 0-11,-14 0 8,6 0 13,1 0 6,-7 0-21,14 0 0,-14 0 1,6 0 0,-1 0 0,-5 0 0,15 0 0,-15 0 147,6 0-124,0 0-97,-6 0 65,14 0-7,-5 0-20,6 0-2,-6 0 103,-4 0-69,2 0-494,-7 0 1,6 0-1</inkml:trace>
  <inkml:trace contextRef="#ctx0" brushRef="#br0" timeOffset="3">6322 4134 19690,'0'26'372,"0"-1"-196,0-7-39,0 7-75,0 2 49,0 7-24,0-7-13,0 6 1,0-6-103,0 7 101,0-7 1,0 12-58,0-5 1,0 5 79,0-5-127,0 1 1,0 5 40,0 0 0,0 7-3,0-7 0,0 0-34,0-5 1,0-1 47,0 1 1,0 0-54,0-1 1,0-5 45,0 0 0,0-6-10,0 6 0,0-6 11,0 6-13,0-8 1,0 11 8,0-3-42,0 4 35,0 9 0,0-5-12,0 3 0,0-3 12,0-3 0,0 1-7,0-1 9,0 1-10,0 15 1,0-12-6,0 8 6,0-7 0,0 1 3,0 1-44,0-1 42,0 2 1,0-11-113,0 3 100,0-3-57,0 11 59,0 3 1,0-1-27,0-4 0,0-9-4,0-2 0,0 0-41,0 5 62,0 1 1,0 1 13,0 5 1,0-5 11,0 4-17,0-3 0,0-8-10,0 0-22,0-1-3,0 15 50,0-7 1,0 7 4,0-9-57,0-7 1,0 6 6,0-5 1,0 5 80,0 2-54,0-8 1,0 5 14,0-3 0,0 4-25,0 1 25,0-7 1,0 6-5,0-4 1,0-2 29,0 1 17,0 1 58,0 14 13,0 1-120,0 8 15,0-8 5,0-10 6,0-1-20,0-6-8,0 8-29,0-1-9,0 1 39,0-1 4,0 1 25,0 0-24,0-1 3,0-7 0,0 6 0,0-5 73,0-3-60,0 8-2,0-14 3,0 6 20,0-7-35,0-1 0,0 0-3,0-7 12,0 5-116,0-5 106,0 7-115,0 0 93,0 1 19,0-9 22,0 7 3,0-7 1,0 1-31,0 5 43,0-5-23,0-1-7,0 7 7,0-7-50,0 1 39,0 5-9,0-13-293,0 6 0,0-23 1,0-5-1</inkml:trace>
  <inkml:trace contextRef="#ctx0" brushRef="#br1" timeOffset="4">560 4393 20273,'0'35'1,"0"-1"0,0 1-17,0-1 0,0 1 19,0-1 0,0 3-34,0 3 0,0-1-3,0 7 0,0-2-23,0 2 1,0 2 58,0-7 0,0 7 2,0-2 0,0-2-9,0 2 1,0 0 43,0 6 1,0 0-37,0 0 1,0-4 2,0 4 1,0-10-22,0 10 1,0-4-3,0 4 1,0-6-25,0 0 1,0-6 38,0 6 1,0-7-4,0 1 1,0 3-6,0-3 1,0 2 6,0-2 1,0-3 9,0 3 1,0 3 8,0-3 0,0 2 13,0-1 1,0-3-25,0 8 1,0-7 7,0 1 0,0 4-6,0 2 1,0-2-14,0 3 1,0-7 11,0 6 1,0-6-19,0 6 1,0-7-3,0 1 0,0-3-24,0-3 189,0 1-147,0 7 16,0-5-6,0 5-7,0-15 19,0 6-67,0-14-19,0 13-19,0-12 37,0 12-13,0-5 69,0 8-41,0-1 33,0 1 1,0 0-30,0-1 80,0-7-51,0 6 12,0 1 15,0 3 5,0 5-41,0-7 13,0-1-10,0-7 9,0-2 19,0-8-40,0-7-2,0 5 7,0-5-5,0 15-13,0-6 23,0 14 9,0-14-13,0 6 213,0-8-126,0-7-53,0-2-61,0-1-3,0-5-63,0 14 117,0-14-395,0 5 1,0-7-1</inkml:trace>
  <inkml:trace contextRef="#ctx0" brushRef="#br1" timeOffset="5">1505 4479 19534,'0'-19'421,"0"4"-95,0 15-234,0 23 1,0-2-85,0 19 1,0-3 42,0-3 1,0 3-15,0 3 1,0-1-63,0 7 0,0-6 71,0 6 0,0-5-103,0 5 1,0-4 93,0 10 1,0-10-56,0 10 1,0-4 35,0 4 0,0 2 7,0 3 0,0-3-17,0 4 1,0-4-1,0-2 0,0-1-40,0 1 0,0 0 19,0 0 0,0-2-47,0-4 1,0-2 61,0-3 1,0-5-42,0 5 0,0-5 26,0-1 1,0-1 3,0 1 1,0-1-11,0 1 0,0-6 8,0 0 0,0-1-45,0 7 1,0 0 39,0-1 1,0 1 1,0-1 1,0 1-4,0 0 1,0-1-65,0 1 36,0-1 43,0 9-14,0 1 17,0 8-22,0 0 1,0-2-3,0-4-9,0-4-8,0-8 11,0 9 0,0 1 30,0 8 1,0-8-2,0-4 65,0-11-77,0 4 64,0-14 14,0 14-49,0-6-2,0 7-60,0 1 59,0-1-113,0 9 93,0-7-1,0 14 0,0-13 16,0 3-25,0-11 92,0 3-78,0-5 15,0 8 4,0 0 53,0-9-29,0 7 5,0-14-22,0 6 3,0 0 45,0-5-40,0 4 3,0-14-1,0 5-78,0-13-264,0 6 1,0-8-1</inkml:trace>
  <inkml:trace contextRef="#ctx0" brushRef="#br1" timeOffset="6">2377 4462 21027,'0'40'145,"0"1"0,0-1-92,0-5 1,0 7-123,0 4 0,0 4 68,0 2 1,0 2 63,0 3 0,0-1-166,0 8 1,0-9 31,0 3 0,0-4-47,0-2 0,0-1 31,0 1 171,0 0-92,0 0 0,0 0 12,0 0 0,0 2 14,0 3-27,0-3 0,0 6 8,0-8 0,0 5-24,0 1 0,0 0-71,0-7 0,0-1 65,0-4 0,0 2-20,0-7 1,0-1 3,0-5 2,0-1-5,0 1 52,0 7-53,0-13 140,0 11-117,0-5 113,0 9-89,0 8 1,0-2 18,0-4 1,0-9-81,0-9 31,0 1 0,0 12-6,0-1 0,0-5 20,0-7 32,0-6-38,0 18 75,0-11 133,0 13-145,0 0 1,0 1 11,0 3 1,0-10-40,0-7 32,0-8-59,0 12 1,0-6-59,0 7 9,0-7-21,0-2 102,0-8-15,0 8 6,0 2 0,0 8 16,0-1-13,0-7-8,0 6 16,0-14 4,0 14 62,0-14-14,0 6-12,0 0 7,0-6-51,0 14 5,0-14 10,0 6-34,0-8 30,0 8-54,0-5 2,0 5 22,0 0-19,0-6 15,0 6-4,0-16-127,0 7-6,0-14-167,0 5 1,0-22 313,0-8 0,0-8 0,0-3 0</inkml:trace>
  <inkml:trace contextRef="#ctx0" brushRef="#br1" timeOffset="7">3286 4479 20237,'0'29'379,"0"0"-287,0 0 1,0 17 29,0 0 1,0 2-179,0-7 0,0 1 85,0 4 0,0 8-43,0-8 1,0 8 38,0-8-23,0 11 0,0-3 6,0 4 1,0 1-40,0-1 56,0 7 0,0-11 9,0 4-673,0 3 656,0-7 0,0 6-76,0-8 78,0-8 0,0 4-34,0-8-156,0 0 107,0 3-22,0-7-31,0 7 98,0-9 7,0-7-6,0 6 0,0-1 618,0 9-620,0-1 1,0 0-11,0 1 0,0-1 5,0-5 0,0-7-13,0 1 0,0-6-8,0 6 1,0-6 103,0 6-75,0-8 0,0 6-25,0-4 87,0-4-64,0 14 1,0-12 90,0 8-83,0 0 0,0 5 8,0 1 1,0 5 6,0 1 0,0-1-6,0-5 0,0-1 1,0 1 0,0-1 27,0 1-30,0 0 1,0-1 0,0-5 81,0 0-78,0-8-67,0 4 33,0 0 0,0 2 4,0 7-10,0-7 104,0 6 0,0-14 30,0 6-100,0 0 0,0-13 32,0 11-13,0-14 1,0 1 21,0 5-23,0 3-12,0 1 37,0 13-6,0-5 55,0 16-74,0-7 13,0-1 84,0-3-85,0-12-9,0 5 20,0-8-7,0 0-7,0-7 1,0 5-8,0-13-60,0 6-188,0-1-188,0-5-33,0 14 206,0-7-96,0 16 68,0-5 42,0 4 235,0-6 0,0-9 0,0-1 0</inkml:trace>
  <inkml:trace contextRef="#ctx0" brushRef="#br1" timeOffset="8">4576 4549 19697,'0'34'133,"0"1"-54,0-1 1,0-5 1,0 0 0,0 0 5,0 5 0,0-5 14,0 0 1,0 0 9,0 5-67,0 9 1,0-5 40,0 8 0,0-5-12,0 5 1,0 0-60,0 6 0,0 0 56,0-1 0,0-1-120,0-3 0,0 8 39,0-3-8,0 4 0,0-4-5,0 0 0,0 0-8,0-1 39,0 1 1,0-6 28,0 1 0,0-3-25,0 2 1,0-2-115,0-4 1,0-3 66,0 3 1,0-1 1,0 1 1,0-3 24,0 3 0,0-2 113,0 3-111,0-5 0,0 6 17,0-7-20,0 7 1,0-5 94,0 3-89,0-3 16,0-3-29,0 1 1,0-1 6,0 1 1,0 0-35,0-1 1,0 7-14,0-1 0,0 2 51,0-2 0,0-1-6,0 7 1,0-8 57,0 3-60,0-5 0,0-1 188,0-1-179,0-7 40,0 6 24,0-14-43,0 6-1,0-15-15,0-2-6,0-1-5,0-5-6,0 14-8,0-7 14,0 16 1,0 2 28,0 8 1,0-1 37,0-7 8,0 6 96,0-14-134,0 6 61,0-15-51,0 13-32,0-20 2,0 20-40,0-5-22,0 1 40,0 14-20,0-6-146,0 7 160,0 1-95,0-16 102,0 4-13,0-13-63,0-1-359,0-1 297,0 0-3,0-6-354,0 13 218,0-6-19,0 9 312,0-9 0,0 14 0,0-3 0</inkml:trace>
  <inkml:trace contextRef="#ctx0" brushRef="#br1" timeOffset="9">5648 4583 19397,'0'-19'323,"0"4"856,0 15-948,0 23-94,0-10-9,0 27-154,0-13 0,0 8 100,0 0 1,0-7-130,0 1 0,0 0 113,0 6 0,0 5-95,0 0 0,0 8 203,0-2-120,0 4-11,0 2 1,0 6-47,0 0 46,0 7 1,0-11-50,0 3 0,0-1 60,0 2 0,0-10-163,0 4 146,0-4 0,0-4-32,0-4 0,0 2-89,0-1 1,0 1-37,0-2-36,0-3 119,0 5 1,0-1-21,0-1 0,0 2 8,0-1 0,0-3-8,0 8 1,0-6 61,0 7 1,0-9 0,0 2 1,0-9 10,0-2 31,0-8-8,0 12-31,0-6 12,0-1 10,0-1-42,0 0-1,0 2 19,0 16 1,0-1-3,0 4 0,0-9-58,0-9 27,0 1 1,0 6-6,0-1 18,0-7 52,0-2-49,0 0 41,0-6 8,0 14-26,0-6 9,0 8-8,0-1 6,0 1-14,0-1 7,0 1-1,0-8-13,0-10 9,0 6-1,0-19-4,0 11-10,0-7 0,0 2 15,0 15-2,0 2-7,0-1 0,0 7 6,0-6 1,0 2 10,0 0-11,0-16 4,0 10 2,0-13-50,0 15-4,0-6 44,0 14-3,0-6 0,0-1 1,0 7-5,0-14 37,0-1-31,0 5 44,0-12 4,0 14-21,0 0 11,0-6-28,0 14 1,0-6-68,0 0 69,0-10 0,0-9 168,0-8-161,0 7-5,0 3 16,0 7-95,0 1-7,0-1-319,0 0 71,0-7-19,0-2 1,0-8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42.98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21942,'0'34'4,"0"1"1,0-6 59,0-1 1,0 7-129,0 5 0,0 3-17,0-3 1,0 2 75,0 4 1,0 4-25,0-4 0,0 10-100,0 2 0,0-1 96,0-5 1,0 0-9,0 0 1,0 2 17,0 3 0,0-3 2,0 4 0,0-4 28,0-2 1,0-1-14,0 1 0,0 0 4,0 0 0,0 0-24,0 0 0,0 0-4,0 0 1,0-6-8,0 0 1,0-6-7,0 6 0,0-1 32,0 1 1,0-2-13,0-4 1,0-3 19,0 3 1,0 2 0,0-1 1,0 1 7,0-2 0,0-3-4,0 3 1,0-3 2,0-3 1,0 1-24,0-1 0,0 1-5,0 0 0,0-7 39,0 1-25,0-8 1,0 12 10,0-4-2,0-4 1,0 7 6,0-3-3,0 4 0,0 7 6,0 1-5,0-1 0,0 0-5,0 1-125,0-1 113,0 2-18,0-5 22,0 5-9,0-7 40,0-8 0,0-2 60,0-8 18,0 0-48,0 8-24,0 2-40,0 0-43,0 6-27,0-14 28,0 6-22,0-8 147,0 0 2,0-7 35,0-2-107,0-1 174,0-5-218,0 14-162,0-14 23,0 13-321,0-13-646,0 6 828,0-1 242,0-5-71,0 14 262,0-7-182,0 1 69,0-3 0,0-7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8:48:35.20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212 1 7334,'0'12'104,"0"1"-51,0-1 0,-4 1 3,-1-1 1,1 5-3,4-1 1,0 5-23,0-4 0,0 5 14,0-2 0,0 4-9,0 1 1,0 0-16,0 0 0,0-1 27,0 1 0,0 0-98,0 0 0,0-4 84,0 0 0,0-2-33,0 2 0,0 1 23,0-6 0,0 2-38,0-1 1,0-2 35,0 6 1,0-4-6,0 3 0,0-3-40,0 4 1,0-5 35,0 5 1,0-6-49,0 2 59,0-3-125,0-2 110,0-5-193,0-1 0,2-6-223,2 0-43,-3 0 218,5 0 0,-6 5 0,0 2 0</inkml:trace>
  <inkml:trace contextRef="#ctx0" brushRef="#br0" timeOffset="954">25 636 6533,'7'0'-89,"-1"0"127,-6 0-7,5 0 18,-4 0-209,5 0 0,-6-6 0,0-1 0</inkml:trace>
  <inkml:trace contextRef="#ctx0" brushRef="#br0" timeOffset="1509">0 561 6911,'0'8'433,"0"0"-295,6 1 0,-1 3-27,4 1-32,2-1 0,-4 1-8,5-1 0,-4 5 18,1-1 1,-1 2-119,4-1 1,1-3 65,-1 2 0,-1-2-64,-2-2 0,2 1 32,-3-1 0,-1-3-123,1-1 1,-4-5 31,5 1 1,-5 1-308,4 0 105,-5-1 1,4-4-97,-3 0-56,-3 0 440,5 0 0,-6-6 0,0-1 0</inkml:trace>
  <inkml:trace contextRef="#ctx0" brushRef="#br0" timeOffset="1796">199 822 7284,'9'-8'178,"-1"0"0,0-2 51,5-7-201,-6 4 1,5-10-82,0 7 0,1-5 89,3 4 1,-2-5-106,-1 2 1,-1-3 72,1 3-4,5 2 0,-5 0 0,5-2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8:48:38.02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224 50 7569,'-5'-7'-93,"3"2"0,-7-1 422,5-2-156,-1 2 1,1-1 361,0 3-118,0 3 9,4-5 1,0 21-368,0 6 0,0 7 75,0 1 0,4 4-72,0 9 1,0-1 23,-4 9 0,0-3-152,0 7 1,0 1-14,0-1 1,0 4-58,0-4 0,0-1-73,0-8 0,0-2 71,0-6 1,0-5-127,0-3 0,0-8-130,0-4 141,0-4 1,0-4 71,0-1 1,2-5-218,2 1 0,-3-4-140,3-4 538,3 2 0,-5-9 0,3 4 0</inkml:trace>
  <inkml:trace contextRef="#ctx0" brushRef="#br0" timeOffset="426">0 847 7569,'0'-7'141,"0"1"1,2 6 18,2 0 1,3 2 11,5 2 0,1 3-19,-1 5 0,1 0-94,-1 1 0,0 4 40,1-1 1,2 5-153,-2-5 1,4 1-231,-8-5 158,5 6-164,-7-4 0,4 4 138,-3-5 1,-1-6-319,-3-3 103,-3-3 207,5-1 1,-6-5 0,0-2-1</inkml:trace>
  <inkml:trace contextRef="#ctx0" brushRef="#br0" timeOffset="666">224 1046 8212,'9'-6'259,"-1"-2"0,0-3-76,5-2 1,-1-3 7,1-1 0,3-5 4,1 1 0,1 2-332,-2-2 1,0 0-199,4-3 1,-5-1 334,2 0 0,2 0 0,1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8:48:42.70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174 38 7456,'0'-12'-1005,"0"-1"1556,0 6-373,0 2 1,2 5 33,2 0 0,-1 1 49,5 3 0,-4 9 123,4 8 1,-3 8-128,3 4 0,-5 4 47,1 5 1,-3 2-59,-1 6 0,0-1-39,0 1 1,0 0-220,0 0 1,0-5 96,0 1 1,0-6-106,0 2 1,0-9-149,0-4 0,0-3-125,0-1 0,0-6 67,0-2 1,0-3-484,0-2 193,0 1 0,0-5-156,0 0 217,0-5 1,0 4-188,0-3 642,0-2 0,0 3 0,0-5 0</inkml:trace>
  <inkml:trace contextRef="#ctx0" brushRef="#br0" timeOffset="271">0 698 7852,'8'12'542,"1"1"0,-1 3-396,4 1 1,5 0-23,0-5 1,3 2-160,-3 2 1,0-2 98,-5 3 0,5-7-242,-1-2 0,-3-1-346,-5 1 165,0 3 1,5-10-15,-1 4 0,-4 0 373,1-1 0,-1 0 0,4-4 0</inkml:trace>
  <inkml:trace contextRef="#ctx0" brushRef="#br0" timeOffset="470">423 623 7690,'-7'0'714,"-2"6"-531,4 2 1,-4 7 121,1 2 1,1 4-74,-2-5 0,2 6-285,-1-1 0,-3 3-187,3 0 0,-2 1-256,2 0 1,-2-4 495,6 0 0,-6-1 0,3 5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8:48:41.03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175 76 7569,'0'-13'282,"0"1"31,0-1 158,0 1 411,0-1-457,0 6-288,0 2 1,0 16 45,0 6 1,0 10 22,0 6 1,0 9 7,0 4 1,0 7-32,0 6 1,0 1-188,0 3 1,0-4 45,0 3 0,0-12-97,0 4 1,4-7-7,0-1 0,0-5 9,-4-8 1,1 2-144,4-6 1,-4-4-251,3-4 0,-2-6-302,-2 1 1,1-6-97,3-2-407,-3-5 1250,5 3 0,-6-1 0,0 2 0</inkml:trace>
  <inkml:trace contextRef="#ctx0" brushRef="#br0" timeOffset="323">13 860 7530,'-7'-13'1489,"1"6"-750,6 2-469,11 16 1,-6 3-70,7 11 0,-2-1-49,2 1 1,1 4-98,-1 0 1,3 5 34,-2-5 0,2 0-162,-7-4 1,2-2-299,-2-2 1,2-3 131,-6-6-14,6 1 1,-7-2-76,5-3-323,-5-2 0,3-6 650,-1 0 0,-4-11 0,5-3 0</inkml:trace>
  <inkml:trace contextRef="#ctx0" brushRef="#br0" timeOffset="560">399 797 7585,'-7'2'222,"3"2"0,-3 4 340,-2 9 0,1-1-203,-4 9 1,2-1-109,-7 9 0,2 0-148,-1 5 0,2-2 80,-3-3 1,3 1-258,2-5 1,4 0 76,-1-4 1,5-4-1077,-4 0 1073,5-6 0,-8 8 0,4-3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8:48:39.69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137 94 7569,'-1'-15'-69,"-4"3"1,4-4-238,-3 8 669,3-3-205,1-1 0,0 3 247,0 1-37,0 5 0,0 13-194,0 11 0,1 5-1,3-1 1,-1 5-85,5 4 1,-5 1 71,1 3 1,2 3-100,-2 1 1,0 3 57,-4-3 0,1 2-99,3-6 1,-2 2 53,2-7 0,-3 1-186,-1 0 1,0-5-73,0-9 0,0 2-312,0-5-589,0 0 794,0-5 0,2-5-897,2-3 1187,-3-2 0,10-2 0,-4 0 0</inkml:trace>
  <inkml:trace contextRef="#ctx0" brushRef="#br0" timeOffset="327">13 667 7569,'-6'-13'260,"5"1"509,-5 5-601,12 2 0,1 6-140,5 3 0,0 3-27,1 5 83,-1 1 1,1-1-26,-1 1 1,1-1-128,-1 1 1,1 3-49,-1 1 0,-4-2 138,1-7 1,-1 2-442,4-6 1,-3 4-44,-1-3 462,0-1 0,5-4 0,-1 0 0</inkml:trace>
  <inkml:trace contextRef="#ctx0" brushRef="#br0" timeOffset="521">436 430 7569,'-13'6'0,"1"-2"0,-1 9 0,5-2 291,0 9-202,-1 7 0,-3-1 397,0 3-317,-1 3 1,1-5-190,-1 7 0,5-7 39,0 2 0,3-4-790,-3-4 771,5 2 0,-2-3 0,5 5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8:48:44.30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174 38 7569,'0'-12'391,"-5"5"-116,3-4 34,-3 9-94,5-3 1,0 16 0,0-2-12,0 12 1,4 0-28,0 4 0,2 1 0,-2 3 1,-3 2-110,3 2 69,-2 3 1,-1-9-3,3 7 0,-2-5-145,2 4 0,-3-6-130,-1 2 0,0-4 115,0-4 1,0-2-227,0-2-301,6-3-337,-5 4 543,5-6 1,-6-3-201,0-1 0,0-4-343,0 4 889,0-5 0,-6 8 0,-1-4 0</inkml:trace>
  <inkml:trace contextRef="#ctx0" brushRef="#br0" timeOffset="393">0 598 7569,'0'-12'931,"0"5"-563,0 1-172,6 17 0,1 2-19,5 7 1,0 4 5,1-3 1,4 2-50,-1 2 0,2 0 61,-1 0 0,-3 0-183,2 0 0,-2-6-37,-2-2 1,1 1-176,-1-2 1,1 1-5,-1-5 0,-5-3-165,-3-1 0,2-4-848,-2 4 550,0-5 502,-4 3 0,0-1 0,0 2 1</inkml:trace>
  <inkml:trace contextRef="#ctx0" brushRef="#br0" timeOffset="635">461 511 7569,'0'-7'636,"-6"2"-317,-1 5 0,-1 1 324,0 3-419,-1 9 1,-3 6-18,-1 6 0,0 5-6,-4 3 1,2-1-142,-6 1 0,6-1 82,-2 1 0,3-2-388,2-6 1,5 0 202,3-1 1,-2-4-1632,2-4 1674,0-2 0,-1 4 0,-2 2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8:48:47.58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261 38 7569,'0'-13'107,"-4"5"677,0-1-424,0 7 83,4-4 0,4 21-260,0 6 1,5 11-68,-5 1 1,0 4 37,-4 5 0,0 2-91,0 6 0,0 0 51,0 0 1,-2-5-100,-2 1 0,3-7 64,-3-2 1,1-1-116,-1-7 0,2 0-123,-2-4 1,3-6 76,1-2 0,0-3-239,0-2 79,0-5-831,0 4 578,0-10 1,0 4-710,0-10 1204,0-2 0,0-10 0,0-3 0</inkml:trace>
  <inkml:trace contextRef="#ctx0" brushRef="#br0" timeOffset="308">0 610 8411,'12'6'672,"1"2"1,5 3-486,3 1 1,2 1-9,2-1 0,-1-1-245,-4-2 1,4 2 66,-3-3 1,-3-1-315,-2 1 0,2-5-354,-1 1 150,-1 3 0,-3-6 27,-1 4 1,-4-3 489,1 2 0,-6-2 0,2 3 0</inkml:trace>
  <inkml:trace contextRef="#ctx0" brushRef="#br0" timeOffset="494">461 473 7569,'-13'0'331,"1"2"122,-1 2 1,5 7-295,0 5 1,-1 11 35,-3-3 0,-5 10-107,1-1 1,0 1 74,8 0 0,-2-4-627,6-5 1,0-2 159,4-2 304,0-3 0,-5-5 0,-2-1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8:48:48.93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212 1 7569,'-8'0'0,"0"0"485,5 0-211,-3 5 0,6 2 180,0 5-317,0 6 1,0 7 54,0 8 0,2-1 3,2 1 0,-1 6 1,5 7 0,-4 2-1,4 2 0,-3-6-97,3-2 1,-4 1 34,4-2 0,-5-1-99,1-7 0,2 2 44,-2-6 1,0 4-170,-4-4 1,0 0-176,0-4 0,4-4 165,0 0 1,0-6-356,-4 1 118,0-2-936,0-1 483,0-6-523,0 4 1314,0-10 0,-5 5 0,-2-6 0</inkml:trace>
  <inkml:trace contextRef="#ctx0" brushRef="#br0" timeOffset="347">1 785 7569,'0'-7'313,"0"1"0,5 8-185,4 2 0,-3 4 129,3 9 0,3-4-99,5 4 1,1 2 6,-2 2 0,2-3-309,3-1 115,3-3 1,-11-3-39,4-3 0,1 2-348,-1-6 206,-1 5 0,-3-7-100,-1 2-624,0-3 445,1-1 488,-1 0 0,1-5 0,-1-2 0</inkml:trace>
  <inkml:trace contextRef="#ctx0" brushRef="#br0" timeOffset="547">474 648 7569,'-13'14'-131,"1"2"65,-1 4 1,1 4 261,-1 1 1,2 0 326,3 0 0,-3 4-361,3 0-46,2 0 0,-4-5-70,6-4 0,0 3-308,4-7-1232,0 1 1494,0-5 0,0-5 0,0-1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8:49:41.162"/>
    </inkml:context>
    <inkml:brush xml:id="br0">
      <inkml:brushProperty name="width" value="0.2" units="cm"/>
      <inkml:brushProperty name="height" value="0.2" units="cm"/>
      <inkml:brushProperty name="color" value="#AB008B"/>
    </inkml:brush>
    <inkml:brush xml:id="br1">
      <inkml:brushProperty name="width" value="0.34286" units="cm"/>
      <inkml:brushProperty name="height" value="0.34286" units="cm"/>
      <inkml:brushProperty name="color" value="#F6630D"/>
    </inkml:brush>
  </inkml:definitions>
  <inkml:trace contextRef="#ctx0" brushRef="#br0">154 0 18365,'-20'0'0,"-3"0"0,14 0 0,-1 0 0,-5 0-133,5 0 152,-7 0 54,7 0-34,-5 0 72,13 0 1793,-6 0-1795,24 0-52,3 0 0,16 0 10,-1 0 0,-5 0 4,0 0 0,-6 0 5,6 0 0,-1 0-11,7 0 0,0 0-16,-1 0 1,1 0 19,-1 0 0,1 0-82,0 0 1,5 0 68,0 0 0,3 0-104,-3 0 1,0 0-3,12 0 0,-4 0 18,10 0 1,-4 0 20,-3 0 1,1 0-14,0 0 1,6 0 26,0 0 0,-1 0-9,-5 0 1,-6 0 67,0 0 1,6 0-55,6 0 0,-1 0 50,-5 0 1,0 0-60,0 0 0,2 0 1,4 0 1,-5 0-39,5 0 0,-2 0-10,1 0 1,-3 0 10,4 0 0,-4 0 28,-3 0 0,1 0-5,0 0 0,0 0-7,0 0 1,-2 0 37,-4 0 1,4 0-17,-4 0 1,-2 0 5,2 0 1,-5 0-7,5 0 0,-2 0 8,2 0 0,4 0-2,-4 0 0,4 0-6,2 0 1,-6 0-3,0 0 0,-1 0 1,1 0 0,2 0-1,-8 0 0,6 0 1,-6 0 0,3 0 0,-3 0 0,-3 0 0,3 0 0,2 0 0,-1 0 0,1 0 0,-2 0 0,-3 0 0,3 0 0,2 0 0,-1 0 0,-1 0 0,-5 0 76,-1 0 0,7 0-59,-1 0 6,0 0-10,3 0 0,-7 0 2,4 0 0,-9 0-47,-2 0 61,-8 0-91,19 0 0,-11 0 61,12 0 0,-11 0-89,-1 0 85,-8 0 1,12 0-14,-14 0 17,6 0 27,-8 0 7,-7 0 52,-2 0-82,-1 0-89,-5 0 17,14 0-12,-14 0 73,13 0-5,-13 0 84,13 0-102,-13 0 165,6 0-91,0 0 80,-6 0-61,13 0-89,-13 0 58,13 0-102,-5 0 90,15 0-187,-6 0 158,6 0-10,-8 0 27,1 0 0,-1 0-16,-8 0 15,-1 0 110,0 0-98,-6 0-5,13 0 75,-13 0-120,6 0 0,-8 0 0</inkml:trace>
  <inkml:trace contextRef="#ctx0" brushRef="#br0" timeOffset="11450">1 27 19881,'0'34'16,"0"1"14,0-1 0,0-5-55,0 0 0,0 0 135,0 5-26,0 1-88,0 0 1,0-1 39,0 1 0,0-1-2,0 1 0,0 1 0,0 5 0,0-5-11,0 5 0,0 1-71,0-2 1,0 3-82,0-3 159,0-4-20,0 7 1,0-9-77,0 1 84,0-1-25,0 9 0,0-7 5,0 5 1,0-5-27,0-1 1,0-1-2,0 1 0,0-1-34,0 1 23,0 0 1,0 5 51,0 0-22,0 1-2,0-7 0,0 1-6,0-1 2,0 1-6,0 0 1,0-1-3,0 1 0,0-1-27,0 1 0,0-6-3,0 0 0,0-1 30,0 7 0,0 0-12,0-1 0,0 1 117,0-1-105,0 1 2,0-8 1,0 5 111,0-3-41,0 4 0,0-4-30,0 0 0,0-1-18,0 7 33,0 0-21,0-1 0,0 7-5,0-1 1,0-6-7,0-5 32,0-8-26,0 20-1,0-20 22,0 12-23,0-8 5,0-6 9,0 6-12,0 0-6,0 2 32,0 7-1,0-7 95,0 6-117,0-6 8,0 0 30,0-2-34,0 0-18,0-6 8,0 6-5,0-8-18,0 0 4,0 8-12,0-6 158,0 6-125,0 0-2,0-5 16,0 5-14,0 0 58,0-6 20,0 6-96,0 0-22,0-6-38,0-2-243,0-9-191,0 0 356,0-6 1,0 5-1</inkml:trace>
  <inkml:trace contextRef="#ctx0" brushRef="#br0" timeOffset="17080">5016 78 18676,'0'-19'425,"0"4"235,0 15-560,0 23-39,0 6-3,0 7 1,0 5 21,0-13 1,0 5-86,0 2 1,0-1 35,0 1 0,0-1-5,0 1 1,0 2 3,0 3 0,0-4-17,0 5 1,0-3-25,0 3 1,0-5 40,0 4 0,0-3-14,0-3 1,0 1 12,0 0 0,0 5-30,0 0 0,0 3 20,0-3 1,0-4-2,0 5 0,0-5-9,0-1 0,0 0-3,0-1 0,0-5-39,0 0 1,0-6 60,0 6-57,0-8 0,0 11 32,0-3-64,0-4 1,0 8 53,0-4-6,0-4 4,0 7 1,0 3 58,0 9-55,0 8 2,0-15 1,0 3 17,0-11 1,0-2-9,0 1-14,0-6 16,0 10-18,0-13 11,0 6-3,0-7-3,0 7 2,0-6-2,0 14 1,0-12-13,0 8 15,0-8 1,0 11-2,0-3-40,0-4 37,0 8-26,0-14 22,0 14 14,0-14-18,0 14 67,0-14-63,0 13 24,0-12-14,0 12 5,0-5-26,0 0-10,0 6 13,0-6 10,0 7 24,0-7-29,0 6 68,0-14-54,0 14 5,0-14-3,0 14 8,0-7-149,0 17 136,0-7 64,0 7-73,0-9 54,0-7 2,0-2-33,0-8-8,0 1 2,0-9 4,0 7-18,0-7 29,0 1-39,0-3 20,0 1-3,0-6-3,0 13 3,0-13 99,0 6-74,0 0 38,0-6 4,0 13-62,0-13 12,0 13-5,0-13-671,0 6 0,0-8 0</inkml:trace>
  <inkml:trace contextRef="#ctx0" brushRef="#br0" timeOffset="46704">15 3320 19179,'27'0'70,"6"0"-35,-6 0 240,15 0-223,2 0 11,8 0 0,-2 0-25,-4 0 1,-2 0-74,-3 0 0,-5 0 43,5 0 0,-3 0-1,2 0 1,-3 0-15,3 0 0,3 0-90,-3 0 1,0 0 60,-5 0 0,5 0 21,1 0 0,5 0 28,-6 0 0,8 0-13,-2 0 0,4 0 6,2 0 0,0 0-6,0 0 1,0 0 3,0 0 0,1 0 13,5 0 0,-4 0 0,3 0 1,-3 0 53,-2 0 0,-6 0-61,0 0 0,0 0-16,6 0 1,-6 0 12,1 0 1,-13 0 8,6 0-16,-7 0-7,17 0 36,-6 0 0,0 0 25,-3 0-56,-5 0 0,5 0 1,-1 0-12,0 0 0,1 0 24,-1 0 0,0 0-15,-5 0 6,0 0 0,7 0-3,4 0 0,-4 0 6,-1 0 1,-5 0-1,-1 0 1,-1 0 43,1 0 0,5 0-41,1 0 1,5 0 38,-6 0 1,0 0-32,-5 0 0,0 0 3,-1 0 1,1 0-8,-1 0 0,1 0 0,-1 0 0,1 0-17,0 0-1,-1 0 0,7 0-8,-1 0 0,0 0 22,-5 0 0,-6 0 1,0 0 46,-1 0 1,13 0 13,-1 0 0,-5 0-54,-7 0 0,-4 0 5,4 0 1,-5 0-18,6 0 1,0 0-5,6 0-25,-1 0 1,7 0 38,-1 0 0,0 0-36,-5 0 32,-1 0 0,7 0 26,-1 0-6,0 0 1,1 0 6,-1 0 1,1 0-19,-7 0 1,1 0 1,-1 0 1,7 0-36,-1 0 0,0 0 31,-5 0 1,-6 0-21,0 0 28,-1 0 63,15 0-93,1 0 0,0 0-75,-2 0-9,-7 0 40,-8 0 39,-10 0-110,-2 0-11,-13 0-92,6 0 0,-31 0 1,-6 0-1</inkml:trace>
  <inkml:trace contextRef="#ctx0" brushRef="#br1" timeOffset="62390">742 182 6562,'0'27'300,"0"6"-240,0-6 1,0 13-2,0 0 1,0 1 17,0-7 0,0 1-23,0 0 1,0-1 94,0 1 0,0-1-82,0 1 1,0-6 26,0-1 1,0 1-75,0 6 1,0-1 2,0 1 0,2 5 9,3 1 0,-3 5-13,4-6 0,-4 6-79,-2-5 1,0 5 51,0-6 1,0 6 17,0-5 0,0 5-8,0-6 1,0 0 29,0-5 0,0 5 7,0 1 1,0-1 9,0-5 1,0 5-16,0 0 0,0 1-6,0-7 0,0 1-48,0-1 1,2 1 47,4 0 0,-4-1-69,3 1 0,-3 1 56,-2 5 1,2-5-46,4 5 1,-4-3 35,4 2 0,-4-3 0,-2 3 1,0-1 9,0 1 1,0-4 3,0 5 1,0-5 38,0-1 1,0-1-34,0 1 49,0 0-51,0 7 0,0-6 20,0 5 23,0-12 4,0-4-77,0 0 50,0-6-536,0-2 163,0-9-622,0-8 951,7-16 0,-5 5 0,6-14 0</inkml:trace>
  <inkml:trace contextRef="#ctx0" brushRef="#br1" timeOffset="62964">759 2569 7569,'0'27'15,"0"-2"1,0 5 77,0 5 0,0 5 13,0 1-145,0-5 0,0 8-419,0-3 327,0-5-412,0 14 543,0-13 0,8-3 0,1-9 0</inkml:trace>
  <inkml:trace contextRef="#ctx0" brushRef="#br1" timeOffset="63892">1641 217 6821,'-19'8'802,"3"-7"-609,9 15 2,5-14 35,-6 21-183,8-4 65,0 23 1,0 1-97,0 3 1,0 4 83,0-4 0,0 2-91,0-2 1,-2 12 26,-4-1 1,4 3-62,-3 3 1,3 6 48,2 6 0,0 6-170,0-6 0,0-4 30,0-2 0,0-5 84,0 5 1,0 0-65,0-6 0,0-1 85,0 1 0,0-7-15,0 2 1,0 1 2,0-1 0,0 1 19,0-1 0,0-4-40,0 3 0,0 3 4,0-2 0,0 5-59,0-5 1,0-1 77,0-5 0,0 0-26,0 0 0,0-2 9,0-4 0,0-4 105,0-7 233,0 7-306,0 2 71,0 8 158,0-8-158,0-1-27,0-9-309,0 1 185,0-8-480,0-2 292,0-16 274,7-1 0,3-8 0</inkml:trace>
  <inkml:trace contextRef="#ctx0" brushRef="#br1" timeOffset="64591">2454 234 7368,'-12'17'-409,"1"1"672,7-1 1,-4 8-107,8 4 1,0 3-34,0 3 1,0-4-6,0 3-46,0-3 0,6 13 44,0-3 1,-1 3-27,-5 8 0,0 5 78,0 1 0,0 7-60,0-1 0,-5 9 98,-1 2 1,0 2-269,6-3 1,0 5 65,0 8 0,-2-1-214,-4 1 0,4-1 140,-3 1 0,3-3 56,2-3 0,0 1 33,0-7 0,0 0-162,0-5 0,0-1 65,0 0 0,0-6-22,0 1 0,0-7 69,0 7 1,-6-9-4,0 3 0,0-6 0,6-6 0,-1 2 143,-5-8 0,4 7-160,-4-7 1,2 6 294,-1-6 1,3 7-501,-4-7 275,4 0 1,2 1-314,0-1 28,0-7-279,0-8-54,0-8 598,8-8 0,1-24 0,8-14 0</inkml:trace>
  <inkml:trace contextRef="#ctx0" brushRef="#br1" timeOffset="65259">3474 321 7569,'0'-20'-436,"0"-3"454,0 14 475,0-1-200,0 2 0,0 30-225,0 6 2,0 9 1,0-3-37,0 1 1,0 2 55,0 3 1,0 4 75,0 8 0,-2 8-93,-4 3 0,4 6 117,-3 6 1,1-2-93,-2 8 1,4-1-133,-4 7 1,4-3 113,2-3 0,0 9-337,0-3 0,0 1 185,0-7 1,0 2 90,0-8 0,0 3-56,0-8 1,0 3-1,0-10 0,-5 4 62,-1 2 0,0 1-10,6-1 0,0 0-26,0 0 1,-6-2 5,1-3 1,-3 1 3,2-7 1,4 5-40,-4-5 1,4-1 53,2-5 1,0-6-136,0 1 0,0-9 301,0 2-454,0-3 623,0-3-600,0 1 190,0-16-603,0-3 202,0-16 462,0-23 0,0 1 0,0-20 0</inkml:trace>
  <inkml:trace contextRef="#ctx0" brushRef="#br1" timeOffset="66009">4269 269 8418,'0'29'193,"0"-1"0,6 3-175,0 9 61,0 5 0,-6 7 71,0-1 0,5 3-49,1 4 1,0 5 88,-6 12 1,0-8-73,0 8 0,0-5-31,0 10 0,0-5-236,0 6 1,6-6 115,0 6 1,-1-7 85,-5 7 1,0-2-72,0 2 0,0-5 73,0-6 0,0-9 38,0-3 0,0-4-52,0-3 0,0-4 8,0-1 0,2-8-91,4 2 0,-4-3 55,4-2 1,-4-1-71,-2 1 1,0-1 243,0 1 1,0-1-388,0 1 154,0 7 1,0 1-14,0 3 0,0-4-147,0-7 0,2-3 45,3-3 0,-3 4-5,4-4 1,-4-3 40,-2 3 0,0-6-92,0 6 1,-2-2 21,-4 2 0,4-2-144,-3-4 115,3-12 224,-6 12 0,6-21 0,-6 6 0</inkml:trace>
  <inkml:trace contextRef="#ctx0" brushRef="#br1" timeOffset="80822">396 286 7569,'-10'-10'-1311,"3"3"1619,7 7 2,0 15-205,0 12 1,0 15-30,0 4 0,0-3-13,0-9 1,5 1 3,1-1 1,0 7-23,-6-1 1,6 8-4,-1-2 0,3 10-10,-2 2 1,-4 7-14,3-2 1,-3 10-167,-2 2-955,0 8 1130,0-12 0,0 12-167,0-8 149,0-1-23,0-4 0,0-1-46,0 0 0,0 0 21,0 0 1,0-5-8,0-1 0,-2-5 30,-3 5 0,3-9-5,-4-2 1,-2 0 57,3-6 0,-1-4-50,6-1 1,-6 1 149,0-2 0,1 2 476,5-1 1,0 3-594,0 8 0,5-2 37,1-4 1,0 4-38,-6-4 1,0-2-13,0 2 0,0-5-18,0 5 0,0-6-112,0 6 136,0-7-27,0 3 1,0-13-413,0 0 424,0-8 0,0 11 0,0-5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8:49:42.926"/>
    </inkml:context>
    <inkml:brush xml:id="br0">
      <inkml:brushProperty name="width" value="0.2" units="cm"/>
      <inkml:brushProperty name="height" value="0.2" units="cm"/>
      <inkml:brushProperty name="color" value="#AB008B"/>
    </inkml:brush>
    <inkml:brush xml:id="br1">
      <inkml:brushProperty name="width" value="0.34286" units="cm"/>
      <inkml:brushProperty name="height" value="0.34286" units="cm"/>
      <inkml:brushProperty name="color" value="#F6630D"/>
    </inkml:brush>
  </inkml:definitions>
  <inkml:trace contextRef="#ctx0" brushRef="#br0">277 16 19439,'-27'0'-759,"2"0"771,8 0 2,7 0 157,-5 0 217,13 0-154,-6 0 221,1 0 574,5 0-746,17 0-153,14 0 1,21 0-39,-4 0 1,-4 0 3,-7 0 0,2 0-18,3 0 0,-2 0 18,8 0 1,-5 0-77,5 0 0,-2 0 35,2 0 0,4 0-91,-4 0 1,4 0 16,2 0 0,2 0 15,4 0 0,-5 0 33,5 0 1,-4 0-3,-2 0 1,0 0 4,-1 0 1,7 0 2,0 0 0,1 0 32,-1 0 0,-2 0-29,7 0 0,-5 0 14,5 0 1,-5 0-43,5 0 0,-7 0-69,1 0 0,3 0 55,-2 0 0,-4 0-89,-3 0 1,-3 0 73,10 0 0,-4 0-16,-2 0 1,0 0-81,0 0 0,-1 0 82,1 0 0,0 0 11,0 0 1,-6 0 21,0 0 0,0 0 6,6 0 1,-6 0-16,0 0 1,-1 0 9,1 0 0,2 0 32,-8 0 1,2 0-38,-1 0 1,-5 0-13,5 0 1,-5 0 15,-1 0 1,-1 0-5,1 0 0,-1 0-80,1 0 37,0 0 0,5 0 27,0 0-5,1 0 23,1 0 1,0 0-2,4 0 0,-9 0 6,-8 0 1,-6 0-15,6 0 0,-6 0 47,5 0 1,-4 0-26,4 0 5,-7 0-9,20 0-6,-12 0 1,21 0 1,-14 0-6,-1 0 7,-3 0-11,-12 0-37,5 0-7,0 0 24,1 0-3,1 0 9,6 0-3,-6 0 45,7 0-42,1 0-4,0 0 21,-1 0 6,-7 0-81,-2 0-5,-8 0 35,-7 0-12,5 0 95,-13 0-386,6 0 0,-8 0 1</inkml:trace>
  <inkml:trace contextRef="#ctx0" brushRef="#br0" timeOffset="18716">20 43 20063,'0'28'136,"0"1"0,0-6-45,0 6-129,0 0 90,0 13 1,0-5-77,0 3 1,0 2 68,0-1 0,0-1-24,0-5 1,0 5 33,0 0-13,0 1-146,0-7 130,0 1 0,0-1-12,0 1 14,0 0-8,0-1 0,0 1-91,0-1 87,0-7 0,0 6 7,0-4-11,0 3 0,0 3 11,0 0-66,0-1 1,0 1 51,0-1 0,0 1-28,0 0 0,0-7 14,0 1 1,0-6-15,0 6 20,0 0 1,0 5 1,0 1 48,0-8-50,0 6 0,0-7 2,0 9 4,0-8-34,0-2-1,0 0 17,0 2 13,0 15-20,0-13-4,0 19 18,0-19 12,0 13-16,0-15-61,0-2-2,0 0 69,0 2-3,0 7 28,0-7-35,0 6-3,0-21 36,0 11-35,0-14 40,0 8-34,0 1 0,0-1 32,0 8-22,0-6 1,0-1-4,0 5 2,0-4-1,0 15 0,0-5 1,0 0-55,0-8 51,0-4-30,0-1-5,0-7 34,0 16-1,0 2-7,0 0 34,0-2-38,0-8 69,0 1-57,0-1 0,0 0 44,0-7-35,0 13-5,0-19 4,0 19 4,0-6-6,0 2-37,0 6-6,0 0 33,0-5 6,0 12-6,0-20 13,0 11-12,0-14 20,0 9-19,0-1 6,0-7 3,0 13 4,0-12 2,0 7-2,0-3-6,0-13 0,0 13-2,0-13-14,0 6 14,0 0-1,0-7 4,0 15-3,0-7-1,0 1 2,0 5 0,0-5 1,0 0-8,0 5 0,0-13 6,0 13 0,0-13 3,0 6-3,0 0 15,0-7-14,0 15 6,0-14 2,0 5-5,0 1 129,0-6-141,0 13 16,0-13 16,0 6-15,0 0 0,0-6 9,0 13-7,0-13-7,0 13 9,0-13-15,0 14 8,0-14 5,0 13-26,0-13 24,0 6-12,0-1-4,0-5 17,0 13 2,0-13 21,0 14-30,0-7 10,0 1 4,0-2 65,0-1-119,0-5 49,0 14-11,0-14-396,0 5 1,0 1 0,0 2 0</inkml:trace>
  <inkml:trace contextRef="#ctx0" brushRef="#br0" timeOffset="21412">4880 60 18531,'0'-27'127,"0"10"70,0 9-20,0 8 1160,0-8-1246,0 29-5,0-15 58,0 27-14,0-8-19,0 2-78,0 15 0,0-5-15,0 3 0,0-9 15,0-3 0,0 1-8,0 6 1,0-1-90,0 1 112,0 0-19,0-1-154,0 8 149,0-5 1,0 5 6,0-7 1,0-1-2,0 1 0,0 0-42,0-1 0,0-5-6,0 0 1,0-6 29,0 6-206,0-8-22,0 4 182,0-8 24,0 8-14,0-6 7,0 14 0,0-6 17,0 7 1,0-5 11,0 0-10,0 0 21,0 13 8,0 2 2,0 8-88,0-8 53,0-1-3,0-9 8,0-7-6,0 6 28,0-14 0,0 14-21,0 1 4,0 11-4,0 6 2,0-6-11,0 5 7,0-6 1,0-6-25,0-3 23,0-12 1,0 10-2,0 1 0,0 10 1,0 6-1,0-4 0,0-9-8,0-8 0,0-8 42,0 19-34,0-11 1,0 13 2,0-15-32,0 14 0,0-13-26,0 22 1,0-13-71,0 3 110,0-11 1,0 4-23,0-5 164,0-3-143,0 8 43,0-14 9,0 6-16,0-7 20,0-1-17,0 8-10,0-6-44,0 14-20,0-14-25,0 14 76,0-6-14,0-1 0,0-4-52,0-5 56,0-11 2,0 17-4,0-14 13,0 16 8,0-6 0,0 6 5,0-7 79,0-9-62,0-1-27,0 0 5,0-6-24,0 13-2,0-13-162,0 13 178,0-5-6,0 7 23,0-7-36,0 5 81,0-13-245,0 6 181,0-1-16,0-5-122,0 14 4,0-14-220,0 5 357,0-22 0,0 3 0,0-12 0</inkml:trace>
  <inkml:trace contextRef="#ctx0" brushRef="#br0" timeOffset="46343">1 3336 18897,'34'0'38,"1"0"162,-1 0-142,1 0 0,5 0 108,1 0 0,-1 0-114,-5 0 1,3 0-3,8 0 0,-2 0-87,8 0 1,6 0 60,-6 0 0,3 0-8,-3 0 0,0 0-33,0 0 1,2 0-19,3 0 1,-8 0 38,2 0 0,-3 0 8,4 0 1,0 0 1,0 0 1,0 0-5,0 0 0,0 0-24,0 0 1,-1 0 13,1 0 1,-2 0-4,-4 0 0,4 0 27,-4 0 1,3 0-3,-3 0 1,2 0-1,-8 0 0,2 0 6,-1 0 0,-5 0-36,4 0 1,-3 0 22,-2 0 1,-1 0-7,1 0 0,-1 0 11,1 0 1,0 0-3,-1 0 0,1 0-3,-1 0 1,1 0-3,-1 0 0,1 0-6,0 0 0,5 0 1,0 0 1,1 0-22,-7 0 0,7 0 27,-1 0 0,0 0-5,-5 0 0,-1 0-5,1 0 1,2 0-2,3 0 1,-9 0 18,3 0 0,3 0 0,3 0 1,0 0-4,-5 0 0,0 0 3,-1 0 0,1 0-81,-1 0 73,1 0 1,5 0-48,1 0 1,-7 0 15,-5 0-11,-8 0 12,20 0 5,-13 0 76,15 0-69,-9 0 39,1 0-33,-1 0-9,1 0-27,0 0-7,-1 0 20,1 0-10,-1 0 88,1 0-71,0 0 77,-1 0-66,8 0 1,1 0 16,3 0 0,-10 0-13,-7 0 1,0 0 1,6 0 1,-1 0 1,1 0 1,-6 0-3,-1 0 1,-5 0 91,6 0 0,-6 0-86,6 0 0,-6 0 77,6 0-47,-8 0 48,19 0-81,-11 0 6,14 0-17,-17 0-16,-1 0 2,-15 0 24,5 0-77,-13 0-96,6 0-96,0 0-255,-6 0 519,13 0 0,-13 0 0,6 0 0</inkml:trace>
  <inkml:trace contextRef="#ctx0" brushRef="#br1" timeOffset="65337">727 233 6965,'-10'-10'759,"3"3"-35,7 7-608,0 15 1,0 6 3,0 19 1,0-1 0,0 7 1,0 2-120,0 10 109,-8 3-198,6 8 1,-6 8 46,8 4 118,-7-4 0,5 5-122,-4-7 5,4 8 0,2-6 39,0 3 0,0 3-93,0-8 1,0 8 24,0-3 1,0 3-62,0-2 1,0-5 77,0-6 41,0-9 0,0 4 4,0-7 1,0 0-4,0-6 0,0-2 31,0-4 1,0 2-35,0-8 0,0 6-154,0-5 162,0-1 1,0-6-45,0 1 1,0 0-256,0-1 384,0 1-153,8 7-6,-6-13-24,5 19 20,-7-27-124,0 4-126,0-10 64,0-5-253,0 15 521,0-6 0,8 6 0,2-7 0</inkml:trace>
  <inkml:trace contextRef="#ctx0" brushRef="#br1" timeOffset="65968">1557 250 7237,'0'-19'605,"0"4"-184,-8 15-268,6 15 79,-5-4-109,7 22 0,0 0-12,0 7 0,0 2 7,0-1 0,5 3-3,1 8 0,0 15-56,-6 8-1468,0 8 1475,0-33 0,0 1 1,0 49-112,0-43 0,0 2 28,0-2 1,0 1-11,0 3 1,0-1 0,-3-3 0,0-1-21,0 0 1,0-2 0,0-4 0,1 0-54,2 48 0,0-14 169,0 3 1,0-18-19,0 0 1,0-4-70,0 5 1,0-3-14,0-4 68,0 5 6,0-7 1,0 8-95,0 0 23,0-7 1,0 3 85,0-7-186,0-1-22,0-5 92,0 0 1,5-8-308,1-3 1541,0-5-1566,-6-1 480,8-1-729,-6-7 200,5-2 146,-7-15-66,8-2 359,-6-8 0,6 7 0,-8 3 0</inkml:trace>
  <inkml:trace contextRef="#ctx0" brushRef="#br1" timeOffset="66594">2473 198 7396,'0'19'541,"0"12"-301,0-19 1,0 26-38,0-3 1,0-1-82,0 1 0,0-2-4,0 13 1,0 6-23,0 5-74,0 16 91,0-9 0,0 18-51,0-7-1441,0 15 1384,0-9 0,-2-30 1,-1 0-72,-3 47 0,0-2-238,6 2 1,-6-8 214,1 3 1,-1-5 181,6-2 1,-2-1-19,-4-4 1,4 3-5,-4-3-32,5-4-9,1 0 1,-6-10 20,0-4-19,0 5 0,6-17-285,0 1 304,0 0 0,0-9-14,0 3 1,0 4-49,0-4 1,6 4 544,0 2 1,0-3-808,-6-2 0,0 6 5,0-6 224,0 6 326,0-8 1,0-1-656,0-4 158,0-3-433,0-3 147,0-7 501,0-10 0,7-9 0,3-8 0</inkml:trace>
  <inkml:trace contextRef="#ctx0" brushRef="#br1" timeOffset="67192">3511 233 8026,'-10'17'503,"3"4"-196,7 8-203,0 0 1,0 23-56,0 0 0,0 3 79,0 15-52,0 3 1,0 13-196,0 0 0,0 9 173,0 3 0,0-45 1,0 1-81,0 1 0,0 0 0,0-3 0,0 0 27,0 46-1087,-8-8 1153,6 4 0,-6-9 13,8-5 1,0 3-128,0-8 0,-5 0 74,-1-6 1,-2 0 31,2 0 0,5-2 7,-5-3 0,2-5-47,-2-7 0,4-2-224,-4-4-66,5 4 120,1-13 420,0-3-955,0-9 1368,0-7-1456,11-39 774,-7-2 0,-2-6 0,-2-2 0</inkml:trace>
  <inkml:trace contextRef="#ctx0" brushRef="#br1" timeOffset="67910">4272 181 7892,'0'35'341,"0"-9"1,0 7-248,0-4 1,6 5 53,-1 7 1,1 3-145,-6 8 0,6 7 122,0 5 1,0 5-56,-6 6 1,0-2 65,0 8 0,0-1-361,0 7 0,0-1 343,0 1 0,-6-5 43,0 5 0,-6-4 269,7 9-1484,-9-4 1142,12-1 0,-5-7-93,7 1 1,-6-8-75,0 2 1,0-2 6,6 2 0,0-10 48,0 4 0,0-11-67,0 0 1,0-5 342,0-1-248,0 0 216,-7-8 1,5 4-147,-4-7-48,4 7-38,2-12 1,0 12 614,0-7 0,0-1-793,0-5-56,0-8-383,0 5 373,0-13-48,0 6-1128,0-15 1431,0-2 0,0-8 0</inkml:trace>
  <inkml:trace contextRef="#ctx0" brushRef="#br1" timeOffset="81547">1972 302 6625,'0'35'168,"0"-9"1,0 1-87,0-4 0,0-1 34,0 6-54,0 1 1,0 12-3,0-1 1,0 6-2,0-6 1,0 3-101,0-3 1,0 4 96,0 8 0,0 2-112,0 4 1,-2 1 13,-4 4 0,4 5 19,-3-5 0,1-1 13,-2 1 0,4 0-6,-4 7 0,4-9 19,2-3 0,0 1-2,0-1 1,0 0 17,0-7-17,-7 1 0,5 0 0,-6 0-16,8 0 1,0 0 13,0 0 1,-2 0-3,-4 0 1,4-1-13,-3 1 0,3 0-3,2 0 0,0 0 6,0 0 1,0-2-4,0-4 0,-2 4 18,-4-4 0,4-4 13,-4-1-49,4 3 27,2 0-101,0 0-13,0-9 63,0-3 1,2-12-244,4 3 299,-4-4 0,13-2 0,-5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6:03.9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  <inkml:trace contextRef="#ctx0" brushRef="#br0" timeOffset="1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  <inkml:trace contextRef="#ctx0" brushRef="#br0" timeOffset="2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8:49:44.643"/>
    </inkml:context>
    <inkml:brush xml:id="br0">
      <inkml:brushProperty name="width" value="0.2" units="cm"/>
      <inkml:brushProperty name="height" value="0.2" units="cm"/>
      <inkml:brushProperty name="color" value="#AB008B"/>
    </inkml:brush>
    <inkml:brush xml:id="br1">
      <inkml:brushProperty name="width" value="0.34286" units="cm"/>
      <inkml:brushProperty name="height" value="0.34286" units="cm"/>
      <inkml:brushProperty name="color" value="#F6630D"/>
    </inkml:brush>
  </inkml:definitions>
  <inkml:trace contextRef="#ctx0" brushRef="#br0">275 33 19856,'-20'0'146,"-3"0"221,14 0-206,-9 0 35,9 0-2,1 0-154,31 0 1,-2 0 4,20 0 1,-5 0-95,-1 0 1,5 0 81,0 0 1,8 0 9,-1 0 0,2 0 59,3 0-52,0 0-18,0 0 1,-6 0 12,0 0 1,2 0-26,10 0 0,-4 0 0,3 0 0,-3 0-87,-2 0 0,6 0 101,-1 0 1,1 0-46,-6 0 0,0 0 33,0 0 0,0 0-2,-1 0 1,1 0-11,0 0 0,0 0 5,0 0 0,0 0 8,0 0 0,0 0 10,0 0 0,3 0-58,-3 0 1,10 0 42,-11 0 0,7 0-46,0 0 0,-8 0-7,7 0 1,-9 0-10,4 0 0,-2 0 38,-9 0 0,5 0-5,-6 0 0,6 0-10,-5 0 0,7 0 4,-2 0 1,-4 0-47,-2 0 0,5 0 44,1 0 0,-2 0 37,2 0 0,-6 0-34,6 0 0,-5 0 3,5 0 0,-6 0 5,6 0 1,-7 0 2,1 0 0,-3 0 7,-3 0 0,-5 0 0,0 0 0,-6 0 12,6 0 0,-6 0-27,6 0 28,-8 0-125,11 0-5,3 0 131,1 0-9,14 0-9,-5 0-31,-1 0 65,-2 0-60,-7 0 150,-8 0-76,-2 0 18,-8 0 12,-8 0-20,7 0-111,1 0 22,10 0 0,8 0-123,-1 0 154,-7 0-25,6 0 2,-6 0-2,7 0 87,1 0 40,7 0-99,-5 0 1,5 0 15,-8 0-89,-7 0 1,6 0 81,-4 0-72,-4 0 37,8 0-1,-7 0 35,1 0 26,-2 0 239,-15 0-1099,-2 0 286,-1 0-203,-5 0 742,14 0 0,-7 0 0,8 0 0</inkml:trace>
  <inkml:trace contextRef="#ctx0" brushRef="#br0" timeOffset="28957">0 42 18713,'0'-19'310,"0"4"-149,0 15 361,0-8-421,0 29-67,0-15 3,0 34-23,0-13 1,0 2 9,0 0 0,0-6-15,0 6 1,0-6 1,0 6 0,0-6 13,0 5 0,0-4-3,0 4 0,0-5 42,0 6-38,0-8 9,0 12 8,0-14 1,0 22-22,0-5 1,0 14-23,0-4 1,0-9-3,0-9 0,0 1-128,0 6 145,0-1-7,0 1 0,0-6-59,0 0 59,0-8-13,0 12 0,0-7-6,0 9-3,0-8 10,0 13 1,0-11-11,0 11 0,0-9-14,0-2 20,0-8 1,0 12-8,0-4 27,0-4-15,0 7 0,0-5-1,0 8-62,0-8-7,0 5 76,0 3-1,0 1 26,0 7-35,0-1-6,0-13 19,0 3 0,0-7 10,0 2-44,0 8-3,0-1 33,0 1 4,0-8 11,0 6 8,0-6-20,0 15-2,0 2-37,0-7-8,0 3 45,0-6-13,0 11 50,0-1 0,0 6 38,0-14-73,0 7 1,0-9-72,0 1 122,0-8 3,0 5-58,0-5-3,0 8-1,0-1-9,0 1 6,0 0 6,0-9 6,0-1 31,0-7-30,0-1 4,0-7 2,0 5 20,0-5 3,0 7-24,0 8 5,0 2-7,0 7 0,0-7-37,0 6 31,0-6-40,0 0-4,0-2 79,0-8 0,0 8-39,0-6 3,0-2 60,0-1-52,0-7 97,0 9-94,0-1 5,0 8-17,0-6-7,0 6 3,0-15 42,0-2-36,0-1 8,0-5 3,0 13 58,0-13-58,0 14-12,0-7 8,0 1 26,0 5 29,0-13 47,0 6-174,0 0 71,0-6-19,0 13 0,0-13-1,0 13-2,0-5 13,0 7 2,0-7-497,0-3 1,0 1 0,0 2-1</inkml:trace>
  <inkml:trace contextRef="#ctx0" brushRef="#br0" timeOffset="32474">4860 77 19856,'0'-19'-233,"0"-4"-29,0 21 70,0-6 285,0 0 450,0 6-433,0 18 26,0 5-60,0 29 0,0-14-50,0 5 0,0-5-5,0-1 1,0-1 6,0 1 1,0 0-75,0-1 0,0 3 28,0 3 54,0-3-20,0 5 0,0-8 12,0 1 0,0 0-5,0-1 0,0 1-3,0-1 0,0 1-10,0-1 1,0 1 5,0 0 0,0-1-11,0 1-9,0-1 1,0 7-55,0-1 67,0 0 0,0 1-84,0-1 1,0 1 51,0-7 1,0 1-35,0-1 41,0 1 1,0 5-2,0 1 0,0-1 51,0-6 1,0 1 52,0 0 20,0-1 1,0 7-100,0-1 1,0-5 77,0-7-73,0-6 71,0 10-2,0-13-73,0 22 11,0-12-7,0 21-11,0-6 1,0 6-69,0-4 80,0-4 3,0-7-32,0-1 8,0 8-8,0 3 10,0 7-2,0-8 65,0-2 3,0-15-31,0 6-21,0-14 5,0 6-16,0-16 16,0 14-9,0-19 5,0 19-61,0-13-10,0 15 27,0-6-15,0 14 35,0-6-6,0 7-130,0 1 145,0-1 0,0 1 26,0-8 9,0 6-20,0-14 4,0 6-5,0-8-5,0 8 15,0-6-14,0 6-8,0-7 11,0-1-1,0 0 5,0 0 3,0 1-10,0-1 2,0 0 12,0 1 0,0-1 2,0 0-12,0 8 0,0-6-38,0 6-3,0-7-64,0-9 89,0 7-3,0-14-263,0 5 0,0 1 1,0 2-1</inkml:trace>
  <inkml:trace contextRef="#ctx0" brushRef="#br0" timeOffset="45876">32 3353 19528,'27'0'-678,"-2"0"900,0 0-112,2 0-55,0 0 0,6 0 105,-4 0-83,-4 0 0,13 0-17,-3 0 0,3 0 9,-3 0 1,7 0-91,4 0 1,4 0 73,2 0 1,2 0-94,3 0 1,-1 0 22,7 0 0,1 0 21,5 0 1,0 0-6,0 0 0,0 0-235,1 0 1,-1 0 259,0 0 1,-6 0 9,1 0 1,-1 0-12,6 0 0,1 0-4,-1 0 1,0 0 24,0 0 0,-2 0-41,-3 0 0,3 0-5,-4 0 0,-1 0-6,1 0 0,-5 0-12,5 0 1,-7 0-8,2 0 0,1 0 20,-1 0 1,1 0-3,-1 0 1,-4 0 6,4 0 0,-7 0 1,-4 0 0,3 0 15,-4 0 1,-2 0 2,2 0 1,0 0 13,6 0 0,-6 0 234,0 0 1,0 0-253,6 0 0,-6 0 3,0 0 1,-1 0-30,1 0 0,2 0 27,-8 0 0,0 0-55,-5 0 1,5 0 40,1 0 0,-1 0-6,-5 0 0,-1 0 50,1 0 1,-1 0 3,1 0 0,0 0-17,-1 0 1,1 0 7,-1 0 1,1 0-31,-1 0 1,-5 0 17,0 0 0,-6 0-56,6 0 8,-8 0 0,12 0-40,-4 0 24,-4 0-20,7 0 121,-5 0 4,15 0 59,-5 0-115,13 0 79,-6 0-164,0 0 0,-1 0 57,-9 0-21,1 0 23,-8 0-18,-2 0 16,-16 0-17,-1 0-490,0 0 190,-6 0 333,13 0 0,-13 0 0,6 0 0</inkml:trace>
  <inkml:trace contextRef="#ctx0" brushRef="#br1" timeOffset="67111">949 284 7569,'0'-19'-128,"0"4"385,-8 15-85,6 0-21,-5 8 21,7 1 1,0 10-7,0 4 1,0-1 96,0 6 1,0 9-67,0 9 1,5 6 128,1 5-178,0 13-272,-6 1 1,2 19 289,4-3 0,-4 11-83,3 0 0,-3-48 0,-2 1-83,0 1 1,0 0 0,0 2 0,-2 0 30,-1-2 0,1-1 0,1 3 0,0 0-124,-5 44 1,4 0-173,2-6-633,-8 1 840,6-22 1,-5-2-25,7-12-490,0-3 530,0-2 0,0-2-8,0-4 1,0-2-38,0-3 0,0-5 104,0 5 0,0-5-191,0-1 0,0-1 312,0 1 0,0 1-349,0 5 0,0-3 129,0 8 0,0-2-201,0 3 0,0 1-166,0-8-156,0 0 605,0-5 0,7-1 0,3 1 0</inkml:trace>
  <inkml:trace contextRef="#ctx0" brushRef="#br1" timeOffset="67628">1952 129 7569,'-10'-10'-456,"-5"10"514,13 17 1,-6 5 18,8 6 1,0 9 10,0 9 1,0 6 14,0 6 1,0 3-62,0 8 0,2 8-177,4 4 1,-2 5 232,7 6 1,-5-1-264,6 7 0,-8-4 249,-1-42 0,-1 0-1350,0 40 1325,-2-34 0,0 1 0,0 41-1,0-43 0,0 1 0,0-3 0,0 0-120,0 3 0,0-1 0,0-5 0,-2 0 103,0 3 0,-1-1 0,-1-3 0,0-2 9,-2 3 1,0 0 0,-7 44 32,7-9 1,-2-14 129,3-4 1,3-17-130,-4 0 1,4-12 162,2 0-432,0-11 1069,0-4-2013,0-8 1353,0 10-224</inkml:trace>
  <inkml:trace contextRef="#ctx0" brushRef="#br1" timeOffset="68217">2765 319 7568,'-10'-19'889,"2"3"-534,8 16-166,0 16 0,0-3-70,0 16 64,0 8-87,8 7 1,-4 8-29,7 0 1,-7 13 77,2 4 1,2 14-141,-2 3 1,-1 4-150,-4-38 1,-2 0 0,1 48 135,0-46 1,0 2 0,0 3-1,0 1-820,0 0 1,0 1 810,1-3 0,-2 1 44,-2 1 1,-1-1-1,3-6 1,0 0-36,-2 1 0,0 1-28,-2 2 1,0 0 36,5 0 0,-2-1 1,-4-3-1,-1 0-60,1 45 1,0-16 141,6-7 0,-5-6 1,-1-5 0,0-10-24,6-8 1,0-8 11,0 3 1,0-11 109,0-1-331,0-8 1760,0-3-2756,0-3 428,0-13-163,8 6 879,-6-24 0,13-3 0,-5-16 0</inkml:trace>
  <inkml:trace contextRef="#ctx0" brushRef="#br1" timeOffset="68877">3543 371 7569,'0'-27'-811,"0"2"1146,0 8 175,-8 7-143,6 2 431,-5 8-610,7 16 0,0 9-39,0 15 1,5 2 5,1-1 1,6 3 45,-7 8-35,1 0-36,2 15 1,-6 0-25,4 20-1595,-5-5 1530,0-28 0,-2 2 0,1 42 7,0-44 0,0 1 0,0 1 0,0 0-169,0-2 1,0 1 0,0 4-1,0-1 165,1 0 0,-2 0 1,1-2-1,-1-1 10,-2 0 1,0 0-1,1 43-218,-4-6 0,2-4 108,-1-1 1,3-8 89,-4-4 1,4-6-102,2-6-60,0-3 114,0-16 1,0 4-256,0-8 11,-8 8 991,6 4-1274,-5 2 643,7 6-1457,0-16 1354,0-10 0,-6-11 0,-6-3 0</inkml:trace>
  <inkml:trace contextRef="#ctx0" brushRef="#br1" timeOffset="69587">4286 336 7569,'-9'-9'480,"1"1"-193,8 8-33,0 15 0,0-1-45,0 15 0,0 1 28,0 11 0,0-1-95,0 12 1,6-4-85,0 10 1,5 5 91,-5 6 1,6 2-122,-7 10 0,3 0-1403,-2 5 1423,-4 8 27,5 2 0,-7-44 0,-2 0-162,0 0 0,-1 0 0,1 3 0,0-1 156,-3 1 1,-2 0 0,2-1-1,-1 0 94,-12 44 1,10-48 0,-1-1 46,-8 44-222,7-1 54,-5-6 1,13-9-320,-4-8 149,4 1 112,2-24 1,0 9-235,0-14 162,0-1-285,0-5-440,0-8 1189,0 5-1918,0 5 1541</inkml:trace>
  <inkml:trace contextRef="#ctx0" brushRef="#br1" timeOffset="82991">465 405 6508,'0'-19'188,"0"4"7,0 15 1,0 27-50,0 7 1,0 11-56,0-5 0,-6-2 6,0 8 0,0 1 222,6 4-237,-7 9-16,5-6 0,-6 19 0,8-4 1,-2 6-1133,-4 0 1244,5 4-107,-7 7 1,8-1-31,0-5 0,0 11-229,0-5 0,0 3 244,0-9 0,0-3-158,0-8 1,0-2 110,0-3 1,0 1 39,0-7 0,0-6-126,0-6 0,0-6 54,0 6 1,0-7 434,0 1 1,0-9-499,0-2 1,0 5 89,0 7 1,-6-1-143,0-5-287,1-1 330,5 8 1,0-5-129,0 3 223,0-3 0,7 5 0,3 2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8:49:45.889"/>
    </inkml:context>
    <inkml:brush xml:id="br0">
      <inkml:brushProperty name="width" value="0.2" units="cm"/>
      <inkml:brushProperty name="height" value="0.2" units="cm"/>
      <inkml:brushProperty name="color" value="#AB008B"/>
    </inkml:brush>
    <inkml:brush xml:id="br1">
      <inkml:brushProperty name="width" value="0.34286" units="cm"/>
      <inkml:brushProperty name="height" value="0.34286" units="cm"/>
      <inkml:brushProperty name="color" value="#F6630D"/>
    </inkml:brush>
  </inkml:definitions>
  <inkml:trace contextRef="#ctx0" brushRef="#br0">208 8 19158,'-19'0'1597,"3"0"-1488,16 0 53,23 0-102,-2 0 0,27 0-27,-7 0 1,1 0-58,-2 0 0,-1 0 81,7 0 0,0 0-94,6 0 0,0 0 2,0 0 0,1 0 17,5 0 1,2 0 12,3 0 0,4 0 0,-5 0-1,1 0 1,1 0 0,-1 0 0,0 0-49,1 0 56,-1 0 0,6 0 5,1 0 1,6 0-352,5 0 1,-4 0 302,-2 0 0,2 0-4,-2 0 0,0 0 4,-6 0 0,0 0-8,0 0 1,0 0-20,1 0 1,-7 0 41,0 0 1,-7 0 102,2 0 1,-10 0-19,-2 0 1,-2 0 84,2 0 0,4 0-134,-4 0 1,-2 0 15,3 0 1,-7 0-22,6 0 1,-6 0 343,6 0 1,-5 0-433,5 0 0,-8 0 103,3 0 1,1 0 77,-2 0 1,3 0-65,-3 0 0,-2 0 26,9 0 0,-7 0-50,6 0 0,-8 0 10,3 0 0,1 0-19,-2 0 0,1 0-5,-7 0 1,-5 0-165,0 0 144,0 0 0,11 0 121,1 0-107,-1 0 1,2 0-10,2 0 7,8 0 19,-15 0 1,3 0 198,-21 0-117,-1 0-125,-11 0 49,-7 0 426,8 0-333,2 0 176,-1 0-109,7 0-36,-7 0-45,1 0 49,-3 0-44,1 0-712,-6 0 1,6 0-1</inkml:trace>
  <inkml:trace contextRef="#ctx0" brushRef="#br0" timeOffset="33813">37 69 19856,'0'-19'-1265,"0"4"1370,0 7 108,0 6 51,0-13-158,0 13 101,0-6-76,0 23-96,0-11 1,0 27 15,0-8 0,0 2-21,0 4 1,0 0 31,0 5 1,0 3 12,0 3 0,0 0-29,0 12 1,0-4 3,0 10 0,0 2-86,0-3 1,0 9 80,0-3 1,0 4-61,0 2 1,0-9 4,0-8 1,0 0-18,0-6 1,0-4 32,0-2 1,0 3-19,0-3 1,0 0 7,0-5 0,0 5-6,0 1 1,0 1 10,0-2 1,0-3 3,0 3 0,0-3-1,0-3 0,0 7-23,0-1 0,0 0-5,0-5 0,0-1-10,0 1 0,0 0-11,0-1 0,0 1 63,0-1 1,0-5 15,0 0 19,0 0-61,0 13 1,0 0 33,0 5 1,0-11-18,0-7 9,0-8-13,0 19-4,0-11 1,0 13-6,0-7-10,0-8 6,0 6 5,0 1 41,0 3 1,0 5-13,0-7 7,0-9-30,0 15 2,0-12-6,0 13-1,0-15-3,0 5 12,0-12 5,0 12-26,0-5 2,0 8 12,0-1-1,0 1-13,0-8-3,0 6-9,0-14 16,0 6 51,0-8-30,0 0 5,0 1-8,0-1 5,0 0 5,0 1 4,0-1 90,0 8-92,0-6 32,0 6-51,0-8 1,0 1 13,0-1-6,0 0 22,0 0-6,0-7 29,0 5-34,0-5 4,0 7-17,0 1-2,0-1 44,0 0-1,0 0-39,0 1-1,0-1-35,0-7 45,0 5-212,0-5-210,0-1-397,0 7 801,0-14 0,0 13 0,0-5 0</inkml:trace>
  <inkml:trace contextRef="#ctx0" brushRef="#br0" timeOffset="37010">4413 69 19448,'0'27'203,"0"-10"-193,0 6 136,0-3-80,0 22 1,0 0 52,0 4-61,0-3 0,0 3-22,0 0 1,0 0 12,0-11 0,0 1-86,0 4 1,0-1 85,0 7 0,0-6-100,0 6 0,0-5 39,0 5 0,0-8-15,0 3 1,0-3 35,0 2 1,0-3-6,0 3 0,0-3 76,0-3 0,0 7-69,0-1 0,0 0 100,0-5 0,0 5-85,0 1 0,0-1-35,0-5 1,0-1 43,0 1-20,0-1 0,0 7-15,0-1 0,0-5-43,0-7-124,0-6 142,0 18 47,0-4-36,0 16 1,0-2 141,0-4 0,0-9-62,0-8 0,0-6 3,0 6-35,0-1 1,0 7 16,0 0-85,0-8 1,0 5 90,0-3-140,0-12 50,0 14-13,0-19 25,0 13-3,0-8 8,0 0 1,0 8 19,0-6-16,0 14 16,0-6-12,0 7 12,0 1 2,0-8-2,0-2-3,0 0 0,0-6 2,0 6-3,0 0 1,0-6 0,0 6-1,0 0 3,0-6 0,0 6 3,0-7 2,0-1-10,0 0 5,0 1-195,0-9 116,0 14 241,0-11-168,0 13 5,0-8-2,0-7 9,0 5 5,0-5-11,0-1-5,0 7 13,0-14-27,0 13 21,0-13 1,0 13-5,0-5 0,0 7-1,0 0 2,0 1-17,0-1 16,0 8-60,0-6 4,0 6 0,0-7 145,0-1 234,0 0-215,0 0-59,0-7-32,0 5 46,0-5-144,0 0-188,0-3 0,0 1 0,0 2 0</inkml:trace>
  <inkml:trace contextRef="#ctx0" brushRef="#br0" timeOffset="45847">0 3328 18776,'35'0'218,"7"0"0,0 0-211,4 0 1,-3 0 28,-9 0 1,1 0-2,0 0 1,7 0-6,4 0 0,4 0 2,2 0 0,-6 0 3,0 0 0,0 0-3,6 0 0,0 0-28,0 0 0,0 0 30,-1 0 0,7 0-42,0 0 1,5 0 35,-5 0 0,5 0-99,-5 0 0,1 0 50,-1 0 0,-4 0-7,4 0 1,-7 0 85,-4 0 1,1 0-22,-8 0 0,6 0-1,-6 0 0,6 0-22,-5 0 0,7 0-7,-2 0 0,4 0-7,2 0 1,0 0-7,0 0 0,-1 0 3,1 0 1,0 0-10,0 0 1,-4 0 40,4 0 0,-10 0-27,10 0 1,-6 0 36,0 0 0,2 0-29,-7 0 0,5 0-7,-6 0 0,1 0 3,-7 0 0,3 0-7,3 0 0,-3 0 11,3 0 1,-4 0-1,-1 0 0,0 0-4,-1 0 1,1 0-7,-1 0 0,-5 0 46,0 0 0,-6 0-36,6 0 1,-6 0 4,6 0 1,0 0-16,5 0 0,-5 0-3,0 0 1,0 0-18,5 0 0,1 0-7,-1 0 1,1 0 13,0 0 0,-1 0-5,1 0 1,-1 0 38,1 0 0,-6 0-30,0 0 1,-6 0 217,5 0-95,-6 0-53,10 0-53,-13 0 8,6 0-69,-7 0 87,-1 0-62,8 0 28,2 0-49,7 0 64,1 0 6,-8 0-14,6 0 4,-7 0 76,1 0-74,6 0-5,-14 0 14,14 0-33,-14 0-115,-2 0-240,-1 0 277,-14 0 89,5 0 0,-7 0 0</inkml:trace>
  <inkml:trace contextRef="#ctx0" brushRef="#br1" timeOffset="82870">398 398 7445,'0'-19'-149,"0"3"396,8 8-19,-6 14-17,13 4-106,-13 24 0,6 9 0,-8 3 0,0-4 38,0-7 1,0 7 0,0 4 0,0 6-53,0 6 1,0-3 11,0 9 1,0 5-8,0 6 1,-6 6-234,0-7 0,-2 9 203,3-2 1,3 9-155,-4 2 0,4 2 110,2-1 0,0-5 6,0 4 1,0-11-131,0-6 1,0-10 140,0-1 1,0-11-4,0-1 1,0-2-8,0-9 0,0-1 2,0-5 1,-6-1-30,0 1 0,1 5 29,5 0 0,0 3 114,0-3 0,-6-3-222,0 3 1,0 2-82,6-1 1,0 5-6,0-6 1,0 6-156,0-5 1,0-1-283,0-6-198,0-7 218,0-2 580,0-15 0,8-10 0,2-10 0</inkml:trace>
  <inkml:trace contextRef="#ctx0" brushRef="#br1" timeOffset="83624">969 398 7855,'5'29'161,"1"-1"0,6 1-38,-7 6 29,1-1-53,2 9 0,-6 1 30,4 8 1,-4 2 8,-2 3 0,0 5 38,0 7 0,0 12-75,0-1 0,0 9-179,0-9 1,0 5 145,0 1 0,-6 1 53,0-1 0,-2-1-114,3-4 1,1 1 28,-8-7 0,8-2-48,-1-10 1,-3 1 29,2-12 1,0 3-11,6-8 1,0-5 27,0-2 1,0 3 8,0-3 0,-2 2-95,-3-2 0,3-3 83,-4 3 0,2-3 13,-2-3 1,4 7-140,-3-1 0,3 2-192,2-1-126,0-5-390,0 14 444,0-6 0,0 1-750,0-5 418,0-11 689,0 11 0,-8-11 0,-2 13 0</inkml:trace>
  <inkml:trace contextRef="#ctx0" brushRef="#br1" timeOffset="84290">1505 259 7139,'5'35'145,"1"0"1,0 1 48,-6 4 0,0 3-38,0 3 0,2 10 96,4-5 0,-4 19-78,3-1 1,-3 11-323,-2 1 0,0 4 253,0 1 0,0-1 5,0-5 1,0 11 19,0-5 0,-2 10 26,-3-4 1,3-1-75,-4-10 37,-4 11-83,8-12 0,-5 15-72,7-9 1,0-7 63,0-4 1,0-4-82,0-2 1,0-2 230,0-3 1,0-7-95,0-11 1,0 4-131,0-3 1,0-3 70,0 2-134,0-8-170,0 12 156,0-21-557,0 4-430,0-24 595,0-1 1,0-8 0</inkml:trace>
  <inkml:trace contextRef="#ctx0" brushRef="#br1" timeOffset="85033">2162 329 7457,'11'25'128,"1"3"0,-2 5 473,1 2-253,4 7-87,-5 2 1,2 16-72,-1 3 0,-5 10-8,5 2 1,-7 13-298,2-1 0,-4 11 225,-2 0 0,0-47 0,0 0-92,0 1 0,0-1 1,-1 1-1,0 0-15,-2 0 0,0 0 0,1 46 41,-3 0 0,-3-6 86,2 6 0,0-8-61,6 3 1,-5-13-122,-1-5 1,0-9 172,6-3 1,0-13-189,0 2 0,0-12 99,0 1-209,0-5 35,0 6 170,0-13-143,0 12-561,0-22-284,0 6 168,0-8-175,0 0 225,0 1 742,0-1 0,-8 0 0,-1 1 0</inkml:trace>
  <inkml:trace contextRef="#ctx0" brushRef="#br1" timeOffset="85659">2836 225 7387,'10'-10'519,"5"10"1,-7 18-352,3 10 1,-1 7 74,-4 5 0,-4 12-102,4 12 0,-5 5 75,-1 6 0,0 11-382,0 12 1,0-46 0,0 0 231,0 2 0,0 1 0,0 2 0,0 0-172,0 3 1,0 1 0,0-1 0,0 1 117,0 0 0,0-1 1,0-3-1,0-1 13,0-1 1,0 0 0,0-2 0,0-1-275,0 1 0,0-2 0,0 47 101,0 0 21,0-15 152,0 17 1,0-27 134,0 7 0,0-8-141,0-9 1,-1-2 3,-5-3 0,4-12 497,-4 0-508,4-7 558,2-5-1439,0-14-9,0-5 456,0-46 0,6 8 422,0-23 0,-1 0 0,-5 2 0</inkml:trace>
  <inkml:trace contextRef="#ctx0" brushRef="#br1" timeOffset="86375">3684 294 9314,'0'29'361,"0"0"0,2 7-209,3 10 1,-3 6 76,4 6 1,-4 5 22,-2 12 0,0 8-496,0 15 1,-2 0 334,-1-44 1,0 1 0,2 2 0,-2 0-7,-2 0 1,-1 1 0,1 1 0,0 1-38,0 1 0,-1-1 1,-2 1-1,0-1-68,2 1 1,1-1 0,0-3-1,0 0 46,-1-2 0,1-1 0,1 44-131,-2-6 0,-2-5 85,3-7 0,-1-5 61,6-11 0,0 3-270,0-4 1,-2-5 73,-4-6 1,4-2 116,-3-10 0,3 1-249,2-7 399,0 1-1106,0-8-510,0-2 1504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8:58:27.89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12434 1817 7569,'0'17'-881,"0"1"777,0 7 1,0 3 261,0 13 0,0 3-84,0 8 0,0 7 153,0 5 0,2 9-152,4 2 1,-5 15-340,5 2 0,-2-39 0,0 0 431,-2 1 1,2 1-96,3 4 1,-1 0 0,-4-4 0,0 1-9,4 7 1,-1 1-1,-2-4 1,0 1 116,3 8 1,0 0-113,0-1 0,-1-1 1,1-1-1,0 0 19,0 1 0,-1-1-917,-3 0 1,0 1 888,6 2 0,0 0 1,-4 0-1,-1 0 14,3 0 1,0 1 0,1-1 0,-1 0-224,-3 0 1,0 0 0,3 1-1,0 1 222,-4 1 0,1 0 0,3-5 0,0 0-12,-3 2 1,0 1-1,0-3 1,-1 0 3,-2 2 1,0 0-1,3 1 1,0-1-43,0 0 0,0 0-3,4 0 1,-1 0-1,-4-3 1,-2-1 0,4 0-1,0-1-40,0 0 1,0 1-5,-4-4 1,2 1-1,4-1 1,1 0-1,-4-3 1,0-2-48,-1 0 1,0-1 0,-1 0 0,0-2-120,-1 45 0,0-6 77,0-11 0,0-6 83,0-12 1,-2-11 242,-4-12 0,4-17-1243,-4-5 2312,-3-12-1819,7-6 0,-8-20 537,4-14 0,-3-9 0,-9-8 0</inkml:trace>
  <inkml:trace contextRef="#ctx0" brushRef="#br0" timeOffset="967">12382 1765 7569,'8'-9'-98,"3"-1"-58,12 4 1,10 4 280,7-4-54,16-3 1,2 5 52,22-8 0,5 7-1189,-34-1 0,2 0 1121,47 2 1,-44-2 0,1-1-3,-3 4 0,1 0 0,4 0 0,2 0-97,2 3 0,0 0 0,2 0 0,-1 0 88,0 0 1,-1 0 0,-1 0 0,1 0 0,3 0 1,0 0 0,3 0 0,1 0 40,2 0 1,0 0-1,0 3 1,0 0-36,-3 0 0,0 0 0,3 3 0,0-1-22,0-2 0,1 0 1,-1 4-1,0 0-3,-3-2 0,0 1 0,-1 1 1,0 2-4,-1-1 1,-1 1 0,1-3 0,-1-1-47,-6 1 0,1 0 0,0-1 0,-1 1-94,-8 3 1,-1 0 0,3-3-1,-2-1-3,40 7 0,-1-8-46,-11 1 182,5-3 0,-14-2-28,4 0 1,-12 0-17,-5 0 0,-6 0 128,-6 0 1,0 0-110,-11 0 93,3 0 1646,-19 0-1697,6 0 0,-15 2 1006,-4 4-730,-4-4 484,-2 13-687,-8-5 1,4 1-130,-7 1 124,-1-1-108,2 7 0,-3-7 15,7 1 0,0-1 12,6 7 1,0-7-105,0 1 1,0 1 61,0 10 1,0-2-13,0 8 1,0 2 173,0 9-143,0 4 0,0 10 1,0 4 178,0 3-872,0 16 745,0 2 0,-7 9 18,-5 5 0,-3 3-33,6-44 1,1-1 0,-8 47 5,5 0 1,4-46 0,0 0-6,4 3 0,0 0 0,-2 0 1,-1-1 3,3-2 0,0 0 1,-1 1-1,0 0 17,1 1 1,1 1-38,1-2 0,0 0 0,-3 3 0,0-1 17,4-3 0,0 0-3,0 4 1,0 0-10,0 42 1,1-41-1,0 1-36,2-6 0,0 0 31,-3 1 0,2 1 0,4-2 0,1 0 2,-4 0 0,0 0 0,1 0 0,0 1-6,-1 2 0,-1 0 0,-1-1 0,0 0-10,2 3 0,0 1 0,-2-3 1,0-1-36,-1 4 1,0 0 0,0-6 0,0-1-37,0 4 0,0 0 69,0-4 1,0 0 2,0 5 0,0-1 0,0 43-147,0 0-25,0-8 145,0 5 0,0-9-15,0 1 1,0-7-19,0 1 0,-6-14 154,0 2 0,-1-3-93,1 3 1,4-6 13,-4 1 1,-1-16-191,1-2 0,0-10 116,6-7 1,0-4-1204,0-8 559,0 1 696</inkml:trace>
  <inkml:trace contextRef="#ctx0" brushRef="#br0" timeOffset="1776">12728 7368 7569,'9'0'606,"7"0"-457,-7 0 1,9 6-84,-1 0 2,8 7-25,2-11 1,9 8 38,5-5 0,3-3 46,8 4 1,2 2-20,3-3 1,12 1-6,12-6 0,-2 0-349,2 0 0,-1 0 73,7 0-1235,-1 0 1392,1 8 1,5-6-70,0 4 1,2 1-301,-1-1 0,-3 6 365,8-7 1,-8 7 9,2-6 0,-3 7-9,-3-1 1,-1 1 31,-5-1 1,3 1-134,-8-7 1,6 5 174,-6-5 1,2 6-41,-3-7 1,-1 1 103,8-6 0,-6 0-46,6 0 1,-10 0-24,-2 0 0,0 0 171,-5 0 1,-5-2-141,-1-4 0,-12 5 590,-6-5 1,-3 4-625,-3 2 1,-7-6 156,-4 0 1,-9 1-216,-3 5 1,-5 0-45,6 0-238,-8 0 69,3 0 150,-7 0 0,6-2-91,0-4 16,7 4 0,-3-6 20,7 8 1,-5 0-575,-1 0 702,-7-7 0,11-3 0,-5-7 0</inkml:trace>
  <inkml:trace contextRef="#ctx0" brushRef="#br0" timeOffset="2699">13022 2353 7754,'9'0'-580,"-1"8"0,-8-4 519,0 7 158,0-7 177,0 4-154,0-8 16,8 0 0,-4-2-42,7-4-53,-7 4 9,11-6 0,-5 6-65,7-3-41,1 3 60,-1-6 0,-6 8-159,1 0 126,-1 0-38,7 0 38,-9 0-13,7 0-71,-14 0-234,5 0 167,1 0-8,-6 0 188,13 0 0,-5 0 0,7 0 0</inkml:trace>
  <inkml:trace contextRef="#ctx0" brushRef="#br0" timeOffset="3127">13765 2405 7569,'0'-10'-240,"0"3"342,0 7-219,8 0 78,-6 0-260,6 0 171,-8 7 200,-8-5 140,6 6-7,-6-8-186,8 0 1,2-6 6,4 0 1,-2-1 4,7 1-204,-7 4 93,12-6-22,-14 8 87,13 0-17,-13 0 1,13 8 22,-5-6 8,7 6 0,0-3 6,1 1 0,-1 0-45,0-6 1,1 0-91,-1 0 1,0-2-262,1-4 180,-9 4 211,6-5 0,-5 7 0,7 0 0</inkml:trace>
  <inkml:trace contextRef="#ctx0" brushRef="#br0" timeOffset="3474">14353 2388 7569,'8'9'-689,"-4"-1"433,7-8 231,1 0 4,-2 0 0,5 0-67,-4 0 62,-3 0 6,8 0 0,-13 0 10,9 0-15,-8 0 53,3 0 48,1 0 1,-4 0-43,7 0 0,-5 0 107,6 0 0,-6 0-116,5 0 1,1-2 32,5-4-171,0 4 0,0-5 91,1 7 0,-7 0-65,1 0 96,-8 0-68,3 0 1,-7 2-90,0 3 18,0 5 41,0 7 89,0 1 0,-7-1 0,-3 0 0</inkml:trace>
  <inkml:trace contextRef="#ctx0" brushRef="#br0" timeOffset="3869">15201 2474 6732,'9'0'-428,"7"0"304,-14 0 81,5 0 349,1 0-172,-6-8 210,6 7-336,-1-7 0,3 8 16,7 0 1,-5 0-79,-1 0 88,1 0 0,5 0-144,0 0 1,-5 0 36,-1 0 1,-5 0-20,6 0 59,-8 0-3,3 0-99,-7 0 71,0 8 1,2-7 63,4 5 0,-4-4 0,6-2 0</inkml:trace>
  <inkml:trace contextRef="#ctx0" brushRef="#br0" timeOffset="4183">15944 2457 7569,'18'0'-779,"-9"0"1243,7 0-313,-14 0-21,5 0-236,1 0-38,-6 0 148,5 8 0,-1-5-72,0 9 1,6-6 141,-7 5-36,9-7 0,-5 4 37,9-8-15,-1 0-28,0 0 1,1 0 9,-1 0 0,-6 0-178,1 0-13,-8 0 173,11 0-24,-13 0 0,13 7 0,-5 3 0</inkml:trace>
  <inkml:trace contextRef="#ctx0" brushRef="#br0" timeOffset="4795">13143 2872 7237,'9'0'-315,"-1"0"346,0 0-4,1 0 1,3 0-8,-1 0 1,-7 2 35,2 4 4,4-5 0,-8 9-44,3-4 156,-3-4-83,-2 5-47,8-7 1,-4 0-45,7 0 0,-7-1 0,2-5-8,4 4 0,-3-8-32,5 4 32,3 5 1,-11-7-11,8 8 0,-7 0-190,7 0-6,-8 0 152,11 0 1,-11 0-276,7 0 339,1 8 0,5 1 0,1 8 0</inkml:trace>
  <inkml:trace contextRef="#ctx0" brushRef="#br0" timeOffset="5159">13748 2924 7393,'17'0'-224,"1"0"1,-1 0 189,0 0 1,-5 0-50,-1 0 18,1 0-16,-3 0 131,-1 0 635,-8 0-660,8 0-17,1 0 0,15 0 19,-1 0 1,-2-2-117,-10-4 0,5 4 71,-5-4 1,-1 4-250,1 2 111,-7 0 4,4 0-90,-8 0 189,0 8 53,0-6 0,0 6 0,0-8 0</inkml:trace>
  <inkml:trace contextRef="#ctx0" brushRef="#br0" timeOffset="5470">14388 2924 7377,'10'0'-38,"5"0"138,-5 0 1,1 0 129,1 0-259,-9 0 104,13 0 45,-14 0-209,5 0 151,1 0-15,-6 0 0,8 0 17,-5 0 0,-1 0-49,8 0 1,-6-2-16,5-4 13,-7 4-78,11-13 1,-11 13-17,8-4-26,-9 4 116,5 2 1,-6 0-306,4 0 124,-4 0-33,5 0 1,-5 6-101,4 0 1,-2-1 304,8-5 0,-1 8 0,6 2 0</inkml:trace>
  <inkml:trace contextRef="#ctx0" brushRef="#br0" timeOffset="5768">15011 2889 7569,'9'0'-141,"1"0"-217,-5 0 313,5 0 82,7 0-37,1 0 4,-1 0-8,0 0 6,1 8 114,-1-6-113,0 5 1,-5-7 192,-1 0-165,1 0 8,-3 0-207,7 0 8,-14 0 185,13 0-607,-5 0 582,-1 0 0,7 0 0,-7 0 0</inkml:trace>
  <inkml:trace contextRef="#ctx0" brushRef="#br0" timeOffset="6094">15754 2941 9391,'17'0'60,"-5"0"173,-1 0-518,9 0 231,-1 0 1,6 0-413,-8 0 352,0 0 0,7-2-212,-1-4-21,0 4 64,-6-5 283,0 7 0,0 0 0,1 0 0</inkml:trace>
  <inkml:trace contextRef="#ctx0" brushRef="#br0" timeOffset="6743">13177 3356 6522,'10'0'-9,"5"0"14,-5 8 42,7-6-102,-7 5 8,-2 1 170,-1-6-141,-5 13 1,6-11 125,-8 8-124,0-8 27,0 11 1,0-11 42,0 7-64,0-7 57,0 4-36,0-8 89,8 0 1,-5-2-2,9-4-83,-1 4-201,7-13 198,-1 13 1,0-8-123,1 5-19,-1 3 134,0-6-277,1 8 150,-1 0 0,-6 0-169,1 0 290,-1 8 0,-1-6 0,5 13 0,-5-5 0</inkml:trace>
  <inkml:trace contextRef="#ctx0" brushRef="#br0" timeOffset="6984">13800 3460 6985,'12'0'-491,"-1"0"437,1 0 239,5 0-91,0 0 0,-5 0 2,-1 0 187,-7 0-177,11 0-73,-13 0 17,6 0-77,0 0 62,-6 0 8,5 0-337,-7 8 190,8-7 0,-4 7 52,7-8-516,1 0 273,-2 0 295,5-8 0,2 7 0,10-7 0</inkml:trace>
  <inkml:trace contextRef="#ctx0" brushRef="#br0" timeOffset="7285">14544 3425 7990,'17'0'-157,"0"0"1,0-5-89,1-1 1,-1 0 113,0 6 1,3 0-144,3 0 127,-4 0 147,6 0 0,-8-8 0,0-1 0</inkml:trace>
  <inkml:trace contextRef="#ctx0" brushRef="#br0" timeOffset="7643">15218 3425 7569,'0'-9'688,"0"1"-706,8 8 101,1 0-167,9 0 0,-1 0-271,0 0 322,0 0-425,1 0 248,-1 0 123,0 0-73,1 0 1,-7 0-27,1 0 186,-8 0 0,3 0 0,-7 0 0</inkml:trace>
  <inkml:trace contextRef="#ctx0" brushRef="#br0" timeOffset="7908">15910 3408 7569,'9'-8'-49,"-1"6"1,0-5-27,3 7 1,1 0-38,5 0 0,-7-6-128,13 0 0,-14 0-331,9 6 571,-13 0 0,11 8 0,-7 2 0</inkml:trace>
  <inkml:trace contextRef="#ctx0" brushRef="#br0" timeOffset="9229">12935 4065 6684,'18'-8'-9,"-7"6"13,1-3 1,-1 1-9,7-2 10,-1 4 0,0-11 173,0 7 9,1-7-140,-1 11 0,0-6 99,1 8 1,-1 0-153,0 0 1,0 0 12,1 0 1,-7 0 8,1 0-7,-1 8 1,5-5-10,-5 9-112,5-8 0,-9 5 30,5-3 51,3-4-1,-13 6 104,13-8 1,-5 6-58,7-1 0,1 1 11,-1-6 0,8 0-31,4 0 0,-2 0 13,1 0 0,1-6-43,6 1 1,-2-7-12,-5 6 1,5-5 32,-4 5 1,-4 0 47,0 6 1,-8-6 76,0 1 0,1-1-91,-1 6 1,-2 2 9,-3 4 0,3-3-54,-3 9 1,3-2 13,2 1 0,7 3 61,-1-9-171,0 1 1,2-6-1,2 0-112,-1 0 215,7 0-15,-6 0 1,2 0 163,0 0-159,-1 0 0,1 0 90,0 0 1,0-6-103,5 1 41,-7-1 193,6 6-178,-6 0 0,6 0 57,-5 0-89,13 0 0,-12 0 11,11 0 0,-4 0-5,-1 0 1,2-2 45,3-4 0,-4 2-32,5-7 1,1 5 54,-2-6 0,7 9-55,-7-3 0,0 4 160,-5 2 1,-6 0-34,-1 0 1,-1 2-125,2 4 0,2-4-8,-8 3 0,6 3 1,-6-2 1,6 5 72,-6-5-115,0 0 1,0-6 47,0 0 1,0 6-19,-6-1 1,6 1-10,0-6 8,0 0 0,-5 6 1,1 0 17,4-3 233,-4-1-222,6-2 0,-2 0-138,0 0-13,8-7 148,-4 5 0,2-8 6,0 4 0,-8 4-65,2-3 1,-4-3-29,-2 2 0,1 1 31,-1 5 178,-8 0-152,7 0 1,-12 0 20,7 0 1,-5 0 208,6 0-359,-1 0 0,6 0 106,1 0 1,1 0-161,4 0 120,-4 0 0,8 0 0,-6 0 31,2 0 1,0 0-133,-5 0 0,-1 0 178,0 0 0,0 0 0,1 0 0</inkml:trace>
  <inkml:trace contextRef="#ctx0" brushRef="#br0" timeOffset="10212">12935 4446 7569,'0'-10'-382,"0"2"264,0 1-31,8 5 113,2-6 22,7 0 1,0 6-8,1-3 1,-1 3 25,0 2 0,6-2 8,0-4 1,2 4 17,-2-4 1,-2 4 114,8 2 1,-6 0 11,6 0 4,-8 0-110,12 0 0,-14 0 26,4 0-8,-4 0-103,-1 8 0,1-4-76,4 7 1,-4-7 47,4 2 1,-4 2-103,-1-3 1,1 1 94,4-6 0,-4 0 4,4 0 1,2 0 48,-2 0-70,8 0 98,-12 0 0,8 0-5,-4 0 1,-4 0-7,4 0 0,2 0 15,-1 0 1,4 0-35,-5 0 1,6 0 2,-6 0 0,6 0-1,-6 0 0,8-6-6,-2 1 0,-2-1 27,1 6-24,-6 0 39,3 0 1,-2 0-2,0 0 1,2 0-14,-2 0 1,-2 0 7,8 0 0,-6 0 2,6 0 1,-1 0 4,7 0 1,0 0 3,-1 0 1,6-6 0,1 0 1,-3 1 30,-9 5 0,2-2-41,-8-4 1,6 4 95,-6-4 1,0 4-17,-6 2 0,2 6-14,4 0 0,-3 0-20,3-6 1,-2 0 3,2 0 1,-4 0-17,4 0 0,2 0-7,-2 0 1,6 2-162,-6 3 159,8-3-5,-12 6 0,12-8-158,-8 0 145,0 0-8,-6 0 1,6 0 2,0 0 0,0 0 47,-5 0 0,-1 0 2,0 0 0,0 0-18,1 0 0,1 0 10,4 0 1,-4 0-90,4 0 1,2 0 23,-2 0 0,6 2-108,-6 4 1,6-3 64,-6 9-92,0 0 1,-6-1 100,1 1 1,-7-9-68,1 3 64,-8-4 24,11-2 1,-11 0 117,7 0 32,1 0-144,5 0 1,2-2 52,4-4-18,-3-3-25,12-8 1,-5 1 5,8 5 0,-8-5 35,-4 5-19,4 3 1,-8-5-123,4 7-71,-11 0 0,-3 6 173,-3 0 0,-4 8 0,5 1 0</inkml:trace>
  <inkml:trace contextRef="#ctx0" brushRef="#br0" timeOffset="11185">12849 4930 7569,'-10'0'-141,"3"-8"0,14 4 91,5-7 0,3 5-21,2-6 0,8 3 252,4-3 16,4-3-122,2 13 1,-1-11 118,1 7 1,-1 0-83,1 6 0,-1 0-22,1 0 0,0 0-40,-1 0 0,1 0 40,-1 0 0,1 0-161,0 0 0,-1 6 90,1 0 0,-6-1-193,-1-5 86,-7 0-12,12 0 1,-8 0 49,4 0 1,-2 0-16,-4 0 1,-4 0 1,4 0 1,-4 0 18,-1 0 0,-1 0 11,0 0 0,6 0-39,0 0 1,2 0 1,-2 0 1,-3 0-204,3 0 230,-4 0 6,6 0 0,-4-5-17,8-1 0,-6 0 34,6 6 0,-6 0 14,6 0 0,-6 0-12,5 0 0,-6 0 89,1 0 0,2 2-52,-2 4 1,2-4 97,-2 3 1,-2 3-43,8-2 0,-6 5-60,6-5 1,-1 2-1,7-2 1,0-3-38,-1 9 1,-3-8-12,4 2 0,-7 1 46,7-1 1,-1 6-7,-5-7 0,4 3 19,2-2 1,-7-2 8,1 7 1,-6-7 99,6 2 0,0 3-85,6 3 0,-7-3-38,1 3 1,-6-6 22,6 5 0,-6-7-20,6 2 0,-8-4-4,2-2 1,2 0-9,-2 0 0,0 0 192,-6 0-96,8 0-79,-5 0 0,5 0 35,-8 0 1,6 0-9,0 0 0,6 0 14,-6 0 1,6 0 43,-6 0 1,2 0-15,-2 0 1,-4 0-63,4 0 0,-4 0 3,-1 0 0,-1-2-22,0-4-87,1 4 108,-1-13 1,2 11-119,4-8 111,-4 1-56,14-6 0,-12-1-120,8 1 1,-6 0 92,6-1 0,-8 9-116,2 3 1,-2-2-60,2 3 29,-4-1 1,6 8-405,-7 4 265,-9-5 122,7 15 222,-7-7 0,1 9 0,-2-1 0</inkml:trace>
  <inkml:trace contextRef="#ctx0" brushRef="#br0" timeOffset="11779">13039 5379 7569,'0'-11'0,"0"-1"-6,8 8 1,-6-3 1,7 7-46,-3 0 1,-2 0-23,7 0 0,-5 7 615,6 5-237,-1 11-171,-1 4 0,-1 8 345,-3-1-307,-4 1 0,12 7 190,-9 4-210,1 4 0,-4 2 34,4 0 1,-4-4 2,4 4 0,-5-4-32,-1 9 0,0-9-139,0-1 0,0-7-215,0 6 120,0-8 44,0-3 1,2-4-401,4-8 288,-4 0 0,6-6-1008,-8 0 419,0-7 21,0-2 523,0-8 1,0-23 0,0-6-1</inkml:trace>
  <inkml:trace contextRef="#ctx0" brushRef="#br0" timeOffset="12486">13108 5276 7569,'0'-18'122,"0"9"0,10-1-129,7 4 62,0 4-23,16-5 1,-4 5 68,11-4 0,-1 2-5,7-7 0,0 7 6,6-2 0,-2-2-1,-4 3 1,4-1 9,-4 6 0,-2 0 12,2 0 0,-7 0 14,1 0 1,-9 0-165,-2 0 140,-1 8-47,-1-7 1,-2 9-156,-7-4 0,-1-4 15,0 4 0,1-5 80,-1-1 0,0 2-18,0 4 1,-5-4-31,-1 4 105,1-4 218,5-2-147,1 0 1,-7 0-54,1 0 1,-7 2 41,7 3-70,-8-3-22,11 6 0,-11-2 10,7 0 0,-7 7-18,2-1 1,-2 3-18,2 2 0,-4 6 83,3 0 1,-3 14 99,-2-3 1,0 7-51,0-1 1,0-1-68,0 7 0,0 0-17,0 6 17,0-8-26,0 6 1,6-8 29,0 4 1,5 4-41,-5-4 0,6-2-10,-7 3 1,3-9 49,-2 2 0,-4-3 9,4-3 1,-3 1-8,3 0 1,-4-7-16,4 1 1,-2-8-163,1 2-30,-3-11 133,6 3-150,-8-5 86,0 0-257,0-3-2,0-7 33,-8 0 52,-1-7 186,-16 5 0,-2-12-134,-8 8 1,-1-1 95,-5 1 0,1 4-221,-12-4 205,4 4 38,-11 2 0,1 0-49,0 0 1,-7 0 53,2 0 0,-5 0 112,-1 0 0,10 0-121,7 0 1,2-2 97,9-3 1,3 1-239,9-8 49,4 8 116,8-11 1,2 11-891,3-7 933,4-1 0,8-5 0,0 0 0</inkml:trace>
  <inkml:trace contextRef="#ctx0" brushRef="#br0" timeOffset="13272">14665 5483 7569,'9'-17'-124,"7"7"1,-14 3 123,13 7 0,-11 0 38,7 0-42,-7 0 97,11 0 0,-11 1 161,8 5 0,-8 4-146,1 7 0,3 0-25,-2 1 0,0-1-41,-6 0 1,5 1-7,1-1 0,0-6-75,-6 1 136,8-8-130,1 3 1,9-7 29,-1 0 1,0 0-9,0 0 1,1-5 16,-1-1 1,6-6-9,0 7 0,0-1-28,-5 6 0,-1 0 44,0 0 1,-5 0 140,-1 0-137,1 0 1,-3 0 50,7 0 0,-7 0-47,9 0 0,-7-2 7,1-4 0,-1 4-15,6-3 1,1 1 7,-1-2 1,0 4-25,1-4 1,-1 4-12,0 2 1,0 0-1,1 0 1,-7 0 22,1 0 0,-3 2 1,3 4 0,1-2-15,-7 7 0,6-5 2,-7 6 1,3-8 5,-2 1 1,-2-1-1,7 2 1,-5-4-28,6 4 1,-1-5-72,6-1 0,1 0-146,-1 0 187,8-7-14,2 5 51,0-6 1,-2 8 0,-8 0-11,0 0 1,-1 2 33,-5 4 0,5-4 111,-5 4 0,5-5-142,1-1 0,0 0 11,0 0 1,1 0-227,-1 0 5,0 0 174,1 0 0,-1-5-113,0-1 0,2-2 114,4 3 0,-3 3-9,3-4 0,-4 4-209,-2 2 42,0 0 1,1 0 233,-1 0 0,0 8 0,1 1 0</inkml:trace>
  <inkml:trace contextRef="#ctx0" brushRef="#br0" timeOffset="13870">14717 6071 7143,'0'-10'-223,"1"3"248,5 7 0,-2 0 136,8 0 1,-7 0-16,7 0 72,-1 0 0,7 0 2,-1 0-25,0 0-141,1 0 0,-1 0 40,0 0 0,0 0-44,1 0 1,-1 0 22,0 0 1,1 6-27,-1-1 0,0 1-127,1-6 1,-1 6 51,0 0 1,-5-1-76,-1-5 1,-5 0 91,5 0 1,-5 0 4,6 0 0,-7 0 233,7 0-175,-8 0-14,11 0 0,-5 0 33,7 0 1,-5 0 240,-1 0-276,1 0 0,5 0 69,0 0-65,1 0 1,-1 0-12,0 0 0,-5 6 9,-1 0 9,1 0-43,-3-6 0,7 0 14,-5 0 1,5 0-7,1 0 0,0 0 9,1 0 1,-1 0 29,0 0 0,2 0 2,4 0 0,-3 0 29,3 0 1,2 0-43,-2 0 0,2 0-63,-2 0 65,-4 0-136,14 0 0,-12 0-159,8 0 1,-6-6-8,5 0 1,-4 0-159,4 6 0,-7 0-16,3 0 1,-11 0-598,-1 0 1031,-9 0 0,13 8 0,-7 2 0</inkml:trace>
  <inkml:trace contextRef="#ctx0" brushRef="#br0" timeOffset="14446">14630 6676 7569,'0'-17'-284,"0"7"879,0 3-54,8-1-611,1 6 0,3-4 156,-1 12 0,-7-2 199,2 8 1,-2-1-179,2 6 1,-4-5 116,3-1-110,5 1 1,-6-1-19,7 1 0,-5-8 13,6 2 0,-7 1 174,7-1-323,-1 0 1,7 0 23,-1-1 0,0 7-51,1-6 1,-1 5 27,0-5 0,0 2-90,1-3 1,-1-3 66,0 4 1,1-4-2,-1-2 0,6 0 9,0 0 0,0-2-80,-6-4 0,3-1 136,3-5 0,-4-1 8,4 7 0,-4-2 95,-2 2 0,1 5-119,-1-5 1,6 4 12,0 2 1,6 0-30,-6 0 1,6 0-60,-6 0 1,6 8-96,-6 3 104,8 4 1,-12 1 0,6-3-82,0-1 0,-6-3 125,4 3 0,-4 1 141,-2-7 0,7 0-98,-1-6 0,2 0 111,-2 0 0,-4 0-16,4 0 0,2 0 117,-2 0 1,6-2-80,-6-4-179,8 4 0,-10-7 48,8 3 0,-8 4-338,2-4 97,-4 4 1,4 2-145,0 0 0,0 0 16,-6 0 0,1 0 360,-1 0 0,0 0 0,1 0 0</inkml:trace>
  <inkml:trace contextRef="#ctx0" brushRef="#br0" timeOffset="20058">14405 7991 7569,'0'-18'49,"0"9"1,0 1 466,0 8-312,0 15 1,2-1-47,4 15 1,-4 0-24,4 5 0,1 8 4,-1 4 0,0 4 26,-6 2 0,2 2 81,4 4 0,-5-4-77,5 3 1,-4 3 27,-2-3 1,6-3-57,0-2 0,-1-4 23,-5 10 0,6-4-87,0-3 0,2-4-17,-3-1 0,-1 0 21,8 6 0,-8-6 19,1 0 0,3-8-126,-2 3 1,5-5 67,-5-1 1,2-3-101,-2-3 0,-5 2 141,5-8 0,2 6-26,-2-6 1,-1 0-119,-5-6 0,6 1 70,0-1 0,0-6-149,-6 1 88,7-8 1,-5 5-314,4-3 177,-4-4-2501,-2 6 1,-8-2 2688,-3-1 0,-5 9 0,-1-5 0</inkml:trace>
  <inkml:trace contextRef="#ctx0" brushRef="#br0" timeOffset="22042">12123 9374 7569,'0'-17'147,"0"-1"1,0 7 129,0-1-223,0 9 35,0-5 187,0 0-76,0 6-302,-8 10 1,-2 4 144,-7 11 1,-2-2 45,-4 2 0,2-2-13,-8 8 0,2-6-34,-2 6 1,4-14-9,8 2 0,-1-3 2,1 3 0,6-2 1,-1-3 0,6 1 21,-5-7-150,7 0 1,-4-4-41,8 4-152,0-5 204,0 7 1,2-2 52,4 0 1,-2-1 68,7-5 0,1 0-39,5 0 1,0 6 7,1 0 0,-1 0 17,0-6 0,8 6 11,4-1 1,4 7 30,1-6 0,7 7 3,-1-1 1,14 3-39,-2 2 0,11 1 5,1-1 0,3 0-530,2 0 0,8 6 118,4 1 1,11 6 0,4-3-1</inkml:trace>
  <inkml:trace contextRef="#ctx0" brushRef="#br0" timeOffset="28033">11984 9582 7569,'-9'0'-1121,"1"0"2304,8 0-1059,15 0-48,-3 0 0,19 0 3,-8 0 0,2 0 2,-2 0 1,4 0-15,7 0 1,1 0 21,-1 0 1,7 0-32,-1 0 1,8 0 13,-2 0 1,4 2-42,2 3 1,2-3-8,3 4 1,5-4-9,7-2 0,2 6 1,4-1 1,-4 1-7,4-6 0,-4 2-26,-2 4 0,6-4-130,0 4 1,6-5 73,-6-1 1,0 0 85,-6 0 1,-2 0-31,-3 0 0,-3 0 31,-3 0 0,-6 0 0,0 0 1,-1 0-20,-4 0 0,-3 2 1,2 4 0,-8-4 2,3 4 0,-5 2 11,-1-3 1,-6 7 143,-1-6 1,-5 1-153,6-1 0,-8-4-14,2 4 1,-1-4 36,1-2 1,-4 5 4,4 1 0,-4 0-14,-2-6 1,1 0 27,-1 0-147,0 0 115,1 0 1,-7 0-586,1 0 309,-8 0 263,-12 0 0,-11 8 0,-16 1 0</inkml:trace>
  <inkml:trace contextRef="#ctx0" brushRef="#br0" timeOffset="-24665">432 2682 7569,'6'-12'-40,"0"1"1,7 5-5,-1-6 0,3 8-113,3-1 1,-1 3 24,0 2 120,1-8 1,-1 6 32,0-4 1,0 4-122,1 2 1,1-5 193,4-1 1,-4 0-6,4 6 1,-4 0-11,-1 0 1,-1-6-7,0 1 1,3-1-95,3 6 66,-12 0 0,12 6-111,-11-1 0,3 9 120,2-3 1,-5 5-172,-1 1 0,-7 0 86,2 1 0,2-1-68,-2 0 0,-1-5 82,-5-1 0,2-5-11,4 6 12,-4-9 0,13 5 6,-3-8 1,3-2 7,2-4 0,3 3-7,3-9 0,-2-5-104,8-6 0,-6 0 98,6 5 1,-8 7-8,2-1 1,-4 3-33,-2-3 96,1 4-51,-1 8 8,0 0 1,-7 8 67,-4 4 1,-3 3-69,3 2 22,-4 1 1,8-1-11,-5 0 1,-1-7-19,8-4 13,-1-4 0,7-2 33,-1 0 1,0 0-37,0 0 1,1-2-2,-1-4 0,0 4-10,1-4 1,-1 4 14,0 2 1,1 0-82,-1 0 1,2 0 73,4 0 1,-4 0-64,4 0 1,-3 0 51,-3 0 1,2-2-7,4-3 0,-4 3 17,4-4 1,-3-2 6,-3 2 1,0 1 97,1 5 0,-7 0-106,1 0 0,-1 2 36,6 3 0,-1-1-19,-5 8 0,5-7-21,-5 7 0,5-6 22,1 5 0,0-7-52,0 2 1,1-4 23,-1-2 0,0 0-9,1 0 0,-1 0 22,0 0 0,6-2-9,0-4 1,0 2 91,-5-7 1,1 1-82,4-1 0,-4-3-15,4 8 0,2-5 22,-2 5 1,2-5-37,-2 5 0,-4 0 10,5 6 0,-5 0-10,-2 0 0,-5 0-25,-1 0 0,-1 2 27,1 4 47,5-4 1,-13 5-40,9-7 1,-6 6 103,5 0 1,-5 0-50,6-6-13,-1 0 0,6 0-18,1 0 0,-1-6-1,0 0 1,1 0-42,-1 6 7,0 0 0,0 0 14,1 0 1,-7 0 11,1 0 41,-1 0 1,7 0-45,-1 0 1,0 0-18,1 0 1,-1 0 22,0 0 0,6 0 0,0 0 1,2 0-8,-2 0 0,-2 0 7,8 0 1,-6 0-44,6 0 1,-6 0 34,6 0 1,-6 0 39,6 0 1,-8 2-43,2 4 0,2-4 110,-2 4 1,0-4-99,-6-2 1,3 0 2,3 0 1,-2-2 27,8-4 1,-2 2-17,1-7 1,3-1 130,-8-5 0,8-1-78,-2 1 1,-2 0 23,1 0 0,-1 7-92,2 4 1,-2 4-60,-4 2 1,-4 0-2,4 0 1,-9 8-331,-3 4 385,1 3 0,5 2 0,0 0 0</inkml:trace>
  <inkml:trace contextRef="#ctx0" brushRef="#br0" timeOffset="-23259">381 3650 7569,'0'17'-738,"5"-5"702,1-1 0,2-1 81,-2 2-102,3 3-14,8-5 64,1-1 4,-9-1 0,7-10 63,-5-4 1,-1 2-62,1-7 0,1-1 39,5-5 0,1 0-30,-1-1-30,0 1 0,6 0 1,0-1 0,0 7-133,-5-1 153,-1 9 1,0-5-6,0 8-5,1 0 0,-1 0 38,0 0 1,1 0-67,-1 0 62,0 8 0,1-6-29,-1 3-4,0-3 0,0 4 17,1 0 0,-1-1-97,0-5 1,-5 0 80,-1 0 0,1 0-20,5 0 20,0 0 1,1 0-14,-1 0 0,0-5-71,1-1 54,-1 0 14,8 6 1,0 0-14,4 0 1,-4-2-3,-8-3 1,0 3 24,1-4 1,-1 4-21,0 2 100,0 0 1,1 0-51,-1 0 0,0 6 19,1-1 1,-1 7-39,0-6 1,0 5 36,1-5 1,-1 6-24,0-7 1,1 3 16,-1-2-4,0-4 0,1 11-4,-1-7 1,6 0 7,0-6 1,2 0-18,-2 0 1,-2-6-23,8 0 1,0-7 24,5 1 0,1 3-48,0-3 1,-3 8 59,-3-2 0,4-1-2,-5 1 0,-1 0-8,2 6 0,-6 2 0,6 4 0,-8-2 71,2 7 1,2-7-69,-2 2 1,2 2 35,-2-3 0,-2 3-24,8-2 0,-6-4-17,6 3 0,-6 3-9,6-2 1,-6 2-7,6-3 0,-8-3 11,2 4 1,2-4-8,-2-2 1,0 0 6,-5 0 1,5 0-11,0 0 0,5 0-42,-4 0 0,4 0 36,-5 0 1,6 0-39,-6 0 1,6-2 41,-6-4 0,2 4-2,-2-3 1,-4 3-9,4 2 1,-3 0 1,-3 0 17,0 0 0,1 0-12,-1 0 0,-6 5 62,1 1 0,-1 0-53,7-6 16,-1 0 1,0 0-15,1 0 1,-1-2 1,0-4 0,0 4 2,1-3 0,-1 3 2,0 2-7,1 0 1,-1 0 2,0 0 1,-5 0-56,-1 0 1,1 0 46,5 0 0,0 0 7,1 0 0,-1 0-8,0 0 1,6-6 0,0 0 0,0-2 0,-5 3 0,-1 3 1,0-4 0,1-2 65,-1 3 1,0-1-59,1 6 0,-7 0 66,1 0-63,-1 0 1,6 0 17,1 0 0,-1-2-19,0-4 1,1 4 0,-1-4 0,6-1-9,0 1 1,2-7-9,-2 1 1,4-3-21,7-3 0,-5 1 31,0 0 0,-8-1 54,2 1 0,-3 6-53,-3-1-61,0 8 0,0-9-96,1 7 1,1 0-121,4 6 272,-4 0 0,14 0 0,-6 0 0</inkml:trace>
  <inkml:trace contextRef="#ctx0" brushRef="#br0" timeOffset="-21943">346 4446 7569,'0'-18'-161,"0"1"87,0 7 0,2 3-161,4 7 0,1 2 197,5 3 0,1 5 172,-7 7 0,6 8-9,-7 4 15,9 4-122,-12 1 1,7-1 4,-3-4 1,-4 2 60,4-8-37,3 0 1,-5-8-13,8-3-2,-8 3 1,5-13-45,-3 4 0,-2-4-89,7-2 0,-5-2-140,6-4 112,-8 4 2,11-13 0,-11 11 45,7-8 1,-1 6 50,1-5 0,5 1 1,-5-1 1,-1-5-11,1 5 0,1-3 4,5 3 0,6-3 15,0 9 1,0-7 85,-5 6 0,-1 1-76,0 5 1,1 0 109,-1 0 0,6 2 123,0 3 1,2-1-126,-2 8 0,-4-1-33,4 6 1,-3 7-44,-3-1 0,6-2-3,0-10 1,0 5-19,-6-5 1,1-3-20,-1-2 0,2-4-158,4-2 189,-4 0 1,12-2 2,-8-4-212,8-4-1,-12 1 129,6-7 0,-2 7-14,0-9 1,2 1 11,-2 0 0,-2-1-13,8 1 1,-6 2 65,6 3 0,-6-3 13,6 3 0,-8 5 137,2 1 4,4 4-180,-8 2 233,6 0 0,-7 8-149,-1 1 0,-6 3 13,1-1 0,-2 1-26,1 5 1,4 0-7,-3 1 0,3-7-12,3 1 1,-1-8-16,0 1 0,2-3 61,4-2-42,-3 0 1,7-2 10,-4-3-87,4 3 79,-1-14-36,7 14 1,-12-7 0,8 3 0,-6 4-19,6-4 0,-2 4-9,2 2 0,-2 0 55,-4 0 1,-2 0-3,8 0 0,-8 0 117,2 0-127,4 0-1,-8 0 0,8 0 87,-4 0-78,-4 0 1,6 2 6,-8 4 3,1-4 1,-1 12 46,0-9 1,1 3 1,-1-2 0,0-2-24,0 7 0,1-5 2,-1 5 0,-5-5 22,-1 6-35,1-8-1,5 3 0,0-1 39,0 0-33,1 0-32,-1-6 0,0 0-63,1 0 1,5-2 24,0-4 1,7-2-118,-1-3 0,-2-5 103,2 5 0,-6-3-9,6 3 0,-8-3 143,2 9-107,4-9-33,-8 4 165,6 1-133,-8 1 57,1 8 1,-7 2 110,1 4 0,-8 3-75,1 9 0,3 1 5,-2 4 1,2-4-61,-3 4 0,-3-3-11,4-3 0,4-2-169,1-3 192,-3 3-11,7-13 0,-5 6-46,7-8 32,0 0-40,1 0 1,5-8 0,0-4 0,0-3 19,-6-2 0,6 0-18,0-1 0,0 1 46,-5 0 1,5-1 3,0 1 1,0 6 170,-6-1 6,0 8-147,-7-4 1,5 8 79,-3 0 0,3 2-31,3 4 0,-1-2 1,0 8 1,2-3-73,4 3 1,-1 1-80,6-7 1,1 0 42,6-6 0,-1 0-113,1 0 0,-2-6-82,-5 0 200,5-7-1,-14 3 0,12-7 30,-8-1-82,0 1-9,2 8 0,-6-5-129,4 8 1,-1-5 145,1 5 55,-4 0 0,6 6 0,-8 0 0</inkml:trace>
  <inkml:trace contextRef="#ctx0" brushRef="#br0" timeOffset="-20516">381 5570 7556,'7'17'-310,"1"0"144,3 0 0,3 1 20,-8-1 0,7-5 164,-1-1 1,-3-7 28,3 2 0,-6 1-7,5-1 0,-5 0 4,5-6 1,-5 0-21,6 0 0,-7 0-27,7 0 0,-6-2 26,5-4 0,1 2-20,5-7 0,0 5-67,1-5 0,-1 1 48,0-2 0,1-1-18,-1 7 0,0 0 101,0 6-81,1-7 7,-1 5 1,-5-6 111,-1 8 0,1 0-42,5 0 1,6 6-22,0 0 0,6 7-38,-6-1 1,8-3 2,-3 3 1,-1-1 10,2 7 0,-8-1-9,2 0 1,2-1-1,-2-5 0,0 5-12,-5-5 1,-1 4-58,0 3 57,1-9 8,-1 7 1,-6-12-153,1 7-6,0-7 94,-3 11 1,7-13-130,-5 4 0,4-4 112,3-2 1,1-2-7,4-4 1,-2-3-38,8-9 1,-6 1 27,6 0 0,-8-1 190,2 1-167,-4 8 68,-1-7 181,-1 14-106,0-5 34,0 7 1,-5 0 55,-1 0 1,-5 5-109,6 1 1,-6 8-7,5-3 1,1-1 10,5 1 0,-6-1-29,1 1 1,-1 3-93,7-8 99,-1-1-44,0-5 1,6 0 4,0 0 0,1-2 21,-7-3 0,0 1 1,0-8 0,1 6-9,-1-5 0,0 7 4,1-2 1,-1-1-21,0 1 0,0 0-1,1 6 1,-1 0-89,0 0 103,1-8-40,-1 7 0,0-7-1,0 8 1,1 0 24,-1 0 1,0 0-16,1 0 18,-1 0 0,0 0 10,1 0 0,-7 0 181,1 0-138,-1 8-45,-1-7 0,5 9-38,-3-4 41,-5-4 4,9 5 1,-7-7 28,9 0-28,7 0-3,-6 0 0,6 0 2,-8 0 0,0 0 12,1 0 1,1 0-2,4 0 1,-4-5-34,4-1 1,-4-2 9,-1 2 0,-1 5-37,0-5 46,1 4 0,7-6 0,-6 6-65,4-4 62,-4-3-15,-2 7 4,1-6 1,-1 8 26,0 0 1,-5 6 7,-1 0 1,-7 7-28,2-1 0,2 3 2,-3 2 0,7-5 40,-6-1-37,7 1-19,-3-2 1,1 3-2,1-7 0,-1 0 14,7-6 1,1 0-4,4 0 1,-4 0 2,4 0 0,-4-2-3,-1-4 0,5 2 6,0-7 1,2 5 0,-2-6 1,-4 6-4,4-5-2,4-1 0,-8 3 0,8-7 2,-4 5 0,-2-4-45,8-3 1,-6 1-8,6 0 0,-8 1 43,2 5 0,-4 3-4,-1 8 0,-1 0 140,0 0-73,1 8-61,-9 1 0,5 9 226,-9-1-217,9 0 4,-12 8 0,11-6 8,-7 4 1,7-5-8,-1-7 0,-2 3-4,1-8 0,1-1 4,5-5 1,6 0-13,0 0 0,2 0-4,-2 0 1,-2-7 1,8-5 0,-2-3 88,2-3-76,3 9 10,-5-7 1,2 7 8,0-8 1,-6 5-77,6 0 0,-2 3-110,2-3 1,1 3-3,-7 3 0,2 4 159,-2-4 0,-3 4 0,5 2 0</inkml:trace>
  <inkml:trace contextRef="#ctx0" brushRef="#br0" timeOffset="-19192">329 6711 7569,'0'-10'333,"0"3"110,0 7-526,7 23 1,-3-2 107,8 19 0,-6 2-142,5-1 1,-5 5 99,5-6 0,-5-5-94,6-6 0,-7-8-50,7 2 216,-8-4-13,3-2 0,-5-7-118,4-4-52,-4-4 6,6-2 131,-1 0 1,-3-2-67,8-4 1,-1-4-1,7-7 1,-1-6-7,0 0 1,2-6-129,5 6 1,-3-8-10,7 3 139,-6 3 19,10-8 1,-11 16 140,8-1-187,-8 1 36,12 15 1,-14-6 187,4 8 0,-3 4-26,-3 8 1,0-1-8,0 12 0,1-2-69,-1 3 1,0-5 14,1 4 1,-1-4-41,0-2 39,0-7-26,1 5 1,-1-13 169,0 4-164,1-4-17,-1-2 1,0 0 3,0 0 0,3 0-29,3 0 1,-4 0-2,4 0 0,-4 0-9,-1 0 1,-1 0-106,0 0 1,0 0 108,1 0 1,-1 2-1,0 4 0,1-4-128,-1 3 1,0-3 103,0-2 0,3-2 31,3-3 1,-4 3 21,4-4 1,-2-2 128,2 2 0,-4-1-125,4 1 1,-3 4 82,-3-4 1,6 6 86,0 6-142,0-4-10,-6 13 0,1-5-77,-1 7 102,8-7-68,-6 5 0,6-5 3,-7 7 1,-1-2 2,0-3 0,0 1-16,1-7 1,5 0 16,0-6 1,2 0-2,-2 0 0,-2-2-76,8-4 0,-2-3 74,2-9 0,3 7 7,-3-1 0,-2 3 18,2-3 1,-6-1 1,6 7 0,-6-2 29,5 3 1,-6 3 120,1-4 1,-4 6-136,-2 6 0,0-3 31,1 9 0,-1 0-129,0 5-16,1-8 103,-1 7 0,2-14-165,4 3 165,-4 5-36,14-8 1,-12 6-3,8-8 1,-8 0 32,2 0 1,2 0 5,-2 0 0,6-6 6,-6 0 1,0 0 19,-5 6 0,-1 0-63,0 0 1,0 0 35,1 0 0,-1 0-109,0 0 0,1 6 64,-1 0 0,0 5-14,0-5 0,1 0 7,-1-6 1,0 0-12,1 0 0,-1 0 45,0 0 1,0-8-2,1-3 1,-1 1 120,0-1 9,1-1-136,-1-5 1,0 5 175,1 1 4,-9 7-137,7-11 0,-7 13 54,8-4-59,1 4 0,-1 2-1,0 0 0,-5 0-38,-1 0 0,-5 0-18,6 0 1,-3 2 169,3 4-127,3-4 0,-5 7 77,7-3-98,0-4 1,6 6 4,0-8 0,2 0-1,-2 0 0,2-6-3,4 0 0,4-6-12,-4 7 1,2-3-97,-3 2 1,3 4 92,-8-3 11,0 3-19,-13 2 0,5 2-10,-3 3 1,-3 5 117,3 7 1,-6 1 211,5-1 0,-5 0-205,5 0 0,-5 1-41,6-1 1,-3-5-19,3-1 1,3-7-122,-3 2 1,9-4-43,2-2 1,2-8 83,-2-4 1,2-9-298,4-2 157,3-8 2,-12 12 1,5-12-138,-8 8 319,0 0 0,8-2 0,2-2 0</inkml:trace>
  <inkml:trace contextRef="#ctx0" brushRef="#br0" timeOffset="-17990">87 2284 7569,'0'-17'-125,"0"-1"135,0 9-56,0 1-90,0 8 174,0 15 0,0-1 24,0 15 1,2 0-14,3 5 1,-3 8-71,4 4 0,-4 4 122,-2 2-77,0 0 0,0 8 2,0 3 0,0 4 25,0 3 1,0 1-49,0 4 0,0 3-244,0 9 1,0 1 246,0 4 0,-2 3 18,-4 3 1,5-45 0,0 1-5,-1-2 0,-1 0 0,-1 2 0,0 0 32,1-2 0,0-1 0,-8 47 25,5 0 0,-6-7 33,7 1 0,-7-4-30,6-1-88,0-1 0,6 1 8,0-1 0,0 1 13,0-1 0,-5 1-5,-1-1 0,0 6 12,6 0 1,0 3-13,0-3 0,0-2-77,0 8 72,0 0 0,0 0-7,0 0-1514,0-8 1523,0 5 1,0-9-59,0 0 0,0-1-87,0-4 0,6-4 78,0-8 1,-1 0 48,-5 0 1,0-2 1,0-3-1,0-5 1,0-7-20,0 0 17,0-8-34,0-1 0,-5-9 226,-1 1 0,0-8-473,6-4 1109,0-4-814,0-8 0,0-22 0</inkml:trace>
  <inkml:trace contextRef="#ctx0" brushRef="#br0" timeOffset="-16840">260 2284 7333,'17'0'-481,"0"-8"0,0 6 428,1-3 0,-1-5 4,0-2 1,1 5 165,-1 1-154,0 4 0,0 2 108,1 0 0,-7 0-59,1 0 121,-1 0 1,7 0-24,-1 0 1,6 6-72,0 0 1,8 5-49,-2-5 1,3 5 44,3-5 0,5 6 15,1-7 0,7 3-21,-2-2 0,9-4 20,3 4 1,2-4-35,-3-2 0,-1 0 95,7 0 0,-1 0-26,1 0 1,10 0-14,-3 0 1,3 0-49,-4 0 0,6-6-153,0 0 1,3-6 125,-8 7 0,3-7 79,-10 6-95,12-7 1,-4 11 0,4-4 0,-4-1 2,-2 1 0,-2 0-9,-3 6 0,1 0 114,-7 0-83,-1 0 1,-1 0 20,-4 0 0,10 0 3,-11 0 0,5 0-25,-4 0 1,-2 0 14,-4 0 1,4 0-40,-4 0 0,2 0 44,-2 0-56,4 0 0,-19 2 138,4 4 0,-7-4-140,1 3 30,4-3 1,-20 0 9,5 4 0,-5-4 0,4 4 0,-5-2 14,-1 1-23,-7-3 0,12 6 15,-5-8 1,-1 0 3,1 0 0,1 0 16,5 0 0,0 0-9,1 0 1,-7 0-4,1 0 0,-1 0-21,7-8-3,-1 6 1,-6-5 29,1 7-17,-8 0 0,9 2 56,-7 3-57,7-3 1,-3 8-18,7-4 1,1-4 0,-1 3 13,0-3 0,2-2-2,5 0 0,-5-6 18,4 1-14,-4-1 1,4 0-15,0 0 11,8-7 0,-18 11-70,5-4 73,-5 4-54,4 2 44,1 0 1,-3 2-5,-3 4-5,3-4-1,-5 6 5,7-8 1,0 0 2,0 0 1,-5 0-35,-1 0 0,-5 0-178,6 0 1,-8 0-321,3 0 86,1 0 450,-6 0 0,6 0 0,-8 0 0</inkml:trace>
  <inkml:trace contextRef="#ctx0" brushRef="#br0" timeOffset="-16158">4393 2388 7246,'0'17'268,"0"0"-52,0 8-116,0-6-32,0 14 1,2-6 11,3 8 0,-3 1-30,4 4 1,-4 5-89,-2 7 1,0 1 91,0 5 1,0 9-88,0 8 0,0 6-845,0-6 902,0 7 0,0-3-145,0 8-25,0-1-1045,0 1 1161,0-9 1,0 1-107,0-4 1,6-4 3,-1 4 1,1-4 100,-6-2 0,2 1 27,4-1 1,-4 2-1,4 4 0,-5-2-33,-1 7 20,0-14 1,0 16-8,0-7-1068,0 0 1073,0 10-49,0-14 1,2 6 168,4-8 1,-4 6-141,4 0 0,2 0-16,-3-6 0,1 0 20,-6 0 1,6-5-4,0-1 0,-1-1 110,-5 1-109,0 4 11,0-5 1,0-1 160,0-3-147,0 3-20,0-7 246,-7 13-218,5-13 0,-6 12 0,8-9-76,0 9 613,-8-13 0,6 1-532,-3-8 144,3 0-28,2-1 1,0-1-52,0-4 515,0-3 0,0 11-563,0-8-9,0 8 1,0-6 9,0 4 8,-8 4 144,6-13 0,-6 17-148,8-8-167,0 8 71,-7-10 0,5 6 79,-4-4-51,4 4 38,2-21 1,0 9-235,0-15-8,0 0 225,0-13 24,0-3 0,0-7 0,0 0 0</inkml:trace>
  <inkml:trace contextRef="#ctx0" brushRef="#br0" timeOffset="-14735">17 7282 7569,'0'-10'-752,"0"2"1565,0 8-752,0 23 0,0-7 2,0 18 0,0-9-37,0 4 0,0-8-14,0 2 1,0-3 3,0-3 1,2-2 1,4-3-105,-4 3 103,6-13-128,-8 6-298,0-8 493,7 0-35,3 0 0,7 0-9,1 0 1,-1 0 9,0 0 0,2 0 60,4 0 0,2 0-47,4 0 1,4 0 99,-4 0-104,3 0-3,3 0 1,7 0 22,4 0 0,-1 0-66,1 0 1,2 0-6,9 0 0,-1 0-3,8 0 0,-1-2-11,6-4 1,-5 4 2,-1-4 0,0 4 24,6 2 1,1-2-17,-1-3 1,-6 3 29,1-4 1,-1 4 4,6 2 0,-2 2-14,-3 4 1,3-4 4,-3 3 0,1 3-39,-2-2 0,5 5-73,-5-5 1,4 6-44,2-6 0,1-1 134,-1-5 0,0 0 24,0 0 0,-6 0-23,1 0 0,-8 0 0,1 0 1,-3 0 42,-2 0 1,0 0 12,0 0 0,-6 0-59,0 0 0,0 0 6,6 0 0,0-5 1,0-1 0,-6 0-6,0 6 1,-2 0-184,2 0 172,4 0 137,-6-8 1,1 6-116,-5-3 0,2-3 13,-1 2 1,-1 0 6,-6 6 0,-5 0-37,0 0 1,-2 0 12,2 0 0,2 0 0,-8 0 0,5 0 1,-5 0 0,8 0-28,-2 0 1,-2 0 0,2 0 1,-2 0-6,2 0 1,1 0-15,-7 0 0,2 0-5,-2 0 0,-3 0 24,3 0-4,-4 0-524,-2 0 181,0 0 358,-7 0 0,-2-7 0,-8-3 0</inkml:trace>
  <inkml:trace contextRef="#ctx0" brushRef="#br0" timeOffset="-13616">7125 88 7569,'0'17'-969,"0"2"746,0 4 832,0 4-356,0 8 0,-6 7-40,0 4 0,1 10-70,5 2 1,5 9-42,1 2 0,8 2-343,-3 10 0,3 1 280,-3 11-301,4 3 0,-12-44 0,-2 1 289,5 2 0,0 0 1,-4-2-1,0 1 19,1 4 0,-1 0 1,0-2-1,-2 1-51,1 0 1,-2 1-1,1 5 1,-2-1 31,0-1 1,-1-1 0,1 0 0,0-1 113,-4-1 1,0 0-117,4-4 0,0-1 0,-4 6 0,-1 0 24,4-4 1,0-1 59,-3 1 1,-1 0 0,-1 43 36,-3 0 1,-3-12-240,8 6 0,1-15 131,5 4 1,0-8 84,0-4 1,0-7-216,0-5 1,0-3 59,0-2 1,0-6-102,0 0 0,0-9-62,0-3 1,0-1 29,0-10 0,-2 0-886,-4-6 1051,-4 1 0</inkml:trace>
  <inkml:trace contextRef="#ctx0" brushRef="#br0" timeOffset="-12915">7038 36 7569,'18'0'-1428,"1"0"1428,4 0 0,4 0 0,7 0 0,9 0 0,3 0 0,4 0 0,2 0 0,7 0 0,5 0 0,9 0 0,2 0 0,7 0-790,-1 0 1507,-4 0-319,7 0 1,1 0-214,7 0 0,-39 0 0,0 0-110,-1 0 1,0 0-1,-1 0 1,1 0-87,0 0 1,0 0 0,-1 0 0,0 0-29,6 0 1,1 0 66,0 0 0,-1 0 1,3-1-1,0 0-16,-3-2 0,1 0 1,3 2-1,1 0-41,-4-1 0,-1-2 0,1 1 0,-1-1 103,-4 1 0,-2 0-61,1 0 1,0 0-1,-1 3 1,0 0 13,47 0 0,-6 0-142,-11 0 0,-6 0 111,-12 0 1,2 0-6,-7 0 0,0 0 11,-6 0 0,-2 0-72,-4 0 1,-4 0-216,-8 0 116,1 0 479,-8 0-675,6 0 1,-14 0 342,4 0 22,-12 0 0</inkml:trace>
  <inkml:trace contextRef="#ctx0" brushRef="#br0" timeOffset="-12049">7108 3443 6413,'0'9'-42,"0"7"1,0-7 128,0 8 1,7 1 0,-5 1 136,4 4 0,-4 0 173,-2 12-236,0-5 0,0 20-46,0-4 100,8 4-129,-7 2 1,7 6 27,-8 0 1,6 7 70,0-2-137,-1 5 1,1-1-80,0-4 1,0-1 31,-6-5 1,0-5-71,0 0 1,0-2 124,0-10-25,-8 1 0,4-7 112,-7 1-111,7 0 1,-10-1-11,9 1 1,-7-1-3,6 1 1,-1-1-10,1 1 1,4 5 11,-4 1 1,4-7-88,2-5 1,0-8-392,0 2-328,0-3 522,0-3 1,2-8 260,4-3 0,-4-4 0,6-2 0</inkml:trace>
  <inkml:trace contextRef="#ctx0" brushRef="#br0" timeOffset="-11462">7108 5276 7569,'-10'0'-382,"2"2"-102,8 3 1,2-1 374,4 8 1,4-8 352,7 1 0,8-1 43,4 2-96,3-4-193,11 5 1,3-7-2,11 0 1,7-5 134,11-1 1,3 0-61,9 6 0,-1-6 144,1 1 1,9-1-84,-44 6 1,0 0 0,0 0-1,1 0-278,5 0 0,0 0 0,-1 0 0,1 0 206,3 0 0,-1 0 0,-2 2 1,-1 2 15,1-2 1,0 1-20,-1 4 0,1 0-39,2-6 1,1 0-1,-1 3 1,1 1-27,0-1 0,-1-2 0,-3 0 0,-1 0 41,-1 3 1,0 2-1,1-3 1,-1 1-40,0 1 1,0 0 0,-1 1 0,0-1-110,43 0 0,-46 0 1,-2-1-55,44 1 1,-1 0-75,-6-6 0,-5-2-295,0-4 0,-14-3 537,2-9 0,-7-7 0,-1 0 0,-3 0 0,3 2 0,5 0 0</inkml:trace>
  <inkml:trace contextRef="#ctx0" brushRef="#br0" timeOffset="-10523">10601 88 7569,'-10'0'124,"2"0"188,8 0-322,0 7 0,6-3 196,0 8-260,7-1 0,-3 7 174,0 7 1,3 1 30,-7 9 1,5 7-25,-5 4 1,0 14 39,-6 9-326,0 8 0,0 10 276,0-1 0,-2 14-73,-1-48 0,0 0 0,2 1 0,0-1-84,-4 46 0,3 2 22,2-8 0,0-5 57,0-6 0,5-3 67,1 3 0,2 2-19,-2-8-84,-4 7 178,5-11 1,-7 12-75,0-8 1,0 6 88,0-6 1,0 13-90,0-2 1,-2 7-20,-3-1 1,3-2-193,-4 8 1,4-2 63,2 2 1,0-4-7,0-7 0,0-8 43,0-4 0,0-10 1,0-2 1,0-7 51,0 2 1,2-5 202,4-1-251,-4 0 34,5 0 1,-7 0 15,0 0 1,6 0-65,0 0 67,0 0-8,-6-1 0,5 1-86,1 0 0,2-6 302,-2 0 1,-5-5-343,5 5 0,2-6 68,-2 6 1,-1-7 18,-5 1 1,0 2 42,0-1 0,0-1 6,0-5 0,0 5-11,0 0 1,-5 3 85,-1-3 0,-6-4-53,7 5 0,-3 1-18,2-2-11,4 1 1,-5-7-3,7 1 1,0-6-18,0 0 1,0-6-88,0 6 1,0-14-188,0 2 44,0-3 133,0-5-239,0-1 147,7-8-488,-5 0 428,6 0 1,0-8 0,1-1 0</inkml:trace>
  <inkml:trace contextRef="#ctx0" brushRef="#br0" timeOffset="-9219">7505 831 7569,'-17'0'0,"7"0"0,-5-7-489,13 5 227,-6-6 65,8 8 219,-7 0 0,5-2 31,-4-4 73,4 4 1,8-13-87,0 4 1,7 1 85,-1-2 0,-3 1 181,3-6-183,-1-1 0,7 7 75,-1-1 1,0 6-97,0-5 1,1 7-129,-1-2 0,0 6 81,1 6 0,-7 4-141,1 7 1,-1 0 85,7 1 0,-3-1-82,-4 0 0,5-5-17,-5-1-16,5-7-56,1 11 152,0-13 1,1 6-2,-1-8 32,0 0 0,0 0-1,1 0 0,-1-6-39,0 0 0,1-7 5,-1 2 0,0 1 24,1-2 0,-1 9 3,0-3 1,6 2 23,0-2-34,0 4 0,0-5 8,0 7 0,6 0-7,-6 0 0,6 0 12,-6 0 1,2 0-10,-2 0 14,-4 0 0,12 0 4,-8 0 1,8 0 17,-2 0 1,-2 0 3,2 0 0,-1 0-1,7 0-21,-1 0-5,1 0 0,-2 0 45,-4 0-31,3 0 29,-5 0 1,2 0 10,0 0 1,-6 0-27,6 0 1,-6 5 3,6 1 0,-6 2-2,5-2 1,-1-5 10,2 5 1,4-4-154,-4-2 126,-4 0 1,5 0-54,-7 0 0,6 0 0,-4 0 26,2 0 1,-6 0-14,2 0 0,-3 0 43,-3 0 0,0 0-1,0 0 1,-5 0-5,-1 0 1,-5 0 11,6 0 1,-6 0-137,5 0 112,-7 8-50,11-6 1,-5 7-108,7-3 0,-5-4 113,-1 4 0,1-4-11,5-2 1,0 0 20,1 0 0,5 0-10,0 0 0,-4-2 17,-2-4 0,-3 4 88,9-4 0,-10 4 22,-1 2-109,-1 0 23,-1 0 15,5 0 0,-5 0-18,7 0 1,0 6-3,1 0 0,-1 5-13,0-5 0,3 6-9,3-6 1,-2 1-29,8-1 0,-6-4-2,5 4 1,-5-10 195,6-2-155,-8-7-9,4 11 331,-7-14-146,-1 7-25,0-1 0,-5 2-55,-1 8 0,-5-1-52,6-5 0,1 4-67,10-4 0,-2 2-130,8-2 0,0 3 160,6-9 0,-9 1 0,-1-7 0</inkml:trace>
  <inkml:trace contextRef="#ctx0" brushRef="#br0" timeOffset="-8361">7644 1281 7569,'0'-17'0,"0"7"-581,0-5 341,0 13 0,2-6 411,3 8-34,5 0-22,0 0 0,5 6-6,-4 0-97,-3 7 28,8-3 0,-7 5 12,8-3 0,1 1 11,-1-7 0,0 5 73,1-5 0,5 0-61,0-6 0,0 0-6,-6 0 0,0 0-142,1 0 0,-1 0 122,0 0 0,-5 0-141,-1 0 133,1 0-50,-3 0 1,7 0-76,-5 0 0,-1 0 59,1 0 1,1-6-6,5 0 1,3-7 25,3 1 0,-4 3-8,4-3 0,-4 6 48,-2-5-41,1-1 1,5 3 17,0 3-12,0 4 0,-12 2 30,1 0 0,-1 0 1,7 0 1,-7 8-5,1 3 1,-3 5 4,3 1 0,3 0 1,-3 1 0,3-3 9,2-4 1,1 5-31,-1-5 6,8-3 1,-4 0-15,8-8 0,-6 0 27,6 0-39,-8 0 1,12-2 0,-5-4 0,-1 2 1,2-7 0,-6 7-5,6-2 1,-8-2-8,2 3 1,2-1-5,-2 6 1,2-6-3,-2 0 19,-3 1 1,5 5-35,-8 0 1,0-6 29,0 0 0,1 0 52,-1 6-51,-7 0 1,-1-6 50,-3 1 11,-4-1-25,6 6-9,-1 8 1,3-1-141,7 5 130,-7 3-4,5-13 0,-5 12-82,7-9 74,-7 1 11,5-6 0,-5 0-5,7 0 0,-6 0 22,1 0 0,0 0 73,5 0 0,-6 0-35,1 0 0,-1-2 16,7-4 1,-7 3-11,1-9-34,-1 8 0,7-5-22,-1 3 0,0 2 54,0-8-65,1 1 0,-1-1 8,0 1 1,1 7 23,-1-2 0,0 4-9,0 2 0,1 0 3,-1 0 0,-5 0 31,-1 0-167,1 0 139,-3 0-964,7 8 518,-7-6 413,9 6 0,-9-1 0,-1 3 0</inkml:trace>
  <inkml:trace contextRef="#ctx0" brushRef="#br0" timeOffset="-7577">7488 2025 7569,'0'-10'-806,"0"2"464,8 8 112,-6 0 0,7 2 210,-3 4 0,-2-2 40,7 7 1,-5-5-15,6 6 1,-7-7 94,7 7 1,-1-6 11,7 5 1,-7-7 189,1 2 0,-1 1 99,7-1-208,7 0-72,-6-6 0,8 0-28,-4 0 0,-2 0-54,8 0 1,-8 0-102,2 0 1,-2-6 76,2 0 1,-9-7-56,3 1 0,-4 3 21,5-3 1,-7 7-152,1-7 167,-1 1-8,7 1-42,-9 2 24,7 8 1,-13 0 10,9 0 0,-6 0 2,5 0 1,-7 2 14,2 4 0,1 4-10,-1 7 1,6 0 87,-6 0-93,7 1 10,-11-1 1,8-5 29,-5-1-26,-3-7 5,6 11 0,-6-13 2,4 4 0,-3-4 12,9-2-14,-1 0 1,7-6-42,-1 0 1,0-7-11,1 1 1,-1-1-19,0 1 65,1-3-13,-1 5 0,0-1 212,0-1-207,1 1 87,-9 1 194,7-5-212,-7 13-18,9-6 1,-7 8-18,1 0 1,-7 0-2,7 0 0,-6 6-98,5 0 106,-7 7-8,11-11 1,-11 8-143,8-4 146,-1-5-18,-1 7 0,5-8-1,-3 0 1,3 0 35,2 0 1,1 0 17,-1 0 0,-5-6-8,-1 1 1,1-7 82,5 6 1,-6-5-85,1 5 0,-2-2 2,1 3 1,5 3-108,-5-4 31,-3-4 0,7 8-102,-3-3 9,-5 3-1,9 2 4,-14-8-51,13 6 1,-11-6-74,7 8 0,-5 0-180,6 0 1,-7 0 412,7 0 0,-1 8 0,7 2 0</inkml:trace>
  <inkml:trace contextRef="#ctx0" brushRef="#br0" timeOffset="-7002">9425 1817 7569,'8'-10'0,"-7"-5"278,7 13 521,-8-6-546,8 8-360,1 0 130,9 0 1,-1 0-130,0 0 1,-5 2 62,-1 4-37,-7-4 107,4 6 1,0-3 5,3 1 1,-1 0-24,1-6 1,-5 0-38,6 0 76,-1 0 0,6-6 8,1 0 1,-7 1-173,1 5 1,-1-2 56,7-4-52,-1 4 47,0-6 0,0 8-8,1 0 41,-1 0 0,0 0 18,1 0-17,-9 0 1,7 0 35,-5 0 0,-1 0 26,1 0 1,-5 0 72,6 0-43,-9 0 0,7-1-58,-4-5 29,-4 4-23,13-6 1,-11 8 16,7 0 14,1 0 13,5 0 1,-1 8-28,-5 3 75,5-3 23,-15 7-175,15-5 105,-14 7-19,13-7-17,-5-2 0,1-8 1,1 0 145,1 0-153,-5-8 1,7-2-1,-3-7-8,3 0 1,2-1 47,1 1 1,-1 0 4,0 0 0,1-1-62,-1 1 1,0 5-125,1 1-121,-1 7 41,0-11-197,0 13 0,1-6 21,-1 8 79,0 8 0,1-4 305,-1 7 0,0 1 0,0 5 0</inkml:trace>
  <inkml:trace contextRef="#ctx0" brushRef="#br0" timeOffset="-6288">7730 2578 7569,'-25'-17'-177,"14"7"1,-5-5 133,16 3 1,0 2-97,0-1 1,2 1 140,4-1 0,4-5 119,7 5 0,0 3 63,0 2 76,1-3-48,-1 7 1,2-6 8,4 8 0,-2 0-131,8 0 1,0 0-13,6 0 0,-7 6-67,1 0 1,0 13-103,6-2 1,-3 4 98,-3-3 0,-2-3-103,-4-3 1,-4 3-124,4-3 84,-3-5 40,-11 1 0,7-2-19,-5-1 35,5 1 87,-7-6 0,6-6-16,-3 1 1,9-9-20,2 3 0,2 1 12,-2-1 1,-4 5-3,5-6 1,-11 8 5,-1-1 1,-3 5-57,3 5-73,3 5 119,-13 7 0,11 1 117,-7-1-127,8 0 38,-12 0 0,7 5-6,-3-5 0,-2 4 3,7-9 0,-5-5 8,6-1 0,-1 2-1,6-3 1,1 1 9,-1-6 1,6-6-18,0 1 7,8-9-10,-12 5 0,8-9-31,-4 1 31,-4 7 0,14-5 0,-14 7 0,4-3 0,-4-3 26,-1 9 0,-1-3 1,0 2 1,1 4-42,-1-3 0,0 1 0,0-2 1,1 4-87,-1-4 0,2 4-352,4 2 450,-4 0 0,14-7 0,-6-3 0</inkml:trace>
  <inkml:trace contextRef="#ctx0" brushRef="#br0" timeOffset="-5847">9684 2353 7569,'0'-10'-6,"0"-5"178,0 13 1,8-5-205,3 7 0,-1 5-169,2 1 0,-7 6 199,7-7 1,-6 7 93,5-6 95,1 7-170,5-3-7,0-1 0,-5-1 192,-1-8-180,-7 0 11,12 0 1,-13 0 16,9 0 0,-6 0-18,5 0 1,-5 0-17,6 0 1,-7 0-15,7 0 0,-1 0-103,7 0 1,-1 0-29,0 0 145,1 0-17,-1 0 0,2-6 150,4 0-145,-4-7 18,6 11 0,-7-11 7,-1 7 1,0 0-62,0 6 25,1-8 0,-1 6-75,0-3 0,1 9-183,-1 1 1,0 7-539,1-6 803,-1 7 0,8-3 0,2 7 0</inkml:trace>
  <inkml:trace contextRef="#ctx0" brushRef="#br0" timeOffset="-5030">7903 3322 7569,'-17'-8'145,"7"-2"-7,-5 1 0,11-5 70,-8 8-193,9 1-13,-5 5-177,8 0 1,0 7 151,0 5-10,8 3 91,-6 3 0,11-1 19,-7 0 0,7-2-47,-1-3 1,3 1-40,2-7 0,6 6 37,0-6 1,6-1 33,-6-5 0,2 0-56,-2 0 1,4 0-5,8 0 0,-1-2-73,1-3 89,0-5-1,7-7 1,-4 5-167,8 1 75,-7-1 0,11-7 1,-4-2 7,4-2 0,-4 5 51,0 7 1,-7-1-3,1-5 0,2 6 125,-1-1-120,-1 8 0,-7-9-13,-5 7 122,5 0-99,-14 6 0,8 0 24,-4 0-11,-4 8 1,6 0 26,-7 3 0,-3 4 1,-1-3-27,-3 3 0,-5 3-6,5-1 0,-5-2 5,6-3 0,-1 3-1,6-3 1,-3-5-174,3-1 165,-11-4 0,23-2-9,-12 0 1,4 0-20,-3 0-30,-1 0 1,2-2-11,4-4 0,-8-3-4,9-8 0,-9 5-14,8 0 1,-4 1 38,-2-6 1,-1 5-6,-5 1 0,5 5 139,-5-6-116,-3 8 0,7-3-30,-3 7 0,-3 0 135,3 0 338,-8 0-212,11 0-130,-5 0 0,7 0-73,0 0 44,1 7-16,-1-5 0,0 6-69,1-8 69,-1 0-25,0 0 1,6 0-18,0 0 35,8-8 28,-12 6 0,12-11 6,-8 7 0,8-7-99,-2 1 1,3-3-102,3-2 1,-6 5 44,-1 1 0,1 1-209,6-2 308,-1 5 0,1-1 0,0-2 0</inkml:trace>
  <inkml:trace contextRef="#ctx0" brushRef="#br0" timeOffset="-4037">7868 3961 7569,'-17'0'0,"8"0"-568,-7 0 197,14 0 240,-13 8 118,13-6 50,-6 13 1,8-11 260,0 8-90,0-8-50,0 11-57,0-5 1,2 7 20,4 0 0,-2-2 114,7-3 1,-5 3 32,6-3-126,-1 3 1,6 1-187,1-5-51,-1-3 118,0 0 1,-5-7-108,-1 5 1,1-4 97,5-2 1,1 0-20,-1 0 0,-6 0-40,1 0 0,-1 0-2,7 0 1,-1-6 16,0 1 0,1-1 10,-1 6 1,0-2-107,0-4 120,8 4-2,-5-5 0,7 7-19,-4 0 0,-4 1-9,4 5 1,2 4-4,-2 7 0,0-5 13,-6-1 0,1 1 0,-1 5 1,-2-5-16,-3-1 0,3-1 2,-3 1 0,-3 3 47,3-9 0,-1 1-13,7-6 1,-1-2 2,0-3 0,8-1-29,4-12 0,-2 5 1,2-10 1,-8 6-13,2 5 0,2-3-53,-2 3 119,0-3 0,-6 5 4,1 4 1,-7 5 62,1 1 0,-7 0-98,7 0 1,-6 1 47,5 5-43,1-4-17,-3 6 1,7-6-67,-5 4 1,5-5 42,1 5 1,0-4-87,1-2 139,-1 0 0,0 0 81,0 0 1,3-6 38,3 1 6,-4-1-133,6 6 1,-8 0 113,0 0-105,1 0 7,-1 0 0,0 0 3,1 0 0,1 2-44,4 4 1,-4-5-142,4 5 1,-4-4 84,-1-2 1,-1 0 24,0 0 1,1-6 131,-1 1 1,6-9-18,0 3 0,0-3-23,-6 3 0,1-5-8,-1 5 0,6 1 31,0-1 0,0 5-41,-6-6 1,1 8-15,-1-1 1,-6 1-23,1-2 1,5 2-127,6-7 0,6-1-363,-6-5 254,8 7 69,-4-5 179,0 5 0,5-15 0,-5-2 0</inkml:trace>
  <inkml:trace contextRef="#ctx0" brushRef="#br0" timeOffset="-2730">9823 4186 7569,'0'10'-74,"-2"-1"-38,-4-3 1,4 10 141,-4 7 0,4 9 10,2 3 1,6 1 48,0 10-64,7-7-5,-11 11 1,12-12-174,-9 8 166,9-7-51,-12 3 0,5-7-4,-7-1 1,0-5-25,0 0 1,0-8-292,0 2 219,0-4 138,0-1 0,-7-9 0,-3-1 0</inkml:trace>
  <inkml:trace contextRef="#ctx0" brushRef="#br0" timeOffset="-2177">9805 4186 7569,'6'-17'607,"0"0"0,7 5-433,-1 1 1,9 5-205,2-6 0,10 6-27,1-5 117,1 7 39,15-11 0,-18 13-102,9-4 30,-9 4-75,3 2 1,-4-2-57,-8-4 0,0 4 121,-6-3-64,1 3 45,-1 2 0,-8 2 54,-3 3 1,-4 5-83,-2 7 62,0 1 1,0-1 1,0-5-66,0-1 77,0 1-65,0 5 0,0 0 3,0 0 0,0 1 51,0-1 0,0 0-6,0 1 0,0 1 17,0 4 1,6-2 67,0 8 0,1-6 119,-1 6-192,-4-8-4,6 4 0,-3-2-46,1 0 75,0 0-79,2-6-61,-6 8 1,7-5 64,-3 3 0,-4-4-17,4-2 0,-4 2 49,-2 4 0,0-3-13,0 3 0,0-4 111,0-2-3,0-7-102,0 5 98,0-5-69,-8 7-56,6-7 0,-8-1 15,5-3 1,1-4-7,-8 4 0,1-4-8,-7-2 0,-5 0 1,0 0 1,-7 0-78,1 0 1,2 0-160,-2 0 133,8 0 1,-10 0-23,8 0 135,0 0 0,6-8 0,-1-2 0</inkml:trace>
  <inkml:trace contextRef="#ctx0" brushRef="#br0" timeOffset="-1303">7886 4791 7569,'11'0'-121,"1"0"1,-1 2 107,7 4 1,7-2-107,3 7 0,3-1 256,-2 2-129,11 3-34,-11-13 1,8 8-4,-8-5 0,-1-3 56,7 4 0,-8-4 1,-4-2 1,-2 6 143,2-1-1,-11 1-138,11-6 145,-14 0-16,9 0-160,-9 8 1,7-6 12,-5 4 0,4-5 2,3-1 0,-1 0-7,0 0 1,-5 0 62,-1 0-212,1 0 0,5 0 91,0 0 0,1 0-33,-1 0 1,0 0 58,1 0 160,-9-7 0,7 5-94,-7-6 0,9 8 16,-1 0 0,0 0-71,0 0 1,1 0 7,-1 0 1,2 0-15,4 0 1,-2 0-139,8 0 0,-8 2-543,2 4 698,-3-4 0,5 5 0,2-7 0</inkml:trace>
  <inkml:trace contextRef="#ctx0" brushRef="#br0" timeOffset="17361">2646 8129 7569,'0'-12'0,"0"1"0,0 5-361,0-5 281,8 7 5,-6-4 60,5 8 1,-5 0 259,4 0-122,-4 0 0,6 8 20,-8 3 1,5 7 13,1 5 1,2 4-66,-2 7 1,-3 8-11,9 5 1,-8 2-59,2 3 0,1 0 91,-1 0 0,6 2-145,-7 4 0,7-5 28,-6 5 0,-1 2-75,-5-3 1,0 9 74,0-3 1,0-2-12,0 3 0,0-10 30,0-2 0,-5-1-10,-1-4 0,0 1 1,6-2 0,0-4 6,0-7 1,0-7-34,0 1 0,0-8 40,0 2-13,8-3 0,1-5 11,9-4 0,-1 3-1,0-8 1,2 5-7,4-5 0,6 0 1,12-6 0,3 0 19,8 0 1,2 0-15,3 0 1,-1 0-67,7 0 1,6 0 45,6 0 1,0 0-7,-5 0 0,10 0-191,1 0 1,7 0 232,-7 0 1,2 0 6,-3 0 1,3 0 6,-8 0 1,0 0-38,-6 0 1,-6 0-36,1 0 1,-3 0 51,3 0 1,-5 0-29,-7 0 1,-8 0-8,-3 0 1,-5 0-15,-1 0 0,-8 0-90,-4 0 0,-4 0-78,-2 0 169,1 0-374,-1 0 261,0 0-362,-7 0-132,5 0 497,-13 0 1,-10 7-1,-11 3 1</inkml:trace>
  <inkml:trace contextRef="#ctx0" brushRef="#br0" timeOffset="17745">4877 9374 7569,'-10'0'207,"2"0"1,16 6-240,4 0 0,9 5-189,2-5 0,8 5 190,-3-5 1,7 2 44,5-2 1,-3-3 144,3 9 0,-1-6-95,1 5 0,-3-1 135,3 1 0,-4 5-81,-1-5 0,-8-1-40,-4 1 1,2-1-34,-2 2 0,-6 1 23,-5-7-141,-8 7 0,3-9 83,-7 8 0,-9-3 74,-9 3 0,-1 3-54,-10-3 0,-1 3-85,-11 2 0,5 6-2,-5 0 0,5 1-105,1-7 0,1 6 85,-1 0 77,8 8 0,-5-12 0,5 6 0</inkml:trace>
  <inkml:trace contextRef="#ctx0" brushRef="#br0" timeOffset="18669">8681 5933 7569,'0'-25'-407,"0"13"523,0-11 0,0 19 552,0-7-663,0 7 1,0-2 43,0 12 1,0 9-10,0 8 0,6 10 26,0 2 1,0 7 88,-6 10 1,0 0-29,0 0 0,0 1 110,0 5 0,0-4-75,0 3 0,0-3 10,0-2 0,0 0 40,0 0 0,0-2-38,0-4 1,1 4-148,5-4 1,-4-2 11,4 2 0,-4-7-70,-2 1 0,6-3 74,-1-3 1,1-5-115,-6 0 0,0-8 52,0 2 1,0-9 1,0-3 1,0-5-61,0 5 107,-8-7-349,7 12 101,-7-15-148,8 7 0,0-6-292,0 4-170,0-4-477,0 5 850,0 1 102,0-6 353,0 6 0,-8-8 0,-1 7 0,-9 3 0</inkml:trace>
  <inkml:trace contextRef="#ctx0" brushRef="#br0" timeOffset="18944">8508 7109 7569,'-9'-2'0,"3"-4"-118,-4 4 141,8-6 321,-5 1 369,7 5-330,0-6-170,7 23-93,3-3 1,7 13-11,1-8 1,-1 1-110,0-1 1,0 0-54,1 0 0,-7 1 44,1-1 1,-1-5-185,7-1 1,-7-7-103,1 2-91,-8 3-100,11-7 99,-5 6 0,1-8 46,1 0 340,-9 0 0,13 0 0,-7 0 0</inkml:trace>
  <inkml:trace contextRef="#ctx0" brushRef="#br0" timeOffset="19111">8889 7022 7569,'9'0'453,"-1"0"0,-14 8-96,1 3-220,-9 5 1,4 1 11,-7 0 0,2 3-51,3 3 1,-1-4-116,7 4 1,-5-4-567,5-2-539,0 8 1122,6-5 0,0 12 0,0-5 0</inkml:trace>
  <inkml:trace contextRef="#ctx0" brushRef="#br0" timeOffset="30410">6364 8112 7569,'0'-18'-466,"0"1"515,0 7 336,8 3-316,1 7 0,3 9-14,-1 9 0,-1 7 59,1 9 1,-1 1-24,-4-1 1,-2 3-2,7 3 1,-7-1-60,2 7 0,-2-8-1,1 3 0,-3-5-145,4-1 1,-4-1-57,-2 1 1,0-1-66,0 1 1,0 0 235,0-1 0,-8 1 0,-1-1 0</inkml:trace>
  <inkml:trace contextRef="#ctx0" brushRef="#br0" timeOffset="31318">6329 8060 7569,'0'-17'61,"0"-1"62,8 1 0,4 5-104,11 1 0,-4 7-188,4-2 1,2 2 198,-2-1 1,6 3 42,-6-4 0,2 4 87,-2 2 1,-2 6-49,8 0 0,-8 5-33,2-5 0,-11 7-83,-7-1 0,-3-3-58,-2 3 0,-2 0 64,-3 5 1,-7 6-155,-11 0 0,2 0-94,-8-6 260,0 1-34,2-1 1,2 0-371,8 0 180,0 1-53,7-1 263,-5-7 0,13 5 0,-6-5 0</inkml:trace>
  <inkml:trace contextRef="#ctx0" brushRef="#br0" timeOffset="32104">6865 8215 7569,'0'-17'413,"0"8"0,14-1-981,3 4 404,4 4 1,-3-7 26,-1 3 0,6 2-31,0-8 1,2 9 120,-2-3 1,-4-2-40,4 2 0,-3-7 68,-3 1 0,0 3 17,0-3-36,1 1 1,-7-6 40,1-1 0,-8 7 15,1-1 1,-5 8-20,-5-1 0,-5-3 2,-7 2 0,-2 0 11,-5 6 1,3 0-2,-7 0 0,4 6 37,-4 0 0,7 5-44,-3-5 1,5 8 118,2-3 1,5 5-77,1 1 0,7 0 6,-2 0 1,4 1 26,2-1 1,0 0 14,0 1 0,2-1-50,4 0 1,4-5-15,7-1 1,0-1-35,1 1 1,1 3-12,4-8 0,-2 1-125,8-1 1,-6-4 102,6 4 1,-6-6-134,6-6 0,-3 4 117,3-4 1,-4-3-83,-7-3 1,-3 2 100,-4-1 0,-1 5-4,-4-5 0,-4 5 42,3-6-97,-3 9 314,-2-5 11,0 0-134,0 6-82,0 10 0,0-2 7,0 11 0,6-4-39,0 5 1,7-7-82,-1 1 1,3-3-13,3 3 99,-1-4 0,0-3 0,0 1-23,1-2 1,-1-2 36,0-2 0,6 0 5,0 0 0,0-2 21,-5-4 1,-1 2 10,0-7 0,-1-1-14,-5-5 0,3 0 16,-9-1 0,1 1 118,-6 0-79,0 0 0,-2 1 1,-3 3 27,-7 1 0,-3 1-112,-3-7 1,-1 7-3,-4-1 0,4 8-56,-4-1 0,4 3-414,1 2 225,1 0 0,0 6 247,-1-1 0,1 16 0,0-1 0</inkml:trace>
  <inkml:trace contextRef="#ctx0" brushRef="#br0" timeOffset="32426">7799 8112 7569,'0'-10'851,"0"2"-1018,0 24 1,6-5 66,0 12 1,5 4 201,-5 2 0,2-2-48,-2 2 0,-4 0 6,3 5 0,-3 1-14,-2-1 1,0 1-7,0 0 0,0-3-58,0-3 1,-2 4-107,-3-4 0,1-5-424,-8 0 1,6 1 71,-5-2 476,7 0 0,-11-6 0,5 0 0</inkml:trace>
  <inkml:trace contextRef="#ctx0" brushRef="#br0" timeOffset="32659">7765 8008 7569,'17'-17'0,"2"7"-316,4 4 198,-3 4 0,10 2 294,-7 0-26,8 8 0,-12 2-33,4 7 0,-3 0 16,-3 1 1,-2 5-63,-3 0 0,-5 2-8,-7-2 0,0-4-14,0 4 0,-7-4 6,-5-2 0,-5 1-297,-6-1 0,-2-2-76,-4-3 1,-2 3-647,8-3 964,0-4 0,-2 7 0,-2-6 0</inkml:trace>
  <inkml:trace contextRef="#ctx0" brushRef="#br0" timeOffset="33271">8197 8164 7569,'10'-8'-35,"3"4"-6,-7-8 0,7 9-353,-1-3 158,3-4 164,3 1 1,-1-7 104,0 5 0,0-5-8,1 5 1,-1-10 90,0-2 1,-1 0-70,-5 5 0,5-7 89,-5-3 0,-1 1-175,1-2 0,-7 2 73,2-2 1,2-2-173,-3 8 0,1-6 73,-6 6 1,-6 0 31,1 6 0,-9 6-10,3-1 0,-5 8-27,-1-2 1,0 12 50,-1 6 1,-5 5 31,0 6 1,0 2 77,6 4 0,-6 9-65,0-3 1,0 3 76,5-3 0,9-1-35,3 1 0,4 0 8,2-1 1,0 1-69,0-1 0,8-5 2,3 0 0,5-8-11,1 2 0,6-5-12,0-7 1,8 2-28,-2-7 0,-2 0 50,1-6 1,1 0-20,6 0 0,-1-2 2,1-4 1,-1 2-1,1-7 0,0-1-26,-1-5 1,-1 0-3,-4 0 0,1-1-6,-6 1 1,-3 0-8,-10-1 0,3 7 12,-9-1 15,1 1 0,-14-5 51,-3 5 1,-4 3-10,-3 8 1,-5 0 9,0 0 1,-2 0 18,2 0 1,4 2 319,-4 4-294,4 4 0,3 7 120,5 0 0,3 0-108,8 1 1,0 5-10,0 0 1,2 0-104,4-6 0,3 0-2,9 1 0,5-1-90,0 0 1,2-1-122,-2-5 1,2 3 236,4-9 0,3 9 0,-5-5 0</inkml:trace>
  <inkml:trace contextRef="#ctx0" brushRef="#br0" timeOffset="33771">9304 8233 7569,'17'0'496,"-7"0"1,5 2-286,-3 3-167,3 5 0,0 9 82,-3 4 1,1-3-76,-7 3 1,0-4-43,-6-2 0,0 0-202,0 1 0,0-1-348,0 0 1,-10 1 540,-7-1 0,0 0 0,-8 0 0</inkml:trace>
  <inkml:trace contextRef="#ctx0" brushRef="#br0" timeOffset="34147">10082 7541 7569,'-17'0'0,"-1"0"-71,1 0 0,0 15-202,0 8 0,-3 10 327,-3 7 1,4-1-51,-4 7 1,-2 0 148,2 6 1,2-6-30,9 0 0,5-5-112,7 5 0,0-8 12,0 2 0,7-9 92,5-2 0,3-8-72,2 2 1,1-5 42,-1-7 0,2 2-111,4-7 0,-3 0 52,3-6 1,2 0-149,-2 0 1,0-6 60,-6 0 0,0-7 36,1 2 1,-9-5 7,-3-1 0,-4 0 2,-2-1 1,-2 7 22,-4-1 1,-5 1 10,-12-7 1,0 9-101,-12 3 0,6 4-108,-5 2 1,-1 0-112,6 0 1,4 0 297,2 0 0,-4 8 0,0 1 0</inkml:trace>
  <inkml:trace contextRef="#ctx0" brushRef="#br0" timeOffset="35430">10307 7697 7569,'7'-18'-43,"-3"1"-30,8 0 1,-6 7-7,5 4 0,6-1-13,6 1 0,1 0 110,-7 6 0,6 0 162,0 0 0,2 0-4,-2 0 1,-4 0-117,4 0 1,-4 8 15,-1 3 0,-7-1-39,1 2 0,-8-7 41,1 7-13,-3-1 0,-9 7-8,-5-1 1,-5-2-45,-6-3 0,-2 1-16,-4-7 1,-4 6 39,5-7 1,3 7 42,1-6-103,-2 7 0,8-9 52,1 7 0,2-5-91,9 6 1,0-6-13,6 5 1,8-5-97,3 5 0,7-7 83,5 2 0,4 2-110,7-3 1,1 7 28,-1-6 1,1 1 58,-1-1 0,-1 4 153,-4 7 1,-4 0-89,-8 1 0,-1 1 207,-5 4 0,-3-2 122,-8 8 0,-2-6 123,-4 6 0,-9-6-126,-8 6 0,-8-8 78,2 2 1,-4-4-65,-1-2 1,-6 1-60,-1-1 0,1-6-473,5 1 0,-5-8 195,0 2 0,1-5 41,10-1 0,-11 8 0,3 2 0</inkml:trace>
  <inkml:trace contextRef="#ctx0" brushRef="#br0" timeOffset="43214">6675 9409 7569,'-34'0'-35,"-1"2"-184,1 3 177,-1 5 0,6 7 119,0 1 1,0 5 35,-5 0 1,7 7 225,4-1 0,6 4-174,5 1 0,-1 1-29,7 0 1,2-1-122,10 1 1,5-6 6,12-1 0,6-6-219,12 1 0,3-6 102,8-6 1,0 3-113,-1-8 1,9-2-30,3-10 236,-3 4 0,7-21 0,-5 4 0</inkml:trace>
  <inkml:trace contextRef="#ctx0" brushRef="#br0" timeOffset="43848">7263 9582 7569,'-7'-16'-48,"-5"5"0,-3-3-97,-3 8 0,1 1 104,0 5 1,-8 0 153,-4 0 1,2 7-44,-2 5 0,8 5 236,-2 6 0,0-2-39,6 8 1,-4-6-144,9 6 0,4-6-18,3 6 1,3-8-71,2 2 1,2-4-22,3-1 1,5-3-15,7-3 0,2-3-128,5-3 1,-3-4 3,7 4 1,-6-6-90,1-6 0,2-4-91,-2-7 0,0 0 94,-6-1 0,0-5 36,1 0 1,-3-2 91,-3 2 0,1 4 59,-7-4 0,0 4-30,-6 1 1,0 1 203,0 0-149,0 0 0,0 5 330,0 1-207,0 7 0,0-2-72,0 12 0,0 3 62,0 9 0,0-1-92,0 0 0,0 2 0,0 4 0,5-3-38,1 3 0,7-4-7,-1-2 1,3 1 7,3-1 1,-1-8-17,0-3 0,1-4 37,-1-2 0,6 0-13,0 0 1,0-2-4,-6-4 1,1-3-24,-1-8 0,6-3 0,0-3 0,0 2-28,-6-8 1,-1 0-9,-5-5 1,5-1 45,-5 1 0,3-3-8,-3-3 0,-1 1 38,-4-7-52,-5 8 19,7-4 1,-8 1 147,0 1 1,0 7 193,0 10-104,-8 4 0,5 9-105,-9 5 0,6 5 50,-5 5 1,5 7-60,-6 11 1,9 4 4,-3 7 1,-2 3-6,2 3 0,1-1-2,5 7 1,-6-8-124,0 3 0,0 1 11,6-2 0,0-1-154,0-11 1,6 3 26,0-8 0,0 6-157,-6-6 1,0 0 99,0-5 0,5-1-21,1 0 0,0-5-568,-6-1 787,0 1 0,0 5 0,0 0 0</inkml:trace>
  <inkml:trace contextRef="#ctx0" brushRef="#br0" timeOffset="44289">7557 9582 7569,'17'-18'91,"1"1"0,-1 5-61,0 1 1,6 7-435,0-2 1,6 4-146,-6 2 581,8 0 0,-4 0 0,8 0 70,-1 0 1,1 0-188,-1 0 1,3 0-17,3 0-58,-3 0 0,11 0 37,-8 0 47,8 0 75,-11-7 0,5 3 0,-7-8-229,-9 9 229,-1-5 0,-7 8 228,-9-8-103,-1 6 1,-16-5 167,-3 7 1,-10 0-94,-2 0 0,-8 5 26,2 1 0,-2 6 23,2-7 1,-1 9 60,7-3 1,2-1-198,9 1 1,4-5 232,8 6-429,0-1 0,8 5-9,4-5 0,11-1-45,5-4 0,5-3 74,2 9 1,-1-6 24,1 5 0,1-5-15,5 6 0,-5-7 7,5 7 0,-11-3 339,-1 3-185,-8 3-135,4-5 1,-15 1 110,-4 1 0,-12-8 3,-6 2 0,-11 1-62,-6-1 0,3 0-1,-3-6 0,-2 0-185,-9 0 0,3 2-623,-3 3 784,11-3 0,-4 6 0,6-8 0</inkml:trace>
  <inkml:trace contextRef="#ctx0" brushRef="#br0" timeOffset="44921">9390 9495 7569,'0'-27'569,"0"-5"-391,0 12 0,0-10-189,0 7 1,6-2-322,0 2 0,5 1-69,-5-6 307,8-1 1,-11-6 47,9 1 1,-8 5 125,2 0 0,-5 8 392,-1-2-249,0 11-113,0-3 0,0 15-43,0 0 0,-1 7 4,-5 11 0,4 7-59,-4 4 1,4 3-89,2 3 0,0 5 47,0 1 1,2-1-130,4-6 1,-4 7-58,4-1 0,-3 1 111,3-7 0,-4 1 23,4-1 0,-4-5 30,-2 0 1,5-8 2,1 2 0,0-4-51,-6-1 1,0-7-71,0 1 70,0-1 0,-2 5-79,-4-5 1,-3-1 106,-9-5 0,1-3 14,0 4 0,0-2 55,-1 2 1,7-4 42,-1 3 1,6-3 132,-5-2-37,7 0 67,-4 0 0,10 0-90,4 0 1,4 0-67,7 0 0,0 0-78,1 0 0,5-5 60,0-1 1,5 0-238,-4 6 0,6-2-74,-1-4 281,-4 4 0,15-5 0,-3 7 0</inkml:trace>
  <inkml:trace contextRef="#ctx0" brushRef="#br0" timeOffset="45284">9874 9236 7569,'-17'0'-132,"2"13"-83,3 4 1,-1 7 200,7-1 1,-5 2 119,5 3 0,0 11-68,6-5 1,0 5 122,0-5 0,2-1-137,4-4 1,-2 2-12,7-8 0,1 2-6,5-2 0,0-6 16,0 0 0,7-7 3,-1-10 1,5 0-34,-5 0 1,6-2-14,-6-4 0,2-3-35,-2-9 0,-3-5 56,3 0 1,-10-6 121,-1 6 0,-3-7-27,3 1 0,-5-4-24,-7-1 0,0 5-64,0 0 0,-5 2 0,-1-2 0,-8 2-89,3 4 1,-4 4-174,-3-4 0,1-2-132,0 2 0,5 2 144,1 9 1,1 3 241,-1 3 0,-5 4 0,7-6 0</inkml:trace>
  <inkml:trace contextRef="#ctx0" brushRef="#br0" timeOffset="45594">10290 9253 7569,'0'19'-178,"0"4"87,0-3 1,0 12 41,0-3 0,0 4-96,0 1 1,0 1 160,0-1 1,0-7 128,0-4 1,5-3-111,1-3-38,7 0 1,-3-1 48,7-5 1,-3 3 100,3-9 1,-3 1-4,9-6 0,-4 0-52,-2 0 1,2 0-172,4 0 1,-3-8 58,3-3 0,-4-5 36,-2-1 1,0-6-15,1 0 0,-9-8-9,-3 2 0,-4 3 51,-2-3 1,-8 2 75,-3-2 0,-5-2-288,-1 8 1,-8-6 67,-4 6 1,-3-4-335,-3 10 1,1-2 433,-1 13 0,-7 0 0,-2 6 0</inkml:trace>
  <inkml:trace contextRef="#ctx0" brushRef="#br0" timeOffset="45965">8975 9685 7569,'12'-5'357,"-1"-1"1,1 8 538,5 9 1,0 10-684,1 2 1,-1 8-341,0-2 1,-5 4-296,-1 1 0,-7-1 288,2-4 1,-4 2-565,-2-8 698,-8 0 0,-9 2 0,-10 1 0</inkml:trace>
  <inkml:trace contextRef="#ctx0" brushRef="#br0" timeOffset="46924">6399 10636 7569,'-27'-9'134,"2"-5"70,7 9 1,-1-7 1,-4 6 1,4 1-24,-4 5 1,4 7 11,1 5 0,3 3-66,3 2 0,3 8-139,3 4 1,4-2 118,-4 2 0,4-6-17,2 6 1,0-8-16,0 2 1,6-4-220,0-1 0,7-9 15,-1-3 0,3-4 114,3-2 0,-1-2-133,0-4 0,8-3-5,4-9 1,-2-7 16,2-4 0,-6-3-23,6-3 1,-6 1-128,6-1 1,-8-1 93,2-5 0,-6 5-39,-5-5 1,-3 5 262,-3 1 0,-4 1-106,4-1 0,-4 2 194,-2 5 1,0-3 27,0 8 0,-2 7 207,-4 11-226,4-5 1,-6 10 46,8 0 1,0 15-11,0 14 1,0 4 25,0 1 0,0 3-153,0 3 1,0-1 54,0 7 0,2-2-109,4 2 1,2 2 3,3-7 0,3 5-142,-9-6 1,9 0-14,-3-5 0,3-2-160,-3-5 0,3 3 43,-9-8 0,9 0-172,-3-5 0,-1-9-128,2-3 581,-9 4 0,13-8 0,-7 5 0</inkml:trace>
  <inkml:trace contextRef="#ctx0" brushRef="#br0" timeOffset="47219">6900 10809 7402,'0'18'-145,"0"-1"0,2-5 434,4-1 1,3 1-133,9 5 0,-1-6-22,0 1 0,1-6-168,-1 5 123,0-7-23,8 4 0,-6-8 9,4 0 0,2 0-22,-2 0 0,0-8-11,-5-3 1,5 1-2,0-2 0,-6 1-78,-5-6 0,-8-1 43,1 1 1,-3 5 4,-2 1 0,-2-1-47,-3-5 1,-5 6 64,-7-1 0,-6 2-79,0-1 0,-8-3 58,2 9-273,4-9 158,-8 12 1,12-5-10,-8 7 1,8 0-71,-2 0 1,4 7 15,2 5 1,1 5-202,5 6 0,3-4 370,8 4 0,0 4 0,0 0 0</inkml:trace>
  <inkml:trace contextRef="#ctx0" brushRef="#br0" timeOffset="47736">7730 10671 7569,'-23'0'-653,"0"0"449,0 0 0,6 0 662,-1 0-195,1 0 0,6 0 5,-1 0 1,8 8 21,-2 3 0,4 5-134,2 1 1,2 0 22,4 1 1,4-3-251,7-4 1,0 5 82,1-5 0,1-3-100,4-2 0,-2-4-25,8-2 0,-8-2-36,2-4 1,2-4 107,-2-7 1,-2 0-75,-9 0 1,3-1 91,-3 1 0,-5 0-5,-1-1 1,-4 7 244,-2-1-133,0 8-76,0-3 1,0 26-8,0 4 1,0 12-12,0-7 0,0 5-10,0 2 0,0 5-23,0 0 0,6 6 32,0-5 1,5 5-34,-5-6 1,5 3 27,-5-3 0,0-9 110,-6 3 0,6-9-18,-1 4 0,1-8-25,-6 2 1,-6-9 36,1-3 1,-9-7 128,3 2 0,-5-2-98,-1 1 1,-6-3-17,0 4 0,-2-4-172,2-2 1,2-6-45,-8 1 0,8-7-141,-2 6 1,-2-5 53,2 5 0,-2-6-94,2 7 0,3-7 79,-3 6 1,4 1-324,2 5-70,7-8 608,3 6 0,14-13 0,3 5 0</inkml:trace>
  <inkml:trace contextRef="#ctx0" brushRef="#br0" timeOffset="48091">8405 10550 7569,'-45'0'143,"5"0"0,4 0 266,1 0 0,2 0-355,4 0 1,1 2 37,10 4 0,-3-4 33,10 3 1,3 5 11,2 1 1,4-1-83,2 2 0,6-1 11,0 6 1,9-1-218,2-5 0,3 5-49,9-5 0,-1-1 77,7 1 0,0-5-53,-1 6 0,6-7 110,1 7 0,-1-6 4,-5 5 1,-6-5 53,-1 6 1,-8-7 7,-3 7 0,-8-1 31,-9 7 1,-1-1 111,-5 0 0,-6-1-27,-11-5 1,-4 5 83,-7-5 0,-1 3-143,1-3 1,-3 4 18,-3-3 0,9-4-175,-4-3 1,12-3-289,0-2-500,4 0 602,2 0 285,7 0 0,2-7 0,8-3 0</inkml:trace>
  <inkml:trace contextRef="#ctx0" brushRef="#br0" timeOffset="48305">8889 10844 7569,'17'2'0,"0"4"0,-5-2 189,-1 7 0,3 1 316,9 5 0,-6 6-412,1 0 0,-3 6-55,-9-6 1,-1 2-231,-5-2 0,-2-4 168,-3 4 1,-7-2-83,-11 2 0,-2-3-37,-4 3 0,-3-6-255,3-6 398,-4 5 0,-1 1 0,-1 10 0</inkml:trace>
  <inkml:trace contextRef="#ctx0" brushRef="#br0" timeOffset="50095">9823 10740 7569,'7'-25'0,"-5"6"0,8-12 59,-4 8 1,-3-6 79,9 6 1,-6-7 102,5 1 1,-5 2-45,6-2 0,-9 6-71,3-6 0,-4 8-30,-2-2 0,0 10-58,0 1 132,0 0-16,0 3-112,0 1-272,0 8 0,2 16 265,4 7 1,-2 7-41,7 5 1,-5 5-9,5 1 0,1 5-3,5-6 0,1 6-9,-1-5 0,0 1-4,0-2 0,1-3-4,-1 3 1,-5-9-69,-1-2 1,-7-2 4,2 1 0,1-3 28,-1-7-275,0-1 189,-14 0 1,-3-5-79,-12-1 1,1-7 62,-6 2 0,5-4 13,-6-2 1,0 0 62,-6 0 1,1 0 70,-1 0 1,3 0-3,3 0-55,-4 0 0,14 0 434,-4 0 20,11 0 12,5 0-281,22 0 0,-4 0 73,13 0 1,-3 0-113,2 0 1,4 0 2,7 0 0,1 0-115,-1 0 0,1-2 66,0-4 0,-3 4-180,-3-4 1,2 4-121,-8 2 0,0 0-544,-6 0 822,0 0 0,1 0 0,-1 0 0</inkml:trace>
  <inkml:trace contextRef="#ctx0" brushRef="#br0" timeOffset="51984">10480 10464 8011,'0'9'344,"0"7"0,0-7-296,0 8 1,0-5 22,0-1 0,0 1-326,0 5 138,-8 1 1,6-1 210,-4 0-211,4-7 89,2 5 1,0-11 66,0 8-46,0-9 0,8 5 7,4-8 1,3 0 15,2 0 0,6 0-5,0 0 0,0 0 4,-5 0 1,1 6 6,4 0 0,-4 7 1,4-1 1,-3-1 21,-3 6 1,-2-3 4,-3 9 1,1 2 17,-7-2 1,0 6 86,-6-6 0,0 6-38,0-6 0,-6 2 14,0-2-178,-7-4 1,9 6 74,-8-8 1,7-7-227,-7-4-131,8 3-334,-11-7 348,5 6 0,-1-8-585,-1 0 900,8 0 0,-11 0 0,5 0 0</inkml:trace>
  <inkml:trace contextRef="#ctx0" brushRef="#br0" timeOffset="52210">10445 10533 7569,'2'-23'-116,"4"0"3,-4 0 1,13 11 151,-3 0 1,3 9 273,2-3 0,3-2 57,3 2-240,3 1 1,3 5-53,0 0 1,2-2-13,9-4 0,-3 4-151,3-4 1,-5 4-209,-7 2 0,3 2 293,-8 4 0,0-4 0,-5 6 0</inkml:trace>
  <inkml:trace contextRef="#ctx0" brushRef="#br0" timeOffset="58477">11448 10585 7569,'0'-10'207,"0"2"-44,0 8-236,-8 0 1,-1 2 23,-8 4 0,-1-4 114,1 4 0,5-4-2,1-2 1,-1 0 34,-5 0 0,0 0-2,0 0 1,1-8-36,5-4 0,-3 3 34,8-3 0,1 1-15,5-7 1,0-1 20,0-4 0,0 2-121,0-8 0,5 8 15,1-2 1,13-2 30,-1 2 1,3 0-34,-4 6 1,0 1-15,1 5 1,5-3 12,0 8 1,8 1-7,-3 5 0,-1 2-4,2 3 1,0 5 27,5 7 0,-7 8-29,-4 4 1,-3 11 23,-3 7 0,-7 3-1,-5 1 1,-5 1-2,-5 0 0,-5-2-4,-7-4 1,-8 2 27,-4-7 0,2-1 7,-2-5 1,-2-3 90,-9-3 1,4-4-104,-5-8 0,10 1 69,3-1 0,5-6-48,-6 1 14,8-8-35,-4 3-104,7-7 0,11-1 65,7-5 1,2 2-100,9-8 0,3 7 37,9-7 1,-2 8 49,8-1 0,-3 3 15,3 2 0,4 0 24,-4 0 1,3 2 13,3 3 0,2-1 56,3 8 0,-4-1 150,5 6 1,-3-1-24,3-5 0,-5 3 123,4-8 1,-5 5 107,-6-5-185,3 0-76,-12-6 1,5 2-159,-8 3 1,-6-3-43,1 4-414,-8-4 308,4 6-1204,-8-6 1333,0 13 0,-8-5 0,-2 7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1:57.8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1 19758,'17'0'-144,"0"0"0,1 0 171,-1 0 0,0 0 25,1 0 1,5 0-11,0 0 0,2 0 41,-2 0 0,2 0-58,4 0 0,3 0 46,-3 0 1,9 0-60,3 0 1,5 0 28,-6 0 0,8 0-12,-2 0 0,4 0-25,2 0 0,-2 0-7,-4 0 1,4 0 26,-4 0 0,4 0 12,2 0 0,0 0-67,0 0 0,0 0 51,0 0 1,0 0-26,-1 0 1,1 0 19,0 0 1,6 0-42,0 0 1,5 0 57,-5 0 1,7 0 2,-2 0 1,12 0 3,6 0 0,-2 0-23,1 0 1,-7 0 18,2 0 0,4 0-432,2 0 0,-2 0 420,1 0 0,-7 0-4,2 0 1,4 0-2,2 0 0,-2 0-5,1 0 0,-7 0-6,2 0 1,4 0-36,2 0 0,-3 0 43,3 0 0,0 0-35,5 0 1,1 0 24,-1 0 1,3 0-21,3 0 1,-2 0 6,8 0 0,0 0-384,-46 0 0,0 0 0,0 0 1,0 0 382,0 0 0,-1 0 1,1 0-1,0 0-1,0 0 0,0 0 0,0 0 0,0 0 2,0 0 1,0 0 0,-1 0 0,1 0 2,0 0 0,0 0 0,46 0-6,0 0 0,0 0 6,-46 0 0,0 0 0,-1 0 0,0 0 11,47 0 1,-47 0 0,-1 0-21,48 0 1,-47 0 0,0 0 3,1 0 1,0 0 0,0 0 0,0 0 0,0 0 1,0 0 0,0 0 0,1 0-3,2 0 1,0 0 0,45 0-1,-48 0 0,-1 0 0,49 0 2,-48 0 0,0 0 1,46 0 20,0 0 0,-6 0-25,6 0 0,-7 0 46,1 0 0,-8 0-487,3 0 1,-5 0 483,11 0 0,-11 0-24,-1 0 1,-6 0 2,6 0 1,-1 0-13,7 0 1,-1 0 13,1 0 0,-5 0-2,5 0 1,-5 0-2,11 0 1,-5 0-4,-1 0 0,-1 0-2,0 0 0,5 0 0,-5 0 1,5 0 2,-11 0 1,1 0-1,5 0 1,-9 0 22,10 0 1,-10 0-20,3 0 0,-5 0-298,6 0 1,-8 0 295,2 0 0,2 0-26,-2 0 0,2 0 10,-3 0 0,3 0-2,4 0 0,2 0-2,-8 0 0,1 0-5,-1 0 1,2 0 10,4 0 0,-2 0 3,-4 0 1,-10 0 9,4 0 0,2 0-12,4 0 0,-6 0 27,-5 0 1,-1 0-23,6 0 1,-5 0 6,-1 0 0,1 0 0,5 0 0,-6 0 265,1 0 1,-3 0-273,2 0 1,5 0-1,-5 0 1,-1 0-21,1 0 0,-5 0 20,5 0 1,-5 0-4,5 0 0,-11 0 734,6 0 1,-8 0-733,7 0 0,-3 0 518,-2 0 1,0 0-516,0 0 1,0 0 337,-1 0 1,3 0-340,4 0 0,-8 0 108,7 0 0,-7 0-107,8 0 1,2 0-29,-3 0 1,1 0 12,-6 0 1,2 0-4,3 0 1,-5 0 2,0 0 0,6 0-4,-6 0 1,3 0 21,-3 0 0,-2 0-16,-4 0 0,8 0 32,-8 0 0,6 0-28,-12 0 0,6 0 36,-5 0 1,5 0-17,-6 0 1,3 0 3,-3 0 0,-2 0 11,8 0 1,-5 0 1,5 0 1,-2 0-39,2 0 0,4 0 22,-4 0 0,-2 0-65,3 0 0,-9 0 58,2 0 0,-3 0-21,-3 0 1,1 0 31,0 0 0,-3 0-2,-3 0 1,4 0 16,-4 0 0,-2 0 11,1 0 1,-7 0 71,3 0 0,1 0-90,-2 0 1,5 0 0,-5 0 1,2 0 6,-2 0 1,-3 0 42,3 0 1,-4 0 7,-2 0-155,8 0 1,-6 0 61,5 0 1,-11 0-158,-2 0 112,-7 0-185,4 0-22,-8 0 1,0 0 0</inkml:trace>
  <inkml:trace contextRef="#ctx0" brushRef="#br0" timeOffset="3779">1 3459 20883,'11'0'231,"1"0"1,-1 0-231,6 0 1,6 0 73,1 0 0,4 0-34,-5 0 0,2 0 84,-2 0 0,4 0-165,8 0 1,1 0 7,5 0 0,-3 0-56,8 0 1,0 0 42,6 0 1,2 0-44,4 0 0,-3 0 22,9 0 1,-1 0 65,6 0 1,3 0-396,2 0 1,0 0 377,6 0 0,-5 0-24,6 0 1,-6 0 54,5 0 0,-1 0 2,2 0 1,4 0-5,-5 0 1,11 0 5,1 0 1,0 0-42,-6 0 1,7 0 23,-1 0 1,2 0-654,-2 0 0,-3 0 653,3 0 1,-2 0 3,2 0 0,-3 0 12,3 0 1,-4 0-1,-1 0 0,1 0 5,5 0 1,-7 0 8,0 0 0,3 0-26,-3 0 1,-3 0 5,9 0 0,-7 0-38,7 0 0,-2 0 39,2 0 1,-7 0-25,7 0 1,-7 0 7,7 0 0,-4 0-3,-1 0 0,-6 0 17,-1 0 0,1 0 1,5 0 1,1 0 24,-1 0 1,-3 0-33,3 0 1,-1 0 0,13 0 0,-8 0 5,3 0 1,1 0-19,-2 0 1,2 0 6,-2 0 1,-1 0-1,7 0 0,-8 0-15,2 0 1,-3 0 16,-3 0 0,2 0-4,5 0 1,-11 0-2,5 0 1,-5 0-3,5 0 1,-7 0 4,1 0 0,-6 0-400,6 0 0,-2 0 366,1 0 1,3 0-5,-8 0 0,7 0 25,-1 0 1,-2 0-6,2 0 0,-3 0 32,3 0 0,-2 0-32,-4 0 0,-4 0 62,4 0 0,-10 0-203,-1 0 1,-1 0 192,6 0 1,-2 0-38,-3 0 1,3 0 1,-3 0 0,3 0-2,2 0 0,0 0-3,0 0 0,-5 0 3,-1 0 1,0 0-2,7 0 0,-3 0 39,-4 0 0,3 0-36,-9 0 0,7 0 43,-7 0 1,1 0-34,-6 0 1,4 0 356,-5 0 1,11 0-365,-10 0 1,4 0 580,-5 0 0,1 0-587,0 0 0,8 0 16,3 0 1,-1 0-34,1 0 0,-5 0 24,5 0 0,-1 0-36,1 0 0,2 0 14,-7 0 1,7 0-4,-1 0 0,-3 0 22,3 0 1,-7 0-2,7 0 0,-3 0 1,3 0 1,3 0-9,-4 0 1,4 0 19,3 0 0,-1 0-15,0 0 0,-2 0-16,-3 0 1,3 0 1,-4 0 0,5 0-4,1 0 1,0 0 5,0 0 0,-2 0-4,-3 0 0,3 0 6,-4 0 0,5 0-2,1 0 0,-6 0 20,1 0 0,-9 0-18,3 0 0,-2 0 35,1 0 0,-3 0 368,4 0 1,1 0-385,-1 0 0,5 0-5,-5 0 1,5 0 1,-5 0 0,2 0 2,-3 0 1,-3 0-4,4 0 0,-4 0 133,-3 0 1,3 0-139,4 0 0,-4 0-24,3 0 1,-3 0 23,-2 0 0,0 0 1,0 0 0,0 0-2,0 0 1,-1 0-3,1 0 1,-6 0 19,1 0 1,-7 0-21,6 0 1,-6 0 19,6 0 0,1 0-13,4 0 0,-4 0-68,-1 0 1,-6 0 45,6 0 0,-7 0-5,1 0 0,-4 0 20,-1 0 0,0 0-9,-1 0 1,-5 0 82,0 0 0,-8 0-79,2 0 0,2 0 99,-2 0 0,8 0-86,-2 0 1,-2 0 21,1 0 0,1 0-24,6 0 0,-1 0-9,1 0 1,0 0 4,-1 0 1,-1 0-6,-4 0 0,-3 0-13,-2 0 0,-5 0 8,4 0 9,-4 0 0,-2 0-11,1 0 104,-1 0 0,0 0-35,0 0 0,-5 0-20,0 0 1,-7 0-23,7 0 0,-6 0 35,5 0-16,-7 0 13,11 0-86,-13 0 74,6 0-265,0 0-30,-6 0 175,5 0 1,-30 0 0,-6 0 0</inkml:trace>
  <inkml:trace contextRef="#ctx0" brushRef="#br0" timeOffset="9123">2 70 20014,'0'18'510,"0"5"-311,0 0 0,0 7-74,0-1 0,0 6 19,0 5 0,0 4-110,0 8 0,0 0 80,0 0 1,0 6-168,0-1 1,0 3 93,0-2 0,0-3-79,0 9 1,0-9 49,0 3 1,0 4-3,0 1 1,0-2-10,0 3 0,0-7 12,0 7 1,0-1-54,0 6 0,0-5 62,0-1 0,0-5-54,0 5 0,0-7 49,0 2 1,0-5 23,0-1 0,0 6-31,0 0 1,0-3 10,0-9 1,0 4 7,0-3 0,0 3 8,0 1 1,0-4-24,0-1 0,0-8 10,0 2 0,0-3 38,0-2 1,0-1-36,0 1 0,0-3 11,0-3 0,0 4-10,0-4 0,0-2-15,0 1 0,0-1-19,0 2 0,0 2-4,0-8 1,0 6-34,0-6 0,0 2 55,0-2 0,0-2-60,0 8 0,0-8 45,0 2 0,0 2-62,0-2 1,0 2 50,0-2 1,0-2 24,0 8 0,0-8-41,0 2 0,0 2 0,0-2 1,0-5-198,0-7 115,0-7-923,0 4 909,0-8 0,0-23 0,0-6 0</inkml:trace>
  <inkml:trace contextRef="#ctx0" brushRef="#br0" timeOffset="13996">16361 88 19856,'0'-18'-125,"0"7"-114,0-1 589,0 8-89,0-3 158,0 7-299,0 15 0,0-3-50,0 11 1,0 2 2,0-2 0,0 2 27,0-2 1,0 4-15,0 7 1,0-5-69,0 0 0,0 2 76,0 9 1,0-2-141,0 9 0,0-1 73,0 6 0,0 5-55,0 1 0,0 5 23,0-5 1,0 7-104,0-1 1,0-5 31,0-1 1,0 1 36,0-1 1,0-6 10,0-6 1,0-2 11,0 2 0,0-3 76,0-9 1,0 1-74,0-1 1,0 1 64,0 0 1,0-1-34,0 1 0,0-1 7,0 1 1,0-1-28,0 1 1,0 0 17,0-1 1,0 1-44,0-1 0,0 1 36,0 0 1,0-1-84,0 1 0,0-1 67,0 1 0,0-6-10,0 0 1,0-3 11,0 3 1,0-2 0,0-4 1,0-4 95,0 4 1,0 2-96,0-1 1,0 0 101,0 0 1,0-5-84,0 4 0,0-4 18,0-2 1,0 3-19,0 3 1,0-10-12,0 4-14,0-3-5,0 3-147,0 0 164,0 1 1,0-1-89,0 0 0,0-5 74,0-1 0,0 1-23,0 5 1,0-5 8,0-1 1,0 1 7,0 5 0,0-5 78,0-1-26,0 1 0,0 5-12,0 0 1,0-5-25,0-1 0,0 1-13,0 5 1,0-5 16,0-1 1,0-5-2,0 5-12,0 1-16,0 5 9,0 1 0,0-1-9,0 0 1,0-5 25,0-1-1,0 1 0,0 5 33,0 0 1,0-5-37,0-1 11,0 1-3,0 5 92,0 0-63,0 1 0,0-7 46,0 1-79,0-8 16,0 11 0,0-11-50,0 7 47,0-7 1,0 6-9,0-4 5,0-4 1,0 7-29,0-3 0,0-2 96,0 7 9,0-7 14,0 11-83,0-5 0,0 2 1,0-1 31,0-7-98,0 4 90,0-8-87,0 7-21,0-5-922,0 6 1,0-8-1</inkml:trace>
  <inkml:trace contextRef="#ctx0" brushRef="#br0" timeOffset="19549">2041 2145 18365,'0'-11'595,"0"-1"0,0-1-293,0-10 1,6 2-125,0-8 1,1 0-61,-1-5 13,-4-1 1,11-3-60,-7-9 0,2 5 86,-2-16 1,-4 9-127,3-9 1,-3-2 92,-2 3 0,0 1-201,0 10 1,0 0 21,0 11 1,0-1 54,0 13 0,0 5 11,0 7 1,2 7-12,4-2 1,-4 12-124,4 5 0,1 13 71,-1 4 0,6 13 64,-7 5 1,9 6-6,-3 5 1,5 3-136,1 3 0,0-5 21,1-12 0,5 2 27,0-8 1,7-7-3,-1-10 0,-2-4-85,2-1 0,-6-9 106,6-3 0,-6-4-18,6-2 0,-8-2 102,2-4 1,-4-9-98,-2-8 1,1-8 159,-1 2 0,-5-3-30,-1-3 0,-5-7-33,5-4 1,-1-6 5,2-6 1,-5 2 0,-7-7 0,6 5 30,0-5 0,0 13-46,-6-2 1,0 14 153,0 3 1,0 14 79,0 9-119,0 9 0,0-1-76,0 15 1,0 10 16,0 20 0,0-1-25,0 12 0,0-2-13,0 13 0,0-1-77,0 1 1,5-1 52,1-5 0,2-3-134,-2 4 0,-3-10 75,9-2 0,-6-2-265,5 2 0,-5-3 55,5-9 0,-1-1-78,2-4 0,3 1 338,-3-7 0,3 0 0,2-5 0</inkml:trace>
  <inkml:trace contextRef="#ctx0" brushRef="#br0" timeOffset="19750">3113 1817 19880,'0'17'118,"0"0"-41,0 1 0,0-1 140,0 0 1,2 6-239,4 0 1,-4 2 69,4-1 0,1-5-265,-1 4 1,6-4-46,-7-2-105,9 1 366,-5-1 0,1 0 0,-2 0 0</inkml:trace>
  <inkml:trace contextRef="#ctx0" brushRef="#br0" timeOffset="19892">3200 1436 19856,'-18'-26'-1307,"9"8"1307,1 11 0,8 7 0</inkml:trace>
  <inkml:trace contextRef="#ctx0" brushRef="#br0" timeOffset="20566">3476 2111 19856,'16'-19'-62,"-5"-4"119,5 3 1,-7-5-295,9 8 173,-1-8 1,0 0 128,0-4 1,-5-3 56,0 3 1,-7-6 48,7-5 1,-6-4-59,5-8 0,-7 0 74,2 0 1,1-6-70,-1 1 0,0-9-102,-6 3 0,0 4 43,0 1 1,0 12-114,0 5 0,0 7 137,0 5 1,0 10-1,0 7 1,-8 8-125,-3-1 0,1 18 62,-1 10 0,-3 16-46,-9 7 0,4 13 12,-4 10 1,6 8-103,5 10 0,-1-7 52,7 1 0,0-14-92,6 3 1,0-13 68,0 1 1,8-10 3,3-2 1,7-13 68,5 1 1,-2-11-46,8 0 1,-1-5 82,7-7 1,1-3-63,5-8 1,-5-2-60,5-4 1,-5-3 76,-1-9 1,-1-1-1,1-4 1,-2-6-17,-5-11 0,5 1-10,-4-7 0,-2 0 35,2-6 0,-8-5-33,2-1 1,-4-5 116,-2 5 1,-7-5-54,-4 5 1,-4-5 116,-2 5 1,-2 8-20,-4 10 1,2 11 68,-7 6 1,5 5-53,-6 7 0,6 3-67,-5 8 1,1 4-62,-1 8 0,-5 7 74,5 15 1,-4 11-23,-3 6 0,3 9 0,3 9 1,-1 0-98,7 1 1,0-3 80,6-4 0,0 1-10,0-13 0,2 3-40,4-13 1,4-3-88,7-9 1,0-4-36,1-8 1,-1 0 38,0 1 1,0-7-451,1 1 0,-1-8 539,0 1 0,1 5 0,-1 0 0</inkml:trace>
  <inkml:trace contextRef="#ctx0" brushRef="#br0" timeOffset="22242">4670 1817 19856,'9'-8'0,"-1"-1"437,-8-9 29,0 9 36,0 1 198,0 8-505,8 15 0,-6 3-216,3 11 1,3-3 65,-2-3 0,5-1-46,-5 6 1,6-6 100,-7 1 0,7-4-522,-6-2 0,5 0-68,-5 1 0,0-1 490,-6 0 0,0 1 0,0-1 0</inkml:trace>
  <inkml:trace contextRef="#ctx0" brushRef="#br0" timeOffset="22399">4756 1436 19979,'0'-17'258,"0"0"-525,8 7 0,1 4 267,9 12 0,-1 4 0,0 7 0</inkml:trace>
  <inkml:trace contextRef="#ctx0" brushRef="#br0" timeOffset="22729">5033 1938 19856,'-6'23'-157,"0"0"0,1 0 687,5-6-291,0 1 0,1-1-69,5 0 1,4-5-44,7-1 1,6-7-136,0 2 0,2-4 14,-2-2 1,-4 0-76,5 0 0,0-6 122,0 0 0,-1-7-87,-6 1 0,4-9 68,-4-2 1,4 0 0,-9 6 1,-4-6 90,-3 0 1,-3-2-57,-2 2 0,-7 3 102,-5-3 1,-3 4-69,-3 2 0,-1 2-27,-4 3 0,4-1-52,-4 7 0,4-6-118,1 6 0,1 1-81,0 5 0,5 0-16,1 0-385,7 7 1,-10 3 30,9 7 544,-1 1 0,6 7 0,0 1 0</inkml:trace>
  <inkml:trace contextRef="#ctx0" brushRef="#br0" timeOffset="23129">5569 1730 19856,'0'18'-643,"2"-1"735,4 0 0,-3 3 363,9 3 0,-6-2-104,5 8-284,1-1 0,-1 7-82,1 0 0,-6-7 62,5 1 1,-5-8-191,5 2 1,-5-3 2,6-3-63,-8-8 223,3 7 10,-7-14 1,0-2-21,0-12 1,0-3 15,0-2 1,0-8 138,0-4 1,0 2-26,0-2 1,8 0-58,3-5 0,-1 1-6,2 4 1,-1-2 10,6 8 1,1 0-22,-1 6 1,-5 7-79,-1 5 43,1 3 0,3 4-14,-4 3 0,3 5-81,-8 7 1,5 1 95,-5-1 1,2 2-85,-3 4 1,-3-4 64,4 4 1,-4-1-331,-2 1 1,0-4-76,0 4 1,0-4-646,0-2 1036,0 1 0,8-1 0,1 0 0</inkml:trace>
  <inkml:trace contextRef="#ctx0" brushRef="#br0" timeOffset="23433">6243 1748 20438,'-17'0'0,"0"0"0,-1 0 0,3 2 0,2 3 1277,1 7-1140,8 3 1,-3-3-110,7-1 0,1-5 48,5 6 1,4-7-175,7 7 1,2-8 113,4 2 1,-3 1-150,3-1 1,2 7 67,-2-1 1,0 3-26,-6 3 1,-2-1 20,-3 0 1,1 1 66,-7-1 1,0 0 117,-6 0 0,0 1-66,0-1 1,-8-5 134,-3-1 1,-5-5-78,-1 5 1,-6-7-160,0 2 0,-6-4-27,6-2 0,-2 0-143,2 0 1,4 0 220,-4 0 0,4-8 0,1-1 0</inkml:trace>
  <inkml:trace contextRef="#ctx0" brushRef="#br0" timeOffset="23943">7402 1817 19856,'-27'8'0,"4"-5"217,11 9-109,-3-1 1,13 3-46,-4 3 0,4-3 140,2 9 1,0-2-315,0 2 142,8-4 1,8 6-53,7-8 1,7-1-134,-1-5 1,2-3 182,-2-8 1,3 0-26,-3 0 1,2 0 154,-2 0 0,-4-8-57,-8-3 0,-2-7 90,-3-5 0,-4 4 38,-8-4 1,0 4 171,0 2 0,-10-1-167,-7 1 1,-2 0-49,-10-1 0,2 1-356,-2 0 0,2 7 138,4 5 0,4-3-517,-4 2 0,9 0 24,3 6-608,7 0 1132,-4 0 0,16 8 0,2 2 0</inkml:trace>
  <inkml:trace contextRef="#ctx0" brushRef="#br0" timeOffset="24299">7782 1696 19867,'18'-8'0,"-1"-1"0,0-3 0,2 0 0,3-1 170,1-2 1,7-3 233,-1 1-267,-4-8 1,6 6 11,-8-4 1,6-2-57,-6 2 0,0-6-84,-6 6 1,1-8 95,-1 2 1,-2-1-55,-3 1 1,-3-4 18,-3 4 1,-4 2-181,4-1 1,-10 6 45,-2-1 1,-7 4-7,1 2 0,-3 7 133,-2 5 0,-1 3 3,1 2 0,0 2-12,-1 3 1,-3 7-16,4 11 1,-4 4 21,9 7 0,-1 1-6,1 0 0,-1 1 102,7 4 1,0 5-83,6 6 0,2-4-3,4-1 0,-2 0-173,7 6 0,-1-6 59,2 0 1,3-8-390,-4 3 1,3 1 189,-3-2 0,3 1-168,-8-7 1,5 1 408,-5-1 0,0 1 0,-6 0 0</inkml:trace>
  <inkml:trace contextRef="#ctx0" brushRef="#br0" timeOffset="24441">7817 1886 19856,'8'-10'0,"3"1"-179,12 3 181,4 4 0,8-6 182,-1 8-184,1 0 0,7 0 0,2 0 0</inkml:trace>
  <inkml:trace contextRef="#ctx0" brushRef="#br0" timeOffset="24980">9633 1281 19856,'-6'-17'334,"0"-1"91,0 9 84,6 1-278,0 8 1,0 15-34,0 8 0,2 10 22,4 7 1,-2 1-215,8 11 30,-1-4 1,1 13-2,-1-3 0,-1-4 118,1 3 0,3-5-385,-9-6 1,7 2 98,-6-7 0,-1 5-548,-5-6 1,0-5 92,0-7 588,0-6 0,0 10 0,0-5 0</inkml:trace>
  <inkml:trace contextRef="#ctx0" brushRef="#br0" timeOffset="25261">9408 1333 19137,'40'-50'0,"1"6"0,-1 9 0,2 12 0,4 8 0,4 5 530,2 2 0,10 4-176,7 10 1,-4 4-148,10 7 1,-10 10-638,5 8 0,-3 1 593,-9 10 1,-9 0-24,-8 6 0,-7 6-148,-5-1 0,-11 1 305,-13-6 1,-5 0-400,-5 0 0,-7-2 194,-11-4 0,-4-4-181,-8-7 1,-7-3-13,-4-3 0,-4-4 75,-2-8 0,0 1 10,0-1 1,3-7-184,2-5 0,7-3-1015,11-2 604,-3 0 610,12 0 0,-5 0 0,8 0 0</inkml:trace>
  <inkml:trace contextRef="#ctx0" brushRef="#br0" timeOffset="25575">10238 2024 19792,'12'16'0,"-1"-3"0,4-3 30,7-2 1,-1 5-78,8-1 1,-1-3-146,7 3 145,0-9 1,-1 5 34,1-8 1,-8 6 27,-4 0 0,2-1 191,-2-5 1,5-5-95,-4-1 0,-1-8 121,-6 3 0,0-6-81,0-6 1,-5 3 132,0-3 0,-9-2 157,3 2-223,-4 0-96,-2-2 0,-8 6 9,-3-4 0,-6 4 8,-6 1 0,1 3-228,-6 4 0,-1-3 84,-6 8 1,2-5-385,5 5 0,-3 0 193,8 6 0,0 8-471,6 4 0,1 3 665,5 2 0,-5 8 0,7 2 0</inkml:trace>
  <inkml:trace contextRef="#ctx0" brushRef="#br0" timeOffset="25963">11362 1817 19856,'-23'-6'210,"0"0"-106,-8 1 1,10 5 74,-8 0 1,0 0 311,-5 0 0,-1 5 58,1 1-313,7 8 0,2-5-90,7 8 0,7 1-53,-1-1 0,9 6-182,-3 0 0,6 0 87,6-5 1,5 5-214,12 0 1,-2 0 132,8-6 0,0-2-221,6-3 0,-1 3-189,1-3 0,-1-5-871,1-1 1363,-8-4 0,13-2 0,-3 0 0</inkml:trace>
  <inkml:trace contextRef="#ctx0" brushRef="#br0" timeOffset="26338">11570 1800 20334,'-10'7'0,"2"5"0,3 5 0,-1 4 0,2 4 392,2 2 0,2-4-198,0 6 1,0-2-262,0 2 0,0 1 87,0-6 1,6-1-137,0-6 1,7-2 75,-2-3 1,7 1-37,5-7 0,-4 0-82,4-6 1,2-2-28,-2-4 0,0-4 111,-6-7 1,-1 0 20,-5 0 1,3-3 158,-8-3 1,5 4-88,-5-4 1,0 2 90,-6-2 1,0 4-15,0-4 115,0 3 52,0 3 326,0 0-268,0 7-130,0 10 1,0 16-67,0 7 1,0 2 1,0-2 1,2-2-64,3 8-63,-3-1 90,14-1 1,-7 0-421,9-4 0,-1-4-90,0 5 0,0-5-784,1-2 1203,-1 0 0,0 1 0,1-1 0</inkml:trace>
  <inkml:trace contextRef="#ctx0" brushRef="#br0" timeOffset="26926">12140 1851 20171,'0'24'-452,"0"-1"1,2 0 464,4-6 1,-4 2 342,4 4 1,-3-2-218,3 8-129,-4-8 0,6 4-17,-8-7 1,6-7-5,-1 1 0,3-3 4,-2 3 12,-4-5 1,7-7-11,-3 0 0,-4-1 6,4-5 0,-2 2-14,1-8 1,-3 1 55,4-6 0,2-3 117,-2-3 1,5 4-24,-5-4 1,7-2-102,-1 2 0,-3 0 21,3 6 1,-2-1 67,1 1 206,4 0-113,-5-1-359,0 9 111,5 1 1,-13 18-49,4 7 1,-4 2 31,-2 10 0,0-6 61,0 6 0,0-6-30,0 6 0,0-8 5,0 2 0,0-4-7,0-1 0,0-7 2,0 1 17,0-9 59,0 5 1,2-8 111,3 0 1,-1-8-158,8-3 0,-3-10 7,3-2 0,3-2 15,-3 2 1,3 4 5,2-5 1,1-1 16,-1 2 1,0 0 23,1 6 81,-1 0 0,0 1-31,0 5 1,-5 3 69,-1 8 1,-7 2-80,2 4 0,-2 3 11,2 9 0,-4 1-122,3 4 1,-3-2 77,-2 8 1,6-8-485,0 2 0,5 2 213,-5-2 0,8 0-1148,-3-5 585,4-1 741,3 0 0,-1 8 0,0 2 0</inkml:trace>
  <inkml:trace contextRef="#ctx0" brushRef="#br0" timeOffset="27336">12970 2024 19805,'23'0'81,"0"0"0,0 0-163,-5 0 1,-1 0-8,0 0 1,6-2 116,0-3 1,2 3-68,-2-4 0,-1-4 57,6-1 1,-4 1 139,4-1 1,-5-1-91,6-5 0,-8 0 7,2-1 0,-9 3-57,-3 3 0,-7-3 15,2 4 0,-4 1-72,-2-2 1,-8 9 96,-3-3 1,-7 4-66,-5 2 0,2 0 42,-8 0 1,2 0-23,-1 0 0,1 6 37,4-1 0,3 9 75,-3-3 0,4 11-56,2 1 1,5 2 10,1-2 0,7-4-52,-2 4 0,4 2 34,2-2 0,8 0-159,4-6 1,3 1 95,2-1 1,8-6-236,4 1 1,4-8-43,1 2 1,3-5-152,3-1 0,-3 0 76,3 0 0,-4 0 164,-1 0 0,-8-7 189,-4-5 0,4-3 0,0-2 0</inkml:trace>
  <inkml:trace contextRef="#ctx0" brushRef="#br0" timeOffset="27881">13645 2007 20531,'5'-17'0,"1"0"0,-2-1 0,-2 1 0,-2 0 0,0-1 0,2 3 0,4 5 0,3 10 0,1 12 0,-2 7 0,-3 6 0,1 2 0,-2 4 0,-2-1 0,0 1 0,2-4 0,1 0 0,-1-2 0,0 0 0,0-4 0,4-4-861,1-5 856,3-4 0,5-8-17,0 0 0,-5-2 16,-1-4 0,-5-4 21,6-7 0,-3 0 23,3-1-39,3 1 0,-5-6 9,7 0 1,0-2 7,1 2 0,-7 4-29,1-4 1,-1 4 7,7 1 0,-7 9 394,1 3-255,-9-4 1,5 10 45,-8 0 0,6 8-56,0 9 1,-1 2-68,-5 5 1,6-5-45,0 4 1,7-2-150,-1 2 0,9-10 0,2 5 1,6-7 106,-6 1 1,8-5-42,-2-7 1,1 0 36,-1 0 0,4 0 158,-4 0 0,-2-7-53,1-5 0,-5-5 70,6-6 0,-8 2-55,2-8 1,-3 0 99,-3-5 0,0-3-223,1-3 0,-1-5 76,0-6 0,-1-7-160,-5 0 1,4-7 106,-3 2 0,-2-3 104,1 3 0,-7 3 0,2 8 0,-4 14 175,-2 3 1,0 12 388,0 0-425,0 12 0,-6 7-160,0 15 0,-7 9 77,1 14 1,2 7-198,-1-1 0,7 10 134,-2 2 0,4 2-82,2 9 1,2-5-54,4 5 1,-2-7-82,7 1 0,-1-3-304,2-2 0,1-6 196,-7 0 0,5-7-377,-5 1 1,0-9 259,-6-2 0,6-8-765,-1 2 1122,1-4 0,-6-2 0,0 1 0</inkml:trace>
  <inkml:trace contextRef="#ctx0" brushRef="#br0" timeOffset="28252">14423 1817 20238,'10'-8'0,"-3"-1"0,1-1 0,5 4 0,8 4 0,8 2 0,4 0 0,2 0 0,-3 0-71,-3 0-4,11 0 0,-11 0-47,12 0 1,1 0 334,-2 0-114,1 0 1,-7 0 49,1 0 0,-8 0 184,-4 0 1,-4 0 112,-2 0-171,-7 0-24,-3 0 1,-8 2-29,-5 4 0,-4-2-83,-7 7 1,5-5-68,1 6 1,7-7-302,-2 7-102,4-1 1,4 7 191,4-1 0,9 0-103,8 1 1,0-7 78,-5 1 0,-1-1 101,0 7 0,-5-1 54,-1 0 0,-7 0 266,2 1 0,-4-1 190,-2 0-163,0 1 0,-2-3-18,-4-4 0,2 3-37,-7-8 1,5-1-340,-5-5 1,-1 0 87,-5 0 0,5 0 20,1 0 0,-9 0 0,-6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2:40.8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416 137 19856,'0'-17'-388,"0"-1"97,-8 9 573,6 1 760,-5 8-810,7 0 1,0 8-209,0 3 0,0 12 465,0 6-375,0 4 1,2 9-31,3 4 0,-3 6 74,4 6 0,-2 3-23,2 9 0,-5 1 10,5 4 0,-4-2-16,-2 7 0,0-7 25,0 2 0,0-9-136,0-3 1,0-7 5,0 1 0,0-11-79,0-5 1,0-1-22,0-5 0,0 1 99,0-13 1,0 0-322,0-5 1,0-7-17,0 1-954,0-8 512,0 3 756,0-7 0,0 0 0</inkml:trace>
  <inkml:trace contextRef="#ctx0" brushRef="#br0" timeOffset="591">1177 51 19856,'-8'-18'21,"6"1"116,-6 7 1,8 5-5,0 10 0,-5 13-132,-1 11 1,0 5 205,6 6-104,0 5 0,0 12 30,0 1 1,0 7-21,0-1 0,0 3 100,0 2 1,0 4-60,0-4 0,0 10 1,0-10 1,-2-2-15,-3-3 0,3-3-86,-4 3 1,-2-5 43,2-7 0,-5-2-141,5-4 1,-5 0-54,5-11 0,0 3 72,6-9 1,-6-4-295,0-2 1,1-9-29,5-3-218,0 1 0,0-1-146,0 1-409,0-8 1118,0 11 0,-8-13 0,-2 6 0</inkml:trace>
  <inkml:trace contextRef="#ctx0" brushRef="#br0" timeOffset="1121">1 1555 19856,'0'-17'256,"0"7"19,0 3 386,0 7-206,8 15-227,1 4 0,14 16-3,0-1 1,10 3-43,2 3 1,7 4-46,10 8 0,0 0 68,-1 0 1,-4 2-194,-1 3 1,-8-3 0,2 4 0,-3-4 24,-2-2 0,-9-6-64,-3 0 0,-3-8-123,-3 3 1,0-7-259,1-5 1,-7 2-20,1-8-106,-9 0 1,7-12-162,-4 1 291,-4-8 0,5 1-84,-7-10 486,0 3 0,0-21 0,0 4 0</inkml:trace>
  <inkml:trace contextRef="#ctx0" brushRef="#br0" timeOffset="1492">796 2472 19856,'10'-18'0,"0"1"413,-5 0-161,5-8 0,15-8-171,4-7-29,3-8 0,9-2-35,-1-8 1,12-1 88,-6 1 0,8 2-116,-8-7 1,-2 7 95,2-2 1,-7 7-453,1 4 1,-11 5 365,-6 8 0,-4-1 0,-2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3:34.4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0 19856,'-17'0'-147,"7"0"1,1 0 450,3 0-20,4 0 1080,-6 0-1358,24 0 0,-3 0 91,16 0 1,-6 0-149,6 0 0,0 0-13,5 0 0,1 0-23,0 0 1,5 0 73,0 0 1,2 0-95,-1 0 0,-3 0-2,8 0 102,-7 0 0,9 0-42,-8 0 0,1 0-7,-7 0 0,1 0 43,-1 0 1,1 0 8,-1 0 1,-1 0 21,-4 0 0,4 0-38,-5 0 1,-1 0 4,2 0 0,-6 0 5,6 0 0,-6 0 2,6 0 1,-2 0 7,2 0 1,3 0-3,-3 0 0,-2 0-30,2 0 0,0 0-2,5 0 1,1 0 23,-1 0 1,1 0-16,0 0 0,-1 0 43,1 0 0,-6 0-24,-1 0 0,-1 0 0,2 0 1,2 0 8,-8 0 0,2 0 3,-2 0 1,-4 0 0,4 0 1,-4 0-2,-1 0-9,-1 0 0,0 0 4,1 0 1,-1 0-2,0 0 1,1 0-2,-1 0 1,-6 0-1,1 0 0,-1 0 1,7 0 0,-1 0 0,0 0 1,1 0-67,-1 0 0,0 0 60,0 0 0,1 0 9,-1 0 0,2 0-14,4 0 1,-3 0 10,3 0 0,-2 0-10,2 0 0,-4 0-2,4 0 1,-4 0 13,-1 0 0,-1 0 3,0 0 1,0 0 3,1 0 0,-1 0 2,0 0 65,1 0 1,-1 0-44,0 0 1,0 0 4,1 0 0,-7 0 14,1 0 11,-8 0 11,11 0 16,-13 0-310,6 0 0,-8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3:26.3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 19856,'0'-10'-1064,"0"3"990,0 7 537,0-8-181,0 6 205,0-6 0,0 24-348,0 7 1,0 4-38,0 7 0,0-3-51,0 9 0,0 3 51,0-3 0,0 8-91,0-2 0,0 4 35,0 2 0,0 0 2,0 0 1,0 0-16,0 0 0,0 5-6,0 1 1,0-6 14,0-6 0,0-2 5,0 2 1,0-4 8,0-7 0,0-2-3,0-5 0,0 5-121,0-4 0,0-2 110,0 2 0,0-8 10,0 2 0,0 2-22,0-2 0,0 0-2,0-6 0,0 2-18,0 5 0,0-3 19,0 7 0,0-4-90,0 4 0,0-1 82,0 2 0,0-2-21,0-4 1,0-4 3,0 4 1,0 2-3,0-2 0,0 0-31,0-5 21,0-1 0,0 0 135,0 1-109,0-9-1,0 7 2,0-15 32,0 7-121,0 0-59,0-6 1,0 7 15,0-3-148,0-4 181,0 13 1,0-11-378,0 8-80,0-8 79,0 3 458,0-7 0,0 0 0</inkml:trace>
  <inkml:trace contextRef="#ctx0" brushRef="#br0" timeOffset="996">1 1764 19613,'0'12'119,"0"-1"1,0 1-71,0 5 1,0 0 5,0 1 0,0-1-6,0 0 0,0 1 82,0-1-128,0 0 1,0 1 98,0-1-200,0 0 82,0 0 1,0-5-251,0-1 188,0-7-250,0 4 328,0-8 0,0 0 0</inkml:trace>
  <inkml:trace contextRef="#ctx0" brushRef="#br0" timeOffset="3031">2768 70 19856,'0'-10'-852,"0"2"1711,0 8 1,0 14-717,0 3 1,0 12 6,0 0 0,0 3-49,0 3 0,0 1-127,0 5 0,0 1 43,0 4 1,0 4-55,0-4 1,0 4 72,0 2 1,0-6-15,0 0 0,0-2-66,0 3 1,0-5 64,0-8 1,0 1-8,0 0 1,0-3 5,0-3 0,0 4-32,0-4 1,0 3 46,0 3 0,0-6-2,0-1 0,0-1-19,0 2 0,0 4-3,0-4 0,0 3-108,0 3 1,0 5 107,0 1 0,0-1-39,0-5 1,0-1 26,0 1 0,0-6-12,0-1 0,0-6 12,0 1-10,0 4 20,0-1 1,0 3 12,0 0 0,0-8-38,0 2 0,0-4 17,0-1 0,0-1 2,0 0 0,0 1-4,0-1 1,0 0-7,0 1 1,0-7-30,0 1-5,0-1 20,0 6 0,0-5-21,0-1 32,0-7 0,0 6-59,0-4-5,0-4-6,0 5 29,0 1 2,0-6-63,0 6-146,0-1-37,0-5 184,0 6-546,0 0 657,0-7 0,0 7 0,0-8 0</inkml:trace>
  <inkml:trace contextRef="#ctx0" brushRef="#br0" timeOffset="14763">86 2263 19156,'-10'0'218,"3"0"853,7 0-918,15 0 1,-9 0-15,11 0 0,-2 0-44,8 0 1,2 0 0,4 0 1,6 0-15,-1 0 1,1 0-86,5 0 1,-1 0-42,1 0 0,-1 0 81,7 0 0,-6 0-95,6 0 0,0 0 46,6 0 1,0 0 36,0 0 0,6 0-26,-1 0 1,9 0 6,-3 0 1,4 0-12,2 0 0,-1 0-6,-5 0 1,2 0-15,-7 0 0,-2 0 38,-10 0 0,2 0-21,-8 0 1,1 0 17,-7 0 1,1 0-1,-1 0 0,-5 0-5,0 0 0,-6 0 5,6 0 0,-8 0-39,2 0 0,-2 0-5,2 0 1,-9 0-54,3 0 1,-4 0 76,5 0 0,-7 0-68,1 0 48,-1 0-3,7 0 59,-1 0 0,-6 0 13,1 0 1,-6 0 104,5 0-129,-7 0-15,11 0 15,-5 0 0,2 0-42,-1 0 0,-5 0-12,5 0-22,-7 0 2,12 0-4,-7 0 51,9 0 1,-1 0 1,0 0 78,0 0 0,1 0-75,-1 0 1,0 0 49,1 0 0,-1 0-25,0 0-6,0 0 1,1 0-8,-1 0-12,0 0 6,1 0-12,-1 0 1,0 0 0,-5 0 7,-1 0 1,-7 0 1,6 0 34,-5 0 4,-3 0-31,14 0-2,-7 0 0,3 0-4,-1 0 6,-7 0-14,4 0 15,0 0 53,-6 0 246,5 0-260,1 0 1,2 0-57,7 0 0,0 0-13,0 0 1,1 0-150,-1 0 201,0 0-335,1 0 9,-1 0 57,-7 0 1,-5 0 241,-10 0 0,-13 0 0,-9 0 0</inkml:trace>
  <inkml:trace contextRef="#ctx0" brushRef="#br0" timeOffset="22300">103 205 20165,'17'0'323,"1"0"-221,-1 0 1,0 0-5,1 0 1,-1 0 10,0 0 1,2 0-15,5 0 0,2 0-121,9 0 0,0 0 60,-1 0 1,3 0-92,3 0 1,4 0 64,8 0 1,0 0-16,0 0 1,0 0 28,0 0 1,5 0-16,1 0 0,5 0-26,-5 0 0,0 0 33,-7 0 1,7 0 5,0 0 0,5 0 2,-5 0 0,-1 0-47,-5 0 0,0 0-4,0 0 1,2 0-9,4 0 0,-7 0 21,1 0 1,6 0-10,-6 0 1,2 0-3,-8 0 0,4 0 2,-4 0 0,-4 0 41,-2 0 1,-3 0-35,-2 0 1,-7 0 99,1 0 0,-6 0-37,6 0 0,-8 0-21,2 0 0,2 0-1,-2 0 1,2 0-4,-2 0 1,2 0-25,4 0 0,4 0-11,-4 0 1,-2 0-178,1 0 198,-7 0-9,12 0 1,-14 0-81,4 0 0,-3 0 54,-3 0-8,0 0 91,0 0 252,1 0-239,-9 0 166,7 0-158,-14 0 20,5 0 20,1 0-378,-6 0 263,6 0 0,-8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3:21.9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72 18132,'0'-10'196,"0"3"-173,0-1 180,0 6-162,0-6 288,0 1-72,0 5 334,0-6 1,0 27-482,0 4 0,0 12-22,0-6 0,0 4-75,0 1 1,0 6 80,0 1 1,0 5-56,0-6 0,0 8-17,0-2 1,0 6 2,0 6 0,0-8 31,0 8 0,0-10-7,0 3 1,0 1-36,0-6 1,0-7 31,0 1 0,0-7-34,0 7 1,0-3 19,0-3 1,0-3-10,0 4 1,0-5 2,0 11 0,0-5 3,0-1 1,0-1-26,0 1 1,0 2 23,0 3 1,0-5 13,0-1 0,0-1-16,0-10 1,0 6 4,0-6 0,0 6 0,0-6 1,0 0-3,0-6 0,0 2-12,0 4 1,0-4 2,0 4 0,0-3-25,0-3 1,0 0 31,0 1 0,0-1-99,0 0 98,0 0-51,0 1 32,0-1-344,0-7-9,0-3 70,0-7 1,0-15-1,0-4 1</inkml:trace>
  <inkml:trace contextRef="#ctx0" brushRef="#br0" timeOffset="1595">2596 37 19174,'0'-9'153,"0"-6"268,0 13 89,0-6 1,0 23-410,0 8 1,0 6-38,0 0 1,0 9 27,0-3 0,0 9-115,0-3 0,0 7 70,0-2 1,0 4-65,0 2 1,0-1 43,0 1 0,0 6-18,0 0 0,0-1-13,0-5 1,0-6 29,0 0 1,0 0-63,0 6 1,0-2 54,0-4 1,0 2-5,0-7 1,0 5 1,0-6 1,0 1 0,0-7 0,0-5-12,0 0 1,0-8-2,0 2 0,0 2 52,0-2 1,0 8 5,0-2 1,0-2-44,0 1 0,0-1 14,0 2 0,0 2-32,0-8 0,0 0-3,0-6 1,0 1-8,0-1 35,0-8-8,0 7-43,0-14-122,0 5 140,0 1-70,0-6 0,0 8 3,0-5-12,0-3-380,0 6 0,0-8 1</inkml:trace>
  <inkml:trace contextRef="#ctx0" brushRef="#br0" timeOffset="17798">1 2058 19119,'17'0'-42,"0"0"192,1 0 0,-1 0 9,0 0-12,0 0 1,1 0-25,-1 0 1,6 0 34,0 0 1,2 0-82,-2 0 0,4 0 3,8 0 0,-1 0-16,1 0 0,5 0-90,1 0 0,1 0-7,-2 0 0,-3 0 55,3 0 0,2 0-37,-1 0 0,5 0 36,-6 0 0,6 0-9,-5 0 0,5 0-28,-6 0 0,0 0 7,-5 0 1,0 0-9,-1 0 1,7 0-7,-1 0 0,0 0-66,-5 0 0,-1 0 85,1 0 0,0 0-8,-1 0 1,-1 0 0,-4 0 0,3 0 1,-3 0 1,4 0 3,1 0 1,-5 0 4,0 0 0,-2 0 2,2 0 0,3 0 4,-3 0 0,2 0 3,-2 0 1,3 0-11,-3 0 0,-2 0-18,2 0 0,-2 0 17,2 0 1,1 0-1,-6 0 1,4 0-11,-5 0 1,2 0 0,-2 0 0,-3 0 5,3 0 0,-4 0-2,-2 0 1,1 0 15,-1 0 1,0 0-14,0 0 1,1 0 61,-1 0 0,-5 0-51,-1 0 0,1 0 1,5 0 13,0 0 1,-5 0 1,-1 0 0,-5 0 9,6 0 1,-7 0 35,7 0 150,-8 0-169,11 0 1,-5 0 0,7 0-34,0 0-8,1 0 0,-1 0-9,0 0 1,0 0-32,1 0 21,-1 0 1,0 0-27,1 0 76,-9 0-40,7 0 150,-15 0-55,7 0 164,0 0-189,-6 0-2,5 0-33,1 0 20,-6 0-247,6 0 154,-1 0-272,-5 0 265,6 0 1,-23 0 0,-5 0 0</inkml:trace>
  <inkml:trace contextRef="#ctx0" brushRef="#br0" timeOffset="25721">1 0 19777,'11'0'188,"1"0"-51,-8 0 1,11 0-3,-3 0 0,3 0-125,2 0 0,0 0-9,1 0 1,-1 0 87,0 0 1,3 0-83,3 0 1,2 0 18,3 0 0,5 0-71,-4 0 1,9 0 73,3 0 0,7 0-16,-2 0 0,10 0-24,1 0 0,7 0-3,-7 0 1,7 0 14,-7 0-1309,9 0 1322,-13 0 1,13 0-59,-9 0 66,1 0 20,2 0 0,-7 0 12,5 0 0,-6 0-31,-6 0 1,10 0 2,-4 0 0,1 0-20,-6 0 1,3 0-7,-4 0 1,-2 0-31,2 0 1,-8 0 719,3 0 1,-1 0-718,-5 0 0,9 0 35,-10 0 1,5 0-22,-5 0 1,-1 0 0,-4 0 1,2 0 4,-8 0 0,0 0-3,-6 0 0,0 0-3,1 0 1,-7 0 80,1 0-71,-8 0 76,11 0 0,-11 0-62,7 0-2,1 0 1,5 0-5,0 0 0,1 0-2,-1 0 0,-5 0 31,-1 0 1,1 0 26,5 0 166,0 0-117,1 0-157,-1 0 2,0 0-220,-7 0-86,-3 0 351,-7 0 0,0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3:18.7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71 104 19543,'0'-11'-830,"0"-1"594,0 8 316,0-11 1,0 11-37,0-7 1,0 5 176,0-6-171,0 9 0,0-7 287,0 4-27,0 4 360,0-5-552,0 30 1,0-8-14,0 20 1,0-5-96,0 5 1,0 5 72,0 1 0,0 7-70,0-2 0,0 4 19,0 2 1,0 0-18,0-1 0,0 7 16,0 0 1,0-1 11,0-5 0,0 0-50,0 0 1,0 0 44,0 0 0,0-2-58,0-4 0,0 4 48,0-4 0,0-2-39,0 2 1,0-7 51,0 1 0,0-4-4,0-1 1,0 0-6,0-1 0,0 1 7,0-1 1,0-5-17,0 0 0,0-2 9,0 2 0,0 2-7,0-8 0,0 0-10,0-6 1,0 0-3,0 1 1,0-1 26,0 0 1,0-5-4,0-1 0,0 1-29,0 5 1,0 0 19,0 1 0,0-1-65,0 0 0,0 0 86,0 1-231,0-1 120,0 0-534,0-7-148,0-2 744,0-8 0,0 0 0</inkml:trace>
  <inkml:trace contextRef="#ctx0" brushRef="#br0" timeOffset="1679">2683 156 19856,'0'-17'-1400,"0"7"1838,0-5 141,0 5-253,0 1-8,0 1-43,0 0 32,0 6-176,0-5 0,0 20-62,0 5 0,0 5-9,0 0 0,0 4 39,0 7 1,0 8-27,0 5 0,0 2-3,0 3 1,0 6 20,0 0 1,0 7-160,0-2 0,0-1 48,0 1 1,0-7-30,0 2 0,0-6 70,0-6 1,0 2-17,0-8 1,0 6 27,0-6 0,0 1-24,0-7 1,0 1 43,0 0 1,0-7-33,0 1 0,0-6-16,0 6 0,0 0 4,0 6 1,0-1-1,0 1 1,0 5-10,0 0 0,0 1 15,0-7 1,0-5 49,0 0 0,0-2-51,0 2 1,0-2 97,0-4 0,0-4-101,0 4 1,0-10 14,0-1 5,0-1-11,0 7 1,0-7-116,0 1 113,0-8 0,0 5-43,0-3 26,0-4-669,0 6 0,0-8 0</inkml:trace>
  <inkml:trace contextRef="#ctx0" brushRef="#br0" timeOffset="19682">87 2073 19825,'18'0'6,"-1"0"1,2 0 71,4 0 1,2 0 3,4 0 0,4 0 10,-5 0 0,5 0-4,2 0 1,1 0-51,5 0 0,-3 0 10,8 0 0,-2 0-8,2 0 0,4 0-3,-4 0 1,4 0-121,2 0 1,0 0 24,0 0 0,6 0 50,-1 0 1,3 0-22,-2 0 1,-5 0 33,5 0 1,2 0-1,-3 0 0,-5 0 28,-6 0 1,-5 0 11,5 0 1,-6 0-28,6 0 1,-7 0 0,1 0 1,-4 0-24,-1 0 1,5 0 26,1 0 0,-1 0-108,-5 0 1,-7 0 84,1 0 0,-2 0-5,2 0 1,-2 0 26,-4 0 0,-4 0 2,4 0 1,-4 0-9,-1 0 1,-1 0 7,0 0 0,1 0-5,-1 0 0,0 0-3,0 0 0,1 0-32,-1 0 31,0 0 1,1 0-26,-1 0-70,0 0-18,1 0 71,-1 0-3,0 0 36,0 0 1,1 0-19,-1 0 0,-5 0 13,-1 0 1,-5 0-23,5 0 32,-7 0 0,6 0-2,-4 0-7,-5 0 329,7 0 1,0 0-327,3 0 0,5 0 2,1 0 0,0 0-27,1 0 0,-1 0-255,0 0 225,1 0 1,-1 0-50,0 0 43,-7 0-2,5 0 57,-13 0-795,6 0 796,-24 0 0,-3 0 0,-15 0 0</inkml:trace>
  <inkml:trace contextRef="#ctx0" brushRef="#br0" timeOffset="27894">1 15 19559,'11'0'-446,"1"0"520,-1 0 1,7 0 45,-1 0 0,-5 0-36,-1 0 0,1 0 12,5 0 1,0 0 3,0 0 1,3 0 2,3 0 1,-2 0 4,8 0 1,-6 0-9,6 0 1,1 0-89,11 0-45,-5 0 64,14 0 0,-6 0 3,8 0 1,2 0-20,4 0 1,-3 0-8,9 0 1,-7 0 20,7 0 0,-7 0 5,7 0 0,-8 0 9,1 0 0,-1 0 16,2 0 0,-5 0-112,5 0 1,-4 0 95,-2 0 0,-6 0-98,0 0 1,-2 0 48,2 0 0,2 0-89,-7 0 0,1 0 86,-2 0 0,-3 0-18,3 0 0,-9 0 22,-2 0 1,-6 0 85,6 0 1,-8 0-56,2 0 0,2 0-20,-2 0 1,0 0 27,-6 0 0,0 0-21,1 0-7,7 0 0,-6 0-7,4 0 0,-4 0-6,-2 0 1,1 0 20,-1 0 47,0 0-58,1 0 1,-1 0 2,0 0 1,1 0 0,-1 0 1,0 0-20,0 0 34,1 0 0,-1 0 1,0 0 1,-5 0 25,-1 0 0,1 0 81,5 0 0,-5 0-91,-1 0 1,1 0-8,5 0 1,0 0-199,1 0 214,-9 0 8,7 0-464,-7 0 182,1 0-1,-2 0 227,-8 0 0,0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3:15.4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52 19856,'0'-11'-1210,"0"-1"1556,0 8-57,0-11-171,0 13 431,0-6-500,0 24 1,0-3 68,0 16 0,0 0-59,0 5 1,0 9-18,0 3 0,0 4 29,0 2 1,0-1-77,0 1 0,0 0 71,0 0 0,0 0-50,0 0 1,0-6 2,0 0 1,0-2-89,0 2 1,0-3 38,0-9 1,0 1 44,0-1 0,0-1-49,0-4 1,0 2 43,0-8 0,0 5-19,0-4 0,0 4 11,0-5 1,0 8-7,0-2 0,0-2 4,0 2 1,0 0-1,0 5 1,0-5-6,0 0 0,0 0 6,0 5 1,0-5-4,0 0 0,0-6 3,0 6 1,0-8-3,0 2 1,0 2 0,0-2 1,0-6 63,0-5 1,0-6-59,0 5 7,0-7-187,0 4-2054,0-8 2228,0 7 0,0 3 0,0 7 0</inkml:trace>
  <inkml:trace contextRef="#ctx0" brushRef="#br0" timeOffset="1842">2318 156 19531,'0'-17'-258,"0"5"788,0 1-273,0 7 27,0-4-160,0 8 1,0 13-2,0 5 1,0 5-40,0 0 0,0 4-131,0 7 0,0 3 34,0 3 1,0 4 60,0 8 0,0-4-57,0 4 1,0-2 66,0 14 1,0-7-85,0 7 1,0-7 45,0 7 1,0-9-76,0 3 1,0-4 33,0-2 1,0-2-17,0-4 0,0 2 5,0-8 0,0 1 35,0-7 0,0 3 39,0 3 1,0-5-44,0-1 0,0 1 106,0-6 0,0 3-89,0 3 1,0-3 7,0-3 1,0 2-11,0-8 1,0 6-1,0-6 0,0 6 55,0-6 1,0 0-43,0-6 1,0 1 6,0-1-13,0 0 0,0 0 2,0 1 1,0-7-5,0 1 1,0-6 29,0 5-47,0-7-14,0 4-374,0-8 0,0 0 0</inkml:trace>
  <inkml:trace contextRef="#ctx0" brushRef="#br0" timeOffset="21646">68 2211 19934,'10'0'145,"-3"0"-59,1 0 0,-4 0-40,8 0 0,-7 0 3,7 0 0,-6 0 21,5 0-33,1 0 1,5 0-29,0 0 0,1 0-18,-1 0 0,6 0-43,0 0 0,2 0 59,-2 0 1,-2 0-8,8 0 1,-6 0 4,6 0 1,-2 0-3,2 0 1,3 0 0,-3 0 0,-2 0 4,2 0 0,-2 0 4,1 0 1,3 0-1,-8 0 0,6 0-21,-6 0 1,6 0 16,-6 0 1,8 0-14,-2 0 1,-4 0 2,-2 0 0,2 0-2,-2 0 0,2 0 1,-2 0 0,-4 0-1,4 0 1,2 0 1,-2 0 0,2 0-1,-2 0 1,-4 0 0,4 0 1,2 0 0,-2 0 1,6 0-7,-6 0 1,6 0 5,-6 0 1,6 0-1,-6 0 0,2 0 0,-2 0 1,-4 0 0,4 0 0,-4 0-1,-1 0 1,-1 0 0,0 0 1,-5 0 0,-1 0 1,1 0-3,5 0 1,-5 0 1,-1 0 6,1 0-5,5 0 1,0 0-3,1 0 1,-1 0-1,0 0 0,1 0-28,-1 0 0,0 0-37,0 0-5,1 0 1,-1 0 52,0 0 1,1 0 10,-1 0 1,-6 0 27,1 0-3,0 0 0,5 0-15,0 0 0,0 0 20,1 0-47,-1 0 0,0 0 27,1 0 0,-1 0-54,0 0 43,0 0 0,1 0 2,-1 0 0,-5 0-4,-1 0 7,-7 0 26,11 0 1,-11 0 36,8 0-41,-1 0-6,7 0-16,-1 0 0,0 0 10,0 0 0,-5 0-10,-1 0 1,-5 0 0,6 0 1,-7 0-9,7 0 5,-8 0-8,11 0 40,-13 0 109,6 0-124,0 0 26,-7 0-148,7 0 1,0 0 0,1 0 0</inkml:trace>
  <inkml:trace contextRef="#ctx0" brushRef="#br0" timeOffset="30270">103 153 19856,'-10'0'156,"2"0"304,8 0 0,16 0-379,7 0 1,0 0-22,0 0 1,4 0-128,2 0 0,-2 0 112,1 0 0,1 0-99,6 0 1,-1 0 78,1 0 1,5 0-4,1 0 1,5 0-2,-6 0 1,6 0-18,-5 0 0,7 0-6,-2 0 15,4 0 1,2 0 0,-2 0-14,-4 0 1,2 0 2,-8 0 0,6 0-6,-5 0 0,7 0 32,-2 0-21,-4 0 4,0 0 1,-1 0-10,-1 0 0,0 0-1,-5 0 0,-1 0-20,1 0 0,-6 0 24,0 0 0,0 0-19,5 0 1,-5 0 11,0 0 0,-2 0-3,1 0 1,3 0 15,-8 0 1,6 0-2,-6 0 1,6 0 2,-6 0 0,6 0-9,-6 0 0,0 0-76,-6 0 75,8 0-1,-6 0 1,6 0-72,-7 0 0,-1 0 65,0 0 0,1 0-4,-1 0 1,0 0 17,1 0 0,-7 0 7,1 0 50,-9 0 26,5 0-150,0 0 85,-6 0-673,5 0 473,1 0 1,2 0 86,7 0 1,-6 0-24,1 0 0,0 0-5,5 0 1,0 0-86,0 0 197,1 0 0,-1 0 0,0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00.3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27 20398,'0'19'615,"0"12"-417,0-12-210,0 24 1,0 1 70,0 8 1,0-6-19,0 0 0,0 0 11,0 6 1,0 7-10,0 5 0,0-3-90,0 3 1,0-7 61,0 7 0,0-9-48,0 3 1,0-4 66,0-2 1,0-6-107,0 0 1,0-2 54,0 2 1,0 4-76,0-4 1,0 4 33,0 2 0,0 0 48,0 0 0,0 6-113,0-1 0,0 7 44,0-7 0,0 7-41,0-7 1,0 1 64,0-6 1,0-6 38,0 0 1,0-6-42,0 7 0,0-9 41,0 2 0,0-3-68,0-3 48,0 1 1,0 5 58,0 1 1,0-7-55,0-5 1,0 0-3,0 6 0,0-1 3,0 1 0,0-1 28,0 1 1,0-6-79,0 0 1,0-1-88,0 7 103,0 0-3,0 7 168,0-6-174,0 7 246,0-16-141,0-3 111,0-6-125,0-1 35,0 0-57,0 8-8,0-5-82,0 12 100,0-5 71,0 8-89,0-1 95,0 1-12,0-8 23,0-2-68,0-8-4,0 0-22,0-7 41,0 5 28,0-5-45,0 7 52,0 8-25,0-6 18,0 6 40,0-15-367,0-2 1,0-31-1,0-6 1</inkml:trace>
  <inkml:trace contextRef="#ctx0" brushRef="#br0" timeOffset="21748">1148 79 18356,'0'-19'505,"0"3"-274,0 16 6,0-7-24,0-3-141,0 0 300,0 3-128,0-1-148,0 6-93,0 18 23,0-11 65,0 26-93,0-21 70,0-1 26,0 7-83,0 9 0,0 9 3,0 12 1,0-3-11,0-9 0,0 8-11,0 5 1,0 3-103,0 1 116,0 1 1,0-2-9,0-4-213,0 4-480,0-5 626,0-1 0,0-2 39,0-7 1,0 5 24,0 0 0,0 1 2,0-7 0,0 7-14,0-1 1,0 6 9,0-6 1,0 6 61,0-5-52,0 7-4,0-12 0,0 12-47,0-7 50,0 7 262,0-4 1,0 2-291,0 0 0,0-7 5,0 1 1,0 2-6,0-1 1,0-7 14,0-5 0,0-6-9,0 6 124,0 0 17,0 13-124,0-13 0,0 11 168,0-11-155,0-4 0,0 8 45,0-5-40,0 5 0,0 2-13,0-1 0,0 1 1,0-1 1,0 1 1,0 5-9,0 1 0,0-7-80,0-5 83,0-8 0,0 12 1,0-12-29,0 8 20,0 0 7,0-2 1,0 5-3,0-3 1,0 4 0,0 1 1,0-5 0,0 0 1,0-6 5,0 6 0,0-6 8,0 6 81,0-8-87,0 12 1,0-14-15,0 6 16,0 0-1,0-6-2,0 14 1,0-6-8,0 7 1,0-5-2,0 0 0,0-6-39,0 6-14,0-8 46,0 11 1,0-12 0,0 5 85,0-16-79,0 7 23,0-14 5,0 13-10,0-13 14,0 21-18,0-12 4,0 14-41,0-7 34,0-1-73,0 0-8,0-7 62,0 13-4,0-12 52,0 7 3,0-3-55,0-13-368,0 6 132,0-24 250,0 5 0,0-14 0,0 8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3:08.8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70 18705,'0'-9'904,"0"1"-865,0 8 55,0 15 0,0-3-25,0 11 0,0-2-48,0 2 1,0 4 25,0 7 0,0-3-10,0 4 1,0 1 21,0 10 1,0 4-3,0-3 1,0 2-59,0 3 1,0 6 53,0 0 1,0-1-121,0-5 0,0 0 52,0 0 1,0 0-10,0 0 1,0-2 16,0-4 0,0 4-10,0-4 0,0-4 16,0-2 0,0 3 2,0-3 0,0 0 56,0-5 0,0 5-52,0 1 1,0-1 92,0-5 1,0 5-80,0 0 0,0 1 44,0-7 1,0-5-59,0 0 1,0-8 12,0 2-36,0-4-15,0-1-236,0-9 221,0-1 0,0-6-560,0 4 304,0-4 304,0 5 0,0-7 0</inkml:trace>
  <inkml:trace contextRef="#ctx0" brushRef="#br0" timeOffset="4173">2560 53 19856,'0'-10'-1019,"0"1"937,0 3 479,0 4 20,0-6-304,0 1 63,0 5 356,0-6-505,0 23 0,0-3 40,0 11 0,0 2 5,0-2 1,0 8-6,0-2 0,0 3 4,0 3 0,0 1-89,0 5 1,0 1 83,0 4 1,0-2-46,0-3 1,0-3 32,0 8 1,0-7-80,0 1 0,0-2 41,0 3 0,0-5-8,0 5 0,0-5-3,0-1 1,0-7-7,0 1 1,0 0-27,0 6 1,0-1 46,0 1 1,0-6-29,0-1 1,0 1 18,0 6 0,0-2-68,0-5 1,0 3 28,0-8 0,0 2-6,0-2 0,0-4 13,0 5 0,0-3-3,0 2 0,0-4 12,0 4 1,0-10-26,0-1 54,0-1 1,0 1-30,0 0 0,0-7 30,0 7 1,0-6-18,0 5 1,0-5 6,0 5-6,0 1 0,0 5 1,0 1 1,0-7-18,0 1 0,0-7 10,0 7 5,0-8-4,0 11 0,0-11 6,0 7 0,0-5-8,0 6 0,0-1 0,0 7 0,0-7 29,0 1 2,0-1-21,0 6-3,0 1 0,0-7 3,0 1 1,0-8-75,0 3 414,0-7-411,0 8 33,0-6-19,0 6 4,0-1-20,0-5-98,0 6 1,0-8 0</inkml:trace>
  <inkml:trace contextRef="#ctx0" brushRef="#br0" timeOffset="35936">138 171 19856,'-17'0'-403,"-1"0"1,7 0 398,-1 0 0,7 0 245,-7 0 75,8 0-120,-3 0 1717,7 0-1806,15 0 1,-2 0-164,16 0 0,-8 0 47,2 0 1,4 0-51,2 0 0,4 0-30,1 0 1,1 0 65,0 0 0,5 0 34,0 0 0,6 0-11,-5 0 1,7 0 24,-2 0 1,2 0 10,-2 0 0,4 0-140,-4 0 1,-2 0 75,2 0 1,-5 0-24,5 0 0,-8 0 38,3 0 1,-5 0-13,-1 0 1,-1 0 10,1 0 1,0 0 1,-1 0 0,-1 0 3,-4 0 1,3 0 16,-3 0 1,-2 0 19,2 0 0,-6 0-22,6 0 0,-8 0-58,2 0 48,-4 0 3,-2 0 0,1 0-4,-1 0 1,0 0-2,1 0 2,-1 0 0,2 0 3,4 0 0,-4 0 2,4 0 1,2 0-126,-2 0 1,2 0 69,-2 0 1,-3 0 56,3 0 1,-4 0-28,-2 0 6,1 0 1,-1 0 38,0 0 1,-5 0 10,-1 0 1,-5 0 2,5 0 73,1 0 0,5 0-6,1 0-68,-1 0 1,0 0 12,0 0-30,-7 0 1,5 0 21,-3 0 26,-4 0-36,7 0 0,-11 0 5,7 0 0,-5 0 46,6 0-13,-8 0 0,5 0 1,-3 0-16,3 0 0,9 0-29,-1 0 1,0 0 0,1 0 1,-1 0-31,0 0 1,1 0-83,-1 0 0,0 0 230,0 0-110,1 0-189,-1 0 169,-7 0-677,5 0 46,-13 0 383,6 0 0,-8 0 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4:23.0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17 520 19856,'0'-27'-190,"0"2"0,0 7 606,0 1 508,0 7-714,0 3 0,0 9-125,0 3 1,-2 11-20,-3 7 0,3 8-178,-4-3 0,4 5 82,2 2 1,0-6-107,0-1 1,0-5-17,0 6 0,8-8 137,3 2 1,-1-9-123,1-3 1,1-7-41,5 2 1,0-4-29,1-2 0,-1 0 56,0 0 0,1-8 24,-1-3 1,-6-5 68,1-1 0,-6-6 105,5 0 0,-7 0 5,2 6-11,-4-1 1,0 1-119,4 0 160,-5 7 0,7 0-90,-8 5 0,2 3 1,4-4 1,-4 6-36,3 6 0,5 3-124,2 9 0,-3-1 103,3 0 0,-3 1-10,3-1 1,3 0 89,-3 0-72,3 1 0,2-3 163,1-3-55,-1-5 0,0-7 172,1 0 0,-7-2-49,1-3 1,-8-5 163,1-7 0,-3-1-75,-2 1 1,0-6 12,0 0 0,0 0-318,0 6 1,0-1 59,0 1 1,-6 0-116,1 0 1,-3 5-528,2 0 619,4 9 0,-13-13 0,5 7 0</inkml:trace>
  <inkml:trace contextRef="#ctx0" brushRef="#br0" timeOffset="324">674 675 19823,'18'6'0,"-1"2"0,0-1 0,1 3-105,-1 0 0,6-5 195,0 7 0,6-8 48,-6 1 0,6-3 13,-6-2 1,2 0 3,-2 0 0,-4-5 30,4-1 0,-4-8 34,-1 3 1,-1-5-4,0-1 0,-7 0 16,-4 0 0,1-1 15,-1 1 0,-2 2-56,-10 3 1,-2-9 9,-3 4 0,-10 1-97,3 5 1,-3 1-27,4-1 0,-6-3-163,0 8 0,-6 1-48,6 5 1,-6 2-308,6 3 1,-6 3 38,6 4 0,0 9-356,6-4 1,2 4 756,3-4 0,-3 8 0,5 2 0</inkml:trace>
  <inkml:trace contextRef="#ctx0" brushRef="#br0" timeOffset="934">1107 571 19856,'0'-17'0,"0"8"0,7 1 335,5 8-141,3 0 1,3 2-22,-1 4 0,0 5 120,1 12 1,-1-2-346,0 8 49,0-8 0,1 10 53,-1-8 0,-5 2-126,-1-2 62,-7-4-301,4 6-107,-1-7 285,-5-9 0,0-3 144,-8-12 1,1-3 5,5-9 1,0-1 117,0-4 0,0 4-118,0-4 0,0-2 7,0 2 1,1-6 50,5 6 1,-2-2 8,8 2 0,-9 4 22,3-5-58,4 5 0,-1 8-112,9-1 0,-7 8-2,1-1 0,-1 3-186,7 2 108,-1 7 1,0-3-160,0 8 1,1-8 65,-1 1 0,0-3 79,1-2 0,-7 0 207,1 0 0,-1-2-115,7-3 0,-7-5 108,1-7 1,-7-1-24,7 1 0,-6 0-21,5-1 1,-7-5 50,2 0 1,-4-5-1,-2 4 0,5-6 21,1 1 1,0-2-72,-6 2 1,0-3 171,0 3 0,0-2-98,0 2 1,0 4 57,0 8 0,-2 7 235,-4 5-57,4 3 0,-11 4-106,7 3 0,-1 13-49,1 11 1,4 3-103,-4 3 0,4 5 50,2 1 0,0 5-108,0-6 1,0 6 65,0-6 1,0 8-103,0-1 0,6-3 7,0 2 1,1-6-33,-1 6 0,-4-9-65,4-3 1,-4 1-237,-2-6 1,0-4-175,0-2 0,0 2 546,0-2 0,7 0 0,3-6 0</inkml:trace>
  <inkml:trace contextRef="#ctx0" brushRef="#br0" timeOffset="1166">1971 554 20372,'-17'0'0,"0"0"0,0 2 0,-1 4 0,1 5 0,0 3 0,-1-1 0,1-1 0,2 1 839,3 3 0,-3 1-443,3 0-260,5 0 0,-1 1 126,8-1-122,0 0 0,2 1-108,4-1 0,5-6-224,12 1 0,-2-8-501,8 2 1,0 1 362,6-1 0,-1 0 330,1-6 0,-1 0 0,1 0 0</inkml:trace>
  <inkml:trace contextRef="#ctx0" brushRef="#br0" timeOffset="2030">2162 744 19444,'17'-9'0,"0"3"0,1 4 0,-1 2 0,0 0 0,0-2-592,1-4 0,-1 3 646,0-9 1,6 6 104,0-5 1,0-1 12,-5-5 0,3 5 167,-4 1 1,4-1 9,-9-5-252,-4 0 1,-1-1-64,-7 1 1,0 6 121,0-1 1,-6 6-323,1-5 1,-11 5 82,-1-6 0,0 9-24,-6-3 1,2 4 28,-3 2 0,3 2 73,-7 4 1,6 3 19,-1 9 1,4 1 20,2 4 1,0-2-28,-1 8 0,9-2 17,3 1 1,4 5-163,2-4 0,8-2 12,3 2 0,10-8-93,2 2 1,8-4 87,-2-2 1,-2-5-100,2-1 0,-1-7 180,7 2 1,-6-4 24,0-2 0,-6-2 35,6-4 0,-8-3-48,2-9 1,-4 7 282,-2-1 1,-5-5-102,-1-6 0,-7 0 152,2 6 0,-2-1-35,2 1 1,-5 0-112,5-1 1,2 1-24,-2 0-57,7 0 0,-9 7-168,7 4 68,-7 4 1,10 4-63,-8 4 1,5 6 22,-5 11 1,2-4-131,-3 4 0,-1 2-9,8-2 1,-9 6 0,3-6 1,-2 0-43,2-6 12,-4 0 91,5 1 3,-7-9 275,0-1 0,0-8 18,0-15 0,0 3-59,0-11 1,0-2 110,0 2 1,0 0-94,0 6 1,0-3 74,0-3 1,0 4-57,0-4 0,6 4 105,0 2 1,7-1-331,-1 1 1,3 5-40,3 1 0,-1 7-65,0-2 1,1-1 111,-1 1 0,0 0-97,0 6 1,1 0 136,-1 0 1,0 0-70,1 0 0,-7 0 136,1 0 1,-7 0-151,7 0 232,-8 0 1,5 0 109,-3 0 30,-4 0-149,6 0-75,-24 0 1,11 2-12,-13 4 1,13-2 106,-1 7-92,4 1 1,8 5-153,-1 0 0,11 1 64,1-1 1,2 0 42,10 0 0,0 1 49,6-1 0,-3 2 74,-3 4 1,2-3 10,-8 3 1,0-4 174,-6-2 0,-7-5 159,-4-1 0,-5 1-163,-1 5 1,-9-7 216,-8-5 1,-7 3-139,-4-2 1,-5 1-282,4-1 1,-2-4-276,3 4 1,1 2-984,4-3 1178,3 1 0,-5-6 0,8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4:22.0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 19856,'0'-9'0,"0"-1"117,0 4 0,0 6 244,0 0 1,0 10-63,0 13 0,0 4-93,0 7 1,5 9-94,1 3 0,6 4 34,-7 2 0,9 0 19,-3-1 0,5-4-67,1-1 0,-2 0-128,-3 6 1,1-6-12,-7 0 1,0-2-238,-6 2 1,0-2-48,0-3 0,0-11 173,0 5 0,-8-10-528,-3 4 1,1-8 21,-1 2 657,7-11 0,-12 3 0,7-5 0</inkml:trace>
  <inkml:trace contextRef="#ctx0" brushRef="#br0" timeOffset="268">364 613 19497,'-8'-6'0,"-3"10"0,-7 12 0,-5 3 0,-6 2 0,-3 2 0,-3 4 0,2 0 0,3-4 0,3-4 0,2-2 6,4 1 0,3-7 194,7 1 14,-4-8-205,13 3 0,-4-7 24,12 0 1,5 0-16,12 0 1,4-2 26,8-3 1,-1 3 17,1-4 0,-1 4 20,1 2 0,0-6 90,-1 1 0,1-1-123,-1 6 1,-5 6 15,0-1 1,-8 9-49,2-3 1,-4 5-85,-1 1 1,-3 6 65,-3 0 0,3 0 0,-5-6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4:19.6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433 121 19856,'0'-17'0,"-2"5"12,-3 1 0,-5 1 93,-7-1 0,-1-5 125,1 5 0,-6 1 92,0-1 0,-8 7-172,2-2 0,2 4-24,-1 2 1,-1 2-81,-6 4 1,3 3 113,3 9 1,4 7-104,7 3 1,3-1-72,4 2 1,3-2-173,8 2 1,0 2 36,0-8 0,13 0-71,5-6 0,5-5 69,0-1 0,4-7-47,7 2 0,-1-4 94,-4-2 0,3-8 11,-3-4 0,-2-3 113,2-2 1,-8-6-17,2 0 0,-9-2 123,-3 2 1,-7 3-35,2-3 1,-4-2 332,-2 2-137,0 0-33,0 6 0,-2 2 118,-4 3-254,4 4 1,-6 10-292,8 4 96,0 4-40,0 7 0,0 6-75,0 0 1,6 8-8,0-2 0,7-4-223,-1-2 1,3 2-3,3-2 1,-1 6 421,0-6 0,8 0 0,2-6 0</inkml:trace>
  <inkml:trace contextRef="#ctx0" brushRef="#br0" timeOffset="548">589 69 19699,'2'-15'-167,"4"3"0,3 7 117,8 10 685,-7-3-245,5 14-217,-5-7 1,7 14 190,1 0-116,-9 0-199,7 2 1,-14 0-82,3 4 0,3-2 60,-2-4 1,1-4-132,-1 4 1,-4-9 91,4-3 1,-2-5-201,1 6 87,-3-8 14,6 3 55,-8-7 0,0-7 173,0-5-116,0-3 0,0-3 0,0 1 28,0 0 0,2-1-12,4 1 0,-4 0 8,3 0 1,3-6-7,-2-1 0,7 3 3,-1 10 1,-3-3-55,3 9 42,0-1 1,5 6-129,0 0 0,-5 2 8,-1 4 0,-7 3 32,2 8 0,1 3 5,-1 3 0,0-4-17,-6 4 1,2-2-2,4 2 1,-4-9-229,3 3 159,-3-4 0,-2 5 305,0-9 6,0-1 1,0-22-105,0-3 0,6-4 67,0 4 0,7-6-40,-1 0 0,3 0 76,2 5 1,1 1 72,-1 0 1,0-1-90,1 1 1,-3 6 338,-3-1-187,3 8-205,-5-3 0,5 14 0,-4 5 1,-1 5-56,-4 6 0,-4-4-58,3 4 1,-3 2-219,-2-2 1,2 0-63,4-5 0,-4 5-630,4 0 941,3-8 0,1 1 0,7-7 0</inkml:trace>
  <inkml:trace contextRef="#ctx0" brushRef="#br0" timeOffset="864">1454 190 19490,'-10'8'0,"6"2"0,6 1 0,6 1-648,1 1 783,3 2 0,7 3-21,4-1 0,-4-5-77,4-1 0,2-5 14,-2 5 1,6-7 121,-6 2 1,6-4-93,-6-2 1,2-2 129,-2-4 0,-2 2 20,8-7 1,-8-1-88,2-5 1,-9 0 89,-3-1 1,-7 1 33,2 0 1,-4 0 59,-2-1 1,-2 1-155,-4 0 1,-3 1-12,-9 5 0,-5-5-87,0 5 1,-2 1-195,2-1 1,4 7-359,-4-2 1,-2 4 301,2 2 1,0 6-264,5 0 1,3 9-109,4 2 545,-5 1 0,7 7 0,-9-8 0</inkml:trace>
  <inkml:trace contextRef="#ctx0" brushRef="#br0" timeOffset="1260">1869 104 19898,'17'-16'0,"0"5"8,0 5 1,1 4-42,-1 2 0,0 6 156,1 0 1,-1 7 233,0-1 1,0 9-236,1 2 0,-7 6-45,1-6 0,-6 2-41,5-2 1,-7-4 130,2 4-223,3-4 1,-7-1-70,4-1-235,4-7 203,-8-3 93,5-7 1,-1-2 87,0-3 1,0-5-2,-6-7 1,1-1 58,5 1 1,-2-2-94,8-4 1,-3 2 144,3-8 1,3 8-54,-3-2 0,3-2-12,2 2 1,1 5 62,-1 7 1,-6 5 90,1-6 0,-1 9-157,7-3 0,-7 6-99,1 6 0,-6 3 17,5 9 1,-7-1 71,2 0 1,-4 6-115,-2 0 1,2 6-74,3-6 1,-3 2-154,4-2 1,-4-4-115,-2 4 0,2 2 398,4-2 0,3 1 0,9-7 0</inkml:trace>
  <inkml:trace contextRef="#ctx0" brushRef="#br0" timeOffset="1777">2872 138 19500,'-18'-15'0,"1"4"0,0 5 0,-1 4 0,1 4-213,0 4 0,-1 3 204,1 8 380,-8 1 0,8-1-186,0 0 0,1 1 25,11-1 0,-7 0-118,6 0 1,2 1-41,10-1 0,-2-2-26,8-3 1,-1-4-7,6-8 0,3 0-63,3 0 1,2 0 63,3 0 0,5-8-100,-4-4 1,4-3 42,1-2 0,-5-6 146,0 0 1,-14 0-22,2 5 0,-5 1 88,0 0 1,-5-1-120,-7 1 0,0 6 86,0-1-117,0 8 0,-2-3-103,-4 7 0,-1 7-29,-5 5 0,3 9 11,3 2 1,4 13-81,-4-1 0,4 7 21,2 4 1,0-3-85,0 14 0,0-7 67,0 8 1,2-4 26,4-2 1,-4-6 172,4 0 20,-4-8-125,-2 5 1,0-9 98,0 1 1,0-6-32,0-1 1,-2-6 62,-4 1 0,-4-12-35,-7-5 1,-2-4 98,-4-2 1,2 0 60,-8 0 1,6-14 130,-6-3 1,6-6-67,-6 0 0,8-4 35,-2-8 1,6-5 59,5 0 1,4-3-51,8 3 0,4 4-378,8-5 1,3 11-34,20 1 0,3 8-51,14-3 0,2 7 171,3 6 0,5-12 0,7 3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4:15.2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208 174 19856,'0'-35'0,"0"8"0,0 2 66,0 8 0,-2 0 137,-4-1 1,4 7 326,-3-1 289,3 9-353,2-5-283,0 31 1,0-2-47,0 19 0,0 5 16,0 1 1,2 4-61,3 2 1,5-1 27,7 1 0,-5 0-188,-1 0 0,1-6-64,5 0 0,-7-2-145,-4 3 1,1 1-458,-1-8 0,0 0 353,-6-5 0,-6-1 380,0 1 0,-7 0 0,3-1 0</inkml:trace>
  <inkml:trace contextRef="#ctx0" brushRef="#br0" timeOffset="282">1 174 19596,'34'-48'0,"1"7"0,1 13 0,5 6 0,5 7 0,6 4 0,5 5 0,7 6 30,3 6 40,10 11 0,-6 12-488,4 11 0,-12-2 544,-5 9 0,-6-1 56,-6 6 1,-6-6 277,-11 0 0,-6 0-299,-11 6 0,-5-4-79,-7 4 1,-15-10-24,-8 10 0,-10-6-103,-7 0 0,-4-4 7,-8-7 1,0-1-77,0 1 1,-4-8 17,4-4 1,-7-6-168,13-5 1,0 1-8,11-7-323,0 7 592,9-11 0,1 6 0,7-8 0</inkml:trace>
  <inkml:trace contextRef="#ctx0" brushRef="#br0" timeOffset="499">1125 693 19856,'7'-10'673,"-5"2"-812,6 8 0,-2 2 21,-1 4 0,7 4 405,-6 7 1,5 0-98,-5 0 1,6 3-9,-7 3 0,3-2-221,-2 8 1,-4-6-168,3 6 1,-3-6-407,-2 5 1,0-6 611,0 1 0,-7 3 0,-3 1 0</inkml:trace>
  <inkml:trace contextRef="#ctx0" brushRef="#br0" timeOffset="646">1315 450 19856,'0'-17'0</inkml:trace>
  <inkml:trace contextRef="#ctx0" brushRef="#br0" timeOffset="998">1730 693 19856,'-25'0'637,"6"0"0,-6 0-561,7 0-64,9 0 0,-7 5 76,5 1 0,-3 8-43,3-3 1,-3-1 201,9 1-250,-1 1 1,8 5 53,4 0 0,3-5-207,9-1 1,1-7-98,4 2 1,-2 2 44,8-3 0,-8 7 7,2-6 1,-2 1 156,2-1 0,-9-2 24,3 8 0,-11-7 12,-1 7 0,-3-6 78,-2 5 1,-2-1 72,-3 1 1,-5 3-32,-7-9 1,-1 7 123,1-6-190,0 7 0,-6-11-358,0 4 199,0 3 1,11-7-339,1 4-392,-1-4 843,3-2 0,-7 8 0,7 1 0</inkml:trace>
  <inkml:trace contextRef="#ctx0" brushRef="#br0" timeOffset="1224">2058 243 20531,'0'-2'-426,"0"6"477,0 19 0,2-2 365,4 8 0,-4 5 72,4 7-253,-4 7-97,5-4 0,1 2-85,4 0 0,3-5 37,-3 5 1,-3-8-218,3 2 1,-1-3-57,6-2 1,-5-1-59,0 1 1,-7-3 240,7-3 0,-8 4 0,3-6 0</inkml:trace>
  <inkml:trace contextRef="#ctx0" brushRef="#br0" timeOffset="1432">1989 796 19932,'6'-27'0,"2"4"0,3 6 0,7 6 477,3 5 1,9 4-376,-1 2 1,-2-2-215,2-4 1,-2 4-156,2-4 1,1 5 178,-7 1 0,6 0-128,-6 0 1,6 0 46,-6 0 1,0 0-157,-5 0 325,-1 0 0,0-8 0,0-2 0</inkml:trace>
  <inkml:trace contextRef="#ctx0" brushRef="#br0" timeOffset="1906">2456 675 20347,'0'18'0,"0"-1"0,2 0 0,4 0 0,3 1 276,1-1 0,5 0-580,-3 1 218,3-1 1,-3 0 21,-1 0 1,-7 1-145,2-1 1,-4-5 8,-2-1-268,0 1 522,0-3-71,0-1 1,-2-8 70,-4 0 0,4-2-18,-3-4 0,3-3 56,2-9 0,0 1-60,0 0 1,2-1 18,3 1 1,-1 0-19,8 0 0,-7-1-1,7 1 1,0 0-122,5-1 0,-2 7 100,-3-1 0,3 7-93,-3-7 0,3 8 75,2-2 1,1 3-116,-1-3 0,0 4 59,0-4 1,1 4-84,-1 2 131,0 0 1,1 0-27,-1 0 46,0 0 0,1 0-70,-1 0 167,-8 0 1,5 2 110,-8 4 185,-1-4-237,-12 13 0,-1-5 133,-4 7 1,-1 0-110,7 1 0,-5 5 107,5 0 0,0 0-169,6-6 1,0 6 36,0 0 1,2 0-224,4-5 1,2-7 52,3 1 0,4-7-367,-3 7 199,3-8 1,3 4-1,-1-8-383,0 0 1,1 0 266,-1 0 293,0 0 0,0-8 0,1-2 0</inkml:trace>
  <inkml:trace contextRef="#ctx0" brushRef="#br0" timeOffset="2076">2992 433 19733,'-13'-15'0,"7"3"0,8 12 0,15 10 0</inkml:trace>
  <inkml:trace contextRef="#ctx0" brushRef="#br0" timeOffset="2650">3217 433 19856,'0'-17'156,"-6"5"235,1 1-446,-1 7-376,6-4 597,7 24 0,-3 1-60,8 12 0,-3 3 13,3-3 0,3 10-79,-3 1 1,-3 6 8,3-6 1,-6 9-26,5-3 1,-7-2 1,2 2 0,2-8-15,-3 3 0,1-11-120,-6-1 1,0-8-136,0 2 115,0-11 42,0 3 1,-8-13 149,-3 4-85,3-4 46,-7-2 0,11 0-8,-8 0 0,9-8-3,-3-3 1,4-5 29,2-1 0,2-2-65,4-4 1,3 2-54,9-8 0,5 8-93,0-2 0,7-2 49,-1 2 1,-2 2 41,2 9 37,-8-3 0,10 13 76,-8-4-100,0 4 1,-8 10 43,-3 3 1,-4 5 141,-8 1 1,0 6-95,0 0 1,-8 0 101,-4-6 1,-3 6 108,-2 0 0,-1-5-64,1-7 1,0-1 128,-1 1-232,-7-3 1,6-8-139,-4 0-252,4 0-736,2 0 1054,7 0 0,-5 0 0,5 0 0</inkml:trace>
  <inkml:trace contextRef="#ctx0" brushRef="#br0" timeOffset="2917">3788 727 20183,'0'17'0,"0"1"0,2-1 0,2 2 0,3 2 99,3 2 1,1 0-215,7-5 1,-1-1 146,0 0 1,0-5 65,1-1 1,-1-7 104,0 2 0,1-4-24,-1-2 1,0 0 21,1 0 0,5-8-151,0-3 0,0-3 46,-6 3 0,-2-5-14,-3 5 1,1-5-118,-7-1 1,0 6-50,-6-1 0,-2 3 31,-4-3 1,-3-1-617,-9 7 0,1-6 669,0 6 0,-1-7 0,1 3 0</inkml:trace>
  <inkml:trace contextRef="#ctx0" brushRef="#br0" timeOffset="3189">4237 226 19856,'0'-18'584,"0"1"-412,8 7 1,-4 3 214,7 7 1,-7 7-136,2 5 0,2 11 69,-3 6 1,7 11-289,-6 6 182,7 4-190,-11-6 1,12 12-129,-9-4 1,3-2 99,-2-4 0,-2 0-137,7 6 1,-7-6-27,2 0 0,-4-7-262,-2 1 0,0-3 141,0-3 1,0-7-413,0-4 699,7 4 0,-5-8 0,6 6 0</inkml:trace>
  <inkml:trace contextRef="#ctx0" brushRef="#br0" timeOffset="3375">4203 641 20436,'0'-27'0,"2"6"0,3 7 0,7 8 0,5 4 0,4 2-72,2 0 0,8 0-106,-2 0 1,2 0-76,-2 0 1,3 0-30,-3 0 1,4 0 281,1 0 0,1 8 0,0 2 0</inkml:trace>
  <inkml:trace contextRef="#ctx0" brushRef="#br0" timeOffset="3734">4618 865 19979,'17'0'299,"2"0"-450,4 0 0,-1-1 151,6-5 0,-7 4 92,3-4 1,-3-2-81,2 3 0,-2-3 96,8 2 0,-6-3-32,6-9 1,-8 7 1,2-1 0,2 1 3,-2-7 1,-6 1-37,-5 0 0,-9 5 177,3 1-165,-4-1 1,-2-5-116,0 0 1,-8 7 5,-3 4-37,-4 4 123,-10 2 0,-2 0-187,-8 0 59,0 0 1,1 8 248,-1 4-151,1 11 0,1-2 61,4 8 1,6-6 111,12 5 1,3 1-31,8 6 1,0-6 123,0 0 0,10-6-132,7 5 1,8-6-16,9 1 1,1-4-793,0-2 469,7 0 0,2-1 199,8-5 0,0 5 0,0-7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4:30.3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45 19856,'0'-18'121,"0"9"192,0-7-191,0 14 0,0 14-9,0 11 0,5 12-23,1-7 1,2 7-21,-2 5 1,-5-1 1,5 7 1,-4 0 58,-2 6 1,6 0-8,0 0 1,-1-6-53,-5 0 1,6-6 2,0 6 1,2-7-228,-3 1 86,-3-3 58,6-3 1,-8-5-135,0 0 69,8-16-289,-6 10 4,5-13 0,-5-1-172,4-3 178,-4-4 0,6-4 18,-8-4 1,0 3 333,0-9 0,0 1 0,0-7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4:31.5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70 19856,'0'-10'369,"0"3"-289,0 22 0,0 4 61,0 16 1,6-1-100,-1 1 0,1 0 62,-6-1 0,6 1 10,0-1 0,1-5-32,-1 0 0,-2-10-142,8-1 71,-9-1 1,7-9-298,-4 3 82,-4-3 162,5-8 0,-7-2 42,0-4 0,0-4-17,0-7 0,2-8-11,4-4 0,-2-3-20,7-3 0,-1 1-1,2-1 1,3 2 45,-4 4 1,3-1-7,-3 7 0,5 2 40,-5 9 1,-1 4-38,1 8 0,-5 2 2,6 4 1,-6 11 60,5 12 0,-7 4 13,2 1 0,-2 1-45,1 0 1,-3-7-3,4 1 1,2-2-36,-3 2 29,1-4 14,-6-15-156,8 5 131,-6-6-13,5 1 41,1-2 1,-6-10 12,4-4 1,-4-4-29,-2-7 1,6 0 5,-1 0 0,3-8 20,-2-4 0,1 4-25,5 2 1,3-2 119,-3 2-78,3 0-15,3 5 0,-1 9-21,0 3-21,0 4 0,-1 10 31,-5 3 0,3 7 4,-8 5 0,-1-4-78,-5 4 1,6 2-108,0-2 1,0 2-87,-6-2 1,1-4 87,5 4 1,-2-4-728,8-1 870,-1-1 0,6 0 0,1 1 0</inkml:trace>
  <inkml:trace contextRef="#ctx0" brushRef="#br0" timeOffset="445">1038 243 19856,'-17'-12'-43,"0"1"1,0 7-85,-1-2 1,7 4 698,-1 2 1,1 0-172,-7 0 0,7 8-281,-1 4 0,7 3-67,-7 2 0,8 2-98,-2 5 1,5-3 72,1 7 1,0-6-118,0 1 1,1-2-5,5 2 0,4-10 105,7 5 0,0-7-231,1 1 1,-1-5 14,0-7 1,1 0 117,-1 0 1,-6-7 73,1-5 0,-1-3-3,7-3 0,-7-5 8,1 0 1,-6-5 18,5 4 0,-7-4 27,2 5 1,1-6-47,-1 6 1,0 0 396,-6 5-172,0 9 1,0-1 296,0 4-391,0 4-177,0 10 1,0 4 105,0 11 1,0 2-84,0-2 1,0 0-183,0-6 0,6 0 56,-1 1 0,9-1-235,-3 0 1,-1-1-41,2-5 1,-7 5 430,7-5 0,-1 4 0,7 3 0</inkml:trace>
  <inkml:trace contextRef="#ctx0" brushRef="#br0" timeOffset="677">1384 139 20299,'0'17'0,"2"1"0,2 1 0,4 2 0,-1 4 0,1 2 568,-4 4 0,4 0-415,-3-3 1,7 5-95,-6-4 0,0 2-133,-6-3 0,5 3-257,1-8 1,0 6 90,-6-6-376,7 0 1,-5-6 615,4 1 0,-4-1 0,-2 0 0</inkml:trace>
  <inkml:trace contextRef="#ctx0" brushRef="#br0" timeOffset="902">1384 87 20001,'12'-27'0,"-1"6"0,3 6 0,1 5 0,3 3 0,-1 3 0,0 2 353,0 2 1,6 4 53,1 7-278,-1 1 1,-8 15 7,-4-4 0,3 4-78,-8 7 0,-1-1 49,-5-4 1,-5 1-97,-1-7 0,-8 6-249,3-6 1,-4 0 149,-3-5 1,1-3-222,0-3 0,1 3 308,5-3 0,-12-5 0,4 1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4:39.2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36 19856,'0'-10'161,"0"2"1,0 6 299,0-3-86,-8 3-136,6-6-74,-6 8 1,8 10 12,0 7 0,0 8 23,0 9 0,0 3-48,0 3 1,6 4-61,0 8 1,0-6-2,-6 1 0,5-7 16,1 6 0,2-8-62,-2 3 1,-4-7 89,3-5 1,-3 2-117,-2-8 1,6 0 24,0-6 0,0 1-45,-6-1 0,0-6-321,0 1 0,0-6 26,0 5-1288,0-7 864,0 4 719,0-8 0,7 8 0,3 1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4:41.2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243 35 19856,'-2'-16'237,"-4"5"494,4 3-463,-6 8 1,8 2-60,0 4 1,0 5 37,0 12 1,0-1-53,0 6 0,6 1-181,0 6 0,0 5-40,-6 0 0,1 1-91,5-7 0,-4 1 21,4 0 1,-4-3-208,-2-3 1,0 4 63,0-4 1,0-5-74,0 0 1,2 1-1014,4-2 1325,-5 0 0,7 2 0,-8 2 0</inkml:trace>
  <inkml:trace contextRef="#ctx0" brushRef="#br0" timeOffset="288">0 605 20152,'10'8'877,"5"-4"-500,-3 7-215,3-7 0,3 12 33,-1-5 0,0-1-269,1 1 69,-1-7-120,0 12 0,0-15-123,1 5 1,-1 2 126,0-2 0,-5 1-33,-1-1 1,-5-2-388,6 7 0,-9-5 22,3 6 519,-4-8 0,6 11 0,1-5 0</inkml:trace>
  <inkml:trace contextRef="#ctx0" brushRef="#br0" timeOffset="467">433 519 20673,'-18'2'0,"1"4"0,2 7 0,1 6 0,5 4 0,1 0 0,4 0 0,2 2 0,2 0 0,0 0 0,0-4 0,0-1 0,0-3 0,16-7 0,3-3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4:40.0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18 137 19856,'-8'-9'0,"6"1"0,-5 8 0,7 2 100,0 4 1,5 3 198,1 9 1,6-1-251,-7 0 1,7 6 54,-6 0 0,5 2-96,-5-2 1,6-1 9,-7 6 1,1-6-79,-6 1 1,2-10 90,4-1-187,-4-1 132,5-1 14,-7-3 76,0-7-51,0-15 0,6 3-17,0-11 1,7 2-10,-1-2 1,-2 2-4,1-8 0,-5 8-23,5-2 0,-5 6-10,6 5 0,-7-1-2,7 7 1,-6 0-83,5 6 42,-7 0 63,11 0 0,-11 8 52,8 3 0,-6 5-55,5 1 0,-7 6 8,2 0 0,-2 0-27,1-5 0,-3-7-1,4 1 0,-4-7 0,-2 7-10,8-8 75,-6 3-49,5-7 1,-5-7 193,4-5 0,-2-3-25,7-2 0,-5-8-26,6-4 0,-1 2-64,6-2 0,-5 8 9,-1-2 1,1 4 11,5 1-31,1 9 0,-7 1-103,1 8 1,-9 2 85,3 4 1,-4 5-112,-2 12 0,6-2-77,0 8 0,-1-8-168,-5 3 0,2 0 3,4 0 0,-2-1 334,8-6 0,-1 0 0,6 0 0</inkml:trace>
  <inkml:trace contextRef="#ctx0" brushRef="#br0" timeOffset="391">1021 103 19434,'-17'0'0,"-1"0"0,1 2 0,0 2 119,-1 1 0,3 9-20,4-3 0,-3 5-12,8 1 1,-1 6-19,1 0-33,4 0 1,-6 0 0,8 0-86,0-2 1,2-1 62,4-3 0,-2-6-258,7 1 256,-7-8-194,12 3 124,-7-7 0,7-7 30,-5-5 0,3-3 110,-9-2 0,7-6-62,-6-1 1,5-4 11,-5 5 0,5-6 1,-5 6 1,0 0 77,-6 5 1,2 7 177,4-1 74,-4 8-23,5-3-252,-7 7 0,0 7-101,0 5 0,0 5 0,0 6 1,0-3-155,0 3 1,6-2 89,0 2 0,1-4-97,-1 4 0,2-9-401,3-3 575,5 1 0,1 5 0,10 0 0</inkml:trace>
  <inkml:trace contextRef="#ctx0" brushRef="#br0" timeOffset="614">1280 51 20710,'0'-2'0,"0"8"0,2 7 0,2 6 0,4 4 0,-1 6 0,3 4 0,-2 2 0,-1-1 0,-1 1 673,2-1-678,-6 1 0,7-2-116,-3-5 1,-2 3-28,8-8 0,-9 0-264,3-5 1,-2-1 62,2 0 1,-4-5 348,3-1 0,-10-7 0,-5 4 0</inkml:trace>
  <inkml:trace contextRef="#ctx0" brushRef="#br0" timeOffset="839">1263 155 19498,'0'-27'0,"2"4"0,4 3 0,5 3 0,5 0 0,3 2 0,2 3 0,2 6 0,0 2 0,0 1 0,2-3 247,2 2 1,-6 8 15,2 2-201,-4 7 1,-9-1 258,-4 11-42,-4-4-191,-2 6 1,-2-2 57,-4 0 1,-4 8-82,-7-3 1,-6-3-95,0-1 1,0-5-52,6-2 1,-1-2-287,1-3 1,6-2-1008,-1-5 1373,1-3 0,-7 6 0,1-8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29.792"/>
    </inkml:context>
    <inkml:brush xml:id="br0">
      <inkml:brushProperty name="width" value="0.2" units="cm"/>
      <inkml:brushProperty name="height" value="0.2" units="cm"/>
      <inkml:brushProperty name="color" value="#E71224"/>
    </inkml:brush>
    <inkml:brush xml:id="br1">
      <inkml:brushProperty name="width" value="0.1" units="cm"/>
      <inkml:brushProperty name="height" value="0.1" units="cm"/>
    </inkml:brush>
  </inkml:definitions>
  <inkml:trace contextRef="#ctx0" brushRef="#br0">3165 226 19410,'0'26'317,"0"-1"-87,0-15-158,0 13 24,0-11 48,0 13-87,0 7 1,0 9-5,0 11 0,0 3-8,0-9 1,0 4-71,0 2 0,0 8 3,0 3 1,0 4 65,0 3 0,0 3-137,0-4 0,0 2 55,0-13 1,0-1 30,0-5 0,0-2 14,0-4 160,0 4-162,0-13 1,0 11 2,0-8 41,0 8-37,0-4 0,0 8 6,0 0 10,0-8-7,0 6 0,0-8 97,0 5-93,0 2 1,0-10-68,0 7 61,0-8 0,0 10-34,0-7 0,0 5-83,0-6 0,0 3 112,0-3-75,0-4 60,0-1 1,0-2-38,0-5 2,0 5 40,0 9 1,0 1-29,0 3 243,0-12-221,0-1 0,0-12 1,0 8 35,0-8-26,0 12 1,0-12 13,0 8-77,0-8 75,0 4-112,0-8 103,0 0-69,0 1 49,0-9-12,0-1 27,0 0 1,0-6-7,0 13-2,0-13 1,0 13-1,0-5 6,0 7-60,0-7 54,0 13 1,0-19-2,0 19-5,0-21 14,0 13-14,0-5 7,0-1 6,0 7-49,0-7 40,0 9-72,0-9 71,0 7-4,0-7 26,0 1-32,0 5 15,0-13 1,0 13 5,0-13 11,0 14 17,0-7-29,0 1 1,0 5-5,0-5 7,0 0 1,0-3 2,0 1-1,0-6-7,0 13-8,0-5 9,0-1-5,0-1-46,0 0 49,0 1-91,0 1-433,0-2 1,0-1 0,0 3 0</inkml:trace>
  <inkml:trace contextRef="#ctx0" brushRef="#br0" timeOffset="5911">2542 208 20815,'0'35'114,"0"-1"-50,0 1 18,0 0-88,0 7 1,0 2 14,0 8 0,0 0-4,0 0 0,0 2-63,0 3 1,0-1-35,0 7 0,0-7 66,0 2 0,0-5-6,0-1 1,0-6 20,0 1 0,0-1-3,0 6 0,0-6 13,0 0 0,0-2 9,0 2 1,0 4-3,0-4 0,0-2 5,0 3 1,0-3-14,0 2 0,0 2-9,0-8 0,0 8-61,0-2 0,0-3 40,0-3 0,0-2-10,0 3 0,0-10 19,0 3 0,0-3 6,0 3 1,0 1 20,0 0 1,0-1 14,0 1 1,0-1 161,0 1-182,0 0 1,0 5 39,0 0 1,0 1-23,0-7 1,0-5 63,0 0-99,0 0 2,0 13-47,0 2 20,0 8 0,0-8 28,0-3-13,0-13 150,0 5-74,0 2 16,0 1-55,0 6 11,0-7-45,0-8-7,0 6 27,0-22-15,0 12-22,0-13 32,0 7 3,0 0 30,0 1 5,0-1 6,0 0 12,0-7-35,0 5 4,0-5-30,0 7 31,0 8-37,0 2 59,0 15 0,0-5 52,0 5 12,0-15-91,0-2 33,0-8-26,0-7 27,0 5-108,0-13-1824,0 6 1887,0-24 0,0 5 0,0-14 0</inkml:trace>
  <inkml:trace contextRef="#ctx0" brushRef="#br0" timeOffset="-4701">0 1 19898,'0'19'188,"0"12"-60,0-12-92,0 8 30,0 13-26,0-11 0,0 13-40,0-7 1,0 1 7,0 5 1,0 5-9,0 12 1,0-3 18,0 9 1,0-7-14,0 7 0,0-3-23,0 3 1,0 3-7,0-4 1,0-3 37,0-3 0,0-3-9,0-2 0,0-6-5,0 0 0,0-5-3,0 5 0,0-6 0,0 6 1,0-5 3,0 5 1,0-2-3,0 2 1,0 4-22,0-4 0,0-2-8,0 2 1,0-7-94,0 1 116,0 4-6,0-7 1,0 5 1,0-7-2,0-1 14,0 1 0,0-6 0,0 0 0,0-1-8,0 7 0,0 0 4,0-1 1,0 1 33,0-1 5,0 1 20,0 7 1,0 0-51,0 5 0,0-11-13,0-7 1,0-6-2,0 6 1,0-6-10,0 6-3,0-8-13,0 11 33,0-5-5,0 8 29,0 0-30,0 7-77,0 2 79,0 0 3,0-9-1,0-10-1,0-8-4,0 8 2,0 2 1,0 0 20,0 6-21,0-7 1,0 1 4,0-2-2,0-7 4,0-1-4,0 0 0,0 0 0,0 8-5,0 2-1,0 8 9,0-8-3,0-2 0,0-8 2,0 0-1,0-7-1,0 5 4,0-13-3,0 6 1,0 0 0,0 1-1,0 9 0,0-1 0,0 0 0,0-7-14,0-3-1,0 1-305,0-6 0,0 6 1</inkml:trace>
  <inkml:trace contextRef="#ctx0" brushRef="#br0" timeOffset="-2715">1418 53 18810,'0'19'352,"0"4"-268,0-6-19,0 2-29,0 14 19,0-14 168,0 6-182,0 0 51,0 2 1,0 10 16,0 3 1,0-2-58,0 9 1,0-1 11,0 6 1,0 1-46,0 5 0,0 2-3,0 3 0,0-2-25,0-3 1,0-8 54,0 8 0,0-10-132,0 4-44,0 0 112,0-8 0,0 2-99,0 0 0,0 0 69,0 6 1,0 0-13,0 0 0,0-6 27,0 0 30,0 0-16,0-2 1,0 4 28,0-7-38,0-1 9,0-5 0,0-7 114,0 1-109,0 0-3,0-2-158,0 6 157,0-7 2,0 9 0,0 7 3,0-13 1,0 12-15,0-13 26,0-3-19,0 8 1,0-6 78,0 7-82,0 1 7,0 7 1,0-5 74,0 3-70,0-11-3,0 4-76,0-6 81,0-1 2,0 7-38,0 2 25,0-6 10,0 3 0,0-7-18,0 4 78,0-4-66,0 15 5,0-11 0,0 8 70,0-9 1,0-4-68,0 4 45,0-6-32,0 2 3,0-6-106,0 7 101,0-14 1,0 12-39,0-5 31,0 1 4,0 6-9,0-8-4,0 8 109,0-6-108,0 14 7,0-14 86,0 6-78,0-8 2,0 1 67,0 7-50,0-14-40,0 12 35,0-13 7,0 0-78,0-3 71,0 1-53,0 2 35,0 7 0,0 0-4,0-7 3,0 5 7,0-5-5,0-1 12,0-1 5,0 0-18,0 1-60,0 9-7,0-1 65,0 0 71,0 0-74,0 1-3,0-9 151,0-1-159,0 0 37,0-6-117,0 13 96,0-13-148,0 6 1,0-8 0</inkml:trace>
  <inkml:trace contextRef="#ctx0" brushRef="#br1" timeOffset="-184082.73">1345 4411 19807,'0'-10'317,"0"2"633,0 8-600,0 16-99,7-5-125,-5 14 1,6-6 168,-8 4-210,0-3 40,0 12-52,0-5 0,0 13-40,0 1 1,0 5 79,0-6 0,6 8-112,-1-2 0,1-1 82,-6 1 0,0-8-83,0 3 0,0 1 31,0-2 0,0-1-110,0-11 1,0 3 60,0-8 42,0 8 1,0-12 64,0 4-59,0-4 1,0-1-13,0-1 1,0-5-5,0-1 0,0-5 37,0 5-1,0-7-66,0 4 186,0-8-143,8 0 3,-6 0-90,5 0 79,1 0 21,-6 0-117,6 0 91,-1 0-30,-5 0 8,14 0 1,-7 0 42,9 0-16,-1 0 1,0 0 7,0 0 1,1 0 8,-1 0 0,6-6-19,0 0 0,0 1 10,-5 5 0,5-2 24,0-4-31,7 4 4,-3-6 1,10 3 8,3-1 1,-1-2-26,7 2 1,-6 4-5,6-3 0,-2-3 16,2 2 0,3 0 0,-9 6 1,6 0-106,-6 0 96,8 0-2,-11 0 0,5 0-52,-7 0 51,-1 0-25,9 8 1,-9-6-2,1 4 0,-1-4 17,-5-2 0,2 0-1,-2 0 0,1 0 42,-6 0 0,4 0 6,-5 0 0,6 0 167,-6 0-35,0 0-73,2-8 1,-4 6-100,8-4 34,-8 4 25,12 2 1,-14-5 24,4-1 0,2 0-75,-2 6 1,2 0-113,-2 0 1,-3 0 82,3 0 1,-4 0-24,-2 0 1,6 0 64,0 0-16,0 8-10,-13-6 0,5 5 227,-3-7-212,3 0-49,-5 0 6,5 0 91,-13 0-1279,6 0 1,-24 8 0,-3 2 0</inkml:trace>
  <inkml:trace contextRef="#ctx0" brushRef="#br1" timeOffset="-183315.73">3126 5085 19856,'0'-10'626,"0"3"2921,0 7-3364,7 0 92,-5 0-45,14 0-47,-7 0-66,1 7 1,5-5-11,-3 4-11,3 4 0,3-7-130,-1 9 0,-2-6 50,-3 5 1,1-5-113,-7 6 1,5-7-56,-5 7 165,8-8 8,-12 11-92,13-13 1,-11 11 14,7-7 15,-7 8 0,6-12 0,-4 3 15,-5 5 1,9-8-2,-4 4-9,-4-4-16,5 5-8,-7-5 23,0 6 1,-1-2 1,-5-1 48,4 9-7,-14-12 1,13 13 131,-9-3-117,8 3 46,-11 2 0,5 1 9,-7-1 0,5 2-25,1 4 1,-1-2 73,-5 8 1,0-8-55,0 2 0,5-3 86,0-3 0,7-2-422,-7-3 128,8 3 28,-3-13-1339,7 6 1177,0-8 1,0 0-1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4:42.4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 20500,'6'-8'1244,"0"8"-1024,-1 8 0,-5 11 152,0 4 0,0 11-181,0 12 0,0 4 15,0 2 1,0-6-169,0 1 1,0-3-41,0 2 1,0 0-113,0-11 0,0 3-138,0-9 1,2-4-322,4-2 0,-4-4-619,4-2 1192,3 1 0,-7 7 0,6 2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4:45.5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33 19856,'0'-9'-443,"0"-7"635,0 14 1,0-3 392,0 10 0,0 7-182,0 11 1,0 2-111,0 4 1,0 9-110,0-3 1,0 3-45,0-3 0,0 5-1,0 1 1,2 1-27,4-2 0,-4-3-97,4 3 0,-4-3-217,-2-3 1,0-1 138,0-4 1,6 1-1081,-1-7 860,1 0 1,-4-7-522,4-5 803,-4 5 0,13-14 0,-5 5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4:46.4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17 135 19856,'0'-10'196,"-7"3"99,5 7 1,-6 9-60,8 8 0,0 3 68,0 9 1,0-3-173,0 3 0,0 4-7,0-4 1,6-2-161,0 1 1,5-6 70,-5 1 0,2-6-167,-3-6 87,-3 5-116,14-14 61,-14 5 0,7-8 64,-3-5 1,-4-4 28,4-7 0,-2-6-4,1 0 1,-1-6-1,8 6 1,-7-6 12,7 6 1,-2-6 8,1 6-7,4 0 0,-11 8 0,8 3 0,-6 4-3,5 8 0,-5 0-2,5 0 0,-5 8 0,6 4 1,-7 5-2,7 6 0,-6-4-102,5 4 1,-5-4 94,6-1 0,-7-1-74,7 0 0,-6-5 56,5-1 0,-7-5-3,2 6 0,-4-7-6,-2 7 3,7-8 30,-5 4 158,6-8-118,-8 0 1,0-8 12,0-4 0,2-3 35,4-2 0,-2-6-64,7 0 1,1-8 0,5 2 0,0 4 57,0 2 1,1 4 81,-1 1-52,0 9-52,1 1 0,-1 10-102,0 4 0,-7 3 89,-4 9 0,-3 5-310,3 0 1,-4 8 27,4-3 0,-4-1-71,-2 2 0,2-8-53,4 2 361,-5-3 0,15-3 0,-7 0 0</inkml:trace>
  <inkml:trace contextRef="#ctx0" brushRef="#br0" timeOffset="400">951 135 20623,'-17'-16'0,"0"5"0,1 7 0,3 8 0,1 7 0,-1 5 0,-1 1 0,1 2 0,1 3 0,1 2 894,1 3-905,3 2 0,7-2 55,0-4 1,0 2-113,0-2 1,0-6 96,0-5 1,2-2-219,3 1 162,5-3 0,7-8-103,1 0 0,-1-2 64,0-4 0,0-9 52,1-8 1,-1-8 26,0 2 1,1 2-17,-1-2 1,-6 3 6,1-3 0,-6-2 37,5 8 0,-7 0 61,2 6 108,-4-1 273,-2 1-362,0 7 0,0 10-42,0 12 1,0 3-49,0 3 0,0 1 49,0 4 1,0-2-145,0 8 0,0-6-79,0 6 0,7-8-164,5 2 1,-2-4-37,1-2 0,1 1-627,5-1 970,0 0 0,0-7 0,1-2 0</inkml:trace>
  <inkml:trace contextRef="#ctx0" brushRef="#br0" timeOffset="640">1401 14 21176,'-10'7'0,"3"5"0,1 5 0,0 6 0,2 6 0,2 4 0,2 1 0,0 1 0,0 0 0,2-1 0,2 1 0,4-3 403,1-3 1,-3 2-507,6-8 0,-7 6-179,7-6 0,-6 0-157,5-6 74,-7 1 1,4-1 5,-8 0 1,0-5-142,0-1 500,0-7 0,-16 11 0,-3-5 0</inkml:trace>
  <inkml:trace contextRef="#ctx0" brushRef="#br0" timeOffset="856">1314 135 21079,'12'-33'0,"-1"4"0,3 6 0,1 6 0,3 5 0,-1 5 0,0 1 0,2 0 0,4 4 0,4 6 0,0 6 0,-4 1 0,-3 3 0,-3 3 0,-2 4 0,-3 0 0,-7 0 0,-3 1 1289,-2 1-1289,-7 0 1,-3-6-56,-7 0 1,0 1-262,-1-1 1,-5-2 96,0-3 0,0 1-72,6-7 0,-1 6-920,1-7 1211,0 9 0,-8-5 0,-2 9 0</inkml:trace>
  <inkml:trace contextRef="#ctx0" brushRef="#br0" timeOffset="1226">848 896 19856,'-2'-18'98,"-4"1"0,4 0 137,-4 0 1,2 5 294,-1 1 289,3 7-551,-6-4 1,8 18 48,0 7 0,0 2-255,0 10 0,2 0 34,4 5 1,-3 1-232,9 0 0,-6 5 85,5 0 1,-5-5-111,6-6 0,-9-1-92,3 7 0,2-6-302,-2 0 0,-1-2 109,-5 1 0,-2 3-618,-3-8 1063,3 0 0,-14 2 0,7 2 0</inkml:trace>
  <inkml:trace contextRef="#ctx0" brushRef="#br0" timeOffset="1477">502 1345 20545,'23'8'0,"0"2"625,-2-1 0,6 7-407,2-5 0,3 5 67,3 1 1,-8-2-251,-4-3-5,4 3 0,-6-7-95,8 3 1,-8 5-576,2-5-37,-4-3 0,-2 0 341,1-8 0,-7 0-164,1 0 0,-6 0 500,5 0 0,1-8 0,5-2 0</inkml:trace>
  <inkml:trace contextRef="#ctx0" brushRef="#br0" timeOffset="1662">1176 1121 21075,'-17'1'0,"-1"5"0,1 6 0,-2 5 0,-2 4 0,-2 4 0,2 2 0,1 4 0,3 1 0,2 3 0,1 0 0,5-3 0,1-1 0,4-4 0,2-2 0,2 6 0,0-4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4:43.2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1 104 19856,'0'-17'220,"0"-1"467,0 9-278,0 1-214,0 24 0,2 3-50,4 15 1,1 7 49,5-1 0,1 0 0,-7-5 0,6 0-131,-7-1 0,9-5-144,-3 0 1,-1-10-220,2-2 199,-9 1 1,7-16-202,-4 3 148,-4-3 127,5-2 21,-7-7 0,0-3 1,0-7 0,0-8-8,0-4 1,6 2 7,0-2 0,7-5-11,-1-7 18,-4 9 1,7-1 1,-5 14-8,7-4 0,-6 9-5,1 3 0,-1 7 0,5-2 6,-5 12 1,3 3 0,-8 9 0,5 5-45,-5 0 0,5 0-6,-5-6 0,6 0-27,-7 1 61,9-1 0,-10-2 19,7-3 1,-5 1-6,5-7 11,-7 0 65,4 2-28,-8-6 0,0 3 5,0-10 0,2-5 95,4-7 0,-2-1-110,7 1 0,1-8 3,5-4 0,0-2 51,0 3 1,7-3-42,-1 8 1,0-6 32,-6 6 1,0 8-52,1 9 1,-1 4-7,0 2 0,-2 2-40,-3 4 1,1 9-100,-7 8 1,0 8-369,-6-2 230,8 3 139,-6 3 0,5-2-851,-7-5 487,8 5 133,2-14 1,1 6 345,1-8 0,-1-7 0,6-2 0</inkml:trace>
  <inkml:trace contextRef="#ctx0" brushRef="#br0" timeOffset="391">1229 52 19856,'-17'-6'73,"-1"1"1,1 1-1,0 2 1,-1 2 0,1 0-1,0 2 1,1 4-1,3 5 1,1 4 0,1 3-1,1 1 1,4 4-1,5 4 1,1 2 0,0-2-1,0 0 789,0-1-904,0-4 0,1 3-5,5-8 1,-2-6-10,8 1 1,-1-8-235,6 2 156,1-5 1,-1-6 84,0-1 1,-5-9 39,-1-3 0,-1 1-5,2-6 1,3-4 15,-4-2 0,-1 2 8,2-2 0,-3 3 4,3-3 1,-3-2-8,-3 8 0,-4 0 173,4 6 1,-2 7 155,1 4-69,-3 4 0,6 4-174,-8 4 0,-2 6-16,-4 11 0,4 3-32,-3 9 1,3-6 5,2 0 0,0-8-299,0 2 1,0 2-93,0-2 1,7 0-239,5-6 1,-3-5 117,3-1 1,0-1 459,5 2 0,8-5 0,2-7 0</inkml:trace>
  <inkml:trace contextRef="#ctx0" brushRef="#br0" timeOffset="612">1540 69 20965,'-15'-7'0,"3"7"0,6 11 0,4 9 0,2 5 0,0 1 0,0 5 0,0 2 0,2 1 0,2-1 0,4-2 0,0-2 0,-1 1 409,-3 3 0,4-6-524,-2-4 0,5 2-217,-5-2 0,0 2-669,-6-2 666,0-11 1,0 11-50,0-12 384,0 5 0,0-7 0,0-1 0</inkml:trace>
  <inkml:trace contextRef="#ctx0" brushRef="#br0" timeOffset="807">1454 225 20388,'2'-34'0,"3"-1"0,7 2 0,1 4 0,1 8 0,-3 6 0,3 5 0,1 3 0,2 3 0,1 2 0,-3 4 0,-2 4 0,-3 5 0,-2 6 0,-4 5 0,-2 3 0,-2 0 0,-2 1 0,-2-1 1113,-2 0-1145,-7 6 1,3-12-131,-7 4 0,1-3-260,5-3 0,-3-6 422,9 1 0,-9-1 0,4 7 0</inkml:trace>
  <inkml:trace contextRef="#ctx0" brushRef="#br0" timeOffset="1158">900 761 19856,'0'-17'385,"0"7"199,-7 3 1,5 10 1,-4 9-337,4 0 1,2 20-73,0-3 1,6 6-24,-1 5 1,7-4-74,-6 5 1,7-5-137,-1-1 1,-3 1-244,3 5 0,-6-10 221,5 3 1,-7-3-178,2 3 1,-4-5-112,-2 0 1,0-6-237,0 6 1,0-2 134,0 2 0,-2-4 466,-4-8 0,-4 8 0,-7 2 0</inkml:trace>
  <inkml:trace contextRef="#ctx0" brushRef="#br0" timeOffset="1382">693 1263 21014,'0'17'0,"2"0"0,3-1 0,7-1 0,3 0 0,3 5 0,1-1 0,2 0 0,2-2 0,0 1 667,2-1 0,-6-6-595,4 1 1,-3-2 92,-3 1 0,-6 3-365,1-9-751,-1 1 106,7-6 845,-1 0 0,-7-8 0,-3-1 0</inkml:trace>
  <inkml:trace contextRef="#ctx0" brushRef="#br0" timeOffset="1565">1229 1211 20867,'-12'8'0,"1"3"0,-3 6 0,-1 4 0,0 4 0,1 2 0,3 4 0,-1 0 0,1 0 0,1-5 0,2-1 142,4-3-142,2 5 0,-5-8 0,-3 6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4:48.8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26 21135,'-8'-15'0,"-2"5"0,1 10 0,3 11 0,4 11 0,2 6 0,0 5 0,0 2 0,2-1 0,4 1 0,3-2 0,3-3 623,-1-1 0,-1-8-732,2 2 1,3-3-1,-4-3 0,-1 0-612,2 0 42,-9 1 446,5-1 0,-8-6-88,0 1 321,0-8 0,0 11 0,0-5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4:49.6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35 19856,'-10'-2'0,"5"-3"998,3 3-569,2 9-269,0 5 1,5 19-19,1-8 0,8 2-83,-3-2 0,-1-4 99,1 4 0,-5-4-120,6-1 1,-9-1-155,3 0 1,-2-7 31,2-5-198,-4 5 227,5-8 133,-7 6 0,0-10-97,0-4 1,2 2-67,4-7 0,-2-1 70,7-5 0,-5-2-4,6-4 0,-1 3-128,7-3 0,-1 4 85,0 2 1,-1 5-3,-5 1 84,4 7-8,-13-4 1,12 16-9,-8 3 1,-1 5 99,-5 1 0,0 2-90,0 4 1,0-3 60,0 3-312,8-4 157,-6-2-111,13 0 169,-5-7 1,0-2 1,3-10 21,-7-4 1,5-4 67,-5-7 1,2 0-33,-3 0 1,3-1 24,4 1 0,3-2 67,-3-4 1,1 3-59,-1-3 1,3 6 76,-4 6 1,-1 1-74,2 4 0,-7 4-28,7-3 0,-8 5-21,1 5 0,3-1 2,-2 8 1,0-1-51,-6 6 0,5 1-155,1-1 1,2 0-302,-2 1 1,-2-1 224,7 0 1,1-5-837,5-1 1089,0 1 0,8 5 0,2 0 0</inkml:trace>
  <inkml:trace contextRef="#ctx0" brushRef="#br0" timeOffset="369">952 53 20452,'-6'-12'0,"-2"2"0,-1 3 0,-5 3 0,-1 4 0,-1 6 0,5 5 0,3 5 0,3 1 0,-3 0 0,0 2 0,0 3 0,5 1 213,1-2 0,2 4-64,0-2-270,0 0 83,0-6 0,2-5-19,3-1 1,-1-7 53,8 2 1,-6-6 21,5-6 0,-1-4-7,1-7 1,5 0 2,-5 0 1,-1-7-41,1 1 0,1 0 27,5 6 0,-7 0 115,-5-1 1,3 7-3,-2-1 139,0 9-133,-6-5 1,0 10-25,0 4 1,-6 3-67,0 8 1,-2 3-79,3 3 0,3-4-32,-4 4 0,6-4-233,6-1 0,-2-3-232,7-4 1,1 5 24,5-5 519,-7-3 0,13 7 0,-4-5 0</inkml:trace>
  <inkml:trace contextRef="#ctx0" brushRef="#br0" timeOffset="619">1211 18 20602,'0'19'0,"0"2"0,2 4 0,2 2 0,4 2 931,1-2-841,3 13 1,-1-17-25,1 12 1,-3-4-99,3 3 1,3-1 97,-3-4 0,-3 3-77,3-3 0,-1-2-4,7 2 0,-7-6-73,1 6 0,-3-8-194,3 2 0,1-4-64,-7-1 0,2-1-191,-2 0 0,-4-5 537,3-1 0,-10 1 0,-5 5 0</inkml:trace>
  <inkml:trace contextRef="#ctx0" brushRef="#br0" timeOffset="840">1228 243 20699,'8'-44'0,"4"3"0,3 7 0,2 3 0,1 4 0,-1 4 0,2 6 0,2 5 0,4 4 0,0 5 0,2 1 0,-2 2 0,2 2 0,-2 3 0,0 7 0,-4 5 715,-2 6 0,-9-2-712,-4 8 0,-4-6 94,-2 6 1,-8-6-286,-4 6 1,-5-8 107,-6 2 0,-2-4-342,-4-1 0,-2-1-5,8 0 0,-7-5-640,1-1 1067,4-7 0,-8 4 0,6-8 0</inkml:trace>
  <inkml:trace contextRef="#ctx0" brushRef="#br0" timeOffset="1251">692 762 19856,'-7'-18'188,"5"1"0,-12 5 316,9 1 0,-3 7-154,2-2 1,4 6-55,-4 6 0,4 9 17,2 9 0,0 6-64,0-1 1,2 4-243,4 1 0,4 3 70,7 3 1,-2-3-199,-3 3 1,3-9 24,-3-2 1,-3-2-69,3 1 1,-8 3-171,2-8 0,-4 0-1157,-2-5 707,0-1 0,0 0-26,0 0 810,0-7 0,-8 5 0,-2-5 0</inkml:trace>
  <inkml:trace contextRef="#ctx0" brushRef="#br0" timeOffset="1519">416 1194 20856,'11'17'0,"1"1"0,1-3 0,4-2 0,5-1 0,3 1 0,1 3 764,5 1 0,-4-2-623,2-3 0,-6 1-456,6-7 0,-2 6 108,2-7 0,-4 3-19,-8-2 0,0-4-75,0 4 0,-5-5-342,-1-1 0,-5 0 643,6 0 0,-8 0 0,3 0 0</inkml:trace>
  <inkml:trace contextRef="#ctx0" brushRef="#br0" timeOffset="1683">969 1107 20712,'-11'8'0,"-1"4"0,-1 5 0,-1 4 0,1 4 0,1 0 0,1 0 341,1-4 0,2 4-173,8-2-168,0 0 0,0-5 0,0-1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5:15.2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225 675 19856,'15'-10'128,"0"-5"132,3-5 0,-6-3-345,3 1 56,0 0 1,15-1-19,0 1 120,0-11-52,-7 8 0,-1-17-25,1 4 0,-1 6 48,1 2 1,-8-3-12,0 3 1,-10-2-2,2 2 1,-4 5-7,-3-5 1,0 5 45,0 2 0,-8 1 83,1-1 1,-3 3-218,2 5 115,-4 5 1,-11 10-87,1 0 0,2 10 58,5 5 1,-5 8-14,5 7 1,-3 5 43,3 10 0,-2 7-10,9 1 0,1 2 115,7-3 1,-3 6-75,-4 9 1,4-7 97,-4 0 0,4-3-77,3 3 1,8 3-204,-1-11 0,8 8-124,-7-7 0,2 7-183,-3-8 1,-4 1 111,4-8 1,-4-8-267,-3 1 556,0-11 0,0 16 0,0-8 0</inkml:trace>
  <inkml:trace contextRef="#ctx0" brushRef="#br0" timeOffset="450">68 1057 19155,'10'-20'0,"5"3"0,5 4 0,2 3 0,1 5 0,2 3 0,2 2 0,6 0 0,2 0 0,7 0 0,6 0 0,4 0 0,-2 0 0,-2 0 0,-3 0-132,0 0 125,0-10 1,-8 5 10,1-10 0,-11 7 9,3-7 169,-5 10 226,-2-15-236,-11 18 0,-4-8 154,-16 10 1,-4 2-56,-11 6 0,8 4-105,0 11 0,3-1-20,-3 1 1,-3-1-29,11 1 1,-1-1-137,8 1 1,0-1 30,0 1 1,3-1-109,4 1 1,6-3 25,9-5 0,1 2 106,-1-9 1,3-1-42,5-7 0,-5 0 9,5 0 1,3 0 1,-3 0 1,0-2 26,-8-6 0,1-4 4,-1-11 1,-2 1 31,-5-1 0,3 1 58,-11-1 0,1-7 111,-8 0-19,0 0-169,0 8 1,0 7 0,0 0 1,-10 2-36,-5-2 0,-5-2-91,-3 9 1,1 1-260,-1 7-115,1 0 0,-1 0 37,1 0 1,7 2-820,0 6 1230,10 4 0,-5 11 0,10-1 0</inkml:trace>
  <inkml:trace contextRef="#ctx0" brushRef="#br0" timeOffset="773">1373 877 19836,'12'10'0,"-4"5"0,-3 5 0,0 5 0,5 3 0,2 2 0,6 0 0,-1 0 0,1 0 0,-3 0 0,2 0 0,1 0 0,-1-5 128,-2-8 1,-10 3-301,3-5-340,-6 5 397,-2-7 1,-2 4-84,-6-9 1,3-3 127,-10-13 0,8 3-28,-8-10 1,2 0 221,-2-7 0,3-8 88,4 0 0,6-8 104,-6 8 0,6-7-84,2 7 1,0-8 47,0 8 1,7 0-117,1 8 1,9-1-73,-2 1 1,13 9-216,2 6 115,0-6 17,2 11 0,3-8-836,10 10 827,0 10 0,0 2 0,0 11 0</inkml:trace>
  <inkml:trace contextRef="#ctx0" brushRef="#br0" timeOffset="3043">248 2025 19856,'-23'-13'0,"-7"3"0,0 10 0,0 0 734,8 0-276,9 0-178,-7 10 0,8 3 109,-11 9 1,3 1-217,5-1 1,5 1-130,10-1 1,0 1 66,0-1 0,8 1-166,-1-1 1,11-7 25,-3 0 0,7-10 68,8 3 0,-5 2-515,5-3 0,-5 1-16,-2-8 0,-1 0-790,1 0 1282,-1 0 0,1-10 0,-1-3 0</inkml:trace>
  <inkml:trace contextRef="#ctx0" brushRef="#br0" timeOffset="3257">360 1462 21721,'-12'23'0,"4"2"0,6 5 0,2 7 0,0 8 0,0 5 0,2 5 0,3 3 0,5 2 0,3 0 0,2-3 1593,-3-2-1624,8-2 1,-10-1-154,5 1 0,3-3 229,-11-13-850,11 6 0,-13-16 34,10 11 771,-10-11 0,15 16 0,-8-8 0</inkml:trace>
  <inkml:trace contextRef="#ctx0" brushRef="#br0" timeOffset="3591">765 2250 19946,'3'12'704,"4"-4"-539,6 4 0,9 1-177,1 9 1,-1-9 53,1-6 0,-1 3-105,1-2 0,-1-1 67,1-7 1,-1 0-65,1 0 1,-1-2 71,1-6 0,-1-4 89,1-11 1,-8 1-35,0-1 0,-8-2 82,8-5 0,-10 5 16,3-5 1,-6 5 180,-2 3 1,-7 7-46,-1 0 1,-9 2-89,2-2 1,-5-2-238,-3 9 1,1 1-16,-1 7 1,1 0-89,-1 0 1,1 0-95,-1 0 1,8 0-320,0 0 1,3 2 170,-3 6 369,5 4 0,10 11 0,0-1 0</inkml:trace>
  <inkml:trace contextRef="#ctx0" brushRef="#br0" timeOffset="3874">1823 1935 19856,'-23'-8'0,"1"1"0,-1-3 1054,1 2-633,-1 6 1,1-8 631,-1 10-714,1 0 1,-8 10 64,0 5 1,0 5 52,7 2 0,1 8-271,-1 0 1,11 8-145,4-8 0,6 2-262,2-2 1,2-5 108,6 5 1,4-5-30,11-2 0,9-3-138,6-5 1,-3 2-394,2-9 1,1-1 110,7-7 560,0 0 0,0 10 0,0 3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5:16.6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0 670 19318,'23'-13'31,"-1"3"0,1 10-6,-1 0 1,8-7 10,0-1 1,0-7-40,-7 8 0,-1-8 0,1 7 0,-1-9-1,1 2 1,-3-5-3,-5-3 1,-3 8 85,-4 0-72,-6 0 1,8 3 0,-12-6 95,-6 11 1,3-8-74,-10 7 0,0-2-27,-7 3 1,-1 4 10,1-4 1,-1 4 4,1 3 0,-1 3 19,1 4 0,-1-2-7,1 10 0,7 3 28,0 12 0,2-5 69,-2 5 1,-2 2 12,9-2 0,1 8-61,7-8 0,0 7-28,0-7 1,10 0-12,5-7 1,-3-1-89,3 1 1,8-3-25,7-5 0,2 2-199,-2-9 0,3 2-572,4-3 431,6-4 410,-8 7 0,10-10 0,0 0 0</inkml:trace>
  <inkml:trace contextRef="#ctx0" brushRef="#br0" timeOffset="374">968 512 20032,'-20'-15'0,"2"3"0,3 2 0,-2 2 0,-3 1 0,-3-1 0,1 3 0,-1 5 0,1 8 0,-1 4 0,3 3 0,3 0 1174,2 3-1070,10 2 0,-5 5-71,10 5-35,0-5 0,2 5-10,6-15 1,-3 5-384,10-5-60,0-5 251,7 10 103,1-18 1,-8 8-23,0-10 0,0-10 37,7-5 1,-7-5 52,0-2 1,-7-3 33,7-5 1,-10 5 140,2-5 1,-4 5-32,-3 2 0,0 8 387,0 0 188,0 0-183,0 3-343,0-8 1,0 20-78,0 0 1,0 10-96,0 12 0,7 1 23,1-1 0,2 3-175,-3 5 0,-2-5-64,10 5 1,-2-5-215,2-2 0,5-1-14,-5 1 1,5-1 455,2 1 0,11-1 0,2 1 0</inkml:trace>
  <inkml:trace contextRef="#ctx0" brushRef="#br0" timeOffset="924">1553 467 20571,'-10'-15'0,"-5"3"0,-5 2 0,-3 5 0,1 2 0,-1 3 0,1 3 0,2 4 0,2 8 0,6 5 0,2 3 0,5-1 1208,2 1-1153,3 9 0,0-7-101,0 5 1,8-5 98,-1-2 0,11-1-64,-3 1 1,5-8-378,2 0 1,1-10 217,-1 2 1,1-4-116,-1-3 1,1-10 85,-1-5 1,0-13 134,1-2 0,-1-10 51,1 3 0,-8-6 148,0-2 0,-8 0-88,8 0 0,-10 0 92,3 0 1,-6 0 100,-2 0 0,0 0-55,0 1 0,0 6 267,0 1-66,0 9-54,0-4-272,0 19 1,-7 8-128,-1 20 0,1 8 92,7 14 0,0 6-39,0-6 0,0 5-166,0 3 0,2 0 72,6 0 1,-6 0-10,6 0 0,2-2-22,-3-6 1,3 3 72,-2-10 0,-3 8 5,10-8 0,-10-8 16,2-7 1,3-7-7,-2 7 33,-1-10 1,-4 2 267,4-14-173,-4-6 1,9-17 70,-4 0 0,-3-2-29,10 2 1,0-5 78,7-10 1,-7 7-96,0 1 1,0 9 56,8-2 0,-1 13 61,1 2 1,-8 10 161,0-3 1,-3 8 35,3 8 1,3 12-115,-11 10 1,3 10-599,-2-3 12,-6 6 0,18 2 0,-5-3 281,5-4 0,13 4 0,2-7 0</inkml:trace>
  <inkml:trace contextRef="#ctx0" brushRef="#br0" timeOffset="4902">270 1547 19856,'-2'-12'184,"-6"4"226,6 6-263,-8 2 0,10 10 4,0 5 0,0 5-82,0 2 0,2 11 72,6 4 0,-6-2-224,6 3 0,2-3 24,-3 2 1,3-4 42,-2-11 1,-6 1 41,6-1 1,-6-7-248,-2 0 125,0-10 46,0 5-56,0-30 0,0 5 98,0-15 1,0-2 4,0 2 0,0-10 6,0 2 1,0-4-2,0-3 0,0 7 49,0 1 0,8 7 7,-1-8 0,11 11-22,-3-3 1,-3 5 78,3 2 0,-7 11 30,7 4-102,0 6 1,7 2-18,1 0 1,-1 0-57,1 0 0,-1 10-138,1 5 0,-1-3-81,1 3 1,7-10 248,0 3 0,10 4 0,-5 1 0</inkml:trace>
  <inkml:trace contextRef="#ctx0" brushRef="#br0" timeOffset="5517">698 1772 19856,'15'0'46,"0"0"0,0 0 81,7 0 0,3 0-170,5 0 110,-5-10 0,10 5-28,-5-10 0,-5 3-111,5-3 1,3-5 81,-3 5 0,0-3-103,-8 3 0,-2-5 58,-5 5 0,3-5 88,-11-2-123,1-1 0,-8 1 39,0-1 10,0 11 1,-10-6 16,-5 11 0,-5-1 6,-3 8 0,-7 0 18,0 0 0,-7 3 5,7 4 0,0 6-14,7 9 0,1 1-5,-1-1 1,11 1 4,4-1 0,6 1-11,2-1 1,0 8 0,0 0 0,10 0-1,5-7 0,-3 7-3,3 0 1,8 0 2,7-8 1,7-7-4,-7 0 0,10-2-132,-2 2 0,4-5 77,3-10 0,-7 0 27,-1 0 1,1-18 45,7-4 1,-8-8-2,1 0 1,-11 2 1,3-9 0,-5-1 9,-2-7 1,-3 0-24,-5 0 1,-3 0 14,-4 0 1,-6 0 115,5 0 1,-4 0-110,-3 0 1,-8 0 85,1 0 1,-3 3-28,3 4 0,4 6 111,-4 9 0,4 8 28,3 0-94,0 10 0,0-2-39,0 14 0,0 13 8,0 10 0,0 10-114,0-2-57,0 4 144,0 3 0,0 8-151,0-1 1,8 1-29,-1-8 1,3 2-42,-2 6 0,-6-13 52,5 5 0,3-8-70,-2 1 0,-1 2-90,-7-10 0,3 0 258,4-8 0,-4 11 0,7 2 0</inkml:trace>
  <inkml:trace contextRef="#ctx0" brushRef="#br0" timeOffset="5717">1283 1547 20432,'0'-22'0,"2"2"0,6 5 0,7 7 0,5 6 0,2 2 0,3 0 1605,5 0-1458,-5 0 0,18 0-350,-6 0 0,-2 0 38,2 0 0,-2 0-61,3 0 0,2 0 226,-10 0 0,10 0 0,-5 0 0</inkml:trace>
  <inkml:trace contextRef="#ctx0" brushRef="#br0" timeOffset="5997">1845 1547 19524,'0'25'0,"0"3"0,0 2-257,0-3 0,0 8 406,0 3 0,2-3-51,6 2 0,4-9 8,11 2 0,-3-5-57,-5-3 1,12-7 15,-4 0 1,4-10 65,-4 3 0,-1-8-22,1-8 0,-1 3 105,1-10 1,-1 0-71,1-7 1,-1-8 124,1 0 1,-8-3-167,0 3 1,-10 5 3,2-5 1,-4 5-841,-3 3 579,0-1 1,0 1-540,0-1 693,-10 11 0,-3-8 0,-9 7 0</inkml:trace>
  <inkml:trace contextRef="#ctx0" brushRef="#br0" timeOffset="6677">2430 1502 19410,'7'25'236,"1"5"0,-1-5-133,-7 5 0,8 3-45,-1-3 0,3 7-29,-2-7 1,-6 8-130,6-8 0,-3 0 90,2-8 0,-4-7-57,4 0 1,3-7-316,-2 7 146,-1-10 185,-7 5 76,0-10 0,0-10 106,0-5 0,0 0-43,0-8 1,0 6 115,0-13 1,0 5-48,0 2 1,0-7-76,0 0 1,0 0 10,0 8 1,3-1-82,4 1 0,3-1-134,5 1 1,5 7-59,-5 0-36,5 10 0,3-5 57,-1 10 0,-7 0-228,0 0-284,0 0 208,8 0 463,-1 0 12,1 0-21,-1-10 245,-9 7 310,7-7-123,-18 0 100,8 8-182,-10-8 1,0 20-41,0 5 0,0-3-232,0 3 1,0 8-19,0 7 0,0 0-135,0-8 0,8 3 50,-1 5 1,3-5-110,-2 5 1,-6-5 58,6-2 0,-6-1-35,-2 1 1,3-3-214,4-5 60,-4 5 231,7-8-27,-10 1 49,0-3 59,0-10 1,2-10 28,6-5 0,-6 0-65,6-8 1,2 6 3,-3-13 1,8-3 32,-7 3 0,7-7-29,-8 7 1,11 0 109,-3 7 1,-3 1-27,3-1 8,-10 1-100,15 9 24,-17 3-52,17 10 1,-18 10-124,6 5 1,-6 5 95,-2 3 0,8 7-8,-1 0 0,1 2-115,-8-2 0,2-5 174,6 5 0,4 5 0,11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5:24.4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337 23 19856,'-22'-13'55,"-1"6"-55,1 4 288,-1 13 1,1 3 0,-3 14-175,-5 11 0,-3 2 0,-4 20 0,7 2 0,5 3 0,5 3 1,5 2-1,8 2 0,4 3 0,3-5 0,3-5 0,7-7 0,10-3 1,7-5-1,3-5 0,0-5 0,2-5 0,1-3-114,-1-4 0,8-3 0,-5-3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5:26.3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46 19856,'0'-23'380,"0"11"0,0 2-231,0 10 0,0 2-65,0 6 0,0 4 2,0 11 1,0 9-55,0 6 0,0-3 20,0 2 0,7-7-174,1 8 1,2-11 98,-3 3 1,-2-12-91,10-3 0,-7-10-185,7 2 248,0-4 1,7-3 44,1 0 0,-8-13 10,0-9 1,-8-1 10,8-7 1,-10-2 14,3 2 0,2-8 81,-3 8 0,3 0-49,-2 8 0,-6-1 77,6 1-2,-6-1-43,-2 11-165,0 2 0,0 12 64,0 6 0,3 4-94,4 11 0,-4 7 48,4 0 1,6 0-119,2-8 1,2 8 105,-2 0 1,5 0-6,-5-7 0,5-8-39,3 0 1,-1 0 50,1 7 0,-8-9 55,0-6 33,0-4 87,7-3 1,-7-8 0,0 1 0,-10-13 129,3-3 0,-6 1-107,-2-8 1,0 5 79,0 2 0,0 1-208,0-1 1,0 1 53,0-1 0,-2 8-314,-6 0-459,6 10 706,-8-15 0,0 8 0,-3-11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6:00:13.9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329 190 19856,'0'-17'-182,"0"6"-45,0-1 0,0 6 508,0-5 219,0 7 0,0-6 104,0 5-298,0 3 92,0-6-213,0 23 44,0 5-124,0 14 1,0 3-21,0 3 0,0 10 50,0 8 0,0-1-7,0-5 0,0 0-14,0 0 0,-1-2-90,-5-4 1,4 4 48,-4-4-122,4-4 119,2 1 1,0-11-119,0-3 0,0 2-114,0-8-31,0 0 112,0-6 16,0-7 5,0-2 24,0-24 0,0-3-215,0-16 115,0 1 47,8-1 1,-6-7-104,4-4 92,-5-4 0,1-2-13,4 0 63,-4-8 1,6 7 23,-8-5 0,-2 2 9,-4-1 1,2 9-15,-7-4 1,7 11 111,-2 1 1,-2 11 13,3 6-25,-1 4-72,6 2 106,0 7 25,0 2-1433,0 8 1049,8 16-25,-7-12-651,7 19 461,-8-21 470,0 13 0,0-5 0,0 7 0</inkml:trace>
  <inkml:trace contextRef="#ctx0" brushRef="#br0" timeOffset="606">260 121 19530,'-9'0'-719,"1"-7"986,0 5 341,6-6-204,-13 8-291,5 8-21,-7 1 0,0 10 314,0 5-276,-1 2-71,-7 1 0,6 6 39,-4-4 1,4-4-9,1-2 0,3-4 70,4-2-18,3 1-275,8-9 86,0-1 98,8-8-1,-6 0 1,19-8-95,-4-3-53,4-12 102,4-4 0,-6-6-66,4 4 0,2-3 57,-2 3 1,2-4-11,-2-1 0,-5 5 69,-1 0 1,-2 8 6,-9-2 0,2 11 197,-2 6-233,-5-3 156,7 7 259,-8-6-209,0 8-109,8 16 0,-6-5 70,4 12 0,3-2-82,3 2 1,-3-3-3,3 3 0,-1-2-105,7 2-57,-1-4 117,0 6 1,1-8-892,-1 1 385,0-1 233,0-7 209,8 5 0,-5-6 0,5 9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5:26.7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0 136 19856,'0'12'779,"0"-2"-649,0 0 1,0-5-66,0 10 0,0-7 265,0 7-54,0-10-158,10 15 1,-5-15-156,10 10 1,0-3-97,8 3 30,-1 5 0,1-15 35,-1 10 0,1-10-118,-1 3 0,-7-6 89,0-2 0,0-2 35,8-6 0,-8-4 105,0-11 0,-3 1-57,3-1 0,-5-2 222,-10-5 0,8 5 254,-1-5-191,1 5 0,-16 3-96,1-1 0,-11 8-12,3 0 1,-5 10-115,-2-2 0,4 2 46,-4-3 1,12 6-422,-13-6 0,-2 6-20,-5 2 0,3 2-191,12 6 1,-5 2 116,5 5 1,5 5 419,2-5 0,-4 15 0,-1 5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5:27.2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1 19766,'-13'0'65,"3"2"179,10 6 1,0-3-109,0 10 0,0 0 115,0 7 1,0 8-322,0 0 43,10 0 36,-7-7 0,9-1-172,-4 1 0,-6 7 14,6 0 0,2-8-159,-3-7 299,1 0 0,-8 0-90,0 0 12,0-10 54,0 5 0,0-12 94,0-6 0,-8-4-51,1-11 0,-1 1 235,8-1-116,0 1 18,-10-1 0,8 1 57,-6-1 1,6 1-128,2-1 0,0 1 15,0-1 1,2 1-47,6-1 1,-3 8-2,10 0 1,-8 10-173,8-2 0,0 4 63,8 3 1,-1 0-256,1 0 1,-8 0 51,-1 0 1,1 0-265,8 0 531,-1 10 0,1-7 0,-1 7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5:27.7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293 606 19856,'-10'-20'325,"-5"5"1,-5 5-51,-3 10-92,11 0 0,-8 0-35,5 0 1,-5 2-1,-3 6 1,1 4 25,-1 11 0,1-1-87,-1 1 0,8 7-3,0 0 1,10 7-134,-2-7 0,4 0-163,3-7 1,3-1 121,4 1-55,6-1 1,12-2 42,5-5 1,-5-5-115,5-10 0,-5-2 78,-3-6 1,1-4-85,-1-11 0,1 1 103,-1-1 0,-7-2 17,0-5 0,-7-5 147,7-10 0,-10 0-79,2 0 1,-2 0 46,3 0 0,-6-7-20,6-1 0,-6-7 128,-2 8 0,-2-1-48,-6 8 0,3-5 165,-10 5 1,10-2 94,-2 17 227,-6 0-324,11 17 0,-8 6-85,10 14 1,0 16 33,0 14 0,0 6-75,0 2 1,0 2 7,0 6 0,10-6-20,5 6 1,-3-6-115,3-2 0,0 0 0,8 0 1,-3-7-184,-5-1 1,2-2-377,-9 3 282,9 4 195,-14-17 0,14 10 98,-9-5 0,9 5 0,-4 10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5:28.2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43 19856,'23'-12'-24,"-8"-1"12,0 6 0,2 4 428,13-4 133,-5 14 0,8 6-278,-11 9 1,-2 3-66,-5 5 1,-5-5-249,-10 5 1,0-2-2,0 2 1,0-5 17,0 5 0,-10-5-64,-5-3 0,-5 1-214,-2-1 1,-1 1 164,1-1 138,-1-9 0,1 7 0,-1-8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5:28.7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45 583 19491,'23'-13'178,"-8"1"82,0 4 1,-3 3-148,3-10 1,5 8-39,-5-8 0,-2 0 20,2-8 0,-8 1-5,8-1 0,-7 1 16,7-1 1,-10 1-11,2-1 0,-4-7 2,-3 0 0,0 0-46,0 8 0,0-1-100,0 1 1,-8-1 77,1 1 0,-11-1-118,3 1 1,3 2-97,-3 5 150,0-5 1,-8 15-2,1-10 1,7 10 25,0-2 0,7 14-22,-7 8 0,8 15 76,-8 7 0,7 6 2,-7 2 0,10-3 42,-2-4 1,4 12 143,3-5 0,0 5-39,0-5 1,0 0-114,0 0 1,10-3-76,5-4 0,-2 2-35,2-10 1,-8 7-181,8-7 1,-7 0-27,7-7 1,-8 7-289,8 0 0,-10 0 203,3-8 320,-6 1 0,8 9 0,3 3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5:28.9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68 21018,'2'-23'0,"6"3"0,7 5 0,5 8 0,5 4 0,2 3 0,3 0 0,0 0 0,0 0 0,3 0 390,2 0 0,0 3-1411,2 4 703,6-4 0,-11 7 318,6-10 0,4 0 0,-7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5:29.5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1 203 20430,'15'7'464,"0"1"1,-8 9-293,8-2 0,-7 5-196,7 3 25,0-1 0,0 1-34,0-1 1,-8-7-362,8 0 356,-10 0 1,5 8-46,-10-1 1,0-7-136,0 0-22,0-10 97,0 5 79,0-10 0,0-2 34,0-6 1,8-4 7,-1-11 0,3-7 12,-2 0 1,-3-7-18,10 7 0,-8-10 7,8 2 0,-3 3 7,3-2 0,3 2 44,-11-3 77,11 6 1,-13 12-91,10 5 1,-10 5 1,12 12-11,-9 6 0,7 4 19,-8 11-47,11-1 0,-6 1-104,11-1 1,-1-7 21,1 0 1,-1-10 77,1 3 1,-1-6 22,1-2 0,2 0-52,5 0 1,-5-2 8,5-6 0,-8 3-79,-7-10 1,5 0-135,-7-7 180,-1-1 63,-2 1-40,-20-1 1,-2 8 112,-11 0 1,8 10-61,0-2 1,0 4 17,-7 3 0,-1 0 32,1 0 0,-1 10 109,1 5 0,2 5 338,5 3-264,-5-1-104,17 11 0,-14-8 93,9 5 0,1 5-73,7 2 0,0-4-171,0-3 1,10 2 41,5-2 0,-3 0-97,3-7 0,0-1-20,8 1 1,2-8-266,5 0 0,-5-8 118,5 8 244,5-10 0,-10 5 0,7-10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5:30.1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270 90 19856,'-10'-22'0,"5"7"423,-10 0-195,10 10 0,-15-13-14,5 11 1,-5-1-30,-2 8 0,-1 0-65,1 0 10,-1 0 1,8 10 38,0 5 1,0 13-29,-7 2 1,9 2-65,6-2 1,4-2-123,3 9 0,0-9-66,0 2 0,0-5 87,0-3 0,10-7-331,5 0 1,5-10 134,3 3 0,-1-6-7,1-2 0,-1-2 46,1-6 1,7-4 59,0-11 0,-3 1 57,-12-1 0,5 1 84,-5-1 0,-5 1 37,-2-1 0,-6 1-52,-2-1 0,0 1 159,0-1 0,0 8 23,0 0 0,-2 10 20,-6-2 0,3 4 87,-10 3-65,10 0 1,-12 10-42,9 5 1,1 5 102,7 3 1,0 2-21,0 5 1,0 2-119,0 6 1,2-3-69,6-5 1,2 2-37,5 6 0,5-3-158,-5-5 1,5-5 14,2 5 1,-7-3-215,0 3 1,-7-5-481,7 5 94,0-5 1,0-2-415,0-1 1108,-10 1 0,15-1 0,-8 1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5:30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1 113 19856,'0'-23'53,"0"1"-27,10-1 0,2 3 510,11 5 0,7 5-142,0 10 0,10 10-220,-3 5 1,3 8-65,-2 7 0,4 12-113,-4 11 1,2 7 86,-3-8 0,-12 3-69,-10-2 0,-10 2 91,3 5 0,-6 2-71,-2-9 0,-10 7-277,-5-8 0,-12 1 34,-3-8 1,0-10-381,7-5 1,3 2 135,5-2 452,-5-10 0,18 0 0,-8-7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4:32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2167 28 19856,'-8'-10'0,"6"1"303,-3 3 594,3 4-588,2 10 0,0 7-96,0 20 1,2-3-143,3 14 1,-1-5 134,8 5 1,-1 0-293,7 6 0,-7-2-39,1-4 1,-8 2-21,1-8 1,3 6-39,-2-5 1,1-1-209,-1-4 0,-4-7-52,4-1 0,-4-7 29,-2 3 414,0-5 0,0-2 0,0 0 0</inkml:trace>
  <inkml:trace contextRef="#ctx0" brushRef="#br0" timeOffset="268">1977 669 20741,'0'17'1028,"8"6"-798,3 0 0,4 0 11,3-6 1,5 1-150,0-1 1,2-2 56,-2-3 1,-4 1-235,4-7 1,0 2-114,-5-2 1,3-4-161,-10 3 1,-1-3-389,1-2-764,-7 8 1510,4-6 0,-8 6 0,0-8 0</inkml:trace>
  <inkml:trace contextRef="#ctx0" brushRef="#br0" timeOffset="506">2565 512 19856,'-17'0'-130,"7"8"0,-5 1 865,3 9-425,-3-1 0,-3 6-16,1 0 0,2 7-126,3-7 1,-1 2-239,7-2 0,0-4-707,6 4 777,0-4 0,-7-1 0,-3-1 0</inkml:trace>
  <inkml:trace contextRef="#ctx0" brushRef="#br0" timeOffset="58355">68 500 20075,'0'-10'584,"0"10"1,0 13-399,0 17 1,0 5-62,0 10 0,0 1 70,0-1 0,8 0-204,-1 0 1,8 0-75,-7 0 0,7 0-106,-8 0 0,1-8-24,-8 1 0,7-8-261,1 7 0,-1-9 149,-7 2 325,0-5 0,0 7 0,0 3 0</inkml:trace>
  <inkml:trace contextRef="#ctx0" brushRef="#br0" timeOffset="58603">1 500 20313,'30'-35'0,"2"5"0,1 5 0,2 5 0,0 5 0,2 8 0,1 4 0,-3 6 0,0 4 0,-3 8 0,1 5 0,-6 0 1165,-2-5-1331,-12 15 143,-3-15 0,-10 18 48,0-11 1,-3 1 31,-4-1 1,-6 1-49,-9 0 0,-1-8-142,1 0 1,-1 0-367,1 8 0,-1-8 70,1 0 429,9-10 0,-7 15 0,8-8 0</inkml:trace>
  <inkml:trace contextRef="#ctx0" brushRef="#br0" timeOffset="59109">721 500 19856,'-10'-22'0,"0"7"99,-5 0 1,-5 7 209,5-7 1,-5 10 67,-3-2 1,8 7-197,0 7 0,3-2-152,-3 10 0,2 3 125,6 12 1,4-5-124,-4 5 1,4 2 21,3-2 0,0 1-183,0-8 0,10-1-15,5 1-98,5-1 1,3-2-146,-1-5 0,1-5-98,-1-10 271,1 0 0,-1-10 110,1-5 1,-8-5 31,0-2 0,-8-1 16,8 1 0,-7-9 148,7 1 0,-8 0-17,8 7 0,-10-7 132,3 0 1,-3 0 420,2 8-259,-4-1-135,7 1 1,-10 7-14,0 0 0,-3 10 23,-4-3 0,4 16-103,-4 7 1,4 5-47,3 2 0,0 1-5,0-1 0,0 1-125,0-1 1,0 1-28,0-1 1,0 8 74,0 0 0,8 1-51,-1-8-56,11-1 1,-13 1-105,10-1 1,-8 1-284,8-1-428,-10 1 475,15-1 1,-15-2 434,10-5 0,0 5 0,8-7 0</inkml:trace>
  <inkml:trace contextRef="#ctx0" brushRef="#br0" timeOffset="59340">1058 590 21589,'8'15'0,"-1"0"0,-2 4 0,-2 1 0,-1 2 1959,6 1-2325,-6-1 219,8 1-198,0-1-593,-7 1 99,17-1-528,-18-9 1367,18 7 0,-17-18 0,7 8 0</inkml:trace>
  <inkml:trace contextRef="#ctx0" brushRef="#br0" timeOffset="59525">1126 253 19311,'-13'-23'0,"6"1"0,14 19 0,6 6 0</inkml:trace>
  <inkml:trace contextRef="#ctx0" brushRef="#br0" timeOffset="59821">1216 545 20482,'7'15'0,"3"0"0,3 3 0,4 2 0,3 3 0,0 0 0,-2-3 0,-3-3 0,0-2 0,0 3 0,-3 2 1266,-2 2-1199,-2-9-245,-8-3-857,0-10 838,-10-10 0,7-3 194,-4-9 1,-3-1-1,2 1 1,1-1 115,7 1 1,0-9-87,0 1 0,0-3 125,0 3 1,2 5 31,6-5 1,-3 0-90,10 8 1,-8-6-23,8 13 0,0 5-204,8 3 0,-1 4-685,1 3 543,-1 0 273,1 0 0,-1 10 0,1 3 0</inkml:trace>
  <inkml:trace contextRef="#ctx0" brushRef="#br0" timeOffset="62440">1688 500 19856,'-22'0'242,"-1"0"0,8 0-122,0 0 1,8 0 81,-8 0-93,10 0-42,-15 0 3,17 10 0,-7-5-4,10 10 1,0-7 5,0 7 1,3-8-114,4 8 0,-2-7-81,10 7 82,-10 0 1,15 0-318,-5 1 257,5-11 1,3 12 2,-1-9 1,1 2 68,-1-3 0,-7-4-17,0 4 0,-7-2-6,7 3 0,-10-3 149,2 10 1,-4-8 7,-3 8 1,-3-7 108,-4 7 1,2-8-112,-10 8 1,0-7-15,-8 7 1,1-8-209,-1 8 0,-2-7 118,-5 7 0,5 0 0,-7 7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0:14.418"/>
    </inkml:context>
    <inkml:brush xml:id="br0">
      <inkml:brushProperty name="width" value="0.2" units="cm"/>
      <inkml:brushProperty name="height" value="0.2" units="cm"/>
    </inkml:brush>
    <inkml:brush xml:id="br1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77 18641,'0'19'285,"0"-3"-580,0-16 323,0-24 24,0 19-31,0-18 25,0 23 291,0 0-153,0-16-13,0 12 562,0-11-711,0 38 40,0-9-8,0 26-64,0-13 9,0 15 1,0-5-10,0 3 1,0-9 25,0-2 0,0-6-33,0 5 1,0 1 25,0 6 1,0-6-27,0-1 0,0 1 16,0 6 0,0-1-3,0 1 1,0 0 3,0-1 0,0 1-2,0-1 0,0 1-3,0 0 5,0-1-1,0 8 1,0 1 0,0 3 26,0-12 10,0 7-15,0-5 1,0 14-6,0-4 1,0-9 1,0-8 1,0-1-25,0 7 0,0 0 16,0-1 0,0-5-31,0 0 35,0 0-21,0 13-4,0 2 7,0 0 21,0 6-1,0-13-18,0 13 8,0-6 4,0 8 1,0-2-7,0-4 0,0-10 33,0-7-31,0 0 0,0 11 33,0 1 0,0-7-25,0-5-6,0 0 1,0 11 32,0 1 0,0-7-25,0-5 0,0 0-32,0 5 0,0 1 28,0 0 1,0-1-16,0 1 1,0-6 9,0-1 0,0 1-2,0 6 1,0-1-15,0 1 1,0 0-16,0-1-40,0 1 1,0 5 59,0 1 0,0-7-4,0-5-8,0-8 18,0 19 0,0-11-25,0 12 132,0-13-103,0 13 14,0-5-15,0 16 2,0 0 1,0-8-29,0-3 30,0-13-28,0 13 15,0-5-4,0 16 9,0-8 4,0 6-2,0-13-3,0 5-27,0-7 27,0-1-31,0 1 24,0 7-27,0-5 32,0 5-1,0 0 16,0-5-22,0-3 13,0-1-6,0-6-4,0 7 3,0-7 10,0-2-6,0 0-1,0-6 0,0 6-1,0-15 4,0 5-2,0-13-1,0 6 0,0 0 0,0 1 0,0 9 0,0-1 42,0 0-39,0-7-254,0-3 18,0-30 121,0 18 42,0-26-348,0 21 135,0-7 283,0 0 0,0-1 0,0 1 0</inkml:trace>
  <inkml:trace contextRef="#ctx0" brushRef="#br0" timeOffset="27900">66 30 19869,'-19'0'673,"3"0"-136,16 0-588,23 0 170,-17 0-352,33 0 49,-20 0 89,15 0 0,1 0 65,0 0 1,-9 0-8,7 0 1,0 0 53,7 0-57,0 0 68,-5 0 1,5 0-46,1 0 34,-9 0 10,1 0-21,2 0 1,9 0-6,8 0 0,0 0 0,-8 0-1,-4 0-1,-11 0-33,4 0 0,-6 0 29,7 0-152,-7 0 137,6 0-20,1 0-19,-5 0 132,19 0-33,-11 0 0,13 0 86,-4 0-135,-12 0 120,-1 0-80,2 0-27,9 0 24,8 0 1,-2 0-91,-4 0 87,-12 0-23,-1 0 1,0 0-20,7 0-23,0 0 33,3 0 11,-7 0 0,6 0-2,-7 0 0,0 0-3,-1 0 1,6 0 2,1 0-2,-1 0 0,6 0 0,0 0 0,0 0 1,-11 0-1,0 0 1,11 0-5,0 0 3,0 0 1,-11 0 0,-1 0-1,1 0 0,5 0 1,0 0 0,9 0 0,-3 0 0,2 0 5,-2 0 0,4 0 0,-4 0 1,4 0-6,2 0 2,0 0 24,-1 0 0,1 0 3,0 0 0,-6 0-2,0 0 0,2 0 5,10 0 0,-4 0-23,4 0 1,-5 0 4,-1 0 0,0 0-20,0 0 1,0 0-3,0 0 0,5 0-59,1 0 75,0 0-18,-6 0 1,5 0-8,1 0 1,1 0 11,-1 0 0,-4 0-1,3 0 0,3 0 30,-2 0 0,-1 0 4,-5 0 0,2 0-20,4 0 0,1 0 6,5 0 0,1 0 16,-7 0-1357,7 0 1335,-11 0 1,11 0-62,-7 0 61,7 0-34,-11 0 0,7 0-72,-3 0 1,-2 0 93,7 0 0,-7 0-5,1 0 1,-1 0-3,2 0 1,-2 0-4,7 0 1,-7 0 32,1 0-27,-3 0 2,6 0 1,-7 0 31,5 0-31,-4 0 1,6 0 0,-7 0 0,5 0 0,-4 0 670,-2 0 1,0 0-670,-1 0 1,-4 0 68,-1 0 1,0 0-72,6 0 1,-2 0-20,-4 0 18,4 0 3,-6 0 0,10 0-33,3 0 1,-3 0 22,4 0 0,-8 0 0,2 0 1,-4 0 9,9 0 0,-3 0-2,-2 0 0,-4 0 0,4 0 1,-4 0 0,10 0 0,-3 0 41,3 0-44,-12 0 3,19 0 1,-19 0 28,12 0-30,-4 0-5,-2 0 0,2 0-5,3 0 1,-3 0 5,4 0 1,-5 0-3,-1 0 0,6 0 6,0 0 1,-1 0-2,-5 0 1,0 0 20,0 0-21,0 0 1,0 0 0,0 0 52,-1 0-52,1 0 8,0 0 0,0 0 0,0 0 1,-2 0-12,-4 0 0,4 0 0,-4 0 0,4 0 7,2 0 0,-6 0-2,0 0 0,-2 0 3,2 0-1,4 0-2,-5 0 0,5 0 30,-4 0 0,4 0-27,-4 0 1,-2 0 1,2 0 1,-2 0-11,2 0 0,-1 0 0,-5 0 0,-4 0-6,5 0 1,-5 0-5,-1 0 1,-1 0 30,1 0 0,0 0-18,-1 0 0,1 0 92,-1 0 1,1 0-81,0 0 1,-1 0 4,1 0 0,-1 0-3,1 0 0,-1 0 4,1 0 0,5 0-37,1 0 0,-1 0-10,-5 0 0,1 0-8,5 0 46,-5 0-9,6 0 0,-5 0-7,3 0 6,-3 0 1,5 0 0,-6 0 0,5 0 1,-5 0 5,5 0 1,1 0 2,-2 0 1,1 0-1,-7 0 1,3 0 2,3 0 0,-3 0 24,3 0-30,-4 0-1,-1 0 0,0 0 0,-1 0 1,3 0-3,3 0 0,-3 0-1,3 0 1,-4 0-11,-1 0 0,0 0-3,-1 0 0,7 0 19,-1 0 0,0 0 0,-5 0 0,-4 0 93,3 0-96,-3 0 1,4 0 0,-3 0 14,-3 0-11,4 0-10,1 0 0,3 0 2,3 0 0,-3 0-16,3 0 1,-2 0-12,3 0 1,-5 0 15,5 0 1,1 0-8,-2 0 1,1 0 167,-7 0-151,8 0-2,-5 0 0,5 0 92,-7 0-87,7 0 10,-5 0 0,7 0 5,-4 0 1,-1 0-28,7 0 0,-2 0-7,2 0 0,2 0-3,-8 0 1,6 0-87,-5 0 0,5 0 14,-6 0 81,1 0-11,1 0 0,-6 0 19,5 0-18,3 0 41,-8 0 1,13 0 94,-9 0 1,8 0-74,-2 0 1,4 0 17,2 0 1,0 0-63,0 0 1,-1 0 18,1 0 1,-4 0-189,4 0 189,-11 0-7,16 0 1,-18 0-62,7 0 57,0 0-10,-2 0 0,4 0-11,-7 0 0,7 0 33,-2 0 0,-2 0 6,2 0 1,-2 0-13,2 0 1,2 0 7,-7 0 0,5 0-5,-6 0 1,6 0 0,-5 0 0,-1 0 2,-5 0 1,5 0-6,0 0 1,1 0-1,-7 0 0,7 0-5,-1 0 0,0 0-2,-5 0 1,-1 0 15,1 0 1,0 0 3,-1 0 1,1 0-23,-1 0 10,1 0 1,5 0-21,1 0 18,-1 0-13,-5 0 0,-7 0-2,1 0 2,0 0-1,13 0 0,1 0 9,3 0-4,-4 0 1,-2 0 42,1 0-41,-9 0 1,7 0 31,-5 0-26,-3 0-10,2 0 5,-6 0-29,15 0 0,0 0-5,4 0 0,-9 0 16,-8 0 0,-6 0-27,5 0 31,1 0-19,14 0 103,1 0-83,8 0 31,-8 0 1,-2 0 3,-7 0 0,-6 0-18,-1 0 0,1 0 18,6 0 1,-1 0-12,9 0 0,-1 0-48,4 0 43,-11 0-21,-3 0 0,-11 0-17,8 0 23,0 0 3,13 0 0,1 0 0,3 0 1,-4 0 1,-2 0-5,1 0 3,-1 0 0,0 0 11,1 0-9,-1 0 0,-13 0 80,6 0-75,1 0 27,-5 0 8,11 0-29,-5 0 3,9 0-10,8 0 19,0 0-78,0 0 59,0 0 1,-8 0-10,-4 0 4,-11 0 64,4 0 3,-14 0-47,21 0 8,-11 0-28,13 0 18,-7 0 5,-8 0-68,-2 0 46,0 0-53,-6 0 55,14 0-58,-22 0-22,12 0 71,-13 0 1,7 0-8,8 0 6,-6 0 74,6 0-74,-7 0 86,-9 0-69,7 0 6,-7 0-7,9 0 0,-1 0-8,0 0-6,0 0-10,1 0 20,-1 0-5,-7 0 117,5 0-74,-13 0 8,6 0-34,-1 0 4,-5 0-8,14 0-9,-15 0 106,7 0-78,0 0 150,-6 0-168,13 0 10,-13 0-5,6 0-16,-1 0 93,-5 0-148,14 0-25,-14 0 725,5 0-563,1 0-289,-6 0 204,13 0 10,-13 0-1001,6 0 197,-23 0 796,3 0 0,-21 0 0,6 0 0</inkml:trace>
  <inkml:trace contextRef="#ctx0" brushRef="#br0" timeOffset="55479">19831 42 18951,'0'-19'60,"0"4"302,0 15-430,0-8 68,0 29 44,0-23-35,0 33 4,0-21-12,0 15 1,0-6-76,0 6-10,0-16 45,0 7 22,0-14-777,0 5 686,0-22 208,0 11-124,0-27 187,0 12-87,0 0 33,0-4-158,0 21 1,0 25 0,0 16 0</inkml:trace>
  <inkml:trace contextRef="#ctx0" brushRef="#br0" timeOffset="71116">49 4455 18591,'-20'0'505,"5"0"64,15 0-464,23 0-11,-10 0-18,20 0 14,-8 0-136,-6 0 119,14 0-162,-6 0 102,8 0-8,-9 0-30,7 0-7,-6 0 14,8 0 5,-9 0 10,-1 0 3,0 0 0,-5 0 0,-3 0 0,6 0 0,-11 0 0,20 0 0,-13 0 0,-1 0-18,5 0-1,-12 0 4,22 0-3,-14 0 14,6 0 6,0 0 2,-6 0 1,6 0 6,0 0-6,-6 0 3,14 0-8,-14 0 2,6 0-5,0 0 4,-5 0-37,5 0-3,-8 0 34,8 0 0,2 0-11,7 0 1,1 0-21,-1 0 42,-7 0 1,6 0-23,-4 0 25,-4 0 47,7 0 12,-5 0-10,8 0 10,7 0-60,-5 0 7,13 0-15,-6 0 1,0 0 15,-4 0 0,-9 0-31,-2 0 0,-6 0 30,6 0 1,-6 0 11,6 0-32,-8 0 2,19 0 3,-3 0 0,7 0 0,-4 0 0,-9 0-5,-2 0 10,0 0-1,-2 0 0,-1 0-23,-2 0 21,2 0 0,9 0-1,0 0 1,-7 0 26,1 0-11,0 0 0,11 0-17,1 0 1,-7 0 0,-5 0 1,0 0-4,6 0 8,-9 0-1,7 0 0,-6 0-13,8 0 1,-1 0 6,1 0 0,-1 0-1,1 0 0,1 0 0,5 0 0,-5 0 0,5 0 0,-5 0 6,-1 0 1,-1 0 1,1 0 0,1 0-6,5 0 1,-5 0 1,5 0 0,-5 0-6,-1 0 6,-1 0 3,1 0 0,5 0 1,1 0 0,-1 0-6,-5 0 0,5 0 0,0 0 0,1 0 24,-7 0-22,9 0 0,-7 0 0,12 0 36,-8 0 0,7 0-30,-7 0 0,8 0 23,-2 0-20,4 0-14,2 0 1,-2 0 2,-4 0 1,4 0-2,-4 0 0,-2 0-2,2 0 0,-5 0 4,5 0 1,-6 0-5,6 0 0,-2 0 1,3 0 1,2 0-4,-2 0 0,3 0-20,1 0 1,7 0 26,0 0 1,-1 0-1,-5 0 1,2 0 8,4 0 1,-4 0 1,3 0 0,-3 0-4,-2 0 0,2 0 2,3 0 0,-3 0 11,4 0-12,3 0-8,-7 0 1,6 0 3,-9 0 1,7 0-7,0 0 0,-1 0-2,-5 0 1,2 0 2,4 0 0,-3 0-2,9 0 0,-7 0 25,7 0 0,-3 0-21,3 0 0,1 0 88,-7 0-571,-1 0 492,-5 0 1,6 0 4,0 0 1,5 0-12,-5 0 0,5 0 1,-5 0 0,5 0 2,-5 0 1,1 0-1,-1 0 1,-4 0-9,3 0 1,-3 0-4,-2 0 1,6 0-16,-1 0 1,1 0 21,-6 0 0,0 0-15,0 0 13,7 0 249,-5 0 0,6 0-244,-9 0 1,1 0-8,0 0 0,6 0 0,-1 0 1,1 0-3,-6 0 1,6 0 0,-1 0 0,1 0-4,-6 0 0,0 0 6,0 0 1,-1 0 1,1 0 0,-6 0-4,1 0 0,-3 0-1,2 0 1,4 0 1,-4 0 1,6 0-1,5 0 1,-3 0-2,4 0 0,-2 0 0,1 0 0,-3 0-2,4 0 0,-5 0 3,-1 0 0,6 0-3,0 0 1,-1 0 5,-5 0 1,0 0 1,0 0 0,6 0 16,-1 0 1,1 0 4,-6 0 0,3 0-29,-3 0 1,10 0 9,-10 0 0,3 0-27,-3 0 27,8 0-37,-6 0 0,11 0-3,-7 0 0,5 0 30,-5 0 1,-1 0-6,-5 0 1,0 0 14,0 0 0,6 0 5,-1 0 0,-3 0 7,-2 0 0,-2 0 7,13 0 1,-7 0-18,2 0 1,-3 0-9,3 0 1,-4 0-1,3 0 0,-3 0 5,-2 0 1,2 0-6,4 0 0,-5 0-7,5 0 1,2 0-4,-3 0 1,1 0 10,-6 0 1,0 0 4,0 0 0,-1 0 45,1 0-50,-7 0 1,4 0 1,-4 0 10,7 0-10,-1 0 6,1 0 0,-4 0 1,4 0 1,-10 0-13,10 0 1,-4 0-3,4 0 1,-6 0 7,1 0 0,-3 0-3,2 0 0,2 0-10,-8 0 0,8 0 10,-2 0 1,-1 0-6,1 0 0,0 0 0,6 0 1,-6 0 0,0 0 1,-2 0-1,2 0 1,4 0-2,-4 0 1,-2 0-2,3 0 1,-7 0 2,6 0 0,-6 0-1,6 0 1,-5 0 0,5 0 0,-6 0 0,6 0 0,-5 0 0,5 0 0,-2 0 0,2 0 0,2 0 0,-7 0 0,5 0 0,-6 0 0,6 0-1,-5 0 1,7 0-1,-2 0 1,-2 0 0,2 0 0,0 0 0,6 0 0,0 0 0,0 0 0,-6 0-6,0 0 1,-2 0-1,2 0 1,4 0-4,-4 0 0,-1 0-2,1 0 1,-2 0 1,2 0 0,4 0-2,-4 0 0,-2 0 9,2 0 1,0 0-6,6 0 0,-6 0 14,1 0 1,-3 0-8,2 0 1,4 0 2,-4 0 0,-2 0 4,2 0 1,-5 0 1,5 0 0,-6 0 1,6 0 1,-5 0 0,5 0 1,-6 0-10,6 0 0,-6 0 2,7 0 1,-7 0 13,6 0-11,-8 0-3,12 0-464,-5 0 467,-1 0 0,4 0 15,-8 0 0,6 0 2,-5 0 1,1 0-4,-2 0-46,-3 0 37,13 0 0,-12 0 3,8 0 1,-7 0 1,1 0 0,-3 0-60,-3 0 324,8 0 0,6 0-289,4 0 0,-4 0 3,-13 0-1,0 0 1,11 0 3,0 0 1,0 0 0,-6 0-3,1 0 1,-1 0 2,-5 0 1,-1 0 0,1 0 0,-1 0 0,1 0 0,-1 0 23,9 0 1,1 0-4,8 0 0,-8 0 27,-4 0-2,-11 0-31,4 0 4,-6 0-44,0 0 0,5 0-51,-3 0-16,-4 0 81,8 0 1,-6 0-29,7 0 18,-7 0-10,6 0 91,-6 0-43,7 0 12,1 0-12,-1 0 9,1 0-20,0 0-3,-1 0-51,1 0 52,-8 0-66,-2 0 57,0 0-7,-6 0 12,6 0 2,-8 0-8,0 0 4,1 0 10,-1 0 8,0 0 14,1 0-26,-9 0 60,-1 0-7,0 0 106,-6 0-154,13 0 1,-13 0-144,6 0 205,-1 0 34,-5 0-82,14 0-19,-15 0-111,7 0 122,0 0-58,-6 0 65,13 0-40,-13 0 272,6 0-273,-1 0-79,-5 0 47,14 0 51,-14 0-36,5 0 4,1 0 91,-6 0-104,13 0 72,-13 0-61,6 0 8,0 0-108,-7 0 19,15 0-211,-14 0 166,5 0 0,-7 0 0</inkml:trace>
  <inkml:trace contextRef="#ctx0" brushRef="#br0" timeOffset="148045">19847 163 19794,'0'27'-75,"0"-2"114,0 0 32,0-6-40,0 6-25,0-7 16,0 7 8,0 2-8,0 7-13,0 1-53,0-1 61,0 1-3,0 0-2,0-1-31,0 1 23,0-8 0,0 5-9,0-13 1,0 14-7,0-6 13,0 8-10,0-1 6,0 1 2,0-1 0,0 1 0,0 0-37,0-1 15,0 1 1,0-1-15,0 1 23,0-8 23,0 5-27,0-12 19,0 12 3,0-12 6,0 12-1,0-13-2,0 14 37,0-6-41,0 8 80,0-1-69,0 1 7,0-8 0,0 5-18,0-5-4,0 8-7,0-8 43,0-2-27,0 0 4,0-6-3,0 6 25,0-8-25,0 0 3,0 8-12,0 2-6,0 8-34,0 0 43,0-9-11,0 7 3,0-6-5,0 0 64,0 6 7,0-14 39,0 13-78,0-12-34,0 12 44,0-5-74,0 8 2,0-1-156,0 1 178,0 0-29,0-1 134,0-7-119,0 6 83,0-6-63,0 7 20,0 1 1,0-1 1,0 1 7,0-8-41,0 6-10,0-7 31,0 9-5,0 0 43,0-1-40,0 1 42,0-1-20,0 1 43,0 0-35,0-1 6,0 1-52,0-8 41,0 5-25,0-13 18,0 6-43,0 0 33,0 2-20,0 8 44,0 0 2,0-1-22,0 1 4,0-8-23,0-2 24,0-8-94,0 0 84,0-7-18,0 5 11,0-5-4,0 7 6,0 8 6,0-6 0,0 14-2,0-14-56,0 6 48,0-8-98,0 1 99,0-1-3,0 0 18,0 1 1,0 7 17,0-14-36,0 12 6,0-13 13,0 7 37,0 0-40,0 1-5,0-1 21,0 0 0,0 0 43,0 1-52,0-1-18,0 0 24,0 1-47,0-1 16,0 0-9,0 1 8,0-1-8,0 0-37,0 0 45,0 1 16,0-1-19,0 0 107,0 1-72,0-9 6,0 7-20,0-15 14,0 15-44,0-14 36,0 5-76,0 1 66,0-6-18,0 13-3,0-5 4,0 0-8,0 5-2,0-5 34,0-1-6,0-1-13,0 0 20,0-6-13,0 13 3,0-13 6,0 13-3,0-13-56,0 6 47,0-1 77,0-5-47,0 14-15,0-14 7,0 13-22,0-13 23,0 13-36,0-5 27,0 0-27,0 5 13,0-13-6,0 6 12,0-1-2,0-5-25,0 14 23,0-15 1,0 15 1,0-7 2,0 9-1,0-9 2,0-1-38,0 0 31,0-6 6,0 13 1,0-13 3,0 6-6,0-1 217,0-5-193,0 14-13,0-15-7,0 7-36,0 0 285,0-6-247,0 13-22,0-13 11,0 6 3,0-1-235,0-5 91,0-17-14,0 9-72,0-17-278,0 15 347,0 7 0,0-7 0</inkml:trace>
  <inkml:trace contextRef="#ctx0" brushRef="#br1" timeOffset="179008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  <inkml:trace contextRef="#ctx0" brushRef="#br1" timeOffset="209998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1:57.8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1 19758,'17'0'-144,"0"0"0,1 0 171,-1 0 0,0 0 25,1 0 1,5 0-11,0 0 0,2 0 41,-2 0 0,2 0-58,4 0 0,3 0 46,-3 0 1,9 0-60,3 0 1,5 0 28,-6 0 0,8 0-12,-2 0 0,4 0-25,2 0 0,-2 0-7,-4 0 1,4 0 26,-4 0 0,4 0 12,2 0 0,0 0-67,0 0 0,0 0 51,0 0 1,0 0-26,-1 0 1,1 0 19,0 0 1,6 0-42,0 0 1,5 0 57,-5 0 1,7 0 2,-2 0 1,12 0 3,6 0 0,-2 0-23,1 0 1,-7 0 18,2 0 0,4 0-432,2 0 0,-2 0 420,1 0 0,-7 0-4,2 0 1,4 0-2,2 0 0,-2 0-5,1 0 0,-7 0-6,2 0 1,4 0-36,2 0 0,-3 0 43,3 0 0,0 0-35,5 0 1,1 0 24,-1 0 1,3 0-21,3 0 1,-2 0 6,8 0 0,0 0-384,-46 0 0,0 0 0,0 0 1,0 0 382,0 0 0,-1 0 1,1 0-1,0 0-1,0 0 0,0 0 0,0 0 0,0 0 2,0 0 1,0 0 0,-1 0 0,1 0 2,0 0 0,0 0 0,46 0-6,0 0 0,0 0 6,-46 0 0,0 0 0,-1 0 0,0 0 11,47 0 1,-47 0 0,-1 0-21,48 0 1,-47 0 0,0 0 3,1 0 1,0 0 0,0 0 0,0 0 0,0 0 1,0 0 0,0 0 0,1 0-3,2 0 1,0 0 0,45 0-1,-48 0 0,-1 0 0,49 0 2,-48 0 0,0 0 1,46 0 20,0 0 0,-6 0-25,6 0 0,-7 0 46,1 0 0,-8 0-487,3 0 1,-5 0 483,11 0 0,-11 0-24,-1 0 1,-6 0 2,6 0 1,-1 0-13,7 0 1,-1 0 13,1 0 0,-5 0-2,5 0 1,-5 0-2,11 0 1,-5 0-4,-1 0 0,-1 0-2,0 0 0,5 0 0,-5 0 1,5 0 2,-11 0 1,1 0-1,5 0 1,-9 0 22,10 0 1,-10 0-20,3 0 0,-5 0-298,6 0 1,-8 0 295,2 0 0,2 0-26,-2 0 0,2 0 10,-3 0 0,3 0-2,4 0 0,2 0-2,-8 0 0,1 0-5,-1 0 1,2 0 10,4 0 0,-2 0 3,-4 0 1,-10 0 9,4 0 0,2 0-12,4 0 0,-6 0 27,-5 0 1,-1 0-23,6 0 1,-5 0 6,-1 0 0,1 0 0,5 0 0,-6 0 265,1 0 1,-3 0-273,2 0 1,5 0-1,-5 0 1,-1 0-21,1 0 0,-5 0 20,5 0 1,-5 0-4,5 0 0,-11 0 734,6 0 1,-8 0-733,7 0 0,-3 0 518,-2 0 1,0 0-516,0 0 1,0 0 337,-1 0 1,3 0-340,4 0 0,-8 0 108,7 0 0,-7 0-107,8 0 1,2 0-29,-3 0 1,1 0 12,-6 0 1,2 0-4,3 0 1,-5 0 2,0 0 0,6 0-4,-6 0 1,3 0 21,-3 0 0,-2 0-16,-4 0 0,8 0 32,-8 0 0,6 0-28,-12 0 0,6 0 36,-5 0 1,5 0-17,-6 0 1,3 0 3,-3 0 0,-2 0 11,8 0 1,-5 0 1,5 0 1,-2 0-39,2 0 0,4 0 22,-4 0 0,-2 0-65,3 0 0,-9 0 58,2 0 0,-3 0-21,-3 0 1,1 0 31,0 0 0,-3 0-2,-3 0 1,4 0 16,-4 0 0,-2 0 11,1 0 1,-7 0 71,3 0 0,1 0-90,-2 0 1,5 0 0,-5 0 1,2 0 6,-2 0 1,-3 0 42,3 0 1,-4 0 7,-2 0-155,8 0 1,-6 0 61,5 0 1,-11 0-158,-2 0 112,-7 0-185,4 0-22,-8 0 1,0 0 0</inkml:trace>
  <inkml:trace contextRef="#ctx0" brushRef="#br0" timeOffset="3779">1 3459 20883,'11'0'231,"1"0"1,-1 0-231,6 0 1,6 0 73,1 0 0,4 0-34,-5 0 0,2 0 84,-2 0 0,4 0-165,8 0 1,1 0 7,5 0 0,-3 0-56,8 0 1,0 0 42,6 0 1,2 0-44,4 0 0,-3 0 22,9 0 1,-1 0 65,6 0 1,3 0-396,2 0 1,0 0 377,6 0 0,-5 0-24,6 0 1,-6 0 54,5 0 0,-1 0 2,2 0 1,4 0-5,-5 0 1,11 0 5,1 0 1,0 0-42,-6 0 1,7 0 23,-1 0 1,2 0-654,-2 0 0,-3 0 653,3 0 1,-2 0 3,2 0 0,-3 0 12,3 0 1,-4 0-1,-1 0 0,1 0 5,5 0 1,-7 0 8,0 0 0,3 0-26,-3 0 1,-3 0 5,9 0 0,-7 0-38,7 0 0,-2 0 39,2 0 1,-7 0-25,7 0 1,-7 0 7,7 0 0,-4 0-3,-1 0 0,-6 0 17,-1 0 0,1 0 1,5 0 1,1 0 24,-1 0 1,-3 0-33,3 0 1,-1 0 0,13 0 0,-8 0 5,3 0 1,1 0-19,-2 0 1,2 0 6,-2 0 1,-1 0-1,7 0 0,-8 0-15,2 0 1,-3 0 16,-3 0 0,2 0-4,5 0 1,-11 0-2,5 0 1,-5 0-3,5 0 1,-7 0 4,1 0 0,-6 0-400,6 0 0,-2 0 366,1 0 1,3 0-5,-8 0 0,7 0 25,-1 0 1,-2 0-6,2 0 0,-3 0 32,3 0 0,-2 0-32,-4 0 0,-4 0 62,4 0 0,-10 0-203,-1 0 1,-1 0 192,6 0 1,-2 0-38,-3 0 1,3 0 1,-3 0 0,3 0-2,2 0 0,0 0-3,0 0 0,-5 0 3,-1 0 1,0 0-2,7 0 0,-3 0 39,-4 0 0,3 0-36,-9 0 0,7 0 43,-7 0 1,1 0-34,-6 0 1,4 0 356,-5 0 1,11 0-365,-10 0 1,4 0 580,-5 0 0,1 0-587,0 0 0,8 0 16,3 0 1,-1 0-34,1 0 0,-5 0 24,5 0 0,-1 0-36,1 0 0,2 0 14,-7 0 1,7 0-4,-1 0 0,-3 0 22,3 0 1,-7 0-2,7 0 0,-3 0 1,3 0 1,3 0-9,-4 0 1,4 0 19,3 0 0,-1 0-15,0 0 0,-2 0-16,-3 0 1,3 0 1,-4 0 0,5 0-4,1 0 1,0 0 5,0 0 0,-2 0-4,-3 0 0,3 0 6,-4 0 0,5 0-2,1 0 0,-6 0 20,1 0 0,-9 0-18,3 0 0,-2 0 35,1 0 0,-3 0 368,4 0 1,1 0-385,-1 0 0,5 0-5,-5 0 1,5 0 1,-5 0 0,2 0 2,-3 0 1,-3 0-4,4 0 0,-4 0 133,-3 0 1,3 0-139,4 0 0,-4 0-24,3 0 1,-3 0 23,-2 0 0,0 0 1,0 0 0,0 0-2,0 0 1,-1 0-3,1 0 1,-6 0 19,1 0 1,-7 0-21,6 0 1,-6 0 19,6 0 0,1 0-13,4 0 0,-4 0-68,-1 0 1,-6 0 45,6 0 0,-7 0-5,1 0 0,-4 0 20,-1 0 0,0 0-9,-1 0 1,-5 0 82,0 0 0,-8 0-79,2 0 0,2 0 99,-2 0 0,8 0-86,-2 0 1,-2 0 21,1 0 0,1 0-24,6 0 0,-1 0-9,1 0 1,0 0 4,-1 0 1,-1 0-6,-4 0 0,-3 0-13,-2 0 0,-5 0 8,4 0 9,-4 0 0,-2 0-11,1 0 104,-1 0 0,0 0-35,0 0 0,-5 0-20,0 0 1,-7 0-23,7 0 0,-6 0 35,5 0-16,-7 0 13,11 0-86,-13 0 74,6 0-265,0 0-30,-6 0 175,5 0 1,-30 0 0,-6 0 0</inkml:trace>
  <inkml:trace contextRef="#ctx0" brushRef="#br0" timeOffset="9123">2 70 20014,'0'18'510,"0"5"-311,0 0 0,0 7-74,0-1 0,0 6 19,0 5 0,0 4-110,0 8 0,0 0 80,0 0 1,0 6-168,0-1 1,0 3 93,0-2 0,0-3-79,0 9 1,0-9 49,0 3 1,0 4-3,0 1 1,0-2-10,0 3 0,0-7 12,0 7 1,0-1-54,0 6 0,0-5 62,0-1 0,0-5-54,0 5 0,0-7 49,0 2 1,0-5 23,0-1 0,0 6-31,0 0 1,0-3 10,0-9 1,0 4 7,0-3 0,0 3 8,0 1 1,0-4-24,0-1 0,0-8 10,0 2 0,0-3 38,0-2 1,0-1-36,0 1 0,0-3 11,0-3 0,0 4-10,0-4 0,0-2-15,0 1 0,0-1-19,0 2 0,0 2-4,0-8 1,0 6-34,0-6 0,0 2 55,0-2 0,0-2-60,0 8 0,0-8 45,0 2 0,0 2-62,0-2 1,0 2 50,0-2 1,0-2 24,0 8 0,0-8-41,0 2 0,0 2 0,0-2 1,0-5-198,0-7 115,0-7-923,0 4 909,0-8 0,0-23 0,0-6 0</inkml:trace>
  <inkml:trace contextRef="#ctx0" brushRef="#br0" timeOffset="13996">16361 88 19856,'0'-18'-125,"0"7"-114,0-1 589,0 8-89,0-3 158,0 7-299,0 15 0,0-3-50,0 11 1,0 2 2,0-2 0,0 2 27,0-2 1,0 4-15,0 7 1,0-5-69,0 0 0,0 2 76,0 9 1,0-2-141,0 9 0,0-1 73,0 6 0,0 5-55,0 1 0,0 5 23,0-5 1,0 7-104,0-1 1,0-5 31,0-1 1,0 1 36,0-1 1,0-6 10,0-6 1,0-2 11,0 2 0,0-3 76,0-9 1,0 1-74,0-1 1,0 1 64,0 0 1,0-1-34,0 1 0,0-1 7,0 1 1,0-1-28,0 1 1,0 0 17,0-1 1,0 1-44,0-1 0,0 1 36,0 0 1,0-1-84,0 1 0,0-1 67,0 1 0,0-6-10,0 0 1,0-3 11,0 3 1,0-2 0,0-4 1,0-4 95,0 4 1,0 2-96,0-1 1,0 0 101,0 0 1,0-5-84,0 4 0,0-4 18,0-2 1,0 3-19,0 3 1,0-10-12,0 4-14,0-3-5,0 3-147,0 0 164,0 1 1,0-1-89,0 0 0,0-5 74,0-1 0,0 1-23,0 5 1,0-5 8,0-1 1,0 1 7,0 5 0,0-5 78,0-1-26,0 1 0,0 5-12,0 0 1,0-5-25,0-1 0,0 1-13,0 5 1,0-5 16,0-1 1,0-5-2,0 5-12,0 1-16,0 5 9,0 1 0,0-1-9,0 0 1,0-5 25,0-1-1,0 1 0,0 5 33,0 0 1,0-5-37,0-1 11,0 1-3,0 5 92,0 0-63,0 1 0,0-7 46,0 1-79,0-8 16,0 11 0,0-11-50,0 7 47,0-7 1,0 6-9,0-4 5,0-4 1,0 7-29,0-3 0,0-2 96,0 7 9,0-7 14,0 11-83,0-5 0,0 2 1,0-1 31,0-7-98,0 4 90,0-8-87,0 7-21,0-5-922,0 6 1,0-8-1</inkml:trace>
  <inkml:trace contextRef="#ctx0" brushRef="#br0" timeOffset="19549">2041 2145 18365,'0'-11'595,"0"-1"0,0-1-293,0-10 1,6 2-125,0-8 1,1 0-61,-1-5 13,-4-1 1,11-3-60,-7-9 0,2 5 86,-2-16 1,-4 9-127,3-9 1,-3-2 92,-2 3 0,0 1-201,0 10 1,0 0 21,0 11 1,0-1 54,0 13 0,0 5 11,0 7 1,2 7-12,4-2 1,-4 12-124,4 5 0,1 13 71,-1 4 0,6 13 64,-7 5 1,9 6-6,-3 5 1,5 3-136,1 3 0,0-5 21,1-12 0,5 2 27,0-8 1,7-7-3,-1-10 0,-2-4-85,2-1 0,-6-9 106,6-3 0,-6-4-18,6-2 0,-8-2 102,2-4 1,-4-9-98,-2-8 1,1-8 159,-1 2 0,-5-3-30,-1-3 0,-5-7-33,5-4 1,-1-6 5,2-6 1,-5 2 0,-7-7 0,6 5 30,0-5 0,0 13-46,-6-2 1,0 14 153,0 3 1,0 14 79,0 9-119,0 9 0,0-1-76,0 15 1,0 10 16,0 20 0,0-1-25,0 12 0,0-2-13,0 13 0,0-1-77,0 1 1,5-1 52,1-5 0,2-3-134,-2 4 0,-3-10 75,9-2 0,-6-2-265,5 2 0,-5-3 55,5-9 0,-1-1-78,2-4 0,3 1 338,-3-7 0,3 0 0,2-5 0</inkml:trace>
  <inkml:trace contextRef="#ctx0" brushRef="#br0" timeOffset="19750">3113 1817 19880,'0'17'118,"0"0"-41,0 1 0,0-1 140,0 0 1,2 6-239,4 0 1,-4 2 69,4-1 0,1-5-265,-1 4 1,6-4-46,-7-2-105,9 1 366,-5-1 0,1 0 0,-2 0 0</inkml:trace>
  <inkml:trace contextRef="#ctx0" brushRef="#br0" timeOffset="19892">3200 1436 19856,'-18'-26'-1307,"9"8"1307,1 11 0,8 7 0</inkml:trace>
  <inkml:trace contextRef="#ctx0" brushRef="#br0" timeOffset="20566">3476 2111 19856,'16'-19'-62,"-5"-4"119,5 3 1,-7-5-295,9 8 173,-1-8 1,0 0 128,0-4 1,-5-3 56,0 3 1,-7-6 48,7-5 1,-6-4-59,5-8 0,-7 0 74,2 0 1,1-6-70,-1 1 0,0-9-102,-6 3 0,0 4 43,0 1 1,0 12-114,0 5 0,0 7 137,0 5 1,0 10-1,0 7 1,-8 8-125,-3-1 0,1 18 62,-1 10 0,-3 16-46,-9 7 0,4 13 12,-4 10 1,6 8-103,5 10 0,-1-7 52,7 1 0,0-14-92,6 3 1,0-13 68,0 1 1,8-10 3,3-2 1,7-13 68,5 1 1,-2-11-46,8 0 1,-1-5 82,7-7 1,1-3-63,5-8 1,-5-2-60,5-4 1,-5-3 76,-1-9 1,-1-1-1,1-4 1,-2-6-17,-5-11 0,5 1-10,-4-7 0,-2 0 35,2-6 0,-8-5-33,2-1 1,-4-5 116,-2 5 1,-7-5-54,-4 5 1,-4-5 116,-2 5 1,-2 8-20,-4 10 1,2 11 68,-7 6 1,5 5-53,-6 7 0,6 3-67,-5 8 1,1 4-62,-1 8 0,-5 7 74,5 15 1,-4 11-23,-3 6 0,3 9 0,3 9 1,-1 0-98,7 1 1,0-3 80,6-4 0,0 1-10,0-13 0,2 3-40,4-13 1,4-3-88,7-9 1,0-4-36,1-8 1,-1 0 38,0 1 1,0-7-451,1 1 0,-1-8 539,0 1 0,1 5 0,-1 0 0</inkml:trace>
  <inkml:trace contextRef="#ctx0" brushRef="#br0" timeOffset="22242">4670 1817 19856,'9'-8'0,"-1"-1"437,-8-9 29,0 9 36,0 1 198,0 8-505,8 15 0,-6 3-216,3 11 1,3-3 65,-2-3 0,5-1-46,-5 6 1,6-6 100,-7 1 0,7-4-522,-6-2 0,5 0-68,-5 1 0,0-1 490,-6 0 0,0 1 0,0-1 0</inkml:trace>
  <inkml:trace contextRef="#ctx0" brushRef="#br0" timeOffset="22399">4756 1436 19979,'0'-17'258,"0"0"-525,8 7 0,1 4 267,9 12 0,-1 4 0,0 7 0</inkml:trace>
  <inkml:trace contextRef="#ctx0" brushRef="#br0" timeOffset="22729">5033 1938 19856,'-6'23'-157,"0"0"0,1 0 687,5-6-291,0 1 0,1-1-69,5 0 1,4-5-44,7-1 1,6-7-136,0 2 0,2-4 14,-2-2 1,-4 0-76,5 0 0,0-6 122,0 0 0,-1-7-87,-6 1 0,4-9 68,-4-2 1,4 0 0,-9 6 1,-4-6 90,-3 0 1,-3-2-57,-2 2 0,-7 3 102,-5-3 1,-3 4-69,-3 2 0,-1 2-27,-4 3 0,4-1-52,-4 7 0,4-6-118,1 6 0,1 1-81,0 5 0,5 0-16,1 0-385,7 7 1,-10 3 30,9 7 544,-1 1 0,6 7 0,0 1 0</inkml:trace>
  <inkml:trace contextRef="#ctx0" brushRef="#br0" timeOffset="23129">5569 1730 19856,'0'18'-643,"2"-1"735,4 0 0,-3 3 363,9 3 0,-6-2-104,5 8-284,1-1 0,-1 7-82,1 0 0,-6-7 62,5 1 1,-5-8-191,5 2 1,-5-3 2,6-3-63,-8-8 223,3 7 10,-7-14 1,0-2-21,0-12 1,0-3 15,0-2 1,0-8 138,0-4 1,0 2-26,0-2 1,8 0-58,3-5 0,-1 1-6,2 4 1,-1-2 10,6 8 1,1 0-22,-1 6 1,-5 7-79,-1 5 43,1 3 0,3 4-14,-4 3 0,3 5-81,-8 7 1,5 1 95,-5-1 1,2 2-85,-3 4 1,-3-4 64,4 4 1,-4-1-331,-2 1 1,0-4-76,0 4 1,0-4-646,0-2 1036,0 1 0,8-1 0,1 0 0</inkml:trace>
  <inkml:trace contextRef="#ctx0" brushRef="#br0" timeOffset="23433">6243 1748 20438,'-17'0'0,"0"0"0,-1 0 0,3 2 0,2 3 1277,1 7-1140,8 3 1,-3-3-110,7-1 0,1-5 48,5 6 1,4-7-175,7 7 1,2-8 113,4 2 1,-3 1-150,3-1 1,2 7 67,-2-1 1,0 3-26,-6 3 1,-2-1 20,-3 0 1,1 1 66,-7-1 1,0 0 117,-6 0 0,0 1-66,0-1 1,-8-5 134,-3-1 1,-5-5-78,-1 5 1,-6-7-160,0 2 0,-6-4-27,6-2 0,-2 0-143,2 0 1,4 0 220,-4 0 0,4-8 0,1-1 0</inkml:trace>
  <inkml:trace contextRef="#ctx0" brushRef="#br0" timeOffset="23943">7402 1817 19856,'-27'8'0,"4"-5"217,11 9-109,-3-1 1,13 3-46,-4 3 0,4-3 140,2 9 1,0-2-315,0 2 142,8-4 1,8 6-53,7-8 1,7-1-134,-1-5 1,2-3 182,-2-8 1,3 0-26,-3 0 1,2 0 154,-2 0 0,-4-8-57,-8-3 0,-2-7 90,-3-5 0,-4 4 38,-8-4 1,0 4 171,0 2 0,-10-1-167,-7 1 1,-2 0-49,-10-1 0,2 1-356,-2 0 0,2 7 138,4 5 0,4-3-517,-4 2 0,9 0 24,3 6-608,7 0 1132,-4 0 0,16 8 0,2 2 0</inkml:trace>
  <inkml:trace contextRef="#ctx0" brushRef="#br0" timeOffset="24299">7782 1696 19867,'18'-8'0,"-1"-1"0,0-3 0,2 0 0,3-1 170,1-2 1,7-3 233,-1 1-267,-4-8 1,6 6 11,-8-4 1,6-2-57,-6 2 0,0-6-84,-6 6 1,1-8 95,-1 2 1,-2-1-55,-3 1 1,-3-4 18,-3 4 1,-4 2-181,4-1 1,-10 6 45,-2-1 1,-7 4-7,1 2 0,-3 7 133,-2 5 0,-1 3 3,1 2 0,0 2-12,-1 3 1,-3 7-16,4 11 1,-4 4 21,9 7 0,-1 1-6,1 0 0,-1 1 102,7 4 1,0 5-83,6 6 0,2-4-3,4-1 0,-2 0-173,7 6 0,-1-6 59,2 0 1,3-8-390,-4 3 1,3 1 189,-3-2 0,3 1-168,-8-7 1,5 1 408,-5-1 0,0 1 0,-6 0 0</inkml:trace>
  <inkml:trace contextRef="#ctx0" brushRef="#br0" timeOffset="24441">7817 1886 19856,'8'-10'0,"3"1"-179,12 3 181,4 4 0,8-6 182,-1 8-184,1 0 0,7 0 0,2 0 0</inkml:trace>
  <inkml:trace contextRef="#ctx0" brushRef="#br0" timeOffset="24980">9633 1281 19856,'-6'-17'334,"0"-1"91,0 9 84,6 1-278,0 8 1,0 15-34,0 8 0,2 10 22,4 7 1,-2 1-215,8 11 30,-1-4 1,1 13-2,-1-3 0,-1-4 118,1 3 0,3-5-385,-9-6 1,7 2 98,-6-7 0,-1 5-548,-5-6 1,0-5 92,0-7 588,0-6 0,0 10 0,0-5 0</inkml:trace>
  <inkml:trace contextRef="#ctx0" brushRef="#br0" timeOffset="25261">9408 1333 19137,'40'-50'0,"1"6"0,-1 9 0,2 12 0,4 8 0,4 5 530,2 2 0,10 4-176,7 10 1,-4 4-148,10 7 1,-10 10-638,5 8 0,-3 1 593,-9 10 1,-9 0-24,-8 6 0,-7 6-148,-5-1 0,-11 1 305,-13-6 1,-5 0-400,-5 0 0,-7-2 194,-11-4 0,-4-4-181,-8-7 1,-7-3-13,-4-3 0,-4-4 75,-2-8 0,0 1 10,0-1 1,3-7-184,2-5 0,7-3-1015,11-2 604,-3 0 610,12 0 0,-5 0 0,8 0 0</inkml:trace>
  <inkml:trace contextRef="#ctx0" brushRef="#br0" timeOffset="25575">10238 2024 19792,'12'16'0,"-1"-3"0,4-3 30,7-2 1,-1 5-78,8-1 1,-1-3-146,7 3 145,0-9 1,-1 5 34,1-8 1,-8 6 27,-4 0 0,2-1 191,-2-5 1,5-5-95,-4-1 0,-1-8 121,-6 3 0,0-6-81,0-6 1,-5 3 132,0-3 0,-9-2 157,3 2-223,-4 0-96,-2-2 0,-8 6 9,-3-4 0,-6 4 8,-6 1 0,1 3-228,-6 4 0,-1-3 84,-6 8 1,2-5-385,5 5 0,-3 0 193,8 6 0,0 8-471,6 4 0,1 3 665,5 2 0,-5 8 0,7 2 0</inkml:trace>
  <inkml:trace contextRef="#ctx0" brushRef="#br0" timeOffset="25963">11362 1817 19856,'-23'-6'210,"0"0"-106,-8 1 1,10 5 74,-8 0 1,0 0 311,-5 0 0,-1 5 58,1 1-313,7 8 0,2-5-90,7 8 0,7 1-53,-1-1 0,9 6-182,-3 0 0,6 0 87,6-5 1,5 5-214,12 0 1,-2 0 132,8-6 0,0-2-221,6-3 0,-1 3-189,1-3 0,-1-5-871,1-1 1363,-8-4 0,13-2 0,-3 0 0</inkml:trace>
  <inkml:trace contextRef="#ctx0" brushRef="#br0" timeOffset="26338">11570 1800 20334,'-10'7'0,"2"5"0,3 5 0,-1 4 0,2 4 392,2 2 0,2-4-198,0 6 1,0-2-262,0 2 0,0 1 87,0-6 1,6-1-137,0-6 1,7-2 75,-2-3 1,7 1-37,5-7 0,-4 0-82,4-6 1,2-2-28,-2-4 0,0-4 111,-6-7 1,-1 0 20,-5 0 1,3-3 158,-8-3 1,5 4-88,-5-4 1,0 2 90,-6-2 1,0 4-15,0-4 115,0 3 52,0 3 326,0 0-268,0 7-130,0 10 1,0 16-67,0 7 1,0 2 1,0-2 1,2-2-64,3 8-63,-3-1 90,14-1 1,-7 0-421,9-4 0,-1-4-90,0 5 0,0-5-784,1-2 1203,-1 0 0,0 1 0,1-1 0</inkml:trace>
  <inkml:trace contextRef="#ctx0" brushRef="#br0" timeOffset="26926">12140 1851 20171,'0'24'-452,"0"-1"1,2 0 464,4-6 1,-4 2 342,4 4 1,-3-2-218,3 8-129,-4-8 0,6 4-17,-8-7 1,6-7-5,-1 1 0,3-3 4,-2 3 12,-4-5 1,7-7-11,-3 0 0,-4-1 6,4-5 0,-2 2-14,1-8 1,-3 1 55,4-6 0,2-3 117,-2-3 1,5 4-24,-5-4 1,7-2-102,-1 2 0,-3 0 21,3 6 1,-2-1 67,1 1 206,4 0-113,-5-1-359,0 9 111,5 1 1,-13 18-49,4 7 1,-4 2 31,-2 10 0,0-6 61,0 6 0,0-6-30,0 6 0,0-8 5,0 2 0,0-4-7,0-1 0,0-7 2,0 1 17,0-9 59,0 5 1,2-8 111,3 0 1,-1-8-158,8-3 0,-3-10 7,3-2 0,3-2 15,-3 2 1,3 4 5,2-5 1,1-1 16,-1 2 1,0 0 23,1 6 81,-1 0 0,0 1-31,0 5 1,-5 3 69,-1 8 1,-7 2-80,2 4 0,-2 3 11,2 9 0,-4 1-122,3 4 1,-3-2 77,-2 8 1,6-8-485,0 2 0,5 2 213,-5-2 0,8 0-1148,-3-5 585,4-1 741,3 0 0,-1 8 0,0 2 0</inkml:trace>
  <inkml:trace contextRef="#ctx0" brushRef="#br0" timeOffset="27336">12970 2024 19805,'23'0'81,"0"0"0,0 0-163,-5 0 1,-1 0-8,0 0 1,6-2 116,0-3 1,2 3-68,-2-4 0,-1-4 57,6-1 1,-4 1 139,4-1 1,-5-1-91,6-5 0,-8 0 7,2-1 0,-9 3-57,-3 3 0,-7-3 15,2 4 0,-4 1-72,-2-2 1,-8 9 96,-3-3 1,-7 4-66,-5 2 0,2 0 42,-8 0 1,2 0-23,-1 0 0,1 6 37,4-1 0,3 9 75,-3-3 0,4 11-56,2 1 1,5 2 10,1-2 0,7-4-52,-2 4 0,4 2 34,2-2 0,8 0-159,4-6 1,3 1 95,2-1 1,8-6-236,4 1 1,4-8-43,1 2 1,3-5-152,3-1 0,-3 0 76,3 0 0,-4 0 164,-1 0 0,-8-7 189,-4-5 0,4-3 0,0-2 0</inkml:trace>
  <inkml:trace contextRef="#ctx0" brushRef="#br0" timeOffset="27881">13645 2007 20531,'5'-17'0,"1"0"0,-2-1 0,-2 1 0,-2 0 0,0-1 0,2 3 0,4 5 0,3 10 0,1 12 0,-2 7 0,-3 6 0,1 2 0,-2 4 0,-2-1 0,0 1 0,2-4 0,1 0 0,-1-2 0,0 0 0,0-4 0,4-4-861,1-5 856,3-4 0,5-8-17,0 0 0,-5-2 16,-1-4 0,-5-4 21,6-7 0,-3 0 23,3-1-39,3 1 0,-5-6 9,7 0 1,0-2 7,1 2 0,-7 4-29,1-4 1,-1 4 7,7 1 0,-7 9 394,1 3-255,-9-4 1,5 10 45,-8 0 0,6 8-56,0 9 1,-1 2-68,-5 5 1,6-5-45,0 4 1,7-2-150,-1 2 0,9-10 0,2 5 1,6-7 106,-6 1 1,8-5-42,-2-7 1,1 0 36,-1 0 0,4 0 158,-4 0 0,-2-7-53,1-5 0,-5-5 70,6-6 0,-8 2-55,2-8 1,-3 0 99,-3-5 0,0-3-223,1-3 0,-1-5 76,0-6 0,-1-7-160,-5 0 1,4-7 106,-3 2 0,-2-3 104,1 3 0,-7 3 0,2 8 0,-4 14 175,-2 3 1,0 12 388,0 0-425,0 12 0,-6 7-160,0 15 0,-7 9 77,1 14 1,2 7-198,-1-1 0,7 10 134,-2 2 0,4 2-82,2 9 1,2-5-54,4 5 1,-2-7-82,7 1 0,-1-3-304,2-2 0,1-6 196,-7 0 0,5-7-377,-5 1 1,0-9 259,-6-2 0,6-8-765,-1 2 1122,1-4 0,-6-2 0,0 1 0</inkml:trace>
  <inkml:trace contextRef="#ctx0" brushRef="#br0" timeOffset="28252">14423 1817 20238,'10'-8'0,"-3"-1"0,1-1 0,5 4 0,8 4 0,8 2 0,4 0 0,2 0 0,-3 0-71,-3 0-4,11 0 0,-11 0-47,12 0 1,1 0 334,-2 0-114,1 0 1,-7 0 49,1 0 0,-8 0 184,-4 0 1,-4 0 112,-2 0-171,-7 0-24,-3 0 1,-8 2-29,-5 4 0,-4-2-83,-7 7 1,5-5-68,1 6 1,7-7-302,-2 7-102,4-1 1,4 7 191,4-1 0,9 0-103,8 1 1,0-7 78,-5 1 0,-1-1 101,0 7 0,-5-1 54,-1 0 0,-7 0 266,2 1 0,-4-1 190,-2 0-163,0 1 0,-2-3-18,-4-4 0,2 3-37,-7-8 1,5-1-340,-5-5 1,-1 0 87,-5 0 0,5 0 20,1 0 0,-9 0 0,-6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2:40.8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416 137 19856,'0'-17'-388,"0"-1"97,-8 9 573,6 1 760,-5 8-810,7 0 1,0 8-209,0 3 0,0 12 465,0 6-375,0 4 1,2 9-31,3 4 0,-3 6 74,4 6 0,-2 3-23,2 9 0,-5 1 10,5 4 0,-4-2-16,-2 7 0,0-7 25,0 2 0,0-9-136,0-3 1,0-7 5,0 1 0,0-11-79,0-5 1,0-1-22,0-5 0,0 1 99,0-13 1,0 0-322,0-5 1,0-7-17,0 1-954,0-8 512,0 3 756,0-7 0,0 0 0</inkml:trace>
  <inkml:trace contextRef="#ctx0" brushRef="#br0" timeOffset="591">1177 51 19856,'-8'-18'21,"6"1"116,-6 7 1,8 5-5,0 10 0,-5 13-132,-1 11 1,0 5 205,6 6-104,0 5 0,0 12 30,0 1 1,0 7-21,0-1 0,0 3 100,0 2 1,0 4-60,0-4 0,0 10 1,0-10 1,-2-2-15,-3-3 0,3-3-86,-4 3 1,-2-5 43,2-7 0,-5-2-141,5-4 1,-5 0-54,5-11 0,0 3 72,6-9 1,-6-4-295,0-2 1,1-9-29,5-3-218,0 1 0,0-1-146,0 1-409,0-8 1118,0 11 0,-8-13 0,-2 6 0</inkml:trace>
  <inkml:trace contextRef="#ctx0" brushRef="#br0" timeOffset="1121">1 1555 19856,'0'-17'256,"0"7"19,0 3 386,0 7-206,8 15-227,1 4 0,14 16-3,0-1 1,10 3-43,2 3 1,7 4-46,10 8 0,0 0 68,-1 0 1,-4 2-194,-1 3 1,-8-3 0,2 4 0,-3-4 24,-2-2 0,-9-6-64,-3 0 0,-3-8-123,-3 3 1,0-7-259,1-5 1,-7 2-20,1-8-106,-9 0 1,7-12-162,-4 1 291,-4-8 0,5 1-84,-7-10 486,0 3 0,0-21 0,0 4 0</inkml:trace>
  <inkml:trace contextRef="#ctx0" brushRef="#br0" timeOffset="1492">796 2472 19856,'10'-18'0,"0"1"413,-5 0-161,5-8 0,15-8-171,4-7-29,3-8 0,9-2-35,-1-8 1,12-1 88,-6 1 0,8 2-116,-8-7 1,-2 7 95,2-2 1,-7 7-453,1 4 1,-11 5 365,-6 8 0,-4-1 0,-2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3:34.4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0 19856,'-17'0'-147,"7"0"1,1 0 450,3 0-20,4 0 1080,-6 0-1358,24 0 0,-3 0 91,16 0 1,-6 0-149,6 0 0,0 0-13,5 0 0,1 0-23,0 0 1,5 0 73,0 0 1,2 0-95,-1 0 0,-3 0-2,8 0 102,-7 0 0,9 0-42,-8 0 0,1 0-7,-7 0 0,1 0 43,-1 0 1,1 0 8,-1 0 1,-1 0 21,-4 0 0,4 0-38,-5 0 1,-1 0 4,2 0 0,-6 0 5,6 0 0,-6 0 2,6 0 1,-2 0 7,2 0 1,3 0-3,-3 0 0,-2 0-30,2 0 0,0 0-2,5 0 1,1 0 23,-1 0 1,1 0-16,0 0 0,-1 0 43,1 0 0,-6 0-24,-1 0 0,-1 0 0,2 0 1,2 0 8,-8 0 0,2 0 3,-2 0 1,-4 0 0,4 0 1,-4 0-2,-1 0-9,-1 0 0,0 0 4,1 0 1,-1 0-2,0 0 1,1 0-2,-1 0 1,-6 0-1,1 0 0,-1 0 1,7 0 0,-1 0 0,0 0 1,1 0-67,-1 0 0,0 0 60,0 0 0,1 0 9,-1 0 0,2 0-14,4 0 1,-3 0 10,3 0 0,-2 0-10,2 0 0,-4 0-2,4 0 1,-4 0 13,-1 0 0,-1 0 3,0 0 1,0 0 3,1 0 0,-1 0 2,0 0 65,1 0 1,-1 0-44,0 0 1,0 0 4,1 0 0,-7 0 14,1 0 11,-8 0 11,11 0 16,-13 0-310,6 0 0,-8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3:26.3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 19856,'0'-10'-1064,"0"3"990,0 7 537,0-8-181,0 6 205,0-6 0,0 24-348,0 7 1,0 4-38,0 7 0,0-3-51,0 9 0,0 3 51,0-3 0,0 8-91,0-2 0,0 4 35,0 2 0,0 0 2,0 0 1,0 0-16,0 0 0,0 5-6,0 1 1,0-6 14,0-6 0,0-2 5,0 2 1,0-4 8,0-7 0,0-2-3,0-5 0,0 5-121,0-4 0,0-2 110,0 2 0,0-8 10,0 2 0,0 2-22,0-2 0,0 0-2,0-6 0,0 2-18,0 5 0,0-3 19,0 7 0,0-4-90,0 4 0,0-1 82,0 2 0,0-2-21,0-4 1,0-4 3,0 4 1,0 2-3,0-2 0,0 0-31,0-5 21,0-1 0,0 0 135,0 1-109,0-9-1,0 7 2,0-15 32,0 7-121,0 0-59,0-6 1,0 7 15,0-3-148,0-4 181,0 13 1,0-11-378,0 8-80,0-8 79,0 3 458,0-7 0,0 0 0</inkml:trace>
  <inkml:trace contextRef="#ctx0" brushRef="#br0" timeOffset="996">1 1764 19613,'0'12'119,"0"-1"1,0 1-71,0 5 1,0 0 5,0 1 0,0-1-6,0 0 0,0 1 82,0-1-128,0 0 1,0 1 98,0-1-200,0 0 82,0 0 1,0-5-251,0-1 188,0-7-250,0 4 328,0-8 0,0 0 0</inkml:trace>
  <inkml:trace contextRef="#ctx0" brushRef="#br0" timeOffset="3031">2768 70 19856,'0'-10'-852,"0"2"1711,0 8 1,0 14-717,0 3 1,0 12 6,0 0 0,0 3-49,0 3 0,0 1-127,0 5 0,0 1 43,0 4 1,0 4-55,0-4 1,0 4 72,0 2 1,0-6-15,0 0 0,0-2-66,0 3 1,0-5 64,0-8 1,0 1-8,0 0 1,0-3 5,0-3 0,0 4-32,0-4 1,0 3 46,0 3 0,0-6-2,0-1 0,0-1-19,0 2 0,0 4-3,0-4 0,0 3-108,0 3 1,0 5 107,0 1 0,0-1-39,0-5 1,0-1 26,0 1 0,0-6-12,0-1 0,0-6 12,0 1-10,0 4 20,0-1 1,0 3 12,0 0 0,0-8-38,0 2 0,0-4 17,0-1 0,0-1 2,0 0 0,0 1-4,0-1 1,0 0-7,0 1 1,0-7-30,0 1-5,0-1 20,0 6 0,0-5-21,0-1 32,0-7 0,0 6-59,0-4-5,0-4-6,0 5 29,0 1 2,0-6-63,0 6-146,0-1-37,0-5 184,0 6-546,0 0 657,0-7 0,0 7 0,0-8 0</inkml:trace>
  <inkml:trace contextRef="#ctx0" brushRef="#br0" timeOffset="14763">86 2263 19156,'-10'0'218,"3"0"853,7 0-918,15 0 1,-9 0-15,11 0 0,-2 0-44,8 0 1,2 0 0,4 0 1,6 0-15,-1 0 1,1 0-86,5 0 1,-1 0-42,1 0 0,-1 0 81,7 0 0,-6 0-95,6 0 0,0 0 46,6 0 1,0 0 36,0 0 0,6 0-26,-1 0 1,9 0 6,-3 0 1,4 0-12,2 0 0,-1 0-6,-5 0 1,2 0-15,-7 0 0,-2 0 38,-10 0 0,2 0-21,-8 0 1,1 0 17,-7 0 1,1 0-1,-1 0 0,-5 0-5,0 0 0,-6 0 5,6 0 0,-8 0-39,2 0 0,-2 0-5,2 0 1,-9 0-54,3 0 1,-4 0 76,5 0 0,-7 0-68,1 0 48,-1 0-3,7 0 59,-1 0 0,-6 0 13,1 0 1,-6 0 104,5 0-129,-7 0-15,11 0 15,-5 0 0,2 0-42,-1 0 0,-5 0-12,5 0-22,-7 0 2,12 0-4,-7 0 51,9 0 1,-1 0 1,0 0 78,0 0 0,1 0-75,-1 0 1,0 0 49,1 0 0,-1 0-25,0 0-6,0 0 1,1 0-8,-1 0-12,0 0 6,1 0-12,-1 0 1,0 0 0,-5 0 7,-1 0 1,-7 0 1,6 0 34,-5 0 4,-3 0-31,14 0-2,-7 0 0,3 0-4,-1 0 6,-7 0-14,4 0 15,0 0 53,-6 0 246,5 0-260,1 0 1,2 0-57,7 0 0,0 0-13,0 0 1,1 0-150,-1 0 201,0 0-335,1 0 9,-1 0 57,-7 0 1,-5 0 241,-10 0 0,-13 0 0,-9 0 0</inkml:trace>
  <inkml:trace contextRef="#ctx0" brushRef="#br0" timeOffset="22300">103 205 20165,'17'0'323,"1"0"-221,-1 0 1,0 0-5,1 0 1,-1 0 10,0 0 1,2 0-15,5 0 0,2 0-121,9 0 0,0 0 60,-1 0 1,3 0-92,3 0 1,4 0 64,8 0 1,0 0-16,0 0 1,0 0 28,0 0 1,5 0-16,1 0 0,5 0-26,-5 0 0,0 0 33,-7 0 1,7 0 5,0 0 0,5 0 2,-5 0 0,-1 0-47,-5 0 0,0 0-4,0 0 1,2 0-9,4 0 0,-7 0 21,1 0 1,6 0-10,-6 0 1,2 0-3,-8 0 0,4 0 2,-4 0 0,-4 0 41,-2 0 1,-3 0-35,-2 0 1,-7 0 99,1 0 0,-6 0-37,6 0 0,-8 0-21,2 0 0,2 0-1,-2 0 1,2 0-4,-2 0 1,2 0-25,4 0 0,4 0-11,-4 0 1,-2 0-178,1 0 198,-7 0-9,12 0 1,-14 0-81,4 0 0,-3 0 54,-3 0-8,0 0 91,0 0 252,1 0-239,-9 0 166,7 0-158,-14 0 20,5 0 20,1 0-378,-6 0 263,6 0 0,-8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3:21.9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72 18132,'0'-10'196,"0"3"-173,0-1 180,0 6-162,0-6 288,0 1-72,0 5 334,0-6 1,0 27-482,0 4 0,0 12-22,0-6 0,0 4-75,0 1 1,0 6 80,0 1 1,0 5-56,0-6 0,0 8-17,0-2 1,0 6 2,0 6 0,0-8 31,0 8 0,0-10-7,0 3 1,0 1-36,0-6 1,0-7 31,0 1 0,0-7-34,0 7 1,0-3 19,0-3 1,0-3-10,0 4 1,0-5 2,0 11 0,0-5 3,0-1 1,0-1-26,0 1 1,0 2 23,0 3 1,0-5 13,0-1 0,0-1-16,0-10 1,0 6 4,0-6 0,0 6 0,0-6 1,0 0-3,0-6 0,0 2-12,0 4 1,0-4 2,0 4 0,0-3-25,0-3 1,0 0 31,0 1 0,0-1-99,0 0 98,0 0-51,0 1 32,0-1-344,0-7-9,0-3 70,0-7 1,0-15-1,0-4 1</inkml:trace>
  <inkml:trace contextRef="#ctx0" brushRef="#br0" timeOffset="1595">2596 37 19174,'0'-9'153,"0"-6"268,0 13 89,0-6 1,0 23-410,0 8 1,0 6-38,0 0 1,0 9 27,0-3 0,0 9-115,0-3 0,0 7 70,0-2 1,0 4-65,0 2 1,0-1 43,0 1 0,0 6-18,0 0 0,0-1-13,0-5 1,0-6 29,0 0 1,0 0-63,0 6 1,0-2 54,0-4 1,0 2-5,0-7 1,0 5 1,0-6 1,0 1 0,0-7 0,0-5-12,0 0 1,0-8-2,0 2 0,0 2 52,0-2 1,0 8 5,0-2 1,0-2-44,0 1 0,0-1 14,0 2 0,0 2-32,0-8 0,0 0-3,0-6 1,0 1-8,0-1 35,0-8-8,0 7-43,0-14-122,0 5 140,0 1-70,0-6 0,0 8 3,0-5-12,0-3-380,0 6 0,0-8 1</inkml:trace>
  <inkml:trace contextRef="#ctx0" brushRef="#br0" timeOffset="17798">1 2058 19119,'17'0'-42,"0"0"192,1 0 0,-1 0 9,0 0-12,0 0 1,1 0-25,-1 0 1,6 0 34,0 0 1,2 0-82,-2 0 0,4 0 3,8 0 0,-1 0-16,1 0 0,5 0-90,1 0 0,1 0-7,-2 0 0,-3 0 55,3 0 0,2 0-37,-1 0 0,5 0 36,-6 0 0,6 0-9,-5 0 0,5 0-28,-6 0 0,0 0 7,-5 0 1,0 0-9,-1 0 1,7 0-7,-1 0 0,0 0-66,-5 0 0,-1 0 85,1 0 0,0 0-8,-1 0 1,-1 0 0,-4 0 0,3 0 1,-3 0 1,4 0 3,1 0 1,-5 0 4,0 0 0,-2 0 2,2 0 0,3 0 4,-3 0 0,2 0 3,-2 0 1,3 0-11,-3 0 0,-2 0-18,2 0 0,-2 0 17,2 0 1,1 0-1,-6 0 1,4 0-11,-5 0 1,2 0 0,-2 0 0,-3 0 5,3 0 0,-4 0-2,-2 0 1,1 0 15,-1 0 1,0 0-14,0 0 1,1 0 61,-1 0 0,-5 0-51,-1 0 0,1 0 1,5 0 13,0 0 1,-5 0 1,-1 0 0,-5 0 9,6 0 1,-7 0 35,7 0 150,-8 0-169,11 0 1,-5 0 0,7 0-34,0 0-8,1 0 0,-1 0-9,0 0 1,0 0-32,1 0 21,-1 0 1,0 0-27,1 0 76,-9 0-40,7 0 150,-15 0-55,7 0 164,0 0-189,-6 0-2,5 0-33,1 0 20,-6 0-247,6 0 154,-1 0-272,-5 0 265,6 0 1,-23 0 0,-5 0 0</inkml:trace>
  <inkml:trace contextRef="#ctx0" brushRef="#br0" timeOffset="25721">1 0 19777,'11'0'188,"1"0"-51,-8 0 1,11 0-3,-3 0 0,3 0-125,2 0 0,0 0-9,1 0 1,-1 0 87,0 0 1,3 0-83,3 0 1,2 0 18,3 0 0,5 0-71,-4 0 1,9 0 73,3 0 0,7 0-16,-2 0 0,10 0-24,1 0 0,7 0-3,-7 0 1,7 0 14,-7 0-1309,9 0 1322,-13 0 1,13 0-59,-9 0 66,1 0 20,2 0 0,-7 0 12,5 0 0,-6 0-31,-6 0 1,10 0 2,-4 0 0,1 0-20,-6 0 1,3 0-7,-4 0 1,-2 0-31,2 0 1,-8 0 719,3 0 1,-1 0-718,-5 0 0,9 0 35,-10 0 1,5 0-22,-5 0 1,-1 0 0,-4 0 1,2 0 4,-8 0 0,0 0-3,-6 0 0,0 0-3,1 0 1,-7 0 80,1 0-71,-8 0 76,11 0 0,-11 0-62,7 0-2,1 0 1,5 0-5,0 0 0,1 0-2,-1 0 0,-5 0 31,-1 0 1,1 0 26,5 0 166,0 0-117,1 0-157,-1 0 2,0 0-220,-7 0-86,-3 0 351,-7 0 0,0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3:18.7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71 104 19543,'0'-11'-830,"0"-1"594,0 8 316,0-11 1,0 11-37,0-7 1,0 5 176,0-6-171,0 9 0,0-7 287,0 4-27,0 4 360,0-5-552,0 30 1,0-8-14,0 20 1,0-5-96,0 5 1,0 5 72,0 1 0,0 7-70,0-2 0,0 4 19,0 2 1,0 0-18,0-1 0,0 7 16,0 0 1,0-1 11,0-5 0,0 0-50,0 0 1,0 0 44,0 0 0,0-2-58,0-4 0,0 4 48,0-4 0,0-2-39,0 2 1,0-7 51,0 1 0,0-4-4,0-1 1,0 0-6,0-1 0,0 1 7,0-1 1,0-5-17,0 0 0,0-2 9,0 2 0,0 2-7,0-8 0,0 0-10,0-6 1,0 0-3,0 1 1,0-1 26,0 0 1,0-5-4,0-1 0,0 1-29,0 5 1,0 0 19,0 1 0,0-1-65,0 0 0,0 0 86,0 1-231,0-1 120,0 0-534,0-7-148,0-2 744,0-8 0,0 0 0</inkml:trace>
  <inkml:trace contextRef="#ctx0" brushRef="#br0" timeOffset="1679">2683 156 19856,'0'-17'-1400,"0"7"1838,0-5 141,0 5-253,0 1-8,0 1-43,0 0 32,0 6-176,0-5 0,0 20-62,0 5 0,0 5-9,0 0 0,0 4 39,0 7 1,0 8-27,0 5 0,0 2-3,0 3 1,0 6 20,0 0 1,0 7-160,0-2 0,0-1 48,0 1 1,0-7-30,0 2 0,0-6 70,0-6 1,0 2-17,0-8 1,0 6 27,0-6 0,0 1-24,0-7 1,0 1 43,0 0 1,0-7-33,0 1 0,0-6-16,0 6 0,0 0 4,0 6 1,0-1-1,0 1 1,0 5-10,0 0 0,0 1 15,0-7 1,0-5 49,0 0 0,0-2-51,0 2 1,0-2 97,0-4 0,0-4-101,0 4 1,0-10 14,0-1 5,0-1-11,0 7 1,0-7-116,0 1 113,0-8 0,0 5-43,0-3 26,0-4-669,0 6 0,0-8 0</inkml:trace>
  <inkml:trace contextRef="#ctx0" brushRef="#br0" timeOffset="19682">87 2073 19825,'18'0'6,"-1"0"1,2 0 71,4 0 1,2 0 3,4 0 0,4 0 10,-5 0 0,5 0-4,2 0 1,1 0-51,5 0 0,-3 0 10,8 0 0,-2 0-8,2 0 0,4 0-3,-4 0 1,4 0-121,2 0 1,0 0 24,0 0 0,6 0 50,-1 0 1,3 0-22,-2 0 1,-5 0 33,5 0 1,2 0-1,-3 0 0,-5 0 28,-6 0 1,-5 0 11,5 0 1,-6 0-28,6 0 1,-7 0 0,1 0 1,-4 0-24,-1 0 1,5 0 26,1 0 0,-1 0-108,-5 0 1,-7 0 84,1 0 0,-2 0-5,2 0 1,-2 0 26,-4 0 0,-4 0 2,4 0 1,-4 0-9,-1 0 1,-1 0 7,0 0 0,1 0-5,-1 0 0,0 0-3,0 0 0,1 0-32,-1 0 31,0 0 1,1 0-26,-1 0-70,0 0-18,1 0 71,-1 0-3,0 0 36,0 0 1,1 0-19,-1 0 0,-5 0 13,-1 0 1,-5 0-23,5 0 32,-7 0 0,6 0-2,-4 0-7,-5 0 329,7 0 1,0 0-327,3 0 0,5 0 2,1 0 0,0 0-27,1 0 0,-1 0-255,0 0 225,1 0 1,-1 0-50,0 0 43,-7 0-2,5 0 57,-13 0-795,6 0 796,-24 0 0,-3 0 0,-15 0 0</inkml:trace>
  <inkml:trace contextRef="#ctx0" brushRef="#br0" timeOffset="27894">1 15 19559,'11'0'-446,"1"0"520,-1 0 1,7 0 45,-1 0 0,-5 0-36,-1 0 0,1 0 12,5 0 1,0 0 3,0 0 1,3 0 2,3 0 1,-2 0 4,8 0 1,-6 0-9,6 0 1,1 0-89,11 0-45,-5 0 64,14 0 0,-6 0 3,8 0 1,2 0-20,4 0 1,-3 0-8,9 0 1,-7 0 20,7 0 0,-7 0 5,7 0 0,-8 0 9,1 0 0,-1 0 16,2 0 0,-5 0-112,5 0 1,-4 0 95,-2 0 0,-6 0-98,0 0 1,-2 0 48,2 0 0,2 0-89,-7 0 0,1 0 86,-2 0 0,-3 0-18,3 0 0,-9 0 22,-2 0 1,-6 0 85,6 0 1,-8 0-56,2 0 0,2 0-20,-2 0 1,0 0 27,-6 0 0,0 0-21,1 0-7,7 0 0,-6 0-7,4 0 0,-4 0-6,-2 0 1,1 0 20,-1 0 47,0 0-58,1 0 1,-1 0 2,0 0 1,1 0 0,-1 0 1,0 0-20,0 0 34,1 0 0,-1 0 1,0 0 1,-5 0 25,-1 0 0,1 0 81,5 0 0,-5 0-91,-1 0 1,1 0-8,5 0 1,0 0-199,1 0 214,-9 0 8,7 0-464,-7 0 182,1 0-1,-2 0 227,-8 0 0,0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3:15.4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52 19856,'0'-11'-1210,"0"-1"1556,0 8-57,0-11-171,0 13 431,0-6-500,0 24 1,0-3 68,0 16 0,0 0-59,0 5 1,0 9-18,0 3 0,0 4 29,0 2 1,0-1-77,0 1 0,0 0 71,0 0 0,0 0-50,0 0 1,0-6 2,0 0 1,0-2-89,0 2 1,0-3 38,0-9 1,0 1 44,0-1 0,0-1-49,0-4 1,0 2 43,0-8 0,0 5-19,0-4 0,0 4 11,0-5 1,0 8-7,0-2 0,0-2 4,0 2 1,0 0-1,0 5 1,0-5-6,0 0 0,0 0 6,0 5 1,0-5-4,0 0 0,0-6 3,0 6 1,0-8-3,0 2 1,0 2 0,0-2 1,0-6 63,0-5 1,0-6-59,0 5 7,0-7-187,0 4-2054,0-8 2228,0 7 0,0 3 0,0 7 0</inkml:trace>
  <inkml:trace contextRef="#ctx0" brushRef="#br0" timeOffset="1842">2318 156 19531,'0'-17'-258,"0"5"788,0 1-273,0 7 27,0-4-160,0 8 1,0 13-2,0 5 1,0 5-40,0 0 0,0 4-131,0 7 0,0 3 34,0 3 1,0 4 60,0 8 0,0-4-57,0 4 1,0-2 66,0 14 1,0-7-85,0 7 1,0-7 45,0 7 1,0-9-76,0 3 1,0-4 33,0-2 1,0-2-17,0-4 0,0 2 5,0-8 0,0 1 35,0-7 0,0 3 39,0 3 1,0-5-44,0-1 0,0 1 106,0-6 0,0 3-89,0 3 1,0-3 7,0-3 1,0 2-11,0-8 1,0 6-1,0-6 0,0 6 55,0-6 1,0 0-43,0-6 1,0 1 6,0-1-13,0 0 0,0 0 2,0 1 1,0-7-5,0 1 1,0-6 29,0 5-47,0-7-14,0 4-374,0-8 0,0 0 0</inkml:trace>
  <inkml:trace contextRef="#ctx0" brushRef="#br0" timeOffset="21646">68 2211 19934,'10'0'145,"-3"0"-59,1 0 0,-4 0-40,8 0 0,-7 0 3,7 0 0,-6 0 21,5 0-33,1 0 1,5 0-29,0 0 0,1 0-18,-1 0 0,6 0-43,0 0 0,2 0 59,-2 0 1,-2 0-8,8 0 1,-6 0 4,6 0 1,-2 0-3,2 0 1,3 0 0,-3 0 0,-2 0 4,2 0 0,-2 0 4,1 0 1,3 0-1,-8 0 0,6 0-21,-6 0 1,6 0 16,-6 0 1,8 0-14,-2 0 1,-4 0 2,-2 0 0,2 0-2,-2 0 0,2 0 1,-2 0 0,-4 0-1,4 0 1,2 0 1,-2 0 0,2 0-1,-2 0 1,-4 0 0,4 0 1,2 0 0,-2 0 1,6 0-7,-6 0 1,6 0 5,-6 0 1,6 0-1,-6 0 0,2 0 0,-2 0 1,-4 0 0,4 0 0,-4 0-1,-1 0 1,-1 0 0,0 0 1,-5 0 0,-1 0 1,1 0-3,5 0 1,-5 0 1,-1 0 6,1 0-5,5 0 1,0 0-3,1 0 1,-1 0-1,0 0 0,1 0-28,-1 0 0,0 0-37,0 0-5,1 0 1,-1 0 52,0 0 1,1 0 10,-1 0 1,-6 0 27,1 0-3,0 0 0,5 0-15,0 0 0,0 0 20,1 0-47,-1 0 0,0 0 27,1 0 0,-1 0-54,0 0 43,0 0 0,1 0 2,-1 0 0,-5 0-4,-1 0 7,-7 0 26,11 0 1,-11 0 36,8 0-41,-1 0-6,7 0-16,-1 0 0,0 0 10,0 0 0,-5 0-10,-1 0 1,-5 0 0,6 0 1,-7 0-9,7 0 5,-8 0-8,11 0 40,-13 0 109,6 0-124,0 0 26,-7 0-148,7 0 1,0 0 0,1 0 0</inkml:trace>
  <inkml:trace contextRef="#ctx0" brushRef="#br0" timeOffset="30270">103 153 19856,'-10'0'156,"2"0"304,8 0 0,16 0-379,7 0 1,0 0-22,0 0 1,4 0-128,2 0 0,-2 0 112,1 0 0,1 0-99,6 0 1,-1 0 78,1 0 1,5 0-4,1 0 1,5 0-2,-6 0 1,6 0-18,-5 0 0,7 0-6,-2 0 15,4 0 1,2 0 0,-2 0-14,-4 0 1,2 0 2,-8 0 0,6 0-6,-5 0 0,7 0 32,-2 0-21,-4 0 4,0 0 1,-1 0-10,-1 0 0,0 0-1,-5 0 0,-1 0-20,1 0 0,-6 0 24,0 0 0,0 0-19,5 0 1,-5 0 11,0 0 0,-2 0-3,1 0 1,3 0 15,-8 0 1,6 0-2,-6 0 1,6 0 2,-6 0 0,6 0-9,-6 0 0,0 0-76,-6 0 75,8 0-1,-6 0 1,6 0-72,-7 0 0,-1 0 65,0 0 0,1 0-4,-1 0 1,0 0 17,1 0 0,-7 0 7,1 0 50,-9 0 26,5 0-150,0 0 85,-6 0-673,5 0 473,1 0 1,2 0 86,7 0 1,-6 0-24,1 0 0,0 0-5,5 0 1,0 0-86,0 0 197,1 0 0,-1 0 0,0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3:08.8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70 18705,'0'-9'904,"0"1"-865,0 8 55,0 15 0,0-3-25,0 11 0,0-2-48,0 2 1,0 4 25,0 7 0,0-3-10,0 4 1,0 1 21,0 10 1,0 4-3,0-3 1,0 2-59,0 3 1,0 6 53,0 0 1,0-1-121,0-5 0,0 0 52,0 0 1,0 0-10,0 0 1,0-2 16,0-4 0,0 4-10,0-4 0,0-4 16,0-2 0,0 3 2,0-3 0,0 0 56,0-5 0,0 5-52,0 1 1,0-1 92,0-5 1,0 5-80,0 0 0,0 1 44,0-7 1,0-5-59,0 0 1,0-8 12,0 2-36,0-4-15,0-1-236,0-9 221,0-1 0,0-6-560,0 4 304,0-4 304,0 5 0,0-7 0</inkml:trace>
  <inkml:trace contextRef="#ctx0" brushRef="#br0" timeOffset="4173">2560 53 19856,'0'-10'-1019,"0"1"937,0 3 479,0 4 20,0-6-304,0 1 63,0 5 356,0-6-505,0 23 0,0-3 40,0 11 0,0 2 5,0-2 1,0 8-6,0-2 0,0 3 4,0 3 0,0 1-89,0 5 1,0 1 83,0 4 1,0-2-46,0-3 1,0-3 32,0 8 1,0-7-80,0 1 0,0-2 41,0 3 0,0-5-8,0 5 0,0-5-3,0-1 1,0-7-7,0 1 1,0 0-27,0 6 1,0-1 46,0 1 1,0-6-29,0-1 1,0 1 18,0 6 0,0-2-68,0-5 1,0 3 28,0-8 0,0 2-6,0-2 0,0-4 13,0 5 0,0-3-3,0 2 0,0-4 12,0 4 1,0-10-26,0-1 54,0-1 1,0 1-30,0 0 0,0-7 30,0 7 1,0-6-18,0 5 1,0-5 6,0 5-6,0 1 0,0 5 1,0 1 1,0-7-18,0 1 0,0-7 10,0 7 5,0-8-4,0 11 0,0-11 6,0 7 0,0-5-8,0 6 0,0-1 0,0 7 0,0-7 29,0 1 2,0-1-21,0 6-3,0 1 0,0-7 3,0 1 1,0-8-75,0 3 414,0-7-411,0 8 33,0-6-19,0 6 4,0-1-20,0-5-98,0 6 1,0-8 0</inkml:trace>
  <inkml:trace contextRef="#ctx0" brushRef="#br0" timeOffset="35936">138 171 19856,'-17'0'-403,"-1"0"1,7 0 398,-1 0 0,7 0 245,-7 0 75,8 0-120,-3 0 1717,7 0-1806,15 0 1,-2 0-164,16 0 0,-8 0 47,2 0 1,4 0-51,2 0 0,4 0-30,1 0 1,1 0 65,0 0 0,5 0 34,0 0 0,6 0-11,-5 0 1,7 0 24,-2 0 1,2 0 10,-2 0 0,4 0-140,-4 0 1,-2 0 75,2 0 1,-5 0-24,5 0 0,-8 0 38,3 0 1,-5 0-13,-1 0 1,-1 0 10,1 0 1,0 0 1,-1 0 0,-1 0 3,-4 0 1,3 0 16,-3 0 1,-2 0 19,2 0 0,-6 0-22,6 0 0,-8 0-58,2 0 48,-4 0 3,-2 0 0,1 0-4,-1 0 1,0 0-2,1 0 2,-1 0 0,2 0 3,4 0 0,-4 0 2,4 0 1,2 0-126,-2 0 1,2 0 69,-2 0 1,-3 0 56,3 0 1,-4 0-28,-2 0 6,1 0 1,-1 0 38,0 0 1,-5 0 10,-1 0 1,-5 0 2,5 0 73,1 0 0,5 0-6,1 0-68,-1 0 1,0 0 12,0 0-30,-7 0 1,5 0 21,-3 0 26,-4 0-36,7 0 0,-11 0 5,7 0 0,-5 0 46,6 0-13,-8 0 0,5 0 1,-3 0-16,3 0 0,9 0-29,-1 0 1,0 0 0,1 0 1,-1 0-31,0 0 1,1 0-83,-1 0 0,0 0 230,0 0-110,1 0-189,-1 0 169,-7 0-677,5 0 46,-13 0 383,6 0 0,-8 0 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4:23.0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17 520 19856,'0'-27'-190,"0"2"0,0 7 606,0 1 508,0 7-714,0 3 0,0 9-125,0 3 1,-2 11-20,-3 7 0,3 8-178,-4-3 0,4 5 82,2 2 1,0-6-107,0-1 1,0-5-17,0 6 0,8-8 137,3 2 1,-1-9-123,1-3 1,1-7-41,5 2 1,0-4-29,1-2 0,-1 0 56,0 0 0,1-8 24,-1-3 1,-6-5 68,1-1 0,-6-6 105,5 0 0,-7 0 5,2 6-11,-4-1 1,0 1-119,4 0 160,-5 7 0,7 0-90,-8 5 0,2 3 1,4-4 1,-4 6-36,3 6 0,5 3-124,2 9 0,-3-1 103,3 0 0,-3 1-10,3-1 1,3 0 89,-3 0-72,3 1 0,2-3 163,1-3-55,-1-5 0,0-7 172,1 0 0,-7-2-49,1-3 1,-8-5 163,1-7 0,-3-1-75,-2 1 1,0-6 12,0 0 0,0 0-318,0 6 1,0-1 59,0 1 1,-6 0-116,1 0 1,-3 5-528,2 0 619,4 9 0,-13-13 0,5 7 0</inkml:trace>
  <inkml:trace contextRef="#ctx0" brushRef="#br0" timeOffset="324">674 675 19823,'18'6'0,"-1"2"0,0-1 0,1 3-105,-1 0 0,6-5 195,0 7 0,6-8 48,-6 1 0,6-3 13,-6-2 1,2 0 3,-2 0 0,-4-5 30,4-1 0,-4-8 34,-1 3 1,-1-5-4,0-1 0,-7 0 16,-4 0 0,1-1 15,-1 1 0,-2 2-56,-10 3 1,-2-9 9,-3 4 0,-10 1-97,3 5 1,-3 1-27,4-1 0,-6-3-163,0 8 0,-6 1-48,6 5 1,-6 2-308,6 3 1,-6 3 38,6 4 0,0 9-356,6-4 1,2 4 756,3-4 0,-3 8 0,5 2 0</inkml:trace>
  <inkml:trace contextRef="#ctx0" brushRef="#br0" timeOffset="934">1107 571 19856,'0'-17'0,"0"8"0,7 1 335,5 8-141,3 0 1,3 2-22,-1 4 0,0 5 120,1 12 1,-1-2-346,0 8 49,0-8 0,1 10 53,-1-8 0,-5 2-126,-1-2 62,-7-4-301,4 6-107,-1-7 285,-5-9 0,0-3 144,-8-12 1,1-3 5,5-9 1,0-1 117,0-4 0,0 4-118,0-4 0,0-2 7,0 2 1,1-6 50,5 6 1,-2-2 8,8 2 0,-9 4 22,3-5-58,4 5 0,-1 8-112,9-1 0,-7 8-2,1-1 0,-1 3-186,7 2 108,-1 7 1,0-3-160,0 8 1,1-8 65,-1 1 0,0-3 79,1-2 0,-7 0 207,1 0 0,-1-2-115,7-3 0,-7-5 108,1-7 1,-7-1-24,7 1 0,-6 0-21,5-1 1,-7-5 50,2 0 1,-4-5-1,-2 4 0,5-6 21,1 1 1,0-2-72,-6 2 1,0-3 171,0 3 0,0-2-98,0 2 1,0 4 57,0 8 0,-2 7 235,-4 5-57,4 3 0,-11 4-106,7 3 0,-1 13-49,1 11 1,4 3-103,-4 3 0,4 5 50,2 1 0,0 5-108,0-6 1,0 6 65,0-6 1,0 8-103,0-1 0,6-3 7,0 2 1,1-6-33,-1 6 0,-4-9-65,4-3 1,-4 1-237,-2-6 1,0-4-175,0-2 0,0 2 546,0-2 0,7 0 0,3-6 0</inkml:trace>
  <inkml:trace contextRef="#ctx0" brushRef="#br0" timeOffset="1166">1971 554 20372,'-17'0'0,"0"0"0,0 2 0,-1 4 0,1 5 0,0 3 0,-1-1 0,1-1 0,2 1 839,3 3 0,-3 1-443,3 0-260,5 0 0,-1 1 126,8-1-122,0 0 0,2 1-108,4-1 0,5-6-224,12 1 0,-2-8-501,8 2 1,0 1 362,6-1 0,-1 0 330,1-6 0,-1 0 0,1 0 0</inkml:trace>
  <inkml:trace contextRef="#ctx0" brushRef="#br0" timeOffset="2030">2162 744 19444,'17'-9'0,"0"3"0,1 4 0,-1 2 0,0 0 0,0-2-592,1-4 0,-1 3 646,0-9 1,6 6 104,0-5 1,0-1 12,-5-5 0,3 5 167,-4 1 1,4-1 9,-9-5-252,-4 0 1,-1-1-64,-7 1 1,0 6 121,0-1 1,-6 6-323,1-5 1,-11 5 82,-1-6 0,0 9-24,-6-3 1,2 4 28,-3 2 0,3 2 73,-7 4 1,6 3 19,-1 9 1,4 1 20,2 4 1,0-2-28,-1 8 0,9-2 17,3 1 1,4 5-163,2-4 0,8-2 12,3 2 0,10-8-93,2 2 1,8-4 87,-2-2 1,-2-5-100,2-1 0,-1-7 180,7 2 1,-6-4 24,0-2 0,-6-2 35,6-4 0,-8-3-48,2-9 1,-4 7 282,-2-1 1,-5-5-102,-1-6 0,-7 0 152,2 6 0,-2-1-35,2 1 1,-5 0-112,5-1 1,2 1-24,-2 0-57,7 0 0,-9 7-168,7 4 68,-7 4 1,10 4-63,-8 4 1,5 6 22,-5 11 1,2-4-131,-3 4 0,-1 2-9,8-2 1,-9 6 0,3-6 1,-2 0-43,2-6 12,-4 0 91,5 1 3,-7-9 275,0-1 0,0-8 18,0-15 0,0 3-59,0-11 1,0-2 110,0 2 1,0 0-94,0 6 1,0-3 74,0-3 1,0 4-57,0-4 0,6 4 105,0 2 1,7-1-331,-1 1 1,3 5-40,3 1 0,-1 7-65,0-2 1,1-1 111,-1 1 0,0 0-97,0 6 1,1 0 136,-1 0 1,0 0-70,1 0 0,-7 0 136,1 0 1,-7 0-151,7 0 232,-8 0 1,5 0 109,-3 0 30,-4 0-149,6 0-75,-24 0 1,11 2-12,-13 4 1,13-2 106,-1 7-92,4 1 1,8 5-153,-1 0 0,11 1 64,1-1 1,2 0 42,10 0 0,0 1 49,6-1 0,-3 2 74,-3 4 1,2-3 10,-8 3 1,0-4 174,-6-2 0,-7-5 159,-4-1 0,-5 1-163,-1 5 1,-9-7 216,-8-5 1,-7 3-139,-4-2 1,-5 1-282,4-1 1,-2-4-276,3 4 1,1 2-984,4-3 1178,3 1 0,-5-6 0,8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4:22.0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 19856,'0'-9'0,"0"-1"117,0 4 0,0 6 244,0 0 1,0 10-63,0 13 0,0 4-93,0 7 1,5 9-94,1 3 0,6 4 34,-7 2 0,9 0 19,-3-1 0,5-4-67,1-1 0,-2 0-128,-3 6 1,1-6-12,-7 0 1,0-2-238,-6 2 1,0-2-48,0-3 0,0-11 173,0 5 0,-8-10-528,-3 4 1,1-8 21,-1 2 657,7-11 0,-12 3 0,7-5 0</inkml:trace>
  <inkml:trace contextRef="#ctx0" brushRef="#br0" timeOffset="268">364 613 19497,'-8'-6'0,"-3"10"0,-7 12 0,-5 3 0,-6 2 0,-3 2 0,-3 4 0,2 0 0,3-4 0,3-4 0,2-2 6,4 1 0,3-7 194,7 1 14,-4-8-205,13 3 0,-4-7 24,12 0 1,5 0-16,12 0 1,4-2 26,8-3 1,-1 3 17,1-4 0,-1 4 20,1 2 0,0-6 90,-1 1 0,1-1-123,-1 6 1,-5 6 15,0-1 1,-8 9-49,2-3 1,-4 5-85,-1 1 1,-3 6 65,-3 0 0,3 0 0,-5-6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41.37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69 18844,'0'-19'90,"0"4"-67,0 15 426,0-8-372,0-2 68,0 1-51,0 1 11,0 31-98,0-9 159,0 26-131,0-5 1,0 9 0,0 6-34,0-4 0,0-4 27,0-7 0,0-7-64,0 1 0,0 0 50,0 6 1,0-1-48,0 1 1,0-1 13,0 1 1,0 7-3,0 4 0,0 4-1,0 2 0,0 0-9,0 0 0,0-6-25,0 0 0,0-2 28,0 3 42,0-5-49,0 0 73,0-5 1,0 5-65,0-8 68,0-7-37,0 14 9,0-5-7,0 16-5,0 0 0,0-8-7,0-3 1,0-11 3,0-1 10,0-8-8,0 12-22,0 1 17,0 3 0,0-2-15,0-3 14,0-13-37,0 14 32,0 2 16,0 1-13,0 14 1,0-13 9,0 3-5,0-11 2,0 11 0,0-11-98,0 11 88,0-11-16,0 12 6,0-13 67,0 15-48,0-16 6,0-2 23,0-1 12,0 3-17,0 0-14,0 14 1,0-13-23,0 13 18,0-12 0,0 3-84,0-3 73,0-12-3,0 14-4,0-19 6,0 13 77,0-16-74,0 7 57,0-7-44,0 16 5,0 2-4,0 8-4,0 7 11,0-5-53,0 5 26,0-15 1,0 5 32,0-12-22,0-3 50,0-2-46,0-5 39,0 7-62,0 0-5,0 1 17,0-1-2,0 0 0,0 1 6,0-9-7,0 7 5,0-7 4,0 8-44,0 1 1,0-1 42,0 0-11,0 1 74,0-1-73,0-7 37,0-3-31,0 1 52,0-6-116,0 13 0,0-5 40,0 15 19,0-6-2,0-2-18,0-1 43,0-14-15,0 13 10,0-13 33,0 6 14,0-1 24,0-5-62,0 14 61,0-15-77,0 7-82,0 0 74,0-6-14,0 13-15,0-13 46,0 6 32,0-1 47,0-5-76,0 14-49,0-14-561,0 5 0,0-7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4:19.6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433 121 19856,'0'-17'0,"-2"5"12,-3 1 0,-5 1 93,-7-1 0,-1-5 125,1 5 0,-6 1 92,0-1 0,-8 7-172,2-2 0,2 4-24,-1 2 1,-1 2-81,-6 4 1,3 3 113,3 9 1,4 7-104,7 3 1,3-1-72,4 2 1,3-2-173,8 2 1,0 2 36,0-8 0,13 0-71,5-6 0,5-5 69,0-1 0,4-7-47,7 2 0,-1-4 94,-4-2 0,3-8 11,-3-4 0,-2-3 113,2-2 1,-8-6-17,2 0 0,-9-2 123,-3 2 1,-7 3-35,2-3 1,-4-2 332,-2 2-137,0 0-33,0 6 0,-2 2 118,-4 3-254,4 4 1,-6 10-292,8 4 96,0 4-40,0 7 0,0 6-75,0 0 1,6 8-8,0-2 0,7-4-223,-1-2 1,3 2-3,3-2 1,-1 6 421,0-6 0,8 0 0,2-6 0</inkml:trace>
  <inkml:trace contextRef="#ctx0" brushRef="#br0" timeOffset="548">589 69 19699,'2'-15'-167,"4"3"0,3 7 117,8 10 685,-7-3-245,5 14-217,-5-7 1,7 14 190,1 0-116,-9 0-199,7 2 1,-14 0-82,3 4 0,3-2 60,-2-4 1,1-4-132,-1 4 1,-4-9 91,4-3 1,-2-5-201,1 6 87,-3-8 14,6 3 55,-8-7 0,0-7 173,0-5-116,0-3 0,0-3 0,0 1 28,0 0 0,2-1-12,4 1 0,-4 0 8,3 0 1,3-6-7,-2-1 0,7 3 3,-1 10 1,-3-3-55,3 9 42,0-1 1,5 6-129,0 0 0,-5 2 8,-1 4 0,-7 3 32,2 8 0,1 3 5,-1 3 0,0-4-17,-6 4 1,2-2-2,4 2 1,-4-9-229,3 3 159,-3-4 0,-2 5 305,0-9 6,0-1 1,0-22-105,0-3 0,6-4 67,0 4 0,7-6-40,-1 0 0,3 0 76,2 5 1,1 1 72,-1 0 1,0-1-90,1 1 1,-3 6 338,-3-1-187,3 8-205,-5-3 0,5 14 0,-4 5 1,-1 5-56,-4 6 0,-4-4-58,3 4 1,-3 2-219,-2-2 1,2 0-63,4-5 0,-4 5-630,4 0 941,3-8 0,1 1 0,7-7 0</inkml:trace>
  <inkml:trace contextRef="#ctx0" brushRef="#br0" timeOffset="864">1454 190 19490,'-10'8'0,"6"2"0,6 1 0,6 1-648,1 1 783,3 2 0,7 3-21,4-1 0,-4-5-77,4-1 0,2-5 14,-2 5 1,6-7 121,-6 2 1,6-4-93,-6-2 1,2-2 129,-2-4 0,-2 2 20,8-7 1,-8-1-88,2-5 1,-9 0 89,-3-1 1,-7 1 33,2 0 1,-4 0 59,-2-1 1,-2 1-155,-4 0 1,-3 1-12,-9 5 0,-5-5-87,0 5 1,-2 1-195,2-1 1,4 7-359,-4-2 1,-2 4 301,2 2 1,0 6-264,5 0 1,3 9-109,4 2 545,-5 1 0,7 7 0,-9-8 0</inkml:trace>
  <inkml:trace contextRef="#ctx0" brushRef="#br0" timeOffset="1260">1869 104 19898,'17'-16'0,"0"5"8,0 5 1,1 4-42,-1 2 0,0 6 156,1 0 1,-1 7 233,0-1 1,0 9-236,1 2 0,-7 6-45,1-6 0,-6 2-41,5-2 1,-7-4 130,2 4-223,3-4 1,-7-1-70,4-1-235,4-7 203,-8-3 93,5-7 1,-1-2 87,0-3 1,0-5-2,-6-7 1,1-1 58,5 1 1,-2-2-94,8-4 1,-3 2 144,3-8 1,3 8-54,-3-2 0,3-2-12,2 2 1,1 5 62,-1 7 1,-6 5 90,1-6 0,-1 9-157,7-3 0,-7 6-99,1 6 0,-6 3 17,5 9 1,-7-1 71,2 0 1,-4 6-115,-2 0 1,2 6-74,3-6 1,-3 2-154,4-2 1,-4-4-115,-2 4 0,2 2 398,4-2 0,3 1 0,9-7 0</inkml:trace>
  <inkml:trace contextRef="#ctx0" brushRef="#br0" timeOffset="1777">2872 138 19500,'-18'-15'0,"1"4"0,0 5 0,-1 4 0,1 4-213,0 4 0,-1 3 204,1 8 380,-8 1 0,8-1-186,0 0 0,1 1 25,11-1 0,-7 0-118,6 0 1,2 1-41,10-1 0,-2-2-26,8-3 1,-1-4-7,6-8 0,3 0-63,3 0 1,2 0 63,3 0 0,5-8-100,-4-4 1,4-3 42,1-2 0,-5-6 146,0 0 1,-14 0-22,2 5 0,-5 1 88,0 0 1,-5-1-120,-7 1 0,0 6 86,0-1-117,0 8 0,-2-3-103,-4 7 0,-1 7-29,-5 5 0,3 9 11,3 2 1,4 13-81,-4-1 0,4 7 21,2 4 1,0-3-85,0 14 0,0-7 67,0 8 1,2-4 26,4-2 1,-4-6 172,4 0 20,-4-8-125,-2 5 1,0-9 98,0 1 1,0-6-32,0-1 1,-2-6 62,-4 1 0,-4-12-35,-7-5 1,-2-4 98,-4-2 1,2 0 60,-8 0 1,6-14 130,-6-3 1,6-6-67,-6 0 0,8-4 35,-2-8 1,6-5 59,5 0 1,4-3-51,8 3 0,4 4-378,8-5 1,3 11-34,20 1 0,3 8-51,14-3 0,2 7 171,3 6 0,5-12 0,7 3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4:15.2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208 174 19856,'0'-35'0,"0"8"0,0 2 66,0 8 0,-2 0 137,-4-1 1,4 7 326,-3-1 289,3 9-353,2-5-283,0 31 1,0-2-47,0 19 0,0 5 16,0 1 1,2 4-61,3 2 1,5-1 27,7 1 0,-5 0-188,-1 0 0,1-6-64,5 0 0,-7-2-145,-4 3 1,1 1-458,-1-8 0,0 0 353,-6-5 0,-6-1 380,0 1 0,-7 0 0,3-1 0</inkml:trace>
  <inkml:trace contextRef="#ctx0" brushRef="#br0" timeOffset="282">1 174 19596,'34'-48'0,"1"7"0,1 13 0,5 6 0,5 7 0,6 4 0,5 5 0,7 6 30,3 6 40,10 11 0,-6 12-488,4 11 0,-12-2 544,-5 9 0,-6-1 56,-6 6 1,-6-6 277,-11 0 0,-6 0-299,-11 6 0,-5-4-79,-7 4 1,-15-10-24,-8 10 0,-10-6-103,-7 0 0,-4-4 7,-8-7 1,0-1-77,0 1 1,-4-8 17,4-4 1,-7-6-168,13-5 1,0 1-8,11-7-323,0 7 592,9-11 0,1 6 0,7-8 0</inkml:trace>
  <inkml:trace contextRef="#ctx0" brushRef="#br0" timeOffset="499">1125 693 19856,'7'-10'673,"-5"2"-812,6 8 0,-2 2 21,-1 4 0,7 4 405,-6 7 1,5 0-98,-5 0 1,6 3-9,-7 3 0,3-2-221,-2 8 1,-4-6-168,3 6 1,-3-6-407,-2 5 1,0-6 611,0 1 0,-7 3 0,-3 1 0</inkml:trace>
  <inkml:trace contextRef="#ctx0" brushRef="#br0" timeOffset="646">1315 450 19856,'0'-17'0</inkml:trace>
  <inkml:trace contextRef="#ctx0" brushRef="#br0" timeOffset="998">1730 693 19856,'-25'0'637,"6"0"0,-6 0-561,7 0-64,9 0 0,-7 5 76,5 1 0,-3 8-43,3-3 1,-3-1 201,9 1-250,-1 1 1,8 5 53,4 0 0,3-5-207,9-1 1,1-7-98,4 2 1,-2 2 44,8-3 0,-8 7 7,2-6 1,-2 1 156,2-1 0,-9-2 24,3 8 0,-11-7 12,-1 7 0,-3-6 78,-2 5 1,-2-1 72,-3 1 1,-5 3-32,-7-9 1,-1 7 123,1-6-190,0 7 0,-6-11-358,0 4 199,0 3 1,11-7-339,1 4-392,-1-4 843,3-2 0,-7 8 0,7 1 0</inkml:trace>
  <inkml:trace contextRef="#ctx0" brushRef="#br0" timeOffset="1224">2058 243 20531,'0'-2'-426,"0"6"477,0 19 0,2-2 365,4 8 0,-4 5 72,4 7-253,-4 7-97,5-4 0,1 2-85,4 0 0,3-5 37,-3 5 1,-3-8-218,3 2 1,-1-3-57,6-2 1,-5-1-59,0 1 1,-7-3 240,7-3 0,-8 4 0,3-6 0</inkml:trace>
  <inkml:trace contextRef="#ctx0" brushRef="#br0" timeOffset="1432">1989 796 19932,'6'-27'0,"2"4"0,3 6 0,7 6 477,3 5 1,9 4-376,-1 2 1,-2-2-215,2-4 1,-2 4-156,2-4 1,1 5 178,-7 1 0,6 0-128,-6 0 1,6 0 46,-6 0 1,0 0-157,-5 0 325,-1 0 0,0-8 0,0-2 0</inkml:trace>
  <inkml:trace contextRef="#ctx0" brushRef="#br0" timeOffset="1906">2456 675 20347,'0'18'0,"0"-1"0,2 0 0,4 0 0,3 1 276,1-1 0,5 0-580,-3 1 218,3-1 1,-3 0 21,-1 0 1,-7 1-145,2-1 1,-4-5 8,-2-1-268,0 1 522,0-3-71,0-1 1,-2-8 70,-4 0 0,4-2-18,-3-4 0,3-3 56,2-9 0,0 1-60,0 0 1,2-1 18,3 1 1,-1 0-19,8 0 0,-7-1-1,7 1 1,0 0-122,5-1 0,-2 7 100,-3-1 0,3 7-93,-3-7 0,3 8 75,2-2 1,1 3-116,-1-3 0,0 4 59,0-4 1,1 4-84,-1 2 131,0 0 1,1 0-27,-1 0 46,0 0 0,1 0-70,-1 0 167,-8 0 1,5 2 110,-8 4 185,-1-4-237,-12 13 0,-1-5 133,-4 7 1,-1 0-110,7 1 0,-5 5 107,5 0 0,0 0-169,6-6 1,0 6 36,0 0 1,2 0-224,4-5 1,2-7 52,3 1 0,4-7-367,-3 7 199,3-8 1,3 4-1,-1-8-383,0 0 1,1 0 266,-1 0 293,0 0 0,0-8 0,1-2 0</inkml:trace>
  <inkml:trace contextRef="#ctx0" brushRef="#br0" timeOffset="2076">2992 433 19733,'-13'-15'0,"7"3"0,8 12 0,15 10 0</inkml:trace>
  <inkml:trace contextRef="#ctx0" brushRef="#br0" timeOffset="2650">3217 433 19856,'0'-17'156,"-6"5"235,1 1-446,-1 7-376,6-4 597,7 24 0,-3 1-60,8 12 0,-3 3 13,3-3 0,3 10-79,-3 1 1,-3 6 8,3-6 1,-6 9-26,5-3 1,-7-2 1,2 2 0,2-8-15,-3 3 0,1-11-120,-6-1 1,0-8-136,0 2 115,0-11 42,0 3 1,-8-13 149,-3 4-85,3-4 46,-7-2 0,11 0-8,-8 0 0,9-8-3,-3-3 1,4-5 29,2-1 0,2-2-65,4-4 1,3 2-54,9-8 0,5 8-93,0-2 0,7-2 49,-1 2 1,-2 2 41,2 9 37,-8-3 0,10 13 76,-8-4-100,0 4 1,-8 10 43,-3 3 1,-4 5 141,-8 1 1,0 6-95,0 0 1,-8 0 101,-4-6 1,-3 6 108,-2 0 0,-1-5-64,1-7 1,0-1 128,-1 1-232,-7-3 1,6-8-139,-4 0-252,4 0-736,2 0 1054,7 0 0,-5 0 0,5 0 0</inkml:trace>
  <inkml:trace contextRef="#ctx0" brushRef="#br0" timeOffset="2917">3788 727 20183,'0'17'0,"0"1"0,2-1 0,2 2 0,3 2 99,3 2 1,1 0-215,7-5 1,-1-1 146,0 0 1,0-5 65,1-1 1,-1-7 104,0 2 0,1-4-24,-1-2 1,0 0 21,1 0 0,5-8-151,0-3 0,0-3 46,-6 3 0,-2-5-14,-3 5 1,1-5-118,-7-1 1,0 6-50,-6-1 0,-2 3 31,-4-3 1,-3-1-617,-9 7 0,1-6 669,0 6 0,-1-7 0,1 3 0</inkml:trace>
  <inkml:trace contextRef="#ctx0" brushRef="#br0" timeOffset="3189">4237 226 19856,'0'-18'584,"0"1"-412,8 7 1,-4 3 214,7 7 1,-7 7-136,2 5 0,2 11 69,-3 6 1,7 11-289,-6 6 182,7 4-190,-11-6 1,12 12-129,-9-4 1,3-2 99,-2-4 0,-2 0-137,7 6 1,-7-6-27,2 0 0,-4-7-262,-2 1 0,0-3 141,0-3 1,0-7-413,0-4 699,7 4 0,-5-8 0,6 6 0</inkml:trace>
  <inkml:trace contextRef="#ctx0" brushRef="#br0" timeOffset="3375">4203 641 20436,'0'-27'0,"2"6"0,3 7 0,7 8 0,5 4 0,4 2-72,2 0 0,8 0-106,-2 0 1,2 0-76,-2 0 1,3 0-30,-3 0 1,4 0 281,1 0 0,1 8 0,0 2 0</inkml:trace>
  <inkml:trace contextRef="#ctx0" brushRef="#br0" timeOffset="3734">4618 865 19979,'17'0'299,"2"0"-450,4 0 0,-1-1 151,6-5 0,-7 4 92,3-4 1,-3-2-81,2 3 0,-2-3 96,8 2 0,-6-3-32,6-9 1,-8 7 1,2-1 0,2 1 3,-2-7 1,-6 1-37,-5 0 0,-9 5 177,3 1-165,-4-1 1,-2-5-116,0 0 1,-8 7 5,-3 4-37,-4 4 123,-10 2 0,-2 0-187,-8 0 59,0 0 1,1 8 248,-1 4-151,1 11 0,1-2 61,4 8 1,6-6 111,12 5 1,3 1-31,8 6 1,0-6 123,0 0 0,10-6-132,7 5 1,8-6-16,9 1 1,1-4-793,0-2 469,7 0 0,2-1 199,8-5 0,0 5 0,0-7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4:30.3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45 19856,'0'-18'121,"0"9"192,0-7-191,0 14 0,0 14-9,0 11 0,5 12-23,1-7 1,2 7-21,-2 5 1,-5-1 1,5 7 1,-4 0 58,-2 6 1,6 0-8,0 0 1,-1-6-53,-5 0 1,6-6 2,0 6 1,2-7-228,-3 1 86,-3-3 58,6-3 1,-8-5-135,0 0 69,8-16-289,-6 10 4,5-13 0,-5-1-172,4-3 178,-4-4 0,6-4 18,-8-4 1,0 3 333,0-9 0,0 1 0,0-7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4:31.5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70 19856,'0'-10'369,"0"3"-289,0 22 0,0 4 61,0 16 1,6-1-100,-1 1 0,1 0 62,-6-1 0,6 1 10,0-1 0,1-5-32,-1 0 0,-2-10-142,8-1 71,-9-1 1,7-9-298,-4 3 82,-4-3 162,5-8 0,-7-2 42,0-4 0,0-4-17,0-7 0,2-8-11,4-4 0,-2-3-20,7-3 0,-1 1-1,2-1 1,3 2 45,-4 4 1,3-1-7,-3 7 0,5 2 40,-5 9 1,-1 4-38,1 8 0,-5 2 2,6 4 1,-6 11 60,5 12 0,-7 4 13,2 1 0,-2 1-45,1 0 1,-3-7-3,4 1 1,2-2-36,-3 2 29,1-4 14,-6-15-156,8 5 131,-6-6-13,5 1 41,1-2 1,-6-10 12,4-4 1,-4-4-29,-2-7 1,6 0 5,-1 0 0,3-8 20,-2-4 0,1 4-25,5 2 1,3-2 119,-3 2-78,3 0-15,3 5 0,-1 9-21,0 3-21,0 4 0,-1 10 31,-5 3 0,3 7 4,-8 5 0,-1-4-78,-5 4 1,6 2-108,0-2 1,0 2-87,-6-2 1,1-4 87,5 4 1,-2-4-728,8-1 870,-1-1 0,6 0 0,1 1 0</inkml:trace>
  <inkml:trace contextRef="#ctx0" brushRef="#br0" timeOffset="445">1038 243 19856,'-17'-12'-43,"0"1"1,0 7-85,-1-2 1,7 4 698,-1 2 1,1 0-172,-7 0 0,7 8-281,-1 4 0,7 3-67,-7 2 0,8 2-98,-2 5 1,5-3 72,1 7 1,0-6-118,0 1 1,1-2-5,5 2 0,4-10 105,7 5 0,0-7-231,1 1 1,-1-5 14,0-7 1,1 0 117,-1 0 1,-6-7 73,1-5 0,-1-3-3,7-3 0,-7-5 8,1 0 1,-6-5 18,5 4 0,-7-4 27,2 5 1,1-6-47,-1 6 1,0 0 396,-6 5-172,0 9 1,0-1 296,0 4-391,0 4-177,0 10 1,0 4 105,0 11 1,0 2-84,0-2 1,0 0-183,0-6 0,6 0 56,-1 1 0,9-1-235,-3 0 1,-1-1-41,2-5 1,-7 5 430,7-5 0,-1 4 0,7 3 0</inkml:trace>
  <inkml:trace contextRef="#ctx0" brushRef="#br0" timeOffset="677">1384 139 20299,'0'17'0,"2"1"0,2 1 0,4 2 0,-1 4 0,1 2 568,-4 4 0,4 0-415,-3-3 1,7 5-95,-6-4 0,0 2-133,-6-3 0,5 3-257,1-8 1,0 6 90,-6-6-376,7 0 1,-5-6 615,4 1 0,-4-1 0,-2 0 0</inkml:trace>
  <inkml:trace contextRef="#ctx0" brushRef="#br0" timeOffset="902">1384 87 20001,'12'-27'0,"-1"6"0,3 6 0,1 5 0,3 3 0,-1 3 0,0 2 353,0 2 1,6 4 53,1 7-278,-1 1 1,-8 15 7,-4-4 0,3 4-78,-8 7 0,-1-1 49,-5-4 1,-5 1-97,-1-7 0,-8 6-249,3-6 1,-4 0 149,-3-5 1,1-3-222,0-3 0,1 3 308,5-3 0,-12-5 0,4 1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4:39.2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36 19856,'0'-10'161,"0"2"1,0 6 299,0-3-86,-8 3-136,6-6-74,-6 8 1,8 10 12,0 7 0,0 8 23,0 9 0,0 3-48,0 3 1,6 4-61,0 8 1,0-6-2,-6 1 0,5-7 16,1 6 0,2-8-62,-2 3 1,-4-7 89,3-5 1,-3 2-117,-2-8 1,6 0 24,0-6 0,0 1-45,-6-1 0,0-6-321,0 1 0,0-6 26,0 5-1288,0-7 864,0 4 719,0-8 0,7 8 0,3 1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4:41.2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243 35 19856,'-2'-16'237,"-4"5"494,4 3-463,-6 8 1,8 2-60,0 4 1,0 5 37,0 12 1,0-1-53,0 6 0,6 1-181,0 6 0,0 5-40,-6 0 0,1 1-91,5-7 0,-4 1 21,4 0 1,-4-3-208,-2-3 1,0 4 63,0-4 1,0-5-74,0 0 1,2 1-1014,4-2 1325,-5 0 0,7 2 0,-8 2 0</inkml:trace>
  <inkml:trace contextRef="#ctx0" brushRef="#br0" timeOffset="288">0 605 20152,'10'8'877,"5"-4"-500,-3 7-215,3-7 0,3 12 33,-1-5 0,0-1-269,1 1 69,-1-7-120,0 12 0,0-15-123,1 5 1,-1 2 126,0-2 0,-5 1-33,-1-1 1,-5-2-388,6 7 0,-9-5 22,3 6 519,-4-8 0,6 11 0,1-5 0</inkml:trace>
  <inkml:trace contextRef="#ctx0" brushRef="#br0" timeOffset="467">433 519 20673,'-18'2'0,"1"4"0,2 7 0,1 6 0,5 4 0,1 0 0,4 0 0,2 2 0,2 0 0,0 0 0,0-4 0,0-1 0,0-3 0,16-7 0,3-3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4:40.0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18 137 19856,'-8'-9'0,"6"1"0,-5 8 0,7 2 100,0 4 1,5 3 198,1 9 1,6-1-251,-7 0 1,7 6 54,-6 0 0,5 2-96,-5-2 1,6-1 9,-7 6 1,1-6-79,-6 1 1,2-10 90,4-1-187,-4-1 132,5-1 14,-7-3 76,0-7-51,0-15 0,6 3-17,0-11 1,7 2-10,-1-2 1,-2 2-4,1-8 0,-5 8-23,5-2 0,-5 6-10,6 5 0,-7-1-2,7 7 1,-6 0-83,5 6 42,-7 0 63,11 0 0,-11 8 52,8 3 0,-6 5-55,5 1 0,-7 6 8,2 0 0,-2 0-27,1-5 0,-3-7-1,4 1 0,-4-7 0,-2 7-10,8-8 75,-6 3-49,5-7 1,-5-7 193,4-5 0,-2-3-25,7-2 0,-5-8-26,6-4 0,-1 2-64,6-2 0,-5 8 9,-1-2 1,1 4 11,5 1-31,1 9 0,-7 1-103,1 8 1,-9 2 85,3 4 1,-4 5-112,-2 12 0,6-2-77,0 8 0,-1-8-168,-5 3 0,2 0 3,4 0 0,-2-1 334,8-6 0,-1 0 0,6 0 0</inkml:trace>
  <inkml:trace contextRef="#ctx0" brushRef="#br0" timeOffset="391">1021 103 19434,'-17'0'0,"-1"0"0,1 2 0,0 2 119,-1 1 0,3 9-20,4-3 0,-3 5-12,8 1 1,-1 6-19,1 0-33,4 0 1,-6 0 0,8 0-86,0-2 1,2-1 62,4-3 0,-2-6-258,7 1 256,-7-8-194,12 3 124,-7-7 0,7-7 30,-5-5 0,3-3 110,-9-2 0,7-6-62,-6-1 1,5-4 11,-5 5 0,5-6 1,-5 6 1,0 0 77,-6 5 1,2 7 177,4-1 74,-4 8-23,5-3-252,-7 7 0,0 7-101,0 5 0,0 5 0,0 6 1,0-3-155,0 3 1,6-2 89,0 2 0,1-4-97,-1 4 0,2-9-401,3-3 575,5 1 0,1 5 0,10 0 0</inkml:trace>
  <inkml:trace contextRef="#ctx0" brushRef="#br0" timeOffset="614">1280 51 20710,'0'-2'0,"0"8"0,2 7 0,2 6 0,4 4 0,-1 6 0,3 4 0,-2 2 0,-1-1 0,-1 1 673,2-1-678,-6 1 0,7-2-116,-3-5 1,-2 3-28,8-8 0,-9 0-264,3-5 1,-2-1 62,2 0 1,-4-5 348,3-1 0,-10-7 0,-5 4 0</inkml:trace>
  <inkml:trace contextRef="#ctx0" brushRef="#br0" timeOffset="839">1263 155 19498,'0'-27'0,"2"4"0,4 3 0,5 3 0,5 0 0,3 2 0,2 3 0,2 6 0,0 2 0,0 1 0,2-3 247,2 2 1,-6 8 15,2 2-201,-4 7 1,-9-1 258,-4 11-42,-4-4-191,-2 6 1,-2-2 57,-4 0 1,-4 8-82,-7-3 1,-6-3-95,0-1 1,0-5-52,6-2 1,-1-2-287,1-3 1,6-2-1008,-1-5 1373,1-3 0,-7 6 0,1-8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4:42.4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 20500,'6'-8'1244,"0"8"-1024,-1 8 0,-5 11 152,0 4 0,0 11-181,0 12 0,0 4 15,0 2 1,0-6-169,0 1 1,0-3-41,0 2 1,0 0-113,0-11 0,0 3-138,0-9 1,2-4-322,4-2 0,-4-4-619,4-2 1192,3 1 0,-7 7 0,6 2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4:45.5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33 19856,'0'-9'-443,"0"-7"635,0 14 1,0-3 392,0 10 0,0 7-182,0 11 1,0 2-111,0 4 1,0 9-110,0-3 1,0 3-45,0-3 0,0 5-1,0 1 1,2 1-27,4-2 0,-4-3-97,4 3 0,-4-3-217,-2-3 1,0-1 138,0-4 1,6 1-1081,-1-7 860,1 0 1,-4-7-522,4-5 803,-4 5 0,13-14 0,-5 5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4:46.4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17 135 19856,'0'-10'196,"-7"3"99,5 7 1,-6 9-60,8 8 0,0 3 68,0 9 1,0-3-173,0 3 0,0 4-7,0-4 1,6-2-161,0 1 1,5-6 70,-5 1 0,2-6-167,-3-6 87,-3 5-116,14-14 61,-14 5 0,7-8 64,-3-5 1,-4-4 28,4-7 0,-2-6-4,1 0 1,-1-6-1,8 6 1,-7-6 12,7 6 1,-2-6 8,1 6-7,4 0 0,-11 8 0,8 3 0,-6 4-3,5 8 0,-5 0-2,5 0 0,-5 8 0,6 4 1,-7 5-2,7 6 0,-6-4-102,5 4 1,-5-4 94,6-1 0,-7-1-74,7 0 0,-6-5 56,5-1 0,-7-5-3,2 6 0,-4-7-6,-2 7 3,7-8 30,-5 4 158,6-8-118,-8 0 1,0-8 12,0-4 0,2-3 35,4-2 0,-2-6-64,7 0 1,1-8 0,5 2 0,0 4 57,0 2 1,1 4 81,-1 1-52,0 9-52,1 1 0,-1 10-102,0 4 0,-7 3 89,-4 9 0,-3 5-310,3 0 1,-4 8 27,4-3 0,-4-1-71,-2 2 0,2-8-53,4 2 361,-5-3 0,15-3 0,-7 0 0</inkml:trace>
  <inkml:trace contextRef="#ctx0" brushRef="#br0" timeOffset="400">951 135 20623,'-17'-16'0,"0"5"0,1 7 0,3 8 0,1 7 0,-1 5 0,-1 1 0,1 2 0,1 3 0,1 2 894,1 3-905,3 2 0,7-2 55,0-4 1,0 2-113,0-2 1,0-6 96,0-5 1,2-2-219,3 1 162,5-3 0,7-8-103,1 0 0,-1-2 64,0-4 0,0-9 52,1-8 1,-1-8 26,0 2 1,1 2-17,-1-2 1,-6 3 6,1-3 0,-6-2 37,5 8 0,-7 0 61,2 6 108,-4-1 273,-2 1-362,0 7 0,0 10-42,0 12 1,0 3-49,0 3 0,0 1 49,0 4 1,0-2-145,0 8 0,0-6-79,0 6 0,7-8-164,5 2 1,-2-4-37,1-2 0,1 1-627,5-1 970,0 0 0,0-7 0,1-2 0</inkml:trace>
  <inkml:trace contextRef="#ctx0" brushRef="#br0" timeOffset="640">1401 14 21176,'-10'7'0,"3"5"0,1 5 0,0 6 0,2 6 0,2 4 0,2 1 0,0 1 0,0 0 0,2-1 0,2 1 0,4-3 403,1-3 1,-3 2-507,6-8 0,-7 6-179,7-6 0,-6 0-157,5-6 74,-7 1 1,4-1 5,-8 0 1,0-5-142,0-1 500,0-7 0,-16 11 0,-3-5 0</inkml:trace>
  <inkml:trace contextRef="#ctx0" brushRef="#br0" timeOffset="856">1314 135 21079,'12'-33'0,"-1"4"0,3 6 0,1 6 0,3 5 0,-1 5 0,0 1 0,2 0 0,4 4 0,4 6 0,0 6 0,-4 1 0,-3 3 0,-3 3 0,-2 4 0,-3 0 0,-7 0 0,-3 1 1289,-2 1-1289,-7 0 1,-3-6-56,-7 0 1,0 1-262,-1-1 1,-5-2 96,0-3 0,0 1-72,6-7 0,-1 6-920,1-7 1211,0 9 0,-8-5 0,-2 9 0</inkml:trace>
  <inkml:trace contextRef="#ctx0" brushRef="#br0" timeOffset="1226">848 896 19856,'-2'-18'98,"-4"1"0,4 0 137,-4 0 1,2 5 294,-1 1 289,3 7-551,-6-4 1,8 18 48,0 7 0,0 2-255,0 10 0,2 0 34,4 5 1,-3 1-232,9 0 0,-6 5 85,5 0 1,-5-5-111,6-6 0,-9-1-92,3 7 0,2-6-302,-2 0 0,-1-2 109,-5 1 0,-2 3-618,-3-8 1063,3 0 0,-14 2 0,7 2 0</inkml:trace>
  <inkml:trace contextRef="#ctx0" brushRef="#br0" timeOffset="1477">502 1345 20545,'23'8'0,"0"2"625,-2-1 0,6 7-407,2-5 0,3 5 67,3 1 1,-8-2-251,-4-3-5,4 3 0,-6-7-95,8 3 1,-8 5-576,2-5-37,-4-3 0,-2 0 341,1-8 0,-7 0-164,1 0 0,-6 0 500,5 0 0,1-8 0,5-2 0</inkml:trace>
  <inkml:trace contextRef="#ctx0" brushRef="#br0" timeOffset="1662">1176 1121 21075,'-17'1'0,"-1"5"0,1 6 0,-2 5 0,-2 4 0,-2 4 0,2 2 0,1 4 0,3 1 0,2 3 0,1 0 0,5-3 0,1-1 0,4-4 0,2-2 0,2 6 0,0-4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0.63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19655,'0'19'567,"0"12"-389,0-19 8,0 13-85,0 0 1,0-4 17,0 8-68,0-8 1,0 11 10,0-3 1,0 4 22,0 1 1,0 1-123,0 0 0,0-1 102,0 1 1,0 5-104,0 1 1,0 7 19,0-2 0,0 4-46,0 2 1,0-1 52,0 1 1,0 0-13,0 0 0,0-6 10,0 0 0,0-5 11,0 5 0,0-8-22,0 3 1,0-5 18,0-1 0,0 5-57,0 0 0,0 1 17,0-7 0,0 7-7,0-1 0,0 2 11,0-1 0,0-5-8,0 4 1,0 3 10,0-3 1,0 6 2,0-6 0,0 1-19,0-7 0,0 1 12,0 0 0,0-7 53,0 1 1,0-6-43,0 6 1,0-6 74,0 6 0,0 0-49,0 5 1,0 1 1,0 0 1,0-1 26,0 1 1,0 5-26,0 0 0,0 3-169,0-3 152,0-3 3,0 13 0,0-14 92,0 4 4,0-11-30,0 4-21,0-6 1,0 7 52,0 1-70,0 0 0,0 5-15,0 0 1,0 1 54,0-7-114,0 1 107,0 7-4,0-5-30,0 5 5,0-15 132,0-2-114,0-8-38,0 0 54,0 1-105,0-1 67,0 0-7,0 0-38,0 1 1,0-1-52,0 0 70,0 8-79,0-5 71,0 12-48,0-5 78,0 0-2,0-2 2,0-15 13,0 5 29,0-13-53,0 13 91,0-13-71,0 6 6,0 0-15,0-7-4,0 15-15,0-14 16,0 13-39,0-13 39,0 21-43,0-11 31,0 13-13,0-16-81,0-1 0,0-31 0,0-6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46.5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19813,'0'20'368,"0"3"-233,0-6-225,0 2 58,0 14-21,0 1 0,0 3 32,0 3 0,0-9-19,0-2 1,0 0-8,0 5 1,0 1 36,0-1 0,0 1-111,0 0 0,0 1 99,0 4 1,0-3 15,0 3 0,0 3 18,0-3 1,0 2 1,0-1 0,0-5-2,0 4 1,0-3 9,0-3 1,0 1 67,0 0 1,0-1-59,0 1 28,0-1 1,0 7-6,0-1-7,0 0 1,0 1-42,0-1 0,0 1-2,0-7 1,0 1 14,0-1 1,0 3 13,0 3 14,0-3 0,0 11-5,0-8-22,0 0 0,0 1 1,0-1 0,0-5-24,0-7 31,0-6 2,0 10 12,0-5-7,0 15-109,0 3 0,0 5 92,0-4-62,0-4 45,0 0 0,0-5-19,0 3-19,0-11 0,0 4-39,0-5 74,0-3-2,0 16 24,0-12-31,0 13-110,0-8 106,0 9 0,0-7-39,0 5 36,0-13 0,0 5 17,0-4 4,0-4-10,0 8-183,0 1 156,0 3 68,0 5-68,0-15 71,0 5-54,0-5 0,0 8 11,0 0 14,0-1 46,0 1-46,0-1-18,0 1 7,0-8-64,0 5 34,0-12-6,0 12 57,0-20-3,0 11 66,0-13-89,0 14 28,0-4-11,0 5-8,0-8-14,0 0 0,0-7-28,0 5-12,0-13 203,0 6-151,0 0 113,0-7-71,0 15-16,0-14-8,0 13-59,0-13 64,0 13-133,0-13 111,0 14-18,0-14-243,0 5 1,0-22-1,0-4 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4:43.2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1 104 19856,'0'-17'220,"0"-1"467,0 9-278,0 1-214,0 24 0,2 3-50,4 15 1,1 7 49,5-1 0,1 0 0,-7-5 0,6 0-131,-7-1 0,9-5-144,-3 0 1,-1-10-220,2-2 199,-9 1 1,7-16-202,-4 3 148,-4-3 127,5-2 21,-7-7 0,0-3 1,0-7 0,0-8-8,0-4 1,6 2 7,0-2 0,7-5-11,-1-7 18,-4 9 1,7-1 1,-5 14-8,7-4 0,-6 9-5,1 3 0,-1 7 0,5-2 6,-5 12 1,3 3 0,-8 9 0,5 5-45,-5 0 0,5 0-6,-5-6 0,6 0-27,-7 1 61,9-1 0,-10-2 19,7-3 1,-5 1-6,5-7 11,-7 0 65,4 2-28,-8-6 0,0 3 5,0-10 0,2-5 95,4-7 0,-2-1-110,7 1 0,1-8 3,5-4 0,0-2 51,0 3 1,7-3-42,-1 8 1,0-6 32,-6 6 1,0 8-52,1 9 1,-1 4-7,0 2 0,-2 2-40,-3 4 1,1 9-100,-7 8 1,0 8-369,-6-2 230,8 3 139,-6 3 0,5-2-851,-7-5 487,8 5 133,2-14 1,1 6 345,1-8 0,-1-7 0,6-2 0</inkml:trace>
  <inkml:trace contextRef="#ctx0" brushRef="#br0" timeOffset="391">1229 52 19856,'-17'-6'73,"-1"1"1,1 1-1,0 2 1,-1 2 0,1 0-1,0 2 1,1 4-1,3 5 1,1 4 0,1 3-1,1 1 1,4 4-1,5 4 1,1 2 0,0-2-1,0 0 789,0-1-904,0-4 0,1 3-5,5-8 1,-2-6-10,8 1 1,-1-8-235,6 2 156,1-5 1,-1-6 84,0-1 1,-5-9 39,-1-3 0,-1 1-5,2-6 1,3-4 15,-4-2 0,-1 2 8,2-2 0,-3 3 4,3-3 1,-3-2-8,-3 8 0,-4 0 173,4 6 1,-2 7 155,1 4-69,-3 4 0,6 4-174,-8 4 0,-2 6-16,-4 11 0,4 3-32,-3 9 1,3-6 5,2 0 0,0-8-299,0 2 1,0 2-93,0-2 1,7 0-239,5-6 1,-3-5 117,3-1 1,0-1 459,5 2 0,8-5 0,2-7 0</inkml:trace>
  <inkml:trace contextRef="#ctx0" brushRef="#br0" timeOffset="612">1540 69 20965,'-15'-7'0,"3"7"0,6 11 0,4 9 0,2 5 0,0 1 0,0 5 0,0 2 0,2 1 0,2-1 0,4-2 0,0-2 0,-1 1 409,-3 3 0,4-6-524,-2-4 0,5 2-217,-5-2 0,0 2-669,-6-2 666,0-11 1,0 11-50,0-12 384,0 5 0,0-7 0,0-1 0</inkml:trace>
  <inkml:trace contextRef="#ctx0" brushRef="#br0" timeOffset="807">1454 225 20388,'2'-34'0,"3"-1"0,7 2 0,1 4 0,1 8 0,-3 6 0,3 5 0,1 3 0,2 3 0,1 2 0,-3 4 0,-2 4 0,-3 5 0,-2 6 0,-4 5 0,-2 3 0,-2 0 0,-2 1 0,-2-1 1113,-2 0-1145,-7 6 1,3-12-131,-7 4 0,1-3-260,5-3 0,-3-6 422,9 1 0,-9-1 0,4 7 0</inkml:trace>
  <inkml:trace contextRef="#ctx0" brushRef="#br0" timeOffset="1158">900 761 19856,'0'-17'385,"0"7"199,-7 3 1,5 10 1,-4 9-337,4 0 1,2 20-73,0-3 1,6 6-24,-1 5 1,7-4-74,-6 5 1,7-5-137,-1-1 1,-3 1-244,3 5 0,-6-10 221,5 3 1,-7-3-178,2 3 1,-4-5-112,-2 0 1,0-6-237,0 6 1,0-2 134,0 2 0,-2-4 466,-4-8 0,-4 8 0,-7 2 0</inkml:trace>
  <inkml:trace contextRef="#ctx0" brushRef="#br0" timeOffset="1382">693 1263 21014,'0'17'0,"2"0"0,3-1 0,7-1 0,3 0 0,3 5 0,1-1 0,2 0 0,2-2 0,0 1 667,2-1 0,-6-6-595,4 1 1,-3-2 92,-3 1 0,-6 3-365,1-9-751,-1 1 106,7-6 845,-1 0 0,-7-8 0,-3-1 0</inkml:trace>
  <inkml:trace contextRef="#ctx0" brushRef="#br0" timeOffset="1565">1229 1211 20867,'-12'8'0,"1"3"0,-3 6 0,-1 4 0,0 4 0,1 2 0,3 4 0,-1 0 0,1 0 0,1-5 0,2-1 142,4-3-142,2 5 0,-5-8 0,-3 6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4:48.8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26 21135,'-8'-15'0,"-2"5"0,1 10 0,3 11 0,4 11 0,2 6 0,0 5 0,0 2 0,2-1 0,4 1 0,3-2 0,3-3 623,-1-1 0,-1-8-732,2 2 1,3-3-1,-4-3 0,-1 0-612,2 0 42,-9 1 446,5-1 0,-8-6-88,0 1 321,0-8 0,0 11 0,0-5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4:49.6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35 19856,'-10'-2'0,"5"-3"998,3 3-569,2 9-269,0 5 1,5 19-19,1-8 0,8 2-83,-3-2 0,-1-4 99,1 4 0,-5-4-120,6-1 1,-9-1-155,3 0 1,-2-7 31,2-5-198,-4 5 227,5-8 133,-7 6 0,0-10-97,0-4 1,2 2-67,4-7 0,-2-1 70,7-5 0,-5-2-4,6-4 0,-1 3-128,7-3 0,-1 4 85,0 2 1,-1 5-3,-5 1 84,4 7-8,-13-4 1,12 16-9,-8 3 1,-1 5 99,-5 1 0,0 2-90,0 4 1,0-3 60,0 3-312,8-4 157,-6-2-111,13 0 169,-5-7 1,0-2 1,3-10 21,-7-4 1,5-4 67,-5-7 1,2 0-33,-3 0 1,3-1 24,4 1 0,3-2 67,-3-4 1,1 3-59,-1-3 1,3 6 76,-4 6 1,-1 1-74,2 4 0,-7 4-28,7-3 0,-8 5-21,1 5 0,3-1 2,-2 8 1,0-1-51,-6 6 0,5 1-155,1-1 1,2 0-302,-2 1 1,-2-1 224,7 0 1,1-5-837,5-1 1089,0 1 0,8 5 0,2 0 0</inkml:trace>
  <inkml:trace contextRef="#ctx0" brushRef="#br0" timeOffset="369">952 53 20452,'-6'-12'0,"-2"2"0,-1 3 0,-5 3 0,-1 4 0,-1 6 0,5 5 0,3 5 0,3 1 0,-3 0 0,0 2 0,0 3 0,5 1 213,1-2 0,2 4-64,0-2-270,0 0 83,0-6 0,2-5-19,3-1 1,-1-7 53,8 2 1,-6-6 21,5-6 0,-1-4-7,1-7 1,5 0 2,-5 0 1,-1-7-41,1 1 0,1 0 27,5 6 0,-7 0 115,-5-1 1,3 7-3,-2-1 139,0 9-133,-6-5 1,0 10-25,0 4 1,-6 3-67,0 8 1,-2 3-79,3 3 0,3-4-32,-4 4 0,6-4-233,6-1 0,-2-3-232,7-4 1,1 5 24,5-5 519,-7-3 0,13 7 0,-4-5 0</inkml:trace>
  <inkml:trace contextRef="#ctx0" brushRef="#br0" timeOffset="619">1211 18 20602,'0'19'0,"0"2"0,2 4 0,2 2 0,4 2 931,1-2-841,3 13 1,-1-17-25,1 12 1,-3-4-99,3 3 1,3-1 97,-3-4 0,-3 3-77,3-3 0,-1-2-4,7 2 0,-7-6-73,1 6 0,-3-8-194,3 2 0,1-4-64,-7-1 0,2-1-191,-2 0 0,-4-5 537,3-1 0,-10 1 0,-5 5 0</inkml:trace>
  <inkml:trace contextRef="#ctx0" brushRef="#br0" timeOffset="840">1228 243 20699,'8'-44'0,"4"3"0,3 7 0,2 3 0,1 4 0,-1 4 0,2 6 0,2 5 0,4 4 0,0 5 0,2 1 0,-2 2 0,2 2 0,-2 3 0,0 7 0,-4 5 715,-2 6 0,-9-2-712,-4 8 0,-4-6 94,-2 6 1,-8-6-286,-4 6 1,-5-8 107,-6 2 0,-2-4-342,-4-1 0,-2-1-5,8 0 0,-7-5-640,1-1 1067,4-7 0,-8 4 0,6-8 0</inkml:trace>
  <inkml:trace contextRef="#ctx0" brushRef="#br0" timeOffset="1251">692 762 19856,'-7'-18'188,"5"1"0,-12 5 316,9 1 0,-3 7-154,2-2 1,4 6-55,-4 6 0,4 9 17,2 9 0,0 6-64,0-1 1,2 4-243,4 1 0,4 3 70,7 3 1,-2-3-199,-3 3 1,3-9 24,-3-2 1,-3-2-69,3 1 1,-8 3-171,2-8 0,-4 0-1157,-2-5 707,0-1 0,0 0-26,0 0 810,0-7 0,-8 5 0,-2-5 0</inkml:trace>
  <inkml:trace contextRef="#ctx0" brushRef="#br0" timeOffset="1519">416 1194 20856,'11'17'0,"1"1"0,1-3 0,4-2 0,5-1 0,3 1 0,1 3 764,5 1 0,-4-2-623,2-3 0,-6 1-456,6-7 0,-2 6 108,2-7 0,-4 3-19,-8-2 0,0-4-75,0 4 0,-5-5-342,-1-1 0,-5 0 643,6 0 0,-8 0 0,3 0 0</inkml:trace>
  <inkml:trace contextRef="#ctx0" brushRef="#br0" timeOffset="1683">969 1107 20712,'-11'8'0,"-1"4"0,-1 5 0,-1 4 0,1 4 0,1 0 0,1 0 341,1-4 0,2 4-173,8-2-168,0 0 0,0-5 0,0-1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5:15.2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225 675 19856,'15'-10'128,"0"-5"132,3-5 0,-6-3-345,3 1 56,0 0 1,15-1-19,0 1 120,0-11-52,-7 8 0,-1-17-25,1 4 0,-1 6 48,1 2 1,-8-3-12,0 3 1,-10-2-2,2 2 1,-4 5-7,-3-5 1,0 5 45,0 2 0,-8 1 83,1-1 1,-3 3-218,2 5 115,-4 5 1,-11 10-87,1 0 0,2 10 58,5 5 1,-5 8-14,5 7 1,-3 5 43,3 10 0,-2 7-10,9 1 0,1 2 115,7-3 1,-3 6-75,-4 9 1,4-7 97,-4 0 0,4-3-77,3 3 1,8 3-204,-1-11 0,8 8-124,-7-7 0,2 7-183,-3-8 1,-4 1 111,4-8 1,-4-8-267,-3 1 556,0-11 0,0 16 0,0-8 0</inkml:trace>
  <inkml:trace contextRef="#ctx0" brushRef="#br0" timeOffset="450">68 1057 19155,'10'-20'0,"5"3"0,5 4 0,2 3 0,1 5 0,2 3 0,2 2 0,6 0 0,2 0 0,7 0 0,6 0 0,4 0 0,-2 0 0,-2 0 0,-3 0-132,0 0 125,0-10 1,-8 5 10,1-10 0,-11 7 9,3-7 169,-5 10 226,-2-15-236,-11 18 0,-4-8 154,-16 10 1,-4 2-56,-11 6 0,8 4-105,0 11 0,3-1-20,-3 1 1,-3-1-29,11 1 1,-1-1-137,8 1 1,0-1 30,0 1 1,3-1-109,4 1 1,6-3 25,9-5 0,1 2 106,-1-9 1,3-1-42,5-7 0,-5 0 9,5 0 1,3 0 1,-3 0 1,0-2 26,-8-6 0,1-4 4,-1-11 1,-2 1 31,-5-1 0,3 1 58,-11-1 0,1-7 111,-8 0-19,0 0-169,0 8 1,0 7 0,0 0 1,-10 2-36,-5-2 0,-5-2-91,-3 9 1,1 1-260,-1 7-115,1 0 0,-1 0 37,1 0 1,7 2-820,0 6 1230,10 4 0,-5 11 0,10-1 0</inkml:trace>
  <inkml:trace contextRef="#ctx0" brushRef="#br0" timeOffset="773">1373 877 19836,'12'10'0,"-4"5"0,-3 5 0,0 5 0,5 3 0,2 2 0,6 0 0,-1 0 0,1 0 0,-3 0 0,2 0 0,1 0 0,-1-5 128,-2-8 1,-10 3-301,3-5-340,-6 5 397,-2-7 1,-2 4-84,-6-9 1,3-3 127,-10-13 0,8 3-28,-8-10 1,2 0 221,-2-7 0,3-8 88,4 0 0,6-8 104,-6 8 0,6-7-84,2 7 1,0-8 47,0 8 1,7 0-117,1 8 1,9-1-73,-2 1 1,13 9-216,2 6 115,0-6 17,2 11 0,3-8-836,10 10 827,0 10 0,0 2 0,0 11 0</inkml:trace>
  <inkml:trace contextRef="#ctx0" brushRef="#br0" timeOffset="3043">248 2025 19856,'-23'-13'0,"-7"3"0,0 10 0,0 0 734,8 0-276,9 0-178,-7 10 0,8 3 109,-11 9 1,3 1-217,5-1 1,5 1-130,10-1 1,0 1 66,0-1 0,8 1-166,-1-1 1,11-7 25,-3 0 0,7-10 68,8 3 0,-5 2-515,5-3 0,-5 1-16,-2-8 0,-1 0-790,1 0 1282,-1 0 0,1-10 0,-1-3 0</inkml:trace>
  <inkml:trace contextRef="#ctx0" brushRef="#br0" timeOffset="3257">360 1462 21721,'-12'23'0,"4"2"0,6 5 0,2 7 0,0 8 0,0 5 0,2 5 0,3 3 0,5 2 0,3 0 0,2-3 1593,-3-2-1624,8-2 1,-10-1-154,5 1 0,3-3 229,-11-13-850,11 6 0,-13-16 34,10 11 771,-10-11 0,15 16 0,-8-8 0</inkml:trace>
  <inkml:trace contextRef="#ctx0" brushRef="#br0" timeOffset="3591">765 2250 19946,'3'12'704,"4"-4"-539,6 4 0,9 1-177,1 9 1,-1-9 53,1-6 0,-1 3-105,1-2 0,-1-1 67,1-7 1,-1 0-65,1 0 1,-1-2 71,1-6 0,-1-4 89,1-11 1,-8 1-35,0-1 0,-8-2 82,8-5 0,-10 5 16,3-5 1,-6 5 180,-2 3 1,-7 7-46,-1 0 1,-9 2-89,2-2 1,-5-2-238,-3 9 1,1 1-16,-1 7 1,1 0-89,-1 0 1,1 0-95,-1 0 1,8 0-320,0 0 1,3 2 170,-3 6 369,5 4 0,10 11 0,0-1 0</inkml:trace>
  <inkml:trace contextRef="#ctx0" brushRef="#br0" timeOffset="3874">1823 1935 19856,'-23'-8'0,"1"1"0,-1-3 1054,1 2-633,-1 6 1,1-8 631,-1 10-714,1 0 1,-8 10 64,0 5 1,0 5 52,7 2 0,1 8-271,-1 0 1,11 8-145,4-8 0,6 2-262,2-2 1,2-5 108,6 5 1,4-5-30,11-2 0,9-3-138,6-5 1,-3 2-394,2-9 1,1-1 110,7-7 560,0 0 0,0 10 0,0 3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5:16.6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0 670 19318,'23'-13'31,"-1"3"0,1 10-6,-1 0 1,8-7 10,0-1 1,0-7-40,-7 8 0,-1-8 0,1 7 0,-1-9-1,1 2 1,-3-5-3,-5-3 1,-3 8 85,-4 0-72,-6 0 1,8 3 0,-12-6 95,-6 11 1,3-8-74,-10 7 0,0-2-27,-7 3 1,-1 4 10,1-4 1,-1 4 4,1 3 0,-1 3 19,1 4 0,-1-2-7,1 10 0,7 3 28,0 12 0,2-5 69,-2 5 1,-2 2 12,9-2 0,1 8-61,7-8 0,0 7-28,0-7 1,10 0-12,5-7 1,-3-1-89,3 1 1,8-3-25,7-5 0,2 2-199,-2-9 0,3 2-572,4-3 431,6-4 410,-8 7 0,10-10 0,0 0 0</inkml:trace>
  <inkml:trace contextRef="#ctx0" brushRef="#br0" timeOffset="374">968 512 20032,'-20'-15'0,"2"3"0,3 2 0,-2 2 0,-3 1 0,-3-1 0,1 3 0,-1 5 0,1 8 0,-1 4 0,3 3 0,3 0 1174,2 3-1070,10 2 0,-5 5-71,10 5-35,0-5 0,2 5-10,6-15 1,-3 5-384,10-5-60,0-5 251,7 10 103,1-18 1,-8 8-23,0-10 0,0-10 37,7-5 1,-7-5 52,0-2 1,-7-3 33,7-5 1,-10 5 140,2-5 1,-4 5-32,-3 2 0,0 8 387,0 0 188,0 0-183,0 3-343,0-8 1,0 20-78,0 0 1,0 10-96,0 12 0,7 1 23,1-1 0,2 3-175,-3 5 0,-2-5-64,10 5 1,-2-5-215,2-2 0,5-1-14,-5 1 1,5-1 455,2 1 0,11-1 0,2 1 0</inkml:trace>
  <inkml:trace contextRef="#ctx0" brushRef="#br0" timeOffset="924">1553 467 20571,'-10'-15'0,"-5"3"0,-5 2 0,-3 5 0,1 2 0,-1 3 0,1 3 0,2 4 0,2 8 0,6 5 0,2 3 0,5-1 1208,2 1-1153,3 9 0,0-7-101,0 5 1,8-5 98,-1-2 0,11-1-64,-3 1 1,5-8-378,2 0 1,1-10 217,-1 2 1,1-4-116,-1-3 1,1-10 85,-1-5 1,0-13 134,1-2 0,-1-10 51,1 3 0,-8-6 148,0-2 0,-8 0-88,8 0 0,-10 0 92,3 0 1,-6 0 100,-2 0 0,0 0-55,0 1 0,0 6 267,0 1-66,0 9-54,0-4-272,0 19 1,-7 8-128,-1 20 0,1 8 92,7 14 0,0 6-39,0-6 0,0 5-166,0 3 0,2 0 72,6 0 1,-6 0-10,6 0 0,2-2-22,-3-6 1,3 3 72,-2-10 0,-3 8 5,10-8 0,-10-8 16,2-7 1,3-7-7,-2 7 33,-1-10 1,-4 2 267,4-14-173,-4-6 1,9-17 70,-4 0 0,-3-2-29,10 2 1,0-5 78,7-10 1,-7 7-96,0 1 1,0 9 56,8-2 0,-1 13 61,1 2 1,-8 10 161,0-3 1,-3 8 35,3 8 1,3 12-115,-11 10 1,3 10-599,-2-3 12,-6 6 0,18 2 0,-5-3 281,5-4 0,13 4 0,2-7 0</inkml:trace>
  <inkml:trace contextRef="#ctx0" brushRef="#br0" timeOffset="4902">270 1547 19856,'-2'-12'184,"-6"4"226,6 6-263,-8 2 0,10 10 4,0 5 0,0 5-82,0 2 0,2 11 72,6 4 0,-6-2-224,6 3 0,2-3 24,-3 2 1,3-4 42,-2-11 1,-6 1 41,6-1 1,-6-7-248,-2 0 125,0-10 46,0 5-56,0-30 0,0 5 98,0-15 1,0-2 4,0 2 0,0-10 6,0 2 1,0-4-2,0-3 0,0 7 49,0 1 0,8 7 7,-1-8 0,11 11-22,-3-3 1,-3 5 78,3 2 0,-7 11 30,7 4-102,0 6 1,7 2-18,1 0 1,-1 0-57,1 0 0,-1 10-138,1 5 0,-1-3-81,1 3 1,7-10 248,0 3 0,10 4 0,-5 1 0</inkml:trace>
  <inkml:trace contextRef="#ctx0" brushRef="#br0" timeOffset="5517">698 1772 19856,'15'0'46,"0"0"0,0 0 81,7 0 0,3 0-170,5 0 110,-5-10 0,10 5-28,-5-10 0,-5 3-111,5-3 1,3-5 81,-3 5 0,0-3-103,-8 3 0,-2-5 58,-5 5 0,3-5 88,-11-2-123,1-1 0,-8 1 39,0-1 10,0 11 1,-10-6 16,-5 11 0,-5-1 6,-3 8 0,-7 0 18,0 0 0,-7 3 5,7 4 0,0 6-14,7 9 0,1 1-5,-1-1 1,11 1 4,4-1 0,6 1-11,2-1 1,0 8 0,0 0 0,10 0-1,5-7 0,-3 7-3,3 0 1,8 0 2,7-8 1,7-7-4,-7 0 0,10-2-132,-2 2 0,4-5 77,3-10 0,-7 0 27,-1 0 1,1-18 45,7-4 1,-8-8-2,1 0 1,-11 2 1,3-9 0,-5-1 9,-2-7 1,-3 0-24,-5 0 1,-3 0 14,-4 0 1,-6 0 115,5 0 1,-4 0-110,-3 0 1,-8 0 85,1 0 1,-3 3-28,3 4 0,4 6 111,-4 9 0,4 8 28,3 0-94,0 10 0,0-2-39,0 14 0,0 13 8,0 10 0,0 10-114,0-2-57,0 4 144,0 3 0,0 8-151,0-1 1,8 1-29,-1-8 1,3 2-42,-2 6 0,-6-13 52,5 5 0,3-8-70,-2 1 0,-1 2-90,-7-10 0,3 0 258,4-8 0,-4 11 0,7 2 0</inkml:trace>
  <inkml:trace contextRef="#ctx0" brushRef="#br0" timeOffset="5717">1283 1547 20432,'0'-22'0,"2"2"0,6 5 0,7 7 0,5 6 0,2 2 0,3 0 1605,5 0-1458,-5 0 0,18 0-350,-6 0 0,-2 0 38,2 0 0,-2 0-61,3 0 0,2 0 226,-10 0 0,10 0 0,-5 0 0</inkml:trace>
  <inkml:trace contextRef="#ctx0" brushRef="#br0" timeOffset="5997">1845 1547 19524,'0'25'0,"0"3"0,0 2-257,0-3 0,0 8 406,0 3 0,2-3-51,6 2 0,4-9 8,11 2 0,-3-5-57,-5-3 1,12-7 15,-4 0 1,4-10 65,-4 3 0,-1-8-22,1-8 0,-1 3 105,1-10 1,-1 0-71,1-7 1,-1-8 124,1 0 1,-8-3-167,0 3 1,-10 5 3,2-5 1,-4 5-841,-3 3 579,0-1 1,0 1-540,0-1 693,-10 11 0,-3-8 0,-9 7 0</inkml:trace>
  <inkml:trace contextRef="#ctx0" brushRef="#br0" timeOffset="6677">2430 1502 19410,'7'25'236,"1"5"0,-1-5-133,-7 5 0,8 3-45,-1-3 0,3 7-29,-2-7 1,-6 8-130,6-8 0,-3 0 90,2-8 0,-4-7-57,4 0 1,3-7-316,-2 7 146,-1-10 185,-7 5 76,0-10 0,0-10 106,0-5 0,0 0-43,0-8 1,0 6 115,0-13 1,0 5-48,0 2 1,0-7-76,0 0 1,0 0 10,0 8 1,3-1-82,4 1 0,3-1-134,5 1 1,5 7-59,-5 0-36,5 10 0,3-5 57,-1 10 0,-7 0-228,0 0-284,0 0 208,8 0 463,-1 0 12,1 0-21,-1-10 245,-9 7 310,7-7-123,-18 0 100,8 8-182,-10-8 1,0 20-41,0 5 0,0-3-232,0 3 1,0 8-19,0 7 0,0 0-135,0-8 0,8 3 50,-1 5 1,3-5-110,-2 5 1,-6-5 58,6-2 0,-6-1-35,-2 1 1,3-3-214,4-5 60,-4 5 231,7-8-27,-10 1 49,0-3 59,0-10 1,2-10 28,6-5 0,-6 0-65,6-8 1,2 6 3,-3-13 1,8-3 32,-7 3 0,7-7-29,-8 7 1,11 0 109,-3 7 1,-3 1-27,3-1 8,-10 1-100,15 9 24,-17 3-52,17 10 1,-18 10-124,6 5 1,-6 5 95,-2 3 0,8 7-8,-1 0 0,1 2-115,-8-2 0,2-5 174,6 5 0,4 5 0,11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5:24.4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337 23 19856,'-22'-13'55,"-1"6"-55,1 4 288,-1 13 1,1 3 0,-3 14-175,-5 11 0,-3 2 0,-4 20 0,7 2 0,5 3 0,5 3 1,5 2-1,8 2 0,4 3 0,3-5 0,3-5 0,7-7 0,10-3 1,7-5-1,3-5 0,0-5 0,2-5 0,1-3-114,-1-4 0,8-3 0,-5-3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5:26.3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46 19856,'0'-23'380,"0"11"0,0 2-231,0 10 0,0 2-65,0 6 0,0 4 2,0 11 1,0 9-55,0 6 0,0-3 20,0 2 0,7-7-174,1 8 1,2-11 98,-3 3 1,-2-12-91,10-3 0,-7-10-185,7 2 248,0-4 1,7-3 44,1 0 0,-8-13 10,0-9 1,-8-1 10,8-7 1,-10-2 14,3 2 0,2-8 81,-3 8 0,3 0-49,-2 8 0,-6-1 77,6 1-2,-6-1-43,-2 11-165,0 2 0,0 12 64,0 6 0,3 4-94,4 11 0,-4 7 48,4 0 1,6 0-119,2-8 1,2 8 105,-2 0 1,5 0-6,-5-7 0,5-8-39,3 0 1,-1 0 50,1 7 0,-8-9 55,0-6 33,0-4 87,7-3 1,-7-8 0,0 1 0,-10-13 129,3-3 0,-6 1-107,-2-8 1,0 5 79,0 2 0,0 1-208,0-1 1,0 1 53,0-1 0,-2 8-314,-6 0-459,6 10 706,-8-15 0,0 8 0,-3-11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5:26.7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0 136 19856,'0'12'779,"0"-2"-649,0 0 1,0-5-66,0 10 0,0-7 265,0 7-54,0-10-158,10 15 1,-5-15-156,10 10 1,0-3-97,8 3 30,-1 5 0,1-15 35,-1 10 0,1-10-118,-1 3 0,-7-6 89,0-2 0,0-2 35,8-6 0,-8-4 105,0-11 0,-3 1-57,3-1 0,-5-2 222,-10-5 0,8 5 254,-1-5-191,1 5 0,-16 3-96,1-1 0,-11 8-12,3 0 1,-5 10-115,-2-2 0,4 2 46,-4-3 1,12 6-422,-13-6 0,-2 6-20,-5 2 0,3 2-191,12 6 1,-5 2 116,5 5 1,5 5 419,2-5 0,-4 15 0,-1 5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5:27.2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1 19766,'-13'0'65,"3"2"179,10 6 1,0-3-109,0 10 0,0 0 115,0 7 1,0 8-322,0 0 43,10 0 36,-7-7 0,9-1-172,-4 1 0,-6 7 14,6 0 0,2-8-159,-3-7 299,1 0 0,-8 0-90,0 0 12,0-10 54,0 5 0,0-12 94,0-6 0,-8-4-51,1-11 0,-1 1 235,8-1-116,0 1 18,-10-1 0,8 1 57,-6-1 1,6 1-128,2-1 0,0 1 15,0-1 1,2 1-47,6-1 1,-3 8-2,10 0 1,-8 10-173,8-2 0,0 4 63,8 3 1,-1 0-256,1 0 1,-8 0 51,-1 0 1,1 0-265,8 0 531,-1 10 0,1-7 0,-1 7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5:27.7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293 606 19856,'-10'-20'325,"-5"5"1,-5 5-51,-3 10-92,11 0 0,-8 0-35,5 0 1,-5 2-1,-3 6 1,1 4 25,-1 11 0,1-1-87,-1 1 0,8 7-3,0 0 1,10 7-134,-2-7 0,4 0-163,3-7 1,3-1 121,4 1-55,6-1 1,12-2 42,5-5 1,-5-5-115,5-10 0,-5-2 78,-3-6 1,1-4-85,-1-11 0,1 1 103,-1-1 0,-7-2 17,0-5 0,-7-5 147,7-10 0,-10 0-79,2 0 1,-2 0 46,3 0 0,-6-7-20,6-1 0,-6-7 128,-2 8 0,-2-1-48,-6 8 0,3-5 165,-10 5 1,10-2 94,-2 17 227,-6 0-324,11 17 0,-8 6-85,10 14 1,0 16 33,0 14 0,0 6-75,0 2 1,0 2 7,0 6 0,10-6-20,5 6 1,-3-6-115,3-2 0,0 0 0,8 0 1,-3-7-184,-5-1 1,2-2-377,-9 3 282,9 4 195,-14-17 0,14 10 98,-9-5 0,9 5 0,-4 10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48.8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35 18415,'0'-19'377,"0"3"948,0 16-1243,0 23-83,0-9 35,0 34 1,0-19-9,0 11 1,0-3-1,0-3 1,0 1-49,0-1 1,0 7-4,0-1 1,0 2-10,0-1 0,0-5 24,0 5 1,0-5-24,0-1 59,0-1 1,0 7-30,0-1 1,0 0 25,0-5 0,0 1-23,0 5 1,0-3 22,0 8 1,0-5-20,0 5 1,0-6-1,0 6 0,0-2-53,0 2 1,0 3 52,0-9 0,0 6-27,0-6 17,0 1 1,0-1-5,0 0-3,0-7 32,0 7-18,0-3 1,0 7 1,0-4 0,0-9 5,0-2-3,0-8-66,0 20 58,0-5-11,0 16 1,0-2 3,0-4-119,0-11 87,0 5-12,0-11-13,0 13-4,0-7 66,0-1-40,0 1 104,0-1-76,0 9 1,0-7 24,0 4-30,0-11 0,0 4-22,0-4-21,0-4 0,0 7 50,0-3 1,0-2-65,0 2 24,0-8 97,0 12-97,0 1 146,0 3-73,0 5 13,0 0-13,0-5-7,0 5 149,0 0-137,0-5-28,0 5 0,0-7 30,0-1-161,0-7 174,0 6-5,0-6 50,0 7-86,0 1 142,0-8-108,0-2 2,0-8 27,0 8-7,0-6 9,0 6 1,0-7-58,0-1 30,0-7-46,0 5 52,0-13-341,0 6 274,0-1 72,0-5-53,0 14 36,0-15 401,0 7-408,0 0 41,0-6-58,0 13 60,0-5-23,0 7-29,0-7-10,0 5-52,0-13-309,0 6-237,0-24 288,0 5 307,0-22 0,0 6 0,0-7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5:28.2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43 19856,'23'-12'-24,"-8"-1"12,0 6 0,2 4 428,13-4 133,-5 14 0,8 6-278,-11 9 1,-2 3-66,-5 5 1,-5-5-249,-10 5 1,0-2-2,0 2 1,0-5 17,0 5 0,-10-5-64,-5-3 0,-5 1-214,-2-1 1,-1 1 164,1-1 138,-1-9 0,1 7 0,-1-8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5:28.7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45 583 19491,'23'-13'178,"-8"1"82,0 4 1,-3 3-148,3-10 1,5 8-39,-5-8 0,-2 0 20,2-8 0,-8 1-5,8-1 0,-7 1 16,7-1 1,-10 1-11,2-1 0,-4-7 2,-3 0 0,0 0-46,0 8 0,0-1-100,0 1 1,-8-1 77,1 1 0,-11-1-118,3 1 1,3 2-97,-3 5 150,0-5 1,-8 15-2,1-10 1,7 10 25,0-2 0,7 14-22,-7 8 0,8 15 76,-8 7 0,7 6 2,-7 2 0,10-3 42,-2-4 1,4 12 143,3-5 0,0 5-39,0-5 1,0 0-114,0 0 1,10-3-76,5-4 0,-2 2-35,2-10 1,-8 7-181,8-7 1,-7 0-27,7-7 1,-8 7-289,8 0 0,-10 0 203,3-8 320,-6 1 0,8 9 0,3 3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5:28.9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68 21018,'2'-23'0,"6"3"0,7 5 0,5 8 0,5 4 0,2 3 0,3 0 0,0 0 0,0 0 0,3 0 390,2 0 0,0 3-1411,2 4 703,6-4 0,-11 7 318,6-10 0,4 0 0,-7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5:29.5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1 203 20430,'15'7'464,"0"1"1,-8 9-293,8-2 0,-7 5-196,7 3 25,0-1 0,0 1-34,0-1 1,-8-7-362,8 0 356,-10 0 1,5 8-46,-10-1 1,0-7-136,0 0-22,0-10 97,0 5 79,0-10 0,0-2 34,0-6 1,8-4 7,-1-11 0,3-7 12,-2 0 1,-3-7-18,10 7 0,-8-10 7,8 2 0,-3 3 7,3-2 0,3 2 44,-11-3 77,11 6 1,-13 12-91,10 5 1,-10 5 1,12 12-11,-9 6 0,7 4 19,-8 11-47,11-1 0,-6 1-104,11-1 1,-1-7 21,1 0 1,-1-10 77,1 3 1,-1-6 22,1-2 0,2 0-52,5 0 1,-5-2 8,5-6 0,-8 3-79,-7-10 1,5 0-135,-7-7 180,-1-1 63,-2 1-40,-20-1 1,-2 8 112,-11 0 1,8 10-61,0-2 1,0 4 17,-7 3 0,-1 0 32,1 0 0,-1 10 109,1 5 0,2 5 338,5 3-264,-5-1-104,17 11 0,-14-8 93,9 5 0,1 5-73,7 2 0,0-4-171,0-3 1,10 2 41,5-2 0,-3 0-97,3-7 0,0-1-20,8 1 1,2-8-266,5 0 0,-5-8 118,5 8 244,5-10 0,-10 5 0,7-10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5:30.1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270 90 19856,'-10'-22'0,"5"7"423,-10 0-195,10 10 0,-15-13-14,5 11 1,-5-1-30,-2 8 0,-1 0-65,1 0 10,-1 0 1,8 10 38,0 5 1,0 13-29,-7 2 1,9 2-65,6-2 1,4-2-123,3 9 0,0-9-66,0 2 0,0-5 87,0-3 0,10-7-331,5 0 1,5-10 134,3 3 0,-1-6-7,1-2 0,-1-2 46,1-6 1,7-4 59,0-11 0,-3 1 57,-12-1 0,5 1 84,-5-1 0,-5 1 37,-2-1 0,-6 1-52,-2-1 0,0 1 159,0-1 0,0 8 23,0 0 0,-2 10 20,-6-2 0,3 4 87,-10 3-65,10 0 1,-12 10-42,9 5 1,1 5 102,7 3 1,0 2-21,0 5 1,0 2-119,0 6 1,2-3-69,6-5 1,2 2-37,5 6 0,5-3-158,-5-5 1,5-5 14,2 5 1,-7-3-215,0 3 1,-7-5-481,7 5 94,0-5 1,0-2-415,0-1 1108,-10 1 0,15-1 0,-8 1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5:30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1 113 19856,'0'-23'53,"0"1"-27,10-1 0,2 3 510,11 5 0,7 5-142,0 10 0,10 10-220,-3 5 1,3 8-65,-2 7 0,4 12-113,-4 11 1,2 7 86,-3-8 0,-12 3-69,-10-2 0,-10 2 91,3 5 0,-6 2-71,-2-9 0,-10 7-277,-5-8 0,-12 1 34,-3-8 1,0-10-381,7-5 1,3 2 135,5-2 452,-5-10 0,18 0 0,-8-7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4:32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2167 28 19856,'-8'-10'0,"6"1"303,-3 3 594,3 4-588,2 10 0,0 7-96,0 20 1,2-3-143,3 14 1,-1-5 134,8 5 1,-1 0-293,7 6 0,-7-2-39,1-4 1,-8 2-21,1-8 1,3 6-39,-2-5 1,1-1-209,-1-4 0,-4-7-52,4-1 0,-4-7 29,-2 3 414,0-5 0,0-2 0,0 0 0</inkml:trace>
  <inkml:trace contextRef="#ctx0" brushRef="#br0" timeOffset="268">1977 669 20741,'0'17'1028,"8"6"-798,3 0 0,4 0 11,3-6 1,5 1-150,0-1 1,2-2 56,-2-3 1,-4 1-235,4-7 1,0 2-114,-5-2 1,3-4-161,-10 3 1,-1-3-389,1-2-764,-7 8 1510,4-6 0,-8 6 0,0-8 0</inkml:trace>
  <inkml:trace contextRef="#ctx0" brushRef="#br0" timeOffset="506">2565 512 19856,'-17'0'-130,"7"8"0,-5 1 865,3 9-425,-3-1 0,-3 6-16,1 0 0,2 7-126,3-7 1,-1 2-239,7-2 0,0-4-707,6 4 777,0-4 0,-7-1 0,-3-1 0</inkml:trace>
  <inkml:trace contextRef="#ctx0" brushRef="#br0" timeOffset="58355">68 500 20075,'0'-10'584,"0"10"1,0 13-399,0 17 1,0 5-62,0 10 0,0 1 70,0-1 0,8 0-204,-1 0 1,8 0-75,-7 0 0,7 0-106,-8 0 0,1-8-24,-8 1 0,7-8-261,1 7 0,-1-9 149,-7 2 325,0-5 0,0 7 0,0 3 0</inkml:trace>
  <inkml:trace contextRef="#ctx0" brushRef="#br0" timeOffset="58603">1 500 20313,'30'-35'0,"2"5"0,1 5 0,2 5 0,0 5 0,2 8 0,1 4 0,-3 6 0,0 4 0,-3 8 0,1 5 0,-6 0 1165,-2-5-1331,-12 15 143,-3-15 0,-10 18 48,0-11 1,-3 1 31,-4-1 1,-6 1-49,-9 0 0,-1-8-142,1 0 1,-1 0-367,1 8 0,-1-8 70,1 0 429,9-10 0,-7 15 0,8-8 0</inkml:trace>
  <inkml:trace contextRef="#ctx0" brushRef="#br0" timeOffset="59109">721 500 19856,'-10'-22'0,"0"7"99,-5 0 1,-5 7 209,5-7 1,-5 10 67,-3-2 1,8 7-197,0 7 0,3-2-152,-3 10 0,2 3 125,6 12 1,4-5-124,-4 5 1,4 2 21,3-2 0,0 1-183,0-8 0,10-1-15,5 1-98,5-1 1,3-2-146,-1-5 0,1-5-98,-1-10 271,1 0 0,-1-10 110,1-5 1,-8-5 31,0-2 0,-8-1 16,8 1 0,-7-9 148,7 1 0,-8 0-17,8 7 0,-10-7 132,3 0 1,-3 0 420,2 8-259,-4-1-135,7 1 1,-10 7-14,0 0 0,-3 10 23,-4-3 0,4 16-103,-4 7 1,4 5-47,3 2 0,0 1-5,0-1 0,0 1-125,0-1 1,0 1-28,0-1 1,0 8 74,0 0 0,8 1-51,-1-8-56,11-1 1,-13 1-105,10-1 1,-8 1-284,8-1-428,-10 1 475,15-1 1,-15-2 434,10-5 0,0 5 0,8-7 0</inkml:trace>
  <inkml:trace contextRef="#ctx0" brushRef="#br0" timeOffset="59340">1058 590 21589,'8'15'0,"-1"0"0,-2 4 0,-2 1 0,-1 2 1959,6 1-2325,-6-1 219,8 1-198,0-1-593,-7 1 99,17-1-528,-18-9 1367,18 7 0,-17-18 0,7 8 0</inkml:trace>
  <inkml:trace contextRef="#ctx0" brushRef="#br0" timeOffset="59525">1126 253 19311,'-13'-23'0,"6"1"0,14 19 0,6 6 0</inkml:trace>
  <inkml:trace contextRef="#ctx0" brushRef="#br0" timeOffset="59821">1216 545 20482,'7'15'0,"3"0"0,3 3 0,4 2 0,3 3 0,0 0 0,-2-3 0,-3-3 0,0-2 0,0 3 0,-3 2 1266,-2 2-1199,-2-9-245,-8-3-857,0-10 838,-10-10 0,7-3 194,-4-9 1,-3-1-1,2 1 1,1-1 115,7 1 1,0-9-87,0 1 0,0-3 125,0 3 1,2 5 31,6-5 1,-3 0-90,10 8 1,-8-6-23,8 13 0,0 5-204,8 3 0,-1 4-685,1 3 543,-1 0 273,1 0 0,-1 10 0,1 3 0</inkml:trace>
  <inkml:trace contextRef="#ctx0" brushRef="#br0" timeOffset="62440">1688 500 19856,'-22'0'242,"-1"0"0,8 0-122,0 0 1,8 0 81,-8 0-93,10 0-42,-15 0 3,17 10 0,-7-5-4,10 10 1,0-7 5,0 7 1,3-8-114,4 8 0,-2-7-81,10 7 82,-10 0 1,15 0-318,-5 1 257,5-11 1,3 12 2,-1-9 1,1 2 68,-1-3 0,-7-4-17,0 4 0,-7-2-6,7 3 0,-10-3 149,2 10 1,-4-8 7,-3 8 1,-3-7 108,-4 7 1,2-8-112,-10 8 1,0-7-15,-8 7 1,1-8-209,-1 8 0,-2-7 118,-5 7 0,5 0 0,-7 7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5:51.5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1 277 19856,'9'-33'0,"-3"5"0,2 3 382,-2 7-107,7 1-219,-11 0 93,13-1 0,-5 3 42,7 3 0,2-3-12,5 4 1,2 1-19,9-2 1,2 7 28,3-7 0,4 3-65,8-3 0,6 4 70,-1 8 0,1 0-171,-6 0 1,0 2-37,0 4 1,-10-2-31,-8 7 1,-3 3 50,-14 9 0,-3 2-121,-14 4 1,-10 9 123,-7-3 0,-12 5 18,-17 0 1,-2-1 35,-15 7 1,1-8-42,-1 3 0,5-11 288,12-1 0,4-2-25,7 2 1,2-4-8,5-8 0,8 6-276,9 0 1,7 0-181,-2-5 0,12-7-8,6 1 0,9-1 94,2 7 0,13-7-614,-1 1 0,11-1 55,0 7 648,4-1 0,2 0 0,0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5:51.7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67 31 21655,'-32'-7'0,"7"-3"0,15 1 0,20 5 0,15 8 0,15-2 0,4 5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5:49.6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18 502 19856,'-7'-10'272,"5"-5"82,-6 13-261,8-6 1,0 10-107,0 4 0,0 5 152,0 12 0,0-2 79,0 8 1,6-2-296,-1 2 62,1 4 0,-6-14 73,0 4-20,8-4 0,0-7-93,3-1 0,4-7 67,-3 2 1,-2-6-54,1-6 0,1-6 32,5-11 0,0 4-97,1-4 0,-3-2 19,-4 2 0,5-6-80,-5 6 0,3-6 85,-3 6 1,-3 6 11,-8 5 1,6 7 225,0-7-182,-1 8 0,-5-1 90,0 10 0,0 5-24,0 7 0,0 2 19,0 4 1,0-1-59,0 6 1,0-6 11,0 1 1,8 2-39,4-2 0,-3 0-113,3-6 0,-1 0 7,6 1 0,1-3 91,-1-3 0,0-5 73,1-7 0,-7 0-85,1 0 0,-1-7 280,7-5 0,-1-9-37,0-2 0,0-2-33,1 2 1,-7 2-73,1-8 1,-8 8 27,1-2 0,3 9-419,-2 3 182,0-1-692,-6-5 571,0 7 1,-2 1 243,-4 3 0,-4-4 0,-7-7 0</inkml:trace>
  <inkml:trace contextRef="#ctx0" brushRef="#br0" timeOffset="417">762 104 21074,'0'-18'0,"2"3"0,3 5 0,5 10 0,0 12 0,-3 9 0,-1 10 0,0 5 0,0 7 0,-1 1 0,1 4 0,-2 0 0,-2 0 488,-2-2 0,0-6-494,0 7 0,6-9-106,0 2 0,-1-5-12,-5-6 64,0 3 1,0-12-29,0 3 1,0-10-199,0-1 93,0-8 108,0 3 0,6-26 39,0-4 0,7-12 49,-1 7 0,3-5-7,2-2 0,1 1 12,-1-1 0,0 2-4,1 5 1,5 3-4,0 7 1,-4 7 55,-2-1 1,-9 8 93,9-1 1,-3 5 50,3 5 1,-6 5-68,1 7 1,-6 1-32,5-1 0,-7 2-47,2 4 0,-2-4-10,2 4 1,-5 2-38,5-1 1,-4-1-153,-2-6 1,0-4-115,0 5 0,0-11-866,0 11 1122,0-5 0,0 4 0,0 1 0</inkml:trace>
  <inkml:trace contextRef="#ctx0" brushRef="#br0" timeOffset="1083">1765 467 20685,'-17'-17'0,"-1"-1"0,1 1 0,-2 2 0,-2 3 0,-2 6 0,1 4 0,1 2 0,0 0 1076,-2 0 0,0 8-987,6 4-22,7 3 0,-3 2 45,7 1 1,0 5-107,6 0 1,0 2-23,0-2 1,0-4 63,0 4 1,8-4-315,3-1 0,5-3 93,1-4 0,2 3-42,4-8 1,-4-1 63,5-5 1,2-1-19,3-5 0,-2-4 71,2-7 1,-6-2-20,6-4 0,-8 3-24,2-3 0,-4-4 60,-1-1 0,-9 3 136,-3 2 1,2-2-10,-3 2 41,1-1 0,-14 9-49,-3 4 0,1 3 144,-1 8 1,1 2-92,-1 4 0,-3 3-12,8 8 1,-5 8 35,5 4 0,0 4-56,6 2 1,0-1-67,0 1 0,8-3 42,4-3 0,3 4-12,2-4 0,6-4-8,0-2 0,8-6-8,-2-5 0,9-3 25,3-3 1,-1-4-8,-5 4 0,5-12-92,0-6 1,1-5 55,-7-6 1,-1-2-96,-4-4 1,2-4 19,-8 5 1,0-11 19,-6-1 1,0 0 46,1 5 1,-9-2-4,-3-3 0,-4 2 15,-2-8 1,0 5-28,0-5 0,-6 8 105,0-3 0,-5 5-81,5 1 1,-6 8 341,7 4-78,-9 12-214,12 3 1,-5 16 9,7 3 0,0 10 10,0 2 0,2 8 45,3-2 0,-1 4 117,8 1 0,-7 7-65,7-1 0,-2 0-75,1-5 1,3 5-158,-9 1 1,7-1-43,-6-5 1,1-1-147,-1 1 0,-4-6 56,4-1 0,-4-1-104,-2 2 1,0-2-125,0-4 1,0-4 434,0 4 0,0-4 0,0-1 0</inkml:trace>
  <inkml:trace contextRef="#ctx0" brushRef="#br0" timeOffset="1294">2214 432 20760,'2'-15'0,"4"3"0,6 7 0,3 3 0,2 2 0,3 0 0,3 0 0,3 0 0,3 0 0,0 0 0,4 0 0,3 0-71,5 0 0,7 0-501,-2 0 309,-4 0-187,8 0 0,2 0 0,9 0 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0.63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19655,'0'19'567,"0"12"-389,0-19 8,0 13-85,0 0 1,0-4 17,0 8-68,0-8 1,0 11 10,0-3 1,0 4 22,0 1 1,0 1-123,0 0 0,0-1 102,0 1 1,0 5-104,0 1 1,0 7 19,0-2 0,0 4-46,0 2 1,0-1 52,0 1 1,0 0-13,0 0 0,0-6 10,0 0 0,0-5 11,0 5 0,0-8-22,0 3 1,0-5 18,0-1 0,0 5-57,0 0 0,0 1 17,0-7 0,0 7-7,0-1 0,0 2 11,0-1 0,0-5-8,0 4 1,0 3 10,0-3 1,0 6 2,0-6 0,0 1-19,0-7 0,0 1 12,0 0 0,0-7 53,0 1 1,0-6-43,0 6 1,0-6 74,0 6 0,0 0-49,0 5 1,0 1 1,0 0 1,0-1 26,0 1 1,0 5-26,0 0 0,0 3-169,0-3 152,0-3 3,0 13 0,0-14 92,0 4 4,0-11-30,0 4-21,0-6 1,0 7 52,0 1-70,0 0 0,0 5-15,0 0 1,0 1 54,0-7-114,0 1 107,0 7-4,0-5-30,0 5 5,0-15 132,0-2-114,0-8-38,0 0 54,0 1-105,0-1 67,0 0-7,0 0-38,0 1 1,0-1-52,0 0 70,0 8-79,0-5 71,0 12-48,0-5 78,0 0-2,0-2 2,0-15 13,0 5 29,0-13-53,0 13 91,0-13-71,0 6 6,0 0-15,0-7-4,0 15-15,0-14 16,0 13-39,0-13 39,0 21-43,0-11 31,0 13-13,0-16-81,0-1 0,0-31 0,0-6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5:47.2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52 19856,'-8'-27'1,"14"10"0,0 11 0,9 6 0,8 6 0,6 5 0,6 3 1,5-1-1,8-3 0,8-2 0,7-4 0,4-3 0,1-1-45,-5 0 0,2-1 0,-9-3 0,-4-2 0,-8 2 44,-7 2 0,-7 2 0,-12 0 0</inkml:trace>
  <inkml:trace contextRef="#ctx0" brushRef="#br0" timeOffset="193">406 0 21067,'9'16'0,"-1"7"0,0 9 0,3 9 0,3 5 0,-1 6 0,-1 3 0,1 5 0,2 0 0,3 1 0,-1-1 0,-2-3 0,-1-5 0,-5-4 0,1-2 0,-2-2 0,-1-3 0,-1-7 0,0-3 0,0-4 0,-2-2 0,-1-4 0,3-2 0,-4-1 0,6-1 0</inkml:trace>
  <inkml:trace contextRef="#ctx0" brushRef="#br0" timeOffset="605">924 277 21125,'0'0'0,"0"11"0,2 14 0,2 10 0,4 5 0,0 7 0,1 2 1730,1 3-1570,-6-7 1,11 3-46,-3-8 1,-3 0-109,3-5 0,-3-2-65,3-5 0,3 3 81,-3-8 1,-5-6-254,-1-5 188,4 0 0,-6-3-218,7-3-65,-7-4 250,4-2 1,-8-2-30,0-4 1,0-9-94,0-8 1,7-10 93,5-2 0,3-1 34,3-10 1,1 7 89,4-1 1,-4 5-88,4 7 0,-9 5 120,-3 11 1,1 4 27,5 8 0,-6 0 114,1 0 1,-6 14-41,5 3 1,-7 12 80,2 0 0,-4 3-175,-2 3 0,0 0 22,0-1 1,0-5-143,0 0 1,0-2 98,0 2 1,0 1-487,0-7 1,0 6-13,0-6 0,0 6-265,0-6 1,2 0 315,3-6 0,-1-1 406,8-5 0,7 5 0,8-7 0</inkml:trace>
  <inkml:trace contextRef="#ctx0" brushRef="#br0" timeOffset="1334">1478 865 20579,'6'-12'0,"1"3"0,3 1 0,3 4 0,3 0 0,1 1 0,2-3 0,2 0 0,4-2 476,2-3 1,2-5-374,6-1 1,-7 6-105,1-1 1,-2-3 33,2-3 53,-4-3 0,-2 12-55,0-9 0,-6 3-139,-5 4 0,-8-5 18,2 5 0,-5 1 128,-1-2 0,-1 7-117,-5-7 0,-4 8 55,-7-1 1,-2-3-128,-4 2 1,3 0 54,-3 6 0,-2 2 32,2 4 1,0-2 64,6 7 1,-6 3 76,0 9 1,2-4-5,9 4 0,-1 4-53,7 2 1,0-2 126,6 2 1,0-2-66,0 1 0,6 3 5,0-8 0,11 6-8,-5-6-207,14 0 162,-14-6 1,19 1-20,-8-1 1,7-7-14,-1-5 1,-2-3-77,2-2 0,0 0 45,5 0 1,1-7-48,0-5 0,-8-3 61,-4-3 0,2 1-55,-2 0 0,-2-6 63,-10 0 1,3-6-2,-9 6 0,1-2-2,-6 2 0,0 4-2,0-4 0,0-2 67,0 1-75,0 1 294,-7 6-149,5 8-46,-6 1-80,8 23 0,0-3-2,0 11 0,2 2 2,4-2 0,-3 8-2,9-3 0,-6-1-63,5 2 1,-1-2 69,1 2 0,5-2-34,-5-4 0,-3-4 19,-2 4 0,1-9 0,-1-3 1,2-1-28,-2 1 0,-4-3 33,5-8 0,-7-2-2,0-4 1,2-5 95,4-12 1,-2 1-63,7-6 1,1-1 37,5-6 1,0-1-53,1-5 0,1 5 70,4-4 1,-4 5-8,4 6 1,-2 6 95,2 12 0,-3 3-35,3 8 1,-10 0 141,-1 0 1,-3 9 67,3 9 0,-4 7-85,-8 9 0,5 1-226,1-1 1,0 1 93,-6 0 1,6-3-678,-1-3 1,15 2 150,-3-8 395,12 0 0,5 2 0,10 2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1:57.8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1 19758,'17'0'-144,"0"0"0,1 0 171,-1 0 0,0 0 25,1 0 1,5 0-11,0 0 0,2 0 41,-2 0 0,2 0-58,4 0 0,3 0 46,-3 0 1,9 0-60,3 0 1,5 0 28,-6 0 0,8 0-12,-2 0 0,4 0-25,2 0 0,-2 0-7,-4 0 1,4 0 26,-4 0 0,4 0 12,2 0 0,0 0-67,0 0 0,0 0 51,0 0 1,0 0-26,-1 0 1,1 0 19,0 0 1,6 0-42,0 0 1,5 0 57,-5 0 1,7 0 2,-2 0 1,12 0 3,6 0 0,-2 0-23,1 0 1,-7 0 18,2 0 0,4 0-432,2 0 0,-2 0 420,1 0 0,-7 0-4,2 0 1,4 0-2,2 0 0,-2 0-5,1 0 0,-7 0-6,2 0 1,4 0-36,2 0 0,-3 0 43,3 0 0,0 0-35,5 0 1,1 0 24,-1 0 1,3 0-21,3 0 1,-2 0 6,8 0 0,0 0-384,-46 0 0,0 0 0,0 0 1,0 0 382,0 0 0,-1 0 1,1 0-1,0 0-1,0 0 0,0 0 0,0 0 0,0 0 2,0 0 1,0 0 0,-1 0 0,1 0 2,0 0 0,0 0 0,46 0-6,0 0 0,0 0 6,-46 0 0,0 0 0,-1 0 0,0 0 11,47 0 1,-47 0 0,-1 0-21,48 0 1,-47 0 0,0 0 3,1 0 1,0 0 0,0 0 0,0 0 0,0 0 1,0 0 0,0 0 0,1 0-3,2 0 1,0 0 0,45 0-1,-48 0 0,-1 0 0,49 0 2,-48 0 0,0 0 1,46 0 20,0 0 0,-6 0-25,6 0 0,-7 0 46,1 0 0,-8 0-487,3 0 1,-5 0 483,11 0 0,-11 0-24,-1 0 1,-6 0 2,6 0 1,-1 0-13,7 0 1,-1 0 13,1 0 0,-5 0-2,5 0 1,-5 0-2,11 0 1,-5 0-4,-1 0 0,-1 0-2,0 0 0,5 0 0,-5 0 1,5 0 2,-11 0 1,1 0-1,5 0 1,-9 0 22,10 0 1,-10 0-20,3 0 0,-5 0-298,6 0 1,-8 0 295,2 0 0,2 0-26,-2 0 0,2 0 10,-3 0 0,3 0-2,4 0 0,2 0-2,-8 0 0,1 0-5,-1 0 1,2 0 10,4 0 0,-2 0 3,-4 0 1,-10 0 9,4 0 0,2 0-12,4 0 0,-6 0 27,-5 0 1,-1 0-23,6 0 1,-5 0 6,-1 0 0,1 0 0,5 0 0,-6 0 265,1 0 1,-3 0-273,2 0 1,5 0-1,-5 0 1,-1 0-21,1 0 0,-5 0 20,5 0 1,-5 0-4,5 0 0,-11 0 734,6 0 1,-8 0-733,7 0 0,-3 0 518,-2 0 1,0 0-516,0 0 1,0 0 337,-1 0 1,3 0-340,4 0 0,-8 0 108,7 0 0,-7 0-107,8 0 1,2 0-29,-3 0 1,1 0 12,-6 0 1,2 0-4,3 0 1,-5 0 2,0 0 0,6 0-4,-6 0 1,3 0 21,-3 0 0,-2 0-16,-4 0 0,8 0 32,-8 0 0,6 0-28,-12 0 0,6 0 36,-5 0 1,5 0-17,-6 0 1,3 0 3,-3 0 0,-2 0 11,8 0 1,-5 0 1,5 0 1,-2 0-39,2 0 0,4 0 22,-4 0 0,-2 0-65,3 0 0,-9 0 58,2 0 0,-3 0-21,-3 0 1,1 0 31,0 0 0,-3 0-2,-3 0 1,4 0 16,-4 0 0,-2 0 11,1 0 1,-7 0 71,3 0 0,1 0-90,-2 0 1,5 0 0,-5 0 1,2 0 6,-2 0 1,-3 0 42,3 0 1,-4 0 7,-2 0-155,8 0 1,-6 0 61,5 0 1,-11 0-158,-2 0 112,-7 0-185,4 0-22,-8 0 1,0 0 0</inkml:trace>
  <inkml:trace contextRef="#ctx0" brushRef="#br0" timeOffset="3779">1 3459 20883,'11'0'231,"1"0"1,-1 0-231,6 0 1,6 0 73,1 0 0,4 0-34,-5 0 0,2 0 84,-2 0 0,4 0-165,8 0 1,1 0 7,5 0 0,-3 0-56,8 0 1,0 0 42,6 0 1,2 0-44,4 0 0,-3 0 22,9 0 1,-1 0 65,6 0 1,3 0-396,2 0 1,0 0 377,6 0 0,-5 0-24,6 0 1,-6 0 54,5 0 0,-1 0 2,2 0 1,4 0-5,-5 0 1,11 0 5,1 0 1,0 0-42,-6 0 1,7 0 23,-1 0 1,2 0-654,-2 0 0,-3 0 653,3 0 1,-2 0 3,2 0 0,-3 0 12,3 0 1,-4 0-1,-1 0 0,1 0 5,5 0 1,-7 0 8,0 0 0,3 0-26,-3 0 1,-3 0 5,9 0 0,-7 0-38,7 0 0,-2 0 39,2 0 1,-7 0-25,7 0 1,-7 0 7,7 0 0,-4 0-3,-1 0 0,-6 0 17,-1 0 0,1 0 1,5 0 1,1 0 24,-1 0 1,-3 0-33,3 0 1,-1 0 0,13 0 0,-8 0 5,3 0 1,1 0-19,-2 0 1,2 0 6,-2 0 1,-1 0-1,7 0 0,-8 0-15,2 0 1,-3 0 16,-3 0 0,2 0-4,5 0 1,-11 0-2,5 0 1,-5 0-3,5 0 1,-7 0 4,1 0 0,-6 0-400,6 0 0,-2 0 366,1 0 1,3 0-5,-8 0 0,7 0 25,-1 0 1,-2 0-6,2 0 0,-3 0 32,3 0 0,-2 0-32,-4 0 0,-4 0 62,4 0 0,-10 0-203,-1 0 1,-1 0 192,6 0 1,-2 0-38,-3 0 1,3 0 1,-3 0 0,3 0-2,2 0 0,0 0-3,0 0 0,-5 0 3,-1 0 1,0 0-2,7 0 0,-3 0 39,-4 0 0,3 0-36,-9 0 0,7 0 43,-7 0 1,1 0-34,-6 0 1,4 0 356,-5 0 1,11 0-365,-10 0 1,4 0 580,-5 0 0,1 0-587,0 0 0,8 0 16,3 0 1,-1 0-34,1 0 0,-5 0 24,5 0 0,-1 0-36,1 0 0,2 0 14,-7 0 1,7 0-4,-1 0 0,-3 0 22,3 0 1,-7 0-2,7 0 0,-3 0 1,3 0 1,3 0-9,-4 0 1,4 0 19,3 0 0,-1 0-15,0 0 0,-2 0-16,-3 0 1,3 0 1,-4 0 0,5 0-4,1 0 1,0 0 5,0 0 0,-2 0-4,-3 0 0,3 0 6,-4 0 0,5 0-2,1 0 0,-6 0 20,1 0 0,-9 0-18,3 0 0,-2 0 35,1 0 0,-3 0 368,4 0 1,1 0-385,-1 0 0,5 0-5,-5 0 1,5 0 1,-5 0 0,2 0 2,-3 0 1,-3 0-4,4 0 0,-4 0 133,-3 0 1,3 0-139,4 0 0,-4 0-24,3 0 1,-3 0 23,-2 0 0,0 0 1,0 0 0,0 0-2,0 0 1,-1 0-3,1 0 1,-6 0 19,1 0 1,-7 0-21,6 0 1,-6 0 19,6 0 0,1 0-13,4 0 0,-4 0-68,-1 0 1,-6 0 45,6 0 0,-7 0-5,1 0 0,-4 0 20,-1 0 0,0 0-9,-1 0 1,-5 0 82,0 0 0,-8 0-79,2 0 0,2 0 99,-2 0 0,8 0-86,-2 0 1,-2 0 21,1 0 0,1 0-24,6 0 0,-1 0-9,1 0 1,0 0 4,-1 0 1,-1 0-6,-4 0 0,-3 0-13,-2 0 0,-5 0 8,4 0 9,-4 0 0,-2 0-11,1 0 104,-1 0 0,0 0-35,0 0 0,-5 0-20,0 0 1,-7 0-23,7 0 0,-6 0 35,5 0-16,-7 0 13,11 0-86,-13 0 74,6 0-265,0 0-30,-6 0 175,5 0 1,-30 0 0,-6 0 0</inkml:trace>
  <inkml:trace contextRef="#ctx0" brushRef="#br0" timeOffset="9123">2 70 20014,'0'18'510,"0"5"-311,0 0 0,0 7-74,0-1 0,0 6 19,0 5 0,0 4-110,0 8 0,0 0 80,0 0 1,0 6-168,0-1 1,0 3 93,0-2 0,0-3-79,0 9 1,0-9 49,0 3 1,0 4-3,0 1 1,0-2-10,0 3 0,0-7 12,0 7 1,0-1-54,0 6 0,0-5 62,0-1 0,0-5-54,0 5 0,0-7 49,0 2 1,0-5 23,0-1 0,0 6-31,0 0 1,0-3 10,0-9 1,0 4 7,0-3 0,0 3 8,0 1 1,0-4-24,0-1 0,0-8 10,0 2 0,0-3 38,0-2 1,0-1-36,0 1 0,0-3 11,0-3 0,0 4-10,0-4 0,0-2-15,0 1 0,0-1-19,0 2 0,0 2-4,0-8 1,0 6-34,0-6 0,0 2 55,0-2 0,0-2-60,0 8 0,0-8 45,0 2 0,0 2-62,0-2 1,0 2 50,0-2 1,0-2 24,0 8 0,0-8-41,0 2 0,0 2 0,0-2 1,0-5-198,0-7 115,0-7-923,0 4 909,0-8 0,0-23 0,0-6 0</inkml:trace>
  <inkml:trace contextRef="#ctx0" brushRef="#br0" timeOffset="13996">16361 88 19856,'0'-18'-125,"0"7"-114,0-1 589,0 8-89,0-3 158,0 7-299,0 15 0,0-3-50,0 11 1,0 2 2,0-2 0,0 2 27,0-2 1,0 4-15,0 7 1,0-5-69,0 0 0,0 2 76,0 9 1,0-2-141,0 9 0,0-1 73,0 6 0,0 5-55,0 1 0,0 5 23,0-5 1,0 7-104,0-1 1,0-5 31,0-1 1,0 1 36,0-1 1,0-6 10,0-6 1,0-2 11,0 2 0,0-3 76,0-9 1,0 1-74,0-1 1,0 1 64,0 0 1,0-1-34,0 1 0,0-1 7,0 1 1,0-1-28,0 1 1,0 0 17,0-1 1,0 1-44,0-1 0,0 1 36,0 0 1,0-1-84,0 1 0,0-1 67,0 1 0,0-6-10,0 0 1,0-3 11,0 3 1,0-2 0,0-4 1,0-4 95,0 4 1,0 2-96,0-1 1,0 0 101,0 0 1,0-5-84,0 4 0,0-4 18,0-2 1,0 3-19,0 3 1,0-10-12,0 4-14,0-3-5,0 3-147,0 0 164,0 1 1,0-1-89,0 0 0,0-5 74,0-1 0,0 1-23,0 5 1,0-5 8,0-1 1,0 1 7,0 5 0,0-5 78,0-1-26,0 1 0,0 5-12,0 0 1,0-5-25,0-1 0,0 1-13,0 5 1,0-5 16,0-1 1,0-5-2,0 5-12,0 1-16,0 5 9,0 1 0,0-1-9,0 0 1,0-5 25,0-1-1,0 1 0,0 5 33,0 0 1,0-5-37,0-1 11,0 1-3,0 5 92,0 0-63,0 1 0,0-7 46,0 1-79,0-8 16,0 11 0,0-11-50,0 7 47,0-7 1,0 6-9,0-4 5,0-4 1,0 7-29,0-3 0,0-2 96,0 7 9,0-7 14,0 11-83,0-5 0,0 2 1,0-1 31,0-7-98,0 4 90,0-8-87,0 7-21,0-5-922,0 6 1,0-8-1</inkml:trace>
  <inkml:trace contextRef="#ctx0" brushRef="#br0" timeOffset="19549">2041 2145 18365,'0'-11'595,"0"-1"0,0-1-293,0-10 1,6 2-125,0-8 1,1 0-61,-1-5 13,-4-1 1,11-3-60,-7-9 0,2 5 86,-2-16 1,-4 9-127,3-9 1,-3-2 92,-2 3 0,0 1-201,0 10 1,0 0 21,0 11 1,0-1 54,0 13 0,0 5 11,0 7 1,2 7-12,4-2 1,-4 12-124,4 5 0,1 13 71,-1 4 0,6 13 64,-7 5 1,9 6-6,-3 5 1,5 3-136,1 3 0,0-5 21,1-12 0,5 2 27,0-8 1,7-7-3,-1-10 0,-2-4-85,2-1 0,-6-9 106,6-3 0,-6-4-18,6-2 0,-8-2 102,2-4 1,-4-9-98,-2-8 1,1-8 159,-1 2 0,-5-3-30,-1-3 0,-5-7-33,5-4 1,-1-6 5,2-6 1,-5 2 0,-7-7 0,6 5 30,0-5 0,0 13-46,-6-2 1,0 14 153,0 3 1,0 14 79,0 9-119,0 9 0,0-1-76,0 15 1,0 10 16,0 20 0,0-1-25,0 12 0,0-2-13,0 13 0,0-1-77,0 1 1,5-1 52,1-5 0,2-3-134,-2 4 0,-3-10 75,9-2 0,-6-2-265,5 2 0,-5-3 55,5-9 0,-1-1-78,2-4 0,3 1 338,-3-7 0,3 0 0,2-5 0</inkml:trace>
  <inkml:trace contextRef="#ctx0" brushRef="#br0" timeOffset="19750">3113 1817 19880,'0'17'118,"0"0"-41,0 1 0,0-1 140,0 0 1,2 6-239,4 0 1,-4 2 69,4-1 0,1-5-265,-1 4 1,6-4-46,-7-2-105,9 1 366,-5-1 0,1 0 0,-2 0 0</inkml:trace>
  <inkml:trace contextRef="#ctx0" brushRef="#br0" timeOffset="19892">3200 1436 19856,'-18'-26'-1307,"9"8"1307,1 11 0,8 7 0</inkml:trace>
  <inkml:trace contextRef="#ctx0" brushRef="#br0" timeOffset="20566">3476 2111 19856,'16'-19'-62,"-5"-4"119,5 3 1,-7-5-295,9 8 173,-1-8 1,0 0 128,0-4 1,-5-3 56,0 3 1,-7-6 48,7-5 1,-6-4-59,5-8 0,-7 0 74,2 0 1,1-6-70,-1 1 0,0-9-102,-6 3 0,0 4 43,0 1 1,0 12-114,0 5 0,0 7 137,0 5 1,0 10-1,0 7 1,-8 8-125,-3-1 0,1 18 62,-1 10 0,-3 16-46,-9 7 0,4 13 12,-4 10 1,6 8-103,5 10 0,-1-7 52,7 1 0,0-14-92,6 3 1,0-13 68,0 1 1,8-10 3,3-2 1,7-13 68,5 1 1,-2-11-46,8 0 1,-1-5 82,7-7 1,1-3-63,5-8 1,-5-2-60,5-4 1,-5-3 76,-1-9 1,-1-1-1,1-4 1,-2-6-17,-5-11 0,5 1-10,-4-7 0,-2 0 35,2-6 0,-8-5-33,2-1 1,-4-5 116,-2 5 1,-7-5-54,-4 5 1,-4-5 116,-2 5 1,-2 8-20,-4 10 1,2 11 68,-7 6 1,5 5-53,-6 7 0,6 3-67,-5 8 1,1 4-62,-1 8 0,-5 7 74,5 15 1,-4 11-23,-3 6 0,3 9 0,3 9 1,-1 0-98,7 1 1,0-3 80,6-4 0,0 1-10,0-13 0,2 3-40,4-13 1,4-3-88,7-9 1,0-4-36,1-8 1,-1 0 38,0 1 1,0-7-451,1 1 0,-1-8 539,0 1 0,1 5 0,-1 0 0</inkml:trace>
  <inkml:trace contextRef="#ctx0" brushRef="#br0" timeOffset="22242">4670 1817 19856,'9'-8'0,"-1"-1"437,-8-9 29,0 9 36,0 1 198,0 8-505,8 15 0,-6 3-216,3 11 1,3-3 65,-2-3 0,5-1-46,-5 6 1,6-6 100,-7 1 0,7-4-522,-6-2 0,5 0-68,-5 1 0,0-1 490,-6 0 0,0 1 0,0-1 0</inkml:trace>
  <inkml:trace contextRef="#ctx0" brushRef="#br0" timeOffset="22399">4756 1436 19979,'0'-17'258,"0"0"-525,8 7 0,1 4 267,9 12 0,-1 4 0,0 7 0</inkml:trace>
  <inkml:trace contextRef="#ctx0" brushRef="#br0" timeOffset="22729">5033 1938 19856,'-6'23'-157,"0"0"0,1 0 687,5-6-291,0 1 0,1-1-69,5 0 1,4-5-44,7-1 1,6-7-136,0 2 0,2-4 14,-2-2 1,-4 0-76,5 0 0,0-6 122,0 0 0,-1-7-87,-6 1 0,4-9 68,-4-2 1,4 0 0,-9 6 1,-4-6 90,-3 0 1,-3-2-57,-2 2 0,-7 3 102,-5-3 1,-3 4-69,-3 2 0,-1 2-27,-4 3 0,4-1-52,-4 7 0,4-6-118,1 6 0,1 1-81,0 5 0,5 0-16,1 0-385,7 7 1,-10 3 30,9 7 544,-1 1 0,6 7 0,0 1 0</inkml:trace>
  <inkml:trace contextRef="#ctx0" brushRef="#br0" timeOffset="23129">5569 1730 19856,'0'18'-643,"2"-1"735,4 0 0,-3 3 363,9 3 0,-6-2-104,5 8-284,1-1 0,-1 7-82,1 0 0,-6-7 62,5 1 1,-5-8-191,5 2 1,-5-3 2,6-3-63,-8-8 223,3 7 10,-7-14 1,0-2-21,0-12 1,0-3 15,0-2 1,0-8 138,0-4 1,0 2-26,0-2 1,8 0-58,3-5 0,-1 1-6,2 4 1,-1-2 10,6 8 1,1 0-22,-1 6 1,-5 7-79,-1 5 43,1 3 0,3 4-14,-4 3 0,3 5-81,-8 7 1,5 1 95,-5-1 1,2 2-85,-3 4 1,-3-4 64,4 4 1,-4-1-331,-2 1 1,0-4-76,0 4 1,0-4-646,0-2 1036,0 1 0,8-1 0,1 0 0</inkml:trace>
  <inkml:trace contextRef="#ctx0" brushRef="#br0" timeOffset="23433">6243 1748 20438,'-17'0'0,"0"0"0,-1 0 0,3 2 0,2 3 1277,1 7-1140,8 3 1,-3-3-110,7-1 0,1-5 48,5 6 1,4-7-175,7 7 1,2-8 113,4 2 1,-3 1-150,3-1 1,2 7 67,-2-1 1,0 3-26,-6 3 1,-2-1 20,-3 0 1,1 1 66,-7-1 1,0 0 117,-6 0 0,0 1-66,0-1 1,-8-5 134,-3-1 1,-5-5-78,-1 5 1,-6-7-160,0 2 0,-6-4-27,6-2 0,-2 0-143,2 0 1,4 0 220,-4 0 0,4-8 0,1-1 0</inkml:trace>
  <inkml:trace contextRef="#ctx0" brushRef="#br0" timeOffset="23943">7402 1817 19856,'-27'8'0,"4"-5"217,11 9-109,-3-1 1,13 3-46,-4 3 0,4-3 140,2 9 1,0-2-315,0 2 142,8-4 1,8 6-53,7-8 1,7-1-134,-1-5 1,2-3 182,-2-8 1,3 0-26,-3 0 1,2 0 154,-2 0 0,-4-8-57,-8-3 0,-2-7 90,-3-5 0,-4 4 38,-8-4 1,0 4 171,0 2 0,-10-1-167,-7 1 1,-2 0-49,-10-1 0,2 1-356,-2 0 0,2 7 138,4 5 0,4-3-517,-4 2 0,9 0 24,3 6-608,7 0 1132,-4 0 0,16 8 0,2 2 0</inkml:trace>
  <inkml:trace contextRef="#ctx0" brushRef="#br0" timeOffset="24299">7782 1696 19867,'18'-8'0,"-1"-1"0,0-3 0,2 0 0,3-1 170,1-2 1,7-3 233,-1 1-267,-4-8 1,6 6 11,-8-4 1,6-2-57,-6 2 0,0-6-84,-6 6 1,1-8 95,-1 2 1,-2-1-55,-3 1 1,-3-4 18,-3 4 1,-4 2-181,4-1 1,-10 6 45,-2-1 1,-7 4-7,1 2 0,-3 7 133,-2 5 0,-1 3 3,1 2 0,0 2-12,-1 3 1,-3 7-16,4 11 1,-4 4 21,9 7 0,-1 1-6,1 0 0,-1 1 102,7 4 1,0 5-83,6 6 0,2-4-3,4-1 0,-2 0-173,7 6 0,-1-6 59,2 0 1,3-8-390,-4 3 1,3 1 189,-3-2 0,3 1-168,-8-7 1,5 1 408,-5-1 0,0 1 0,-6 0 0</inkml:trace>
  <inkml:trace contextRef="#ctx0" brushRef="#br0" timeOffset="24441">7817 1886 19856,'8'-10'0,"3"1"-179,12 3 181,4 4 0,8-6 182,-1 8-184,1 0 0,7 0 0,2 0 0</inkml:trace>
  <inkml:trace contextRef="#ctx0" brushRef="#br0" timeOffset="24980">9633 1281 19856,'-6'-17'334,"0"-1"91,0 9 84,6 1-278,0 8 1,0 15-34,0 8 0,2 10 22,4 7 1,-2 1-215,8 11 30,-1-4 1,1 13-2,-1-3 0,-1-4 118,1 3 0,3-5-385,-9-6 1,7 2 98,-6-7 0,-1 5-548,-5-6 1,0-5 92,0-7 588,0-6 0,0 10 0,0-5 0</inkml:trace>
  <inkml:trace contextRef="#ctx0" brushRef="#br0" timeOffset="25261">9408 1333 19137,'40'-50'0,"1"6"0,-1 9 0,2 12 0,4 8 0,4 5 530,2 2 0,10 4-176,7 10 1,-4 4-148,10 7 1,-10 10-638,5 8 0,-3 1 593,-9 10 1,-9 0-24,-8 6 0,-7 6-148,-5-1 0,-11 1 305,-13-6 1,-5 0-400,-5 0 0,-7-2 194,-11-4 0,-4-4-181,-8-7 1,-7-3-13,-4-3 0,-4-4 75,-2-8 0,0 1 10,0-1 1,3-7-184,2-5 0,7-3-1015,11-2 604,-3 0 610,12 0 0,-5 0 0,8 0 0</inkml:trace>
  <inkml:trace contextRef="#ctx0" brushRef="#br0" timeOffset="25575">10238 2024 19792,'12'16'0,"-1"-3"0,4-3 30,7-2 1,-1 5-78,8-1 1,-1-3-146,7 3 145,0-9 1,-1 5 34,1-8 1,-8 6 27,-4 0 0,2-1 191,-2-5 1,5-5-95,-4-1 0,-1-8 121,-6 3 0,0-6-81,0-6 1,-5 3 132,0-3 0,-9-2 157,3 2-223,-4 0-96,-2-2 0,-8 6 9,-3-4 0,-6 4 8,-6 1 0,1 3-228,-6 4 0,-1-3 84,-6 8 1,2-5-385,5 5 0,-3 0 193,8 6 0,0 8-471,6 4 0,1 3 665,5 2 0,-5 8 0,7 2 0</inkml:trace>
  <inkml:trace contextRef="#ctx0" brushRef="#br0" timeOffset="25963">11362 1817 19856,'-23'-6'210,"0"0"-106,-8 1 1,10 5 74,-8 0 1,0 0 311,-5 0 0,-1 5 58,1 1-313,7 8 0,2-5-90,7 8 0,7 1-53,-1-1 0,9 6-182,-3 0 0,6 0 87,6-5 1,5 5-214,12 0 1,-2 0 132,8-6 0,0-2-221,6-3 0,-1 3-189,1-3 0,-1-5-871,1-1 1363,-8-4 0,13-2 0,-3 0 0</inkml:trace>
  <inkml:trace contextRef="#ctx0" brushRef="#br0" timeOffset="26338">11570 1800 20334,'-10'7'0,"2"5"0,3 5 0,-1 4 0,2 4 392,2 2 0,2-4-198,0 6 1,0-2-262,0 2 0,0 1 87,0-6 1,6-1-137,0-6 1,7-2 75,-2-3 1,7 1-37,5-7 0,-4 0-82,4-6 1,2-2-28,-2-4 0,0-4 111,-6-7 1,-1 0 20,-5 0 1,3-3 158,-8-3 1,5 4-88,-5-4 1,0 2 90,-6-2 1,0 4-15,0-4 115,0 3 52,0 3 326,0 0-268,0 7-130,0 10 1,0 16-67,0 7 1,0 2 1,0-2 1,2-2-64,3 8-63,-3-1 90,14-1 1,-7 0-421,9-4 0,-1-4-90,0 5 0,0-5-784,1-2 1203,-1 0 0,0 1 0,1-1 0</inkml:trace>
  <inkml:trace contextRef="#ctx0" brushRef="#br0" timeOffset="26926">12140 1851 20171,'0'24'-452,"0"-1"1,2 0 464,4-6 1,-4 2 342,4 4 1,-3-2-218,3 8-129,-4-8 0,6 4-17,-8-7 1,6-7-5,-1 1 0,3-3 4,-2 3 12,-4-5 1,7-7-11,-3 0 0,-4-1 6,4-5 0,-2 2-14,1-8 1,-3 1 55,4-6 0,2-3 117,-2-3 1,5 4-24,-5-4 1,7-2-102,-1 2 0,-3 0 21,3 6 1,-2-1 67,1 1 206,4 0-113,-5-1-359,0 9 111,5 1 1,-13 18-49,4 7 1,-4 2 31,-2 10 0,0-6 61,0 6 0,0-6-30,0 6 0,0-8 5,0 2 0,0-4-7,0-1 0,0-7 2,0 1 17,0-9 59,0 5 1,2-8 111,3 0 1,-1-8-158,8-3 0,-3-10 7,3-2 0,3-2 15,-3 2 1,3 4 5,2-5 1,1-1 16,-1 2 1,0 0 23,1 6 81,-1 0 0,0 1-31,0 5 1,-5 3 69,-1 8 1,-7 2-80,2 4 0,-2 3 11,2 9 0,-4 1-122,3 4 1,-3-2 77,-2 8 1,6-8-485,0 2 0,5 2 213,-5-2 0,8 0-1148,-3-5 585,4-1 741,3 0 0,-1 8 0,0 2 0</inkml:trace>
  <inkml:trace contextRef="#ctx0" brushRef="#br0" timeOffset="27336">12970 2024 19805,'23'0'81,"0"0"0,0 0-163,-5 0 1,-1 0-8,0 0 1,6-2 116,0-3 1,2 3-68,-2-4 0,-1-4 57,6-1 1,-4 1 139,4-1 1,-5-1-91,6-5 0,-8 0 7,2-1 0,-9 3-57,-3 3 0,-7-3 15,2 4 0,-4 1-72,-2-2 1,-8 9 96,-3-3 1,-7 4-66,-5 2 0,2 0 42,-8 0 1,2 0-23,-1 0 0,1 6 37,4-1 0,3 9 75,-3-3 0,4 11-56,2 1 1,5 2 10,1-2 0,7-4-52,-2 4 0,4 2 34,2-2 0,8 0-159,4-6 1,3 1 95,2-1 1,8-6-236,4 1 1,4-8-43,1 2 1,3-5-152,3-1 0,-3 0 76,3 0 0,-4 0 164,-1 0 0,-8-7 189,-4-5 0,4-3 0,0-2 0</inkml:trace>
  <inkml:trace contextRef="#ctx0" brushRef="#br0" timeOffset="27881">13645 2007 20531,'5'-17'0,"1"0"0,-2-1 0,-2 1 0,-2 0 0,0-1 0,2 3 0,4 5 0,3 10 0,1 12 0,-2 7 0,-3 6 0,1 2 0,-2 4 0,-2-1 0,0 1 0,2-4 0,1 0 0,-1-2 0,0 0 0,0-4 0,4-4-861,1-5 856,3-4 0,5-8-17,0 0 0,-5-2 16,-1-4 0,-5-4 21,6-7 0,-3 0 23,3-1-39,3 1 0,-5-6 9,7 0 1,0-2 7,1 2 0,-7 4-29,1-4 1,-1 4 7,7 1 0,-7 9 394,1 3-255,-9-4 1,5 10 45,-8 0 0,6 8-56,0 9 1,-1 2-68,-5 5 1,6-5-45,0 4 1,7-2-150,-1 2 0,9-10 0,2 5 1,6-7 106,-6 1 1,8-5-42,-2-7 1,1 0 36,-1 0 0,4 0 158,-4 0 0,-2-7-53,1-5 0,-5-5 70,6-6 0,-8 2-55,2-8 1,-3 0 99,-3-5 0,0-3-223,1-3 0,-1-5 76,0-6 0,-1-7-160,-5 0 1,4-7 106,-3 2 0,-2-3 104,1 3 0,-7 3 0,2 8 0,-4 14 175,-2 3 1,0 12 388,0 0-425,0 12 0,-6 7-160,0 15 0,-7 9 77,1 14 1,2 7-198,-1-1 0,7 10 134,-2 2 0,4 2-82,2 9 1,2-5-54,4 5 1,-2-7-82,7 1 0,-1-3-304,2-2 0,1-6 196,-7 0 0,5-7-377,-5 1 1,0-9 259,-6-2 0,6-8-765,-1 2 1122,1-4 0,-6-2 0,0 1 0</inkml:trace>
  <inkml:trace contextRef="#ctx0" brushRef="#br0" timeOffset="28252">14423 1817 20238,'10'-8'0,"-3"-1"0,1-1 0,5 4 0,8 4 0,8 2 0,4 0 0,2 0 0,-3 0-71,-3 0-4,11 0 0,-11 0-47,12 0 1,1 0 334,-2 0-114,1 0 1,-7 0 49,1 0 0,-8 0 184,-4 0 1,-4 0 112,-2 0-171,-7 0-24,-3 0 1,-8 2-29,-5 4 0,-4-2-83,-7 7 1,5-5-68,1 6 1,7-7-302,-2 7-102,4-1 1,4 7 191,4-1 0,9 0-103,8 1 1,0-7 78,-5 1 0,-1-1 101,0 7 0,-5-1 54,-1 0 0,-7 0 266,2 1 0,-4-1 190,-2 0-163,0 1 0,-2-3-18,-4-4 0,2 3-37,-7-8 1,5-1-340,-5-5 1,-1 0 87,-5 0 0,5 0 20,1 0 0,-9 0 0,-6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2:40.8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327 108 19856,'0'-13'-388,"0"-1"97,-6 6 573,4 2 760,-3 6-810,5 0 1,0 6-209,0 3 0,0 9 465,0 5-375,0 3 1,1 7-31,3 3 0,-2 5 74,2 4 0,-1 3-23,2 7 0,-4 1 10,4 3 0,-4-2-16,-1 6 0,0-6 25,0 2 0,0-7-136,0-2 1,0-6 5,0 0 0,0-8-79,0-3 1,0-2-22,0-3 0,0 0 99,0-10 1,0 0-322,0-4 1,0-5-17,0 0-954,0-6 512,0 3 756,0-6 0,0 0 0</inkml:trace>
  <inkml:trace contextRef="#ctx0" brushRef="#br0" timeOffset="591">925 40 19856,'-7'-14'21,"6"1"116,-6 5 1,7 4-5,0 8 0,-4 10-132,0 9 1,-1 4 205,5 4-104,0 4 0,0 10 30,0 1 1,0 5-21,0-1 0,0 3 100,0 1 1,0 3-60,0-3 0,0 8 1,0-7 1,-2-3-15,-1-1 0,1-4-86,-3 4 1,-1-5 43,1-5 0,-3-2-141,3-3 1,-4 0-54,5-8 0,-1 2 72,5-7 1,-5-4-295,0-1 1,2-7-29,3-2-218,0 0 0,0 0-146,0 0-409,0-6 1118,0 9 0,-7-10 0,-1 4 0</inkml:trace>
  <inkml:trace contextRef="#ctx0" brushRef="#br0" timeOffset="1121">1 1222 19856,'0'-14'256,"0"6"19,0 3 386,0 5-206,6 12-227,1 3 0,11 12-3,0 0 1,8 2-43,2 2 1,5 4-46,8 6 0,0-1 68,-1 1 1,-4 2-194,1 2 1,-8-3 0,3 3 0,-3-2 24,-2-2 0,-6-5-64,-3 0 0,-2-6-123,-3 2 1,0-5-259,1-5 1,-5 3-20,1-7-106,-8 0 1,6-9-162,-4 0 291,-2-6 0,4 1-84,-6-8 486,0 3 0,0-17 0,0 3 0</inkml:trace>
  <inkml:trace contextRef="#ctx0" brushRef="#br0" timeOffset="1492">625 1942 19856,'8'-14'0,"0"0"413,-4 1-161,4-7 0,11-6-171,4-5-29,2-7 0,8-1-35,-2-7 1,10 0 88,-5 1 0,6 1-116,-6-6 1,-1 6 95,1-1 1,-5 5-453,0 3 1,-8 4 365,-5 6 0,-3-1 0,-2 1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3:34.4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0 19856,'-17'0'-147,"7"0"1,1 0 450,3 0-20,4 0 1080,-6 0-1358,24 0 0,-3 0 91,16 0 1,-6 0-149,6 0 0,0 0-13,5 0 0,1 0-23,0 0 1,5 0 73,0 0 1,2 0-95,-1 0 0,-3 0-2,8 0 102,-7 0 0,9 0-42,-8 0 0,1 0-7,-7 0 0,1 0 43,-1 0 1,1 0 8,-1 0 1,-1 0 21,-4 0 0,4 0-38,-5 0 1,-1 0 4,2 0 0,-6 0 5,6 0 0,-6 0 2,6 0 1,-2 0 7,2 0 1,3 0-3,-3 0 0,-2 0-30,2 0 0,0 0-2,5 0 1,1 0 23,-1 0 1,1 0-16,0 0 0,-1 0 43,1 0 0,-6 0-24,-1 0 0,-1 0 0,2 0 1,2 0 8,-8 0 0,2 0 3,-2 0 1,-4 0 0,4 0 1,-4 0-2,-1 0-9,-1 0 0,0 0 4,1 0 1,-1 0-2,0 0 1,1 0-2,-1 0 1,-6 0-1,1 0 0,-1 0 1,7 0 0,-1 0 0,0 0 1,1 0-67,-1 0 0,0 0 60,0 0 0,1 0 9,-1 0 0,2 0-14,4 0 1,-3 0 10,3 0 0,-2 0-10,2 0 0,-4 0-2,4 0 1,-4 0 13,-1 0 0,-1 0 3,0 0 1,0 0 3,1 0 0,-1 0 2,0 0 65,1 0 1,-1 0-44,0 0 1,0 0 4,1 0 0,-7 0 14,1 0 11,-8 0 11,11 0 16,-13 0-310,6 0 0,-8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3:26.3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 19856,'0'-10'-1064,"0"3"990,0 7 537,0-8-181,0 6 205,0-6 0,0 24-348,0 7 1,0 4-38,0 7 0,0-3-51,0 9 0,0 3 51,0-3 0,0 8-91,0-2 0,0 4 35,0 2 0,0 0 2,0 0 1,0 0-16,0 0 0,0 5-6,0 1 1,0-6 14,0-6 0,0-2 5,0 2 1,0-4 8,0-7 0,0-2-3,0-5 0,0 5-121,0-4 0,0-2 110,0 2 0,0-8 10,0 2 0,0 2-22,0-2 0,0 0-2,0-6 0,0 2-18,0 5 0,0-3 19,0 7 0,0-4-90,0 4 0,0-1 82,0 2 0,0-2-21,0-4 1,0-4 3,0 4 1,0 2-3,0-2 0,0 0-31,0-5 21,0-1 0,0 0 135,0 1-109,0-9-1,0 7 2,0-15 32,0 7-121,0 0-59,0-6 1,0 7 15,0-3-148,0-4 181,0 13 1,0-11-378,0 8-80,0-8 79,0 3 458,0-7 0,0 0 0</inkml:trace>
  <inkml:trace contextRef="#ctx0" brushRef="#br0" timeOffset="996">1 1764 19613,'0'12'119,"0"-1"1,0 1-71,0 5 1,0 0 5,0 1 0,0-1-6,0 0 0,0 1 82,0-1-128,0 0 1,0 1 98,0-1-200,0 0 82,0 0 1,0-5-251,0-1 188,0-7-250,0 4 328,0-8 0,0 0 0</inkml:trace>
  <inkml:trace contextRef="#ctx0" brushRef="#br0" timeOffset="3031">2768 70 19856,'0'-10'-852,"0"2"1711,0 8 1,0 14-717,0 3 1,0 12 6,0 0 0,0 3-49,0 3 0,0 1-127,0 5 0,0 1 43,0 4 1,0 4-55,0-4 1,0 4 72,0 2 1,0-6-15,0 0 0,0-2-66,0 3 1,0-5 64,0-8 1,0 1-8,0 0 1,0-3 5,0-3 0,0 4-32,0-4 1,0 3 46,0 3 0,0-6-2,0-1 0,0-1-19,0 2 0,0 4-3,0-4 0,0 3-108,0 3 1,0 5 107,0 1 0,0-1-39,0-5 1,0-1 26,0 1 0,0-6-12,0-1 0,0-6 12,0 1-10,0 4 20,0-1 1,0 3 12,0 0 0,0-8-38,0 2 0,0-4 17,0-1 0,0-1 2,0 0 0,0 1-4,0-1 1,0 0-7,0 1 1,0-7-30,0 1-5,0-1 20,0 6 0,0-5-21,0-1 32,0-7 0,0 6-59,0-4-5,0-4-6,0 5 29,0 1 2,0-6-63,0 6-146,0-1-37,0-5 184,0 6-546,0 0 657,0-7 0,0 7 0,0-8 0</inkml:trace>
  <inkml:trace contextRef="#ctx0" brushRef="#br0" timeOffset="14763">86 2263 19156,'-10'0'218,"3"0"853,7 0-918,15 0 1,-9 0-15,11 0 0,-2 0-44,8 0 1,2 0 0,4 0 1,6 0-15,-1 0 1,1 0-86,5 0 1,-1 0-42,1 0 0,-1 0 81,7 0 0,-6 0-95,6 0 0,0 0 46,6 0 1,0 0 36,0 0 0,6 0-26,-1 0 1,9 0 6,-3 0 1,4 0-12,2 0 0,-1 0-6,-5 0 1,2 0-15,-7 0 0,-2 0 38,-10 0 0,2 0-21,-8 0 1,1 0 17,-7 0 1,1 0-1,-1 0 0,-5 0-5,0 0 0,-6 0 5,6 0 0,-8 0-39,2 0 0,-2 0-5,2 0 1,-9 0-54,3 0 1,-4 0 76,5 0 0,-7 0-68,1 0 48,-1 0-3,7 0 59,-1 0 0,-6 0 13,1 0 1,-6 0 104,5 0-129,-7 0-15,11 0 15,-5 0 0,2 0-42,-1 0 0,-5 0-12,5 0-22,-7 0 2,12 0-4,-7 0 51,9 0 1,-1 0 1,0 0 78,0 0 0,1 0-75,-1 0 1,0 0 49,1 0 0,-1 0-25,0 0-6,0 0 1,1 0-8,-1 0-12,0 0 6,1 0-12,-1 0 1,0 0 0,-5 0 7,-1 0 1,-7 0 1,6 0 34,-5 0 4,-3 0-31,14 0-2,-7 0 0,3 0-4,-1 0 6,-7 0-14,4 0 15,0 0 53,-6 0 246,5 0-260,1 0 1,2 0-57,7 0 0,0 0-13,0 0 1,1 0-150,-1 0 201,0 0-335,1 0 9,-1 0 57,-7 0 1,-5 0 241,-10 0 0,-13 0 0,-9 0 0</inkml:trace>
  <inkml:trace contextRef="#ctx0" brushRef="#br0" timeOffset="22300">103 205 20165,'17'0'323,"1"0"-221,-1 0 1,0 0-5,1 0 1,-1 0 10,0 0 1,2 0-15,5 0 0,2 0-121,9 0 0,0 0 60,-1 0 1,3 0-92,3 0 1,4 0 64,8 0 1,0 0-16,0 0 1,0 0 28,0 0 1,5 0-16,1 0 0,5 0-26,-5 0 0,0 0 33,-7 0 1,7 0 5,0 0 0,5 0 2,-5 0 0,-1 0-47,-5 0 0,0 0-4,0 0 1,2 0-9,4 0 0,-7 0 21,1 0 1,6 0-10,-6 0 1,2 0-3,-8 0 0,4 0 2,-4 0 0,-4 0 41,-2 0 1,-3 0-35,-2 0 1,-7 0 99,1 0 0,-6 0-37,6 0 0,-8 0-21,2 0 0,2 0-1,-2 0 1,2 0-4,-2 0 1,2 0-25,4 0 0,4 0-11,-4 0 1,-2 0-178,1 0 198,-7 0-9,12 0 1,-14 0-81,4 0 0,-3 0 54,-3 0-8,0 0 91,0 0 252,1 0-239,-9 0 166,7 0-158,-14 0 20,5 0 20,1 0-378,-6 0 263,6 0 0,-8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3:21.9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72 18132,'0'-10'196,"0"3"-173,0-1 180,0 6-162,0-6 288,0 1-72,0 5 334,0-6 1,0 27-482,0 4 0,0 12-22,0-6 0,0 4-75,0 1 1,0 6 80,0 1 1,0 5-56,0-6 0,0 8-17,0-2 1,0 6 2,0 6 0,0-8 31,0 8 0,0-10-7,0 3 1,0 1-36,0-6 1,0-7 31,0 1 0,0-7-34,0 7 1,0-3 19,0-3 1,0-3-10,0 4 1,0-5 2,0 11 0,0-5 3,0-1 1,0-1-26,0 1 1,0 2 23,0 3 1,0-5 13,0-1 0,0-1-16,0-10 1,0 6 4,0-6 0,0 6 0,0-6 1,0 0-3,0-6 0,0 2-12,0 4 1,0-4 2,0 4 0,0-3-25,0-3 1,0 0 31,0 1 0,0-1-99,0 0 98,0 0-51,0 1 32,0-1-344,0-7-9,0-3 70,0-7 1,0-15-1,0-4 1</inkml:trace>
  <inkml:trace contextRef="#ctx0" brushRef="#br0" timeOffset="1595">2596 37 19174,'0'-9'153,"0"-6"268,0 13 89,0-6 1,0 23-410,0 8 1,0 6-38,0 0 1,0 9 27,0-3 0,0 9-115,0-3 0,0 7 70,0-2 1,0 4-65,0 2 1,0-1 43,0 1 0,0 6-18,0 0 0,0-1-13,0-5 1,0-6 29,0 0 1,0 0-63,0 6 1,0-2 54,0-4 1,0 2-5,0-7 1,0 5 1,0-6 1,0 1 0,0-7 0,0-5-12,0 0 1,0-8-2,0 2 0,0 2 52,0-2 1,0 8 5,0-2 1,0-2-44,0 1 0,0-1 14,0 2 0,0 2-32,0-8 0,0 0-3,0-6 1,0 1-8,0-1 35,0-8-8,0 7-43,0-14-122,0 5 140,0 1-70,0-6 0,0 8 3,0-5-12,0-3-380,0 6 0,0-8 1</inkml:trace>
  <inkml:trace contextRef="#ctx0" brushRef="#br0" timeOffset="17798">1 2058 19119,'17'0'-42,"0"0"192,1 0 0,-1 0 9,0 0-12,0 0 1,1 0-25,-1 0 1,6 0 34,0 0 1,2 0-82,-2 0 0,4 0 3,8 0 0,-1 0-16,1 0 0,5 0-90,1 0 0,1 0-7,-2 0 0,-3 0 55,3 0 0,2 0-37,-1 0 0,5 0 36,-6 0 0,6 0-9,-5 0 0,5 0-28,-6 0 0,0 0 7,-5 0 1,0 0-9,-1 0 1,7 0-7,-1 0 0,0 0-66,-5 0 0,-1 0 85,1 0 0,0 0-8,-1 0 1,-1 0 0,-4 0 0,3 0 1,-3 0 1,4 0 3,1 0 1,-5 0 4,0 0 0,-2 0 2,2 0 0,3 0 4,-3 0 0,2 0 3,-2 0 1,3 0-11,-3 0 0,-2 0-18,2 0 0,-2 0 17,2 0 1,1 0-1,-6 0 1,4 0-11,-5 0 1,2 0 0,-2 0 0,-3 0 5,3 0 0,-4 0-2,-2 0 1,1 0 15,-1 0 1,0 0-14,0 0 1,1 0 61,-1 0 0,-5 0-51,-1 0 0,1 0 1,5 0 13,0 0 1,-5 0 1,-1 0 0,-5 0 9,6 0 1,-7 0 35,7 0 150,-8 0-169,11 0 1,-5 0 0,7 0-34,0 0-8,1 0 0,-1 0-9,0 0 1,0 0-32,1 0 21,-1 0 1,0 0-27,1 0 76,-9 0-40,7 0 150,-15 0-55,7 0 164,0 0-189,-6 0-2,5 0-33,1 0 20,-6 0-247,6 0 154,-1 0-272,-5 0 265,6 0 1,-23 0 0,-5 0 0</inkml:trace>
  <inkml:trace contextRef="#ctx0" brushRef="#br0" timeOffset="25721">1 0 19777,'11'0'188,"1"0"-51,-8 0 1,11 0-3,-3 0 0,3 0-125,2 0 0,0 0-9,1 0 1,-1 0 87,0 0 1,3 0-83,3 0 1,2 0 18,3 0 0,5 0-71,-4 0 1,9 0 73,3 0 0,7 0-16,-2 0 0,10 0-24,1 0 0,7 0-3,-7 0 1,7 0 14,-7 0-1309,9 0 1322,-13 0 1,13 0-59,-9 0 66,1 0 20,2 0 0,-7 0 12,5 0 0,-6 0-31,-6 0 1,10 0 2,-4 0 0,1 0-20,-6 0 1,3 0-7,-4 0 1,-2 0-31,2 0 1,-8 0 719,3 0 1,-1 0-718,-5 0 0,9 0 35,-10 0 1,5 0-22,-5 0 1,-1 0 0,-4 0 1,2 0 4,-8 0 0,0 0-3,-6 0 0,0 0-3,1 0 1,-7 0 80,1 0-71,-8 0 76,11 0 0,-11 0-62,7 0-2,1 0 1,5 0-5,0 0 0,1 0-2,-1 0 0,-5 0 31,-1 0 1,1 0 26,5 0 166,0 0-117,1 0-157,-1 0 2,0 0-220,-7 0-86,-3 0 351,-7 0 0,0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3:18.7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71 104 19543,'0'-11'-830,"0"-1"594,0 8 316,0-11 1,0 11-37,0-7 1,0 5 176,0-6-171,0 9 0,0-7 287,0 4-27,0 4 360,0-5-552,0 30 1,0-8-14,0 20 1,0-5-96,0 5 1,0 5 72,0 1 0,0 7-70,0-2 0,0 4 19,0 2 1,0 0-18,0-1 0,0 7 16,0 0 1,0-1 11,0-5 0,0 0-50,0 0 1,0 0 44,0 0 0,0-2-58,0-4 0,0 4 48,0-4 0,0-2-39,0 2 1,0-7 51,0 1 0,0-4-4,0-1 1,0 0-6,0-1 0,0 1 7,0-1 1,0-5-17,0 0 0,0-2 9,0 2 0,0 2-7,0-8 0,0 0-10,0-6 1,0 0-3,0 1 1,0-1 26,0 0 1,0-5-4,0-1 0,0 1-29,0 5 1,0 0 19,0 1 0,0-1-65,0 0 0,0 0 86,0 1-231,0-1 120,0 0-534,0-7-148,0-2 744,0-8 0,0 0 0</inkml:trace>
  <inkml:trace contextRef="#ctx0" brushRef="#br0" timeOffset="1679">2683 156 19856,'0'-17'-1400,"0"7"1838,0-5 141,0 5-253,0 1-8,0 1-43,0 0 32,0 6-176,0-5 0,0 20-62,0 5 0,0 5-9,0 0 0,0 4 39,0 7 1,0 8-27,0 5 0,0 2-3,0 3 1,0 6 20,0 0 1,0 7-160,0-2 0,0-1 48,0 1 1,0-7-30,0 2 0,0-6 70,0-6 1,0 2-17,0-8 1,0 6 27,0-6 0,0 1-24,0-7 1,0 1 43,0 0 1,0-7-33,0 1 0,0-6-16,0 6 0,0 0 4,0 6 1,0-1-1,0 1 1,0 5-10,0 0 0,0 1 15,0-7 1,0-5 49,0 0 0,0-2-51,0 2 1,0-2 97,0-4 0,0-4-101,0 4 1,0-10 14,0-1 5,0-1-11,0 7 1,0-7-116,0 1 113,0-8 0,0 5-43,0-3 26,0-4-669,0 6 0,0-8 0</inkml:trace>
  <inkml:trace contextRef="#ctx0" brushRef="#br0" timeOffset="19682">87 2073 19825,'18'0'6,"-1"0"1,2 0 71,4 0 1,2 0 3,4 0 0,4 0 10,-5 0 0,5 0-4,2 0 1,1 0-51,5 0 0,-3 0 10,8 0 0,-2 0-8,2 0 0,4 0-3,-4 0 1,4 0-121,2 0 1,0 0 24,0 0 0,6 0 50,-1 0 1,3 0-22,-2 0 1,-5 0 33,5 0 1,2 0-1,-3 0 0,-5 0 28,-6 0 1,-5 0 11,5 0 1,-6 0-28,6 0 1,-7 0 0,1 0 1,-4 0-24,-1 0 1,5 0 26,1 0 0,-1 0-108,-5 0 1,-7 0 84,1 0 0,-2 0-5,2 0 1,-2 0 26,-4 0 0,-4 0 2,4 0 1,-4 0-9,-1 0 1,-1 0 7,0 0 0,1 0-5,-1 0 0,0 0-3,0 0 0,1 0-32,-1 0 31,0 0 1,1 0-26,-1 0-70,0 0-18,1 0 71,-1 0-3,0 0 36,0 0 1,1 0-19,-1 0 0,-5 0 13,-1 0 1,-5 0-23,5 0 32,-7 0 0,6 0-2,-4 0-7,-5 0 329,7 0 1,0 0-327,3 0 0,5 0 2,1 0 0,0 0-27,1 0 0,-1 0-255,0 0 225,1 0 1,-1 0-50,0 0 43,-7 0-2,5 0 57,-13 0-795,6 0 796,-24 0 0,-3 0 0,-15 0 0</inkml:trace>
  <inkml:trace contextRef="#ctx0" brushRef="#br0" timeOffset="27894">1 15 19559,'11'0'-446,"1"0"520,-1 0 1,7 0 45,-1 0 0,-5 0-36,-1 0 0,1 0 12,5 0 1,0 0 3,0 0 1,3 0 2,3 0 1,-2 0 4,8 0 1,-6 0-9,6 0 1,1 0-89,11 0-45,-5 0 64,14 0 0,-6 0 3,8 0 1,2 0-20,4 0 1,-3 0-8,9 0 1,-7 0 20,7 0 0,-7 0 5,7 0 0,-8 0 9,1 0 0,-1 0 16,2 0 0,-5 0-112,5 0 1,-4 0 95,-2 0 0,-6 0-98,0 0 1,-2 0 48,2 0 0,2 0-89,-7 0 0,1 0 86,-2 0 0,-3 0-18,3 0 0,-9 0 22,-2 0 1,-6 0 85,6 0 1,-8 0-56,2 0 0,2 0-20,-2 0 1,0 0 27,-6 0 0,0 0-21,1 0-7,7 0 0,-6 0-7,4 0 0,-4 0-6,-2 0 1,1 0 20,-1 0 47,0 0-58,1 0 1,-1 0 2,0 0 1,1 0 0,-1 0 1,0 0-20,0 0 34,1 0 0,-1 0 1,0 0 1,-5 0 25,-1 0 0,1 0 81,5 0 0,-5 0-91,-1 0 1,1 0-8,5 0 1,0 0-199,1 0 214,-9 0 8,7 0-464,-7 0 182,1 0-1,-2 0 227,-8 0 0,0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3:15.4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52 19856,'0'-11'-1210,"0"-1"1556,0 8-57,0-11-171,0 13 431,0-6-500,0 24 1,0-3 68,0 16 0,0 0-59,0 5 1,0 9-18,0 3 0,0 4 29,0 2 1,0-1-77,0 1 0,0 0 71,0 0 0,0 0-50,0 0 1,0-6 2,0 0 1,0-2-89,0 2 1,0-3 38,0-9 1,0 1 44,0-1 0,0-1-49,0-4 1,0 2 43,0-8 0,0 5-19,0-4 0,0 4 11,0-5 1,0 8-7,0-2 0,0-2 4,0 2 1,0 0-1,0 5 1,0-5-6,0 0 0,0 0 6,0 5 1,0-5-4,0 0 0,0-6 3,0 6 1,0-8-3,0 2 1,0 2 0,0-2 1,0-6 63,0-5 1,0-6-59,0 5 7,0-7-187,0 4-2054,0-8 2228,0 7 0,0 3 0,0 7 0</inkml:trace>
  <inkml:trace contextRef="#ctx0" brushRef="#br0" timeOffset="1842">2318 156 19531,'0'-17'-258,"0"5"788,0 1-273,0 7 27,0-4-160,0 8 1,0 13-2,0 5 1,0 5-40,0 0 0,0 4-131,0 7 0,0 3 34,0 3 1,0 4 60,0 8 0,0-4-57,0 4 1,0-2 66,0 14 1,0-7-85,0 7 1,0-7 45,0 7 1,0-9-76,0 3 1,0-4 33,0-2 1,0-2-17,0-4 0,0 2 5,0-8 0,0 1 35,0-7 0,0 3 39,0 3 1,0-5-44,0-1 0,0 1 106,0-6 0,0 3-89,0 3 1,0-3 7,0-3 1,0 2-11,0-8 1,0 6-1,0-6 0,0 6 55,0-6 1,0 0-43,0-6 1,0 1 6,0-1-13,0 0 0,0 0 2,0 1 1,0-7-5,0 1 1,0-6 29,0 5-47,0-7-14,0 4-374,0-8 0,0 0 0</inkml:trace>
  <inkml:trace contextRef="#ctx0" brushRef="#br0" timeOffset="21646">68 2211 19934,'10'0'145,"-3"0"-59,1 0 0,-4 0-40,8 0 0,-7 0 3,7 0 0,-6 0 21,5 0-33,1 0 1,5 0-29,0 0 0,1 0-18,-1 0 0,6 0-43,0 0 0,2 0 59,-2 0 1,-2 0-8,8 0 1,-6 0 4,6 0 1,-2 0-3,2 0 1,3 0 0,-3 0 0,-2 0 4,2 0 0,-2 0 4,1 0 1,3 0-1,-8 0 0,6 0-21,-6 0 1,6 0 16,-6 0 1,8 0-14,-2 0 1,-4 0 2,-2 0 0,2 0-2,-2 0 0,2 0 1,-2 0 0,-4 0-1,4 0 1,2 0 1,-2 0 0,2 0-1,-2 0 1,-4 0 0,4 0 1,2 0 0,-2 0 1,6 0-7,-6 0 1,6 0 5,-6 0 1,6 0-1,-6 0 0,2 0 0,-2 0 1,-4 0 0,4 0 0,-4 0-1,-1 0 1,-1 0 0,0 0 1,-5 0 0,-1 0 1,1 0-3,5 0 1,-5 0 1,-1 0 6,1 0-5,5 0 1,0 0-3,1 0 1,-1 0-1,0 0 0,1 0-28,-1 0 0,0 0-37,0 0-5,1 0 1,-1 0 52,0 0 1,1 0 10,-1 0 1,-6 0 27,1 0-3,0 0 0,5 0-15,0 0 0,0 0 20,1 0-47,-1 0 0,0 0 27,1 0 0,-1 0-54,0 0 43,0 0 0,1 0 2,-1 0 0,-5 0-4,-1 0 7,-7 0 26,11 0 1,-11 0 36,8 0-41,-1 0-6,7 0-16,-1 0 0,0 0 10,0 0 0,-5 0-10,-1 0 1,-5 0 0,6 0 1,-7 0-9,7 0 5,-8 0-8,11 0 40,-13 0 109,6 0-124,0 0 26,-7 0-148,7 0 1,0 0 0,1 0 0</inkml:trace>
  <inkml:trace contextRef="#ctx0" brushRef="#br0" timeOffset="30270">103 153 19856,'-10'0'156,"2"0"304,8 0 0,16 0-379,7 0 1,0 0-22,0 0 1,4 0-128,2 0 0,-2 0 112,1 0 0,1 0-99,6 0 1,-1 0 78,1 0 1,5 0-4,1 0 1,5 0-2,-6 0 1,6 0-18,-5 0 0,7 0-6,-2 0 15,4 0 1,2 0 0,-2 0-14,-4 0 1,2 0 2,-8 0 0,6 0-6,-5 0 0,7 0 32,-2 0-21,-4 0 4,0 0 1,-1 0-10,-1 0 0,0 0-1,-5 0 0,-1 0-20,1 0 0,-6 0 24,0 0 0,0 0-19,5 0 1,-5 0 11,0 0 0,-2 0-3,1 0 1,3 0 15,-8 0 1,6 0-2,-6 0 1,6 0 2,-6 0 0,6 0-9,-6 0 0,0 0-76,-6 0 75,8 0-1,-6 0 1,6 0-72,-7 0 0,-1 0 65,0 0 0,1 0-4,-1 0 1,0 0 17,1 0 0,-7 0 7,1 0 50,-9 0 26,5 0-150,0 0 85,-6 0-673,5 0 473,1 0 1,2 0 86,7 0 1,-6 0-24,1 0 0,0 0-5,5 0 1,0 0-86,0 0 197,1 0 0,-1 0 0,0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3:08.8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70 18705,'0'-9'904,"0"1"-865,0 8 55,0 15 0,0-3-25,0 11 0,0-2-48,0 2 1,0 4 25,0 7 0,0-3-10,0 4 1,0 1 21,0 10 1,0 4-3,0-3 1,0 2-59,0 3 1,0 6 53,0 0 1,0-1-121,0-5 0,0 0 52,0 0 1,0 0-10,0 0 1,0-2 16,0-4 0,0 4-10,0-4 0,0-4 16,0-2 0,0 3 2,0-3 0,0 0 56,0-5 0,0 5-52,0 1 1,0-1 92,0-5 1,0 5-80,0 0 0,0 1 44,0-7 1,0-5-59,0 0 1,0-8 12,0 2-36,0-4-15,0-1-236,0-9 221,0-1 0,0-6-560,0 4 304,0-4 304,0 5 0,0-7 0</inkml:trace>
  <inkml:trace contextRef="#ctx0" brushRef="#br0" timeOffset="4173">2560 53 19856,'0'-10'-1019,"0"1"937,0 3 479,0 4 20,0-6-304,0 1 63,0 5 356,0-6-505,0 23 0,0-3 40,0 11 0,0 2 5,0-2 1,0 8-6,0-2 0,0 3 4,0 3 0,0 1-89,0 5 1,0 1 83,0 4 1,0-2-46,0-3 1,0-3 32,0 8 1,0-7-80,0 1 0,0-2 41,0 3 0,0-5-8,0 5 0,0-5-3,0-1 1,0-7-7,0 1 1,0 0-27,0 6 1,0-1 46,0 1 1,0-6-29,0-1 1,0 1 18,0 6 0,0-2-68,0-5 1,0 3 28,0-8 0,0 2-6,0-2 0,0-4 13,0 5 0,0-3-3,0 2 0,0-4 12,0 4 1,0-10-26,0-1 54,0-1 1,0 1-30,0 0 0,0-7 30,0 7 1,0-6-18,0 5 1,0-5 6,0 5-6,0 1 0,0 5 1,0 1 1,0-7-18,0 1 0,0-7 10,0 7 5,0-8-4,0 11 0,0-11 6,0 7 0,0-5-8,0 6 0,0-1 0,0 7 0,0-7 29,0 1 2,0-1-21,0 6-3,0 1 0,0-7 3,0 1 1,0-8-75,0 3 414,0-7-411,0 8 33,0-6-19,0 6 4,0-1-20,0-5-98,0 6 1,0-8 0</inkml:trace>
  <inkml:trace contextRef="#ctx0" brushRef="#br0" timeOffset="35936">138 171 19856,'-17'0'-403,"-1"0"1,7 0 398,-1 0 0,7 0 245,-7 0 75,8 0-120,-3 0 1717,7 0-1806,15 0 1,-2 0-164,16 0 0,-8 0 47,2 0 1,4 0-51,2 0 0,4 0-30,1 0 1,1 0 65,0 0 0,5 0 34,0 0 0,6 0-11,-5 0 1,7 0 24,-2 0 1,2 0 10,-2 0 0,4 0-140,-4 0 1,-2 0 75,2 0 1,-5 0-24,5 0 0,-8 0 38,3 0 1,-5 0-13,-1 0 1,-1 0 10,1 0 1,0 0 1,-1 0 0,-1 0 3,-4 0 1,3 0 16,-3 0 1,-2 0 19,2 0 0,-6 0-22,6 0 0,-8 0-58,2 0 48,-4 0 3,-2 0 0,1 0-4,-1 0 1,0 0-2,1 0 2,-1 0 0,2 0 3,4 0 0,-4 0 2,4 0 1,2 0-126,-2 0 1,2 0 69,-2 0 1,-3 0 56,3 0 1,-4 0-28,-2 0 6,1 0 1,-1 0 38,0 0 1,-5 0 10,-1 0 1,-5 0 2,5 0 73,1 0 0,5 0-6,1 0-68,-1 0 1,0 0 12,0 0-30,-7 0 1,5 0 21,-3 0 26,-4 0-36,7 0 0,-11 0 5,7 0 0,-5 0 46,6 0-13,-8 0 0,5 0 1,-3 0-16,3 0 0,9 0-29,-1 0 1,0 0 0,1 0 1,-1 0-31,0 0 1,1 0-83,-1 0 0,0 0 230,0 0-110,1 0-189,-1 0 169,-7 0-677,5 0 46,-13 0 383,6 0 0,-8 0 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4:30.3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45 19856,'0'-18'121,"0"9"192,0-7-191,0 14 0,0 14-9,0 11 0,5 12-23,1-7 1,2 7-21,-2 5 1,-5-1 1,5 7 1,-4 0 58,-2 6 1,6 0-8,0 0 1,-1-6-53,-5 0 1,6-6 2,0 6 1,2-7-228,-3 1 86,-3-3 58,6-3 1,-8-5-135,0 0 69,8-16-289,-6 10 4,5-13 0,-5-1-172,4-3 178,-4-4 0,6-4 18,-8-4 1,0 3 333,0-9 0,0 1 0,0-7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2.61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35 19854,'0'-19'852,"0"3"17,0 16-776,0 23-216,0-2 19,0 29 0,0-13 67,0 3 0,0-3-47,0-3 1,0 3 61,0 3 0,0 4-40,0 8 1,0-4-4,0 4 1,0-4-1,0 10 0,0-4 48,0-2 0,0-1 5,0 1 1,0 0 21,0 0 0,0 0-30,0 0 0,0-6 112,0 0 1,0-2-97,0 2 0,0 2 96,0-7 1,0 5-25,0-6 1,0 6 7,0-5 1,0 5-27,0-6 1,0 6 0,0-5 1,0 7-91,0-2 76,0-4 0,0 8 0,0-8-91,0 4 0,0-1 76,0-5 0,0-4-57,0 5 1,0-5-20,0-1 1,0-6-10,0-1 0,0-4 40,0 4 1,0-5 7,0 6 1,0 0 17,0 6-20,0-1 0,0 7-45,0-1 1,0 0-31,0-5-6,0-1 55,0 9-16,0 1-162,0 0 145,0-2 6,0-7-19,0 0 107,0-1-8,0-7 13,0 6-58,0-6 8,0 7 89,0 1-81,0-8-53,0 5 51,0-12 17,0 12-26,0-5-1,0 8 61,0-1 8,0 1 44,0-1-87,0-7 19,0 6 5,0-14 6,0 6 66,0-7 7,0-1-17,0 0 12,0 8-81,0-6 37,0 6-23,0-7 33,0-1-132,0-8 13,0 7-17,0-14-48,0 13 110,0-13-197,0 6 0,0-24 0,0-3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4:31.5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70 19856,'0'-10'369,"0"3"-289,0 22 0,0 4 61,0 16 1,6-1-100,-1 1 0,1 0 62,-6-1 0,6 1 10,0-1 0,1-5-32,-1 0 0,-2-10-142,8-1 71,-9-1 1,7-9-298,-4 3 82,-4-3 162,5-8 0,-7-2 42,0-4 0,0-4-17,0-7 0,2-8-11,4-4 0,-2-3-20,7-3 0,-1 1-1,2-1 1,3 2 45,-4 4 1,3-1-7,-3 7 0,5 2 40,-5 9 1,-1 4-38,1 8 0,-5 2 2,6 4 1,-6 11 60,5 12 0,-7 4 13,2 1 0,-2 1-45,1 0 1,-3-7-3,4 1 1,2-2-36,-3 2 29,1-4 14,-6-15-156,8 5 131,-6-6-13,5 1 41,1-2 1,-6-10 12,4-4 1,-4-4-29,-2-7 1,6 0 5,-1 0 0,3-8 20,-2-4 0,1 4-25,5 2 1,3-2 119,-3 2-78,3 0-15,3 5 0,-1 9-21,0 3-21,0 4 0,-1 10 31,-5 3 0,3 7 4,-8 5 0,-1-4-78,-5 4 1,6 2-108,0-2 1,0 2-87,-6-2 1,1-4 87,5 4 1,-2-4-728,8-1 870,-1-1 0,6 0 0,1 1 0</inkml:trace>
  <inkml:trace contextRef="#ctx0" brushRef="#br0" timeOffset="445">1038 243 19856,'-17'-12'-43,"0"1"1,0 7-85,-1-2 1,7 4 698,-1 2 1,1 0-172,-7 0 0,7 8-281,-1 4 0,7 3-67,-7 2 0,8 2-98,-2 5 1,5-3 72,1 7 1,0-6-118,0 1 1,1-2-5,5 2 0,4-10 105,7 5 0,0-7-231,1 1 1,-1-5 14,0-7 1,1 0 117,-1 0 1,-6-7 73,1-5 0,-1-3-3,7-3 0,-7-5 8,1 0 1,-6-5 18,5 4 0,-7-4 27,2 5 1,1-6-47,-1 6 1,0 0 396,-6 5-172,0 9 1,0-1 296,0 4-391,0 4-177,0 10 1,0 4 105,0 11 1,0 2-84,0-2 1,0 0-183,0-6 0,6 0 56,-1 1 0,9-1-235,-3 0 1,-1-1-41,2-5 1,-7 5 430,7-5 0,-1 4 0,7 3 0</inkml:trace>
  <inkml:trace contextRef="#ctx0" brushRef="#br0" timeOffset="677">1384 139 20299,'0'17'0,"2"1"0,2 1 0,4 2 0,-1 4 0,1 2 568,-4 4 0,4 0-415,-3-3 1,7 5-95,-6-4 0,0 2-133,-6-3 0,5 3-257,1-8 1,0 6 90,-6-6-376,7 0 1,-5-6 615,4 1 0,-4-1 0,-2 0 0</inkml:trace>
  <inkml:trace contextRef="#ctx0" brushRef="#br0" timeOffset="902">1384 87 20001,'12'-27'0,"-1"6"0,3 6 0,1 5 0,3 3 0,-1 3 0,0 2 353,0 2 1,6 4 53,1 7-278,-1 1 1,-8 15 7,-4-4 0,3 4-78,-8 7 0,-1-1 49,-5-4 1,-5 1-97,-1-7 0,-8 6-249,3-6 1,-4 0 149,-3-5 1,1-3-222,0-3 0,1 3 308,5-3 0,-12-5 0,4 1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4:39.2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36 19856,'0'-10'161,"0"2"1,0 6 299,0-3-86,-8 3-136,6-6-74,-6 8 1,8 10 12,0 7 0,0 8 23,0 9 0,0 3-48,0 3 1,6 4-61,0 8 1,0-6-2,-6 1 0,5-7 16,1 6 0,2-8-62,-2 3 1,-4-7 89,3-5 1,-3 2-117,-2-8 1,6 0 24,0-6 0,0 1-45,-6-1 0,0-6-321,0 1 0,0-6 26,0 5-1288,0-7 864,0 4 719,0-8 0,7 8 0,3 1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4:41.2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243 35 19856,'-2'-16'237,"-4"5"494,4 3-463,-6 8 1,8 2-60,0 4 1,0 5 37,0 12 1,0-1-53,0 6 0,6 1-181,0 6 0,0 5-40,-6 0 0,1 1-91,5-7 0,-4 1 21,4 0 1,-4-3-208,-2-3 1,0 4 63,0-4 1,0-5-74,0 0 1,2 1-1014,4-2 1325,-5 0 0,7 2 0,-8 2 0</inkml:trace>
  <inkml:trace contextRef="#ctx0" brushRef="#br0" timeOffset="288">0 605 20152,'10'8'877,"5"-4"-500,-3 7-215,3-7 0,3 12 33,-1-5 0,0-1-269,1 1 69,-1-7-120,0 12 0,0-15-123,1 5 1,-1 2 126,0-2 0,-5 1-33,-1-1 1,-5-2-388,6 7 0,-9-5 22,3 6 519,-4-8 0,6 11 0,1-5 0</inkml:trace>
  <inkml:trace contextRef="#ctx0" brushRef="#br0" timeOffset="467">433 519 20673,'-18'2'0,"1"4"0,2 7 0,1 6 0,5 4 0,1 0 0,4 0 0,2 2 0,2 0 0,0 0 0,0-4 0,0-1 0,0-3 0,16-7 0,3-3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4:40.0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18 137 19856,'-8'-9'0,"6"1"0,-5 8 0,7 2 100,0 4 1,5 3 198,1 9 1,6-1-251,-7 0 1,7 6 54,-6 0 0,5 2-96,-5-2 1,6-1 9,-7 6 1,1-6-79,-6 1 1,2-10 90,4-1-187,-4-1 132,5-1 14,-7-3 76,0-7-51,0-15 0,6 3-17,0-11 1,7 2-10,-1-2 1,-2 2-4,1-8 0,-5 8-23,5-2 0,-5 6-10,6 5 0,-7-1-2,7 7 1,-6 0-83,5 6 42,-7 0 63,11 0 0,-11 8 52,8 3 0,-6 5-55,5 1 0,-7 6 8,2 0 0,-2 0-27,1-5 0,-3-7-1,4 1 0,-4-7 0,-2 7-10,8-8 75,-6 3-49,5-7 1,-5-7 193,4-5 0,-2-3-25,7-2 0,-5-8-26,6-4 0,-1 2-64,6-2 0,-5 8 9,-1-2 1,1 4 11,5 1-31,1 9 0,-7 1-103,1 8 1,-9 2 85,3 4 1,-4 5-112,-2 12 0,6-2-77,0 8 0,-1-8-168,-5 3 0,2 0 3,4 0 0,-2-1 334,8-6 0,-1 0 0,6 0 0</inkml:trace>
  <inkml:trace contextRef="#ctx0" brushRef="#br0" timeOffset="391">1021 103 19434,'-17'0'0,"-1"0"0,1 2 0,0 2 119,-1 1 0,3 9-20,4-3 0,-3 5-12,8 1 1,-1 6-19,1 0-33,4 0 1,-6 0 0,8 0-86,0-2 1,2-1 62,4-3 0,-2-6-258,7 1 256,-7-8-194,12 3 124,-7-7 0,7-7 30,-5-5 0,3-3 110,-9-2 0,7-6-62,-6-1 1,5-4 11,-5 5 0,5-6 1,-5 6 1,0 0 77,-6 5 1,2 7 177,4-1 74,-4 8-23,5-3-252,-7 7 0,0 7-101,0 5 0,0 5 0,0 6 1,0-3-155,0 3 1,6-2 89,0 2 0,1-4-97,-1 4 0,2-9-401,3-3 575,5 1 0,1 5 0,10 0 0</inkml:trace>
  <inkml:trace contextRef="#ctx0" brushRef="#br0" timeOffset="614">1280 51 20710,'0'-2'0,"0"8"0,2 7 0,2 6 0,4 4 0,-1 6 0,3 4 0,-2 2 0,-1-1 0,-1 1 673,2-1-678,-6 1 0,7-2-116,-3-5 1,-2 3-28,8-8 0,-9 0-264,3-5 1,-2-1 62,2 0 1,-4-5 348,3-1 0,-10-7 0,-5 4 0</inkml:trace>
  <inkml:trace contextRef="#ctx0" brushRef="#br0" timeOffset="839">1263 155 19498,'0'-27'0,"2"4"0,4 3 0,5 3 0,5 0 0,3 2 0,2 3 0,2 6 0,0 2 0,0 1 0,2-3 247,2 2 1,-6 8 15,2 2-201,-4 7 1,-9-1 258,-4 11-42,-4-4-191,-2 6 1,-2-2 57,-4 0 1,-4 8-82,-7-3 1,-6-3-95,0-1 1,0-5-52,6-2 1,-1-2-287,1-3 1,6-2-1008,-1-5 1373,1-3 0,-7 6 0,1-8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4:42.4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 20500,'6'-8'1244,"0"8"-1024,-1 8 0,-5 11 152,0 4 0,0 11-181,0 12 0,0 4 15,0 2 1,0-6-169,0 1 1,0-3-41,0 2 1,0 0-113,0-11 0,0 3-138,0-9 1,2-4-322,4-2 0,-4-4-619,4-2 1192,3 1 0,-7 7 0,6 2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4:45.5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33 19856,'0'-9'-443,"0"-7"635,0 14 1,0-3 392,0 10 0,0 7-182,0 11 1,0 2-111,0 4 1,0 9-110,0-3 1,0 3-45,0-3 0,0 5-1,0 1 1,2 1-27,4-2 0,-4-3-97,4 3 0,-4-3-217,-2-3 1,0-1 138,0-4 1,6 1-1081,-1-7 860,1 0 1,-4-7-522,4-5 803,-4 5 0,13-14 0,-5 5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4:46.4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17 135 19856,'0'-10'196,"-7"3"99,5 7 1,-6 9-60,8 8 0,0 3 68,0 9 1,0-3-173,0 3 0,0 4-7,0-4 1,6-2-161,0 1 1,5-6 70,-5 1 0,2-6-167,-3-6 87,-3 5-116,14-14 61,-14 5 0,7-8 64,-3-5 1,-4-4 28,4-7 0,-2-6-4,1 0 1,-1-6-1,8 6 1,-7-6 12,7 6 1,-2-6 8,1 6-7,4 0 0,-11 8 0,8 3 0,-6 4-3,5 8 0,-5 0-2,5 0 0,-5 8 0,6 4 1,-7 5-2,7 6 0,-6-4-102,5 4 1,-5-4 94,6-1 0,-7-1-74,7 0 0,-6-5 56,5-1 0,-7-5-3,2 6 0,-4-7-6,-2 7 3,7-8 30,-5 4 158,6-8-118,-8 0 1,0-8 12,0-4 0,2-3 35,4-2 0,-2-6-64,7 0 1,1-8 0,5 2 0,0 4 57,0 2 1,1 4 81,-1 1-52,0 9-52,1 1 0,-1 10-102,0 4 0,-7 3 89,-4 9 0,-3 5-310,3 0 1,-4 8 27,4-3 0,-4-1-71,-2 2 0,2-8-53,4 2 361,-5-3 0,15-3 0,-7 0 0</inkml:trace>
  <inkml:trace contextRef="#ctx0" brushRef="#br0" timeOffset="400">951 135 20623,'-17'-16'0,"0"5"0,1 7 0,3 8 0,1 7 0,-1 5 0,-1 1 0,1 2 0,1 3 0,1 2 894,1 3-905,3 2 0,7-2 55,0-4 1,0 2-113,0-2 1,0-6 96,0-5 1,2-2-219,3 1 162,5-3 0,7-8-103,1 0 0,-1-2 64,0-4 0,0-9 52,1-8 1,-1-8 26,0 2 1,1 2-17,-1-2 1,-6 3 6,1-3 0,-6-2 37,5 8 0,-7 0 61,2 6 108,-4-1 273,-2 1-362,0 7 0,0 10-42,0 12 1,0 3-49,0 3 0,0 1 49,0 4 1,0-2-145,0 8 0,0-6-79,0 6 0,7-8-164,5 2 1,-2-4-37,1-2 0,1 1-627,5-1 970,0 0 0,0-7 0,1-2 0</inkml:trace>
  <inkml:trace contextRef="#ctx0" brushRef="#br0" timeOffset="640">1401 14 21176,'-10'7'0,"3"5"0,1 5 0,0 6 0,2 6 0,2 4 0,2 1 0,0 1 0,0 0 0,2-1 0,2 1 0,4-3 403,1-3 1,-3 2-507,6-8 0,-7 6-179,7-6 0,-6 0-157,5-6 74,-7 1 1,4-1 5,-8 0 1,0-5-142,0-1 500,0-7 0,-16 11 0,-3-5 0</inkml:trace>
  <inkml:trace contextRef="#ctx0" brushRef="#br0" timeOffset="856">1314 135 21079,'12'-33'0,"-1"4"0,3 6 0,1 6 0,3 5 0,-1 5 0,0 1 0,2 0 0,4 4 0,4 6 0,0 6 0,-4 1 0,-3 3 0,-3 3 0,-2 4 0,-3 0 0,-7 0 0,-3 1 1289,-2 1-1289,-7 0 1,-3-6-56,-7 0 1,0 1-262,-1-1 1,-5-2 96,0-3 0,0 1-72,6-7 0,-1 6-920,1-7 1211,0 9 0,-8-5 0,-2 9 0</inkml:trace>
  <inkml:trace contextRef="#ctx0" brushRef="#br0" timeOffset="1226">848 896 19856,'-2'-18'98,"-4"1"0,4 0 137,-4 0 1,2 5 294,-1 1 289,3 7-551,-6-4 1,8 18 48,0 7 0,0 2-255,0 10 0,2 0 34,4 5 1,-3 1-232,9 0 0,-6 5 85,5 0 1,-5-5-111,6-6 0,-9-1-92,3 7 0,2-6-302,-2 0 0,-1-2 109,-5 1 0,-2 3-618,-3-8 1063,3 0 0,-14 2 0,7 2 0</inkml:trace>
  <inkml:trace contextRef="#ctx0" brushRef="#br0" timeOffset="1477">502 1345 20545,'23'8'0,"0"2"625,-2-1 0,6 7-407,2-5 0,3 5 67,3 1 1,-8-2-251,-4-3-5,4 3 0,-6-7-95,8 3 1,-8 5-576,2-5-37,-4-3 0,-2 0 341,1-8 0,-7 0-164,1 0 0,-6 0 500,5 0 0,1-8 0,5-2 0</inkml:trace>
  <inkml:trace contextRef="#ctx0" brushRef="#br0" timeOffset="1662">1176 1121 21075,'-17'1'0,"-1"5"0,1 6 0,-2 5 0,-2 4 0,-2 4 0,2 2 0,1 4 0,3 1 0,2 3 0,1 0 0,5-3 0,1-1 0,4-4 0,2-2 0,2 6 0,0-4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4:43.2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1 104 19856,'0'-17'220,"0"-1"467,0 9-278,0 1-214,0 24 0,2 3-50,4 15 1,1 7 49,5-1 0,1 0 0,-7-5 0,6 0-131,-7-1 0,9-5-144,-3 0 1,-1-10-220,2-2 199,-9 1 1,7-16-202,-4 3 148,-4-3 127,5-2 21,-7-7 0,0-3 1,0-7 0,0-8-8,0-4 1,6 2 7,0-2 0,7-5-11,-1-7 18,-4 9 1,7-1 1,-5 14-8,7-4 0,-6 9-5,1 3 0,-1 7 0,5-2 6,-5 12 1,3 3 0,-8 9 0,5 5-45,-5 0 0,5 0-6,-5-6 0,6 0-27,-7 1 61,9-1 0,-10-2 19,7-3 1,-5 1-6,5-7 11,-7 0 65,4 2-28,-8-6 0,0 3 5,0-10 0,2-5 95,4-7 0,-2-1-110,7 1 0,1-8 3,5-4 0,0-2 51,0 3 1,7-3-42,-1 8 1,0-6 32,-6 6 1,0 8-52,1 9 1,-1 4-7,0 2 0,-2 2-40,-3 4 1,1 9-100,-7 8 1,0 8-369,-6-2 230,8 3 139,-6 3 0,5-2-851,-7-5 487,8 5 133,2-14 1,1 6 345,1-8 0,-1-7 0,6-2 0</inkml:trace>
  <inkml:trace contextRef="#ctx0" brushRef="#br0" timeOffset="391">1229 52 19856,'-17'-6'73,"-1"1"1,1 1-1,0 2 1,-1 2 0,1 0-1,0 2 1,1 4-1,3 5 1,1 4 0,1 3-1,1 1 1,4 4-1,5 4 1,1 2 0,0-2-1,0 0 789,0-1-904,0-4 0,1 3-5,5-8 1,-2-6-10,8 1 1,-1-8-235,6 2 156,1-5 1,-1-6 84,0-1 1,-5-9 39,-1-3 0,-1 1-5,2-6 1,3-4 15,-4-2 0,-1 2 8,2-2 0,-3 3 4,3-3 1,-3-2-8,-3 8 0,-4 0 173,4 6 1,-2 7 155,1 4-69,-3 4 0,6 4-174,-8 4 0,-2 6-16,-4 11 0,4 3-32,-3 9 1,3-6 5,2 0 0,0-8-299,0 2 1,0 2-93,0-2 1,7 0-239,5-6 1,-3-5 117,3-1 1,0-1 459,5 2 0,8-5 0,2-7 0</inkml:trace>
  <inkml:trace contextRef="#ctx0" brushRef="#br0" timeOffset="612">1540 69 20965,'-15'-7'0,"3"7"0,6 11 0,4 9 0,2 5 0,0 1 0,0 5 0,0 2 0,2 1 0,2-1 0,4-2 0,0-2 0,-1 1 409,-3 3 0,4-6-524,-2-4 0,5 2-217,-5-2 0,0 2-669,-6-2 666,0-11 1,0 11-50,0-12 384,0 5 0,0-7 0,0-1 0</inkml:trace>
  <inkml:trace contextRef="#ctx0" brushRef="#br0" timeOffset="807">1454 225 20388,'2'-34'0,"3"-1"0,7 2 0,1 4 0,1 8 0,-3 6 0,3 5 0,1 3 0,2 3 0,1 2 0,-3 4 0,-2 4 0,-3 5 0,-2 6 0,-4 5 0,-2 3 0,-2 0 0,-2 1 0,-2-1 1113,-2 0-1145,-7 6 1,3-12-131,-7 4 0,1-3-260,5-3 0,-3-6 422,9 1 0,-9-1 0,4 7 0</inkml:trace>
  <inkml:trace contextRef="#ctx0" brushRef="#br0" timeOffset="1158">900 761 19856,'0'-17'385,"0"7"199,-7 3 1,5 10 1,-4 9-337,4 0 1,2 20-73,0-3 1,6 6-24,-1 5 1,7-4-74,-6 5 1,7-5-137,-1-1 1,-3 1-244,3 5 0,-6-10 221,5 3 1,-7-3-178,2 3 1,-4-5-112,-2 0 1,0-6-237,0 6 1,0-2 134,0 2 0,-2-4 466,-4-8 0,-4 8 0,-7 2 0</inkml:trace>
  <inkml:trace contextRef="#ctx0" brushRef="#br0" timeOffset="1382">693 1263 21014,'0'17'0,"2"0"0,3-1 0,7-1 0,3 0 0,3 5 0,1-1 0,2 0 0,2-2 0,0 1 667,2-1 0,-6-6-595,4 1 1,-3-2 92,-3 1 0,-6 3-365,1-9-751,-1 1 106,7-6 845,-1 0 0,-7-8 0,-3-1 0</inkml:trace>
  <inkml:trace contextRef="#ctx0" brushRef="#br0" timeOffset="1565">1229 1211 20867,'-12'8'0,"1"3"0,-3 6 0,-1 4 0,0 4 0,1 2 0,3 4 0,-1 0 0,1 0 0,1-5 0,2-1 142,4-3-142,2 5 0,-5-8 0,-3 6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4:48.8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26 21135,'-8'-15'0,"-2"5"0,1 10 0,3 11 0,4 11 0,2 6 0,0 5 0,0 2 0,2-1 0,4 1 0,3-2 0,3-3 623,-1-1 0,-1-8-732,2 2 1,3-3-1,-4-3 0,-1 0-612,2 0 42,-9 1 446,5-1 0,-8-6-88,0 1 321,0-8 0,0 11 0,0-5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4:49.6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35 19856,'-10'-2'0,"5"-3"998,3 3-569,2 9-269,0 5 1,5 19-19,1-8 0,8 2-83,-3-2 0,-1-4 99,1 4 0,-5-4-120,6-1 1,-9-1-155,3 0 1,-2-7 31,2-5-198,-4 5 227,5-8 133,-7 6 0,0-10-97,0-4 1,2 2-67,4-7 0,-2-1 70,7-5 0,-5-2-4,6-4 0,-1 3-128,7-3 0,-1 4 85,0 2 1,-1 5-3,-5 1 84,4 7-8,-13-4 1,12 16-9,-8 3 1,-1 5 99,-5 1 0,0 2-90,0 4 1,0-3 60,0 3-312,8-4 157,-6-2-111,13 0 169,-5-7 1,0-2 1,3-10 21,-7-4 1,5-4 67,-5-7 1,2 0-33,-3 0 1,3-1 24,4 1 0,3-2 67,-3-4 1,1 3-59,-1-3 1,3 6 76,-4 6 1,-1 1-74,2 4 0,-7 4-28,7-3 0,-8 5-21,1 5 0,3-1 2,-2 8 1,0-1-51,-6 6 0,5 1-155,1-1 1,2 0-302,-2 1 1,-2-1 224,7 0 1,1-5-837,5-1 1089,0 1 0,8 5 0,2 0 0</inkml:trace>
  <inkml:trace contextRef="#ctx0" brushRef="#br0" timeOffset="369">952 53 20452,'-6'-12'0,"-2"2"0,-1 3 0,-5 3 0,-1 4 0,-1 6 0,5 5 0,3 5 0,3 1 0,-3 0 0,0 2 0,0 3 0,5 1 213,1-2 0,2 4-64,0-2-270,0 0 83,0-6 0,2-5-19,3-1 1,-1-7 53,8 2 1,-6-6 21,5-6 0,-1-4-7,1-7 1,5 0 2,-5 0 1,-1-7-41,1 1 0,1 0 27,5 6 0,-7 0 115,-5-1 1,3 7-3,-2-1 139,0 9-133,-6-5 1,0 10-25,0 4 1,-6 3-67,0 8 1,-2 3-79,3 3 0,3-4-32,-4 4 0,6-4-233,6-1 0,-2-3-232,7-4 1,1 5 24,5-5 519,-7-3 0,13 7 0,-4-5 0</inkml:trace>
  <inkml:trace contextRef="#ctx0" brushRef="#br0" timeOffset="619">1211 18 20602,'0'19'0,"0"2"0,2 4 0,2 2 0,4 2 931,1-2-841,3 13 1,-1-17-25,1 12 1,-3-4-99,3 3 1,3-1 97,-3-4 0,-3 3-77,3-3 0,-1-2-4,7 2 0,-7-6-73,1 6 0,-3-8-194,3 2 0,1-4-64,-7-1 0,2-1-191,-2 0 0,-4-5 537,3-1 0,-10 1 0,-5 5 0</inkml:trace>
  <inkml:trace contextRef="#ctx0" brushRef="#br0" timeOffset="840">1228 243 20699,'8'-44'0,"4"3"0,3 7 0,2 3 0,1 4 0,-1 4 0,2 6 0,2 5 0,4 4 0,0 5 0,2 1 0,-2 2 0,2 2 0,-2 3 0,0 7 0,-4 5 715,-2 6 0,-9-2-712,-4 8 0,-4-6 94,-2 6 1,-8-6-286,-4 6 1,-5-8 107,-6 2 0,-2-4-342,-4-1 0,-2-1-5,8 0 0,-7-5-640,1-1 1067,4-7 0,-8 4 0,6-8 0</inkml:trace>
  <inkml:trace contextRef="#ctx0" brushRef="#br0" timeOffset="1251">692 762 19856,'-7'-18'188,"5"1"0,-12 5 316,9 1 0,-3 7-154,2-2 1,4 6-55,-4 6 0,4 9 17,2 9 0,0 6-64,0-1 1,2 4-243,4 1 0,4 3 70,7 3 1,-2-3-199,-3 3 1,3-9 24,-3-2 1,-3-2-69,3 1 1,-8 3-171,2-8 0,-4 0-1157,-2-5 707,0-1 0,0 0-26,0 0 810,0-7 0,-8 5 0,-2-5 0</inkml:trace>
  <inkml:trace contextRef="#ctx0" brushRef="#br0" timeOffset="1519">416 1194 20856,'11'17'0,"1"1"0,1-3 0,4-2 0,5-1 0,3 1 0,1 3 764,5 1 0,-4-2-623,2-3 0,-6 1-456,6-7 0,-2 6 108,2-7 0,-4 3-19,-8-2 0,0-4-75,0 4 0,-5-5-342,-1-1 0,-5 0 643,6 0 0,-8 0 0,3 0 0</inkml:trace>
  <inkml:trace contextRef="#ctx0" brushRef="#br0" timeOffset="1683">969 1107 20712,'-11'8'0,"-1"4"0,-1 5 0,-1 4 0,1 4 0,1 0 0,1 0 341,1-4 0,2 4-173,8-2-168,0 0 0,0-5 0,0-1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6.04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20046,'0'27'252,"0"-2"-282,0-8 114,0 1-24,0 7-16,0 2 0,0 13-27,0 0 0,0 1 22,0-7 0,0 9 6,0 3 1,0 4-51,0 2 0,0 5 41,0 1 0,0 5-86,0-5 1,0-2 72,0-10 1,0 2-73,0-8 1,0 0 71,0-5 0,0 2-5,0 3 1,0-4-20,0 5 1,0-3 0,0 3 1,0-3-1,0 8 0,0 0 11,0 6 1,0 0-107,0 0 1,0 0 59,0 0 0,0-6-122,0 0 1,0-6 33,0 6 97,0-7 1,0 9 15,0-8 0,0-5-4,0-7-4,0-6-10,0 18 0,0-5-41,0 11 58,0-4 1,0-2 12,0 1 1,0-1-40,0-5 0,0-1-5,0 1 0,0 5-23,0 0 1,0 7-79,0-7 55,0 0 5,0 3 246,0-7-143,0 6 158,0-7-203,0 0 24,0 7 0,0-6 34,0 5 10,0-13-70,0 5 21,0-14-15,0 14 17,0-6 0,0 7-13,0 1 0,0-6 17,0 0 0,0-6 2,0 6-2,0-8-5,0 4 139,0-8-126,0 0 26,0-7-15,0-2-68,0-1 38,0-5-11,0 14 1,0 1-13,0 10-120,0 15 124,0-5 71,0 5-70,0-8 201,0-14-167,0-5 180,0-15-142,0 8 9,0 1-67,0 1 47,0 5-77,0-5 43,0 7-5,0-7-18,0 5-11,0-13-206,0 6 0,0-8 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4:32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2167 28 19856,'-8'-10'0,"6"1"303,-3 3 594,3 4-588,2 10 0,0 7-96,0 20 1,2-3-143,3 14 1,-1-5 134,8 5 1,-1 0-293,7 6 0,-7-2-39,1-4 1,-8 2-21,1-8 1,3 6-39,-2-5 1,1-1-209,-1-5 0,-4-6-52,4-1 0,-4-7 29,-2 3 414,0-5 0,0-2 0,0 0 0</inkml:trace>
  <inkml:trace contextRef="#ctx0" brushRef="#br0" timeOffset="268">1977 668 20741,'0'17'1028,"8"6"-798,3 0 0,4 0 11,3-6 1,5 1-150,0-1 1,2-2 56,-2-3 1,-4 1-235,4-7 1,0 2-114,-5-2 1,3-4-161,-10 3 1,-1-3-389,1-2-764,-7 8 1510,4-6 0,-8 6 0,0-8 0</inkml:trace>
  <inkml:trace contextRef="#ctx0" brushRef="#br0" timeOffset="506">2565 512 19856,'-17'0'-130,"7"8"0,-5 1 865,3 9-425,-3-1 0,-3 6-16,1 0 0,2 6-126,3-6 1,-1 2-239,7-2 0,0-4-707,6 4 777,0-4 0,-7-1 0,-3-1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26.52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35 225 7569,'-6'-11'-481,"0"-1"1,0 7 849,6-7 0,-2 2 362,-3-1-440,3 3-156,-6 8 1,8 2-109,0 4 0,0 11 114,0 12 0,0 6-3,0 5 0,6 6-121,0 12 1,-1 11 108,-5 12 1,6 3-313,0 3 1,-3-38 0,0 1 238,-3 2 1,0 0-1,0 5 1,0 0-26,0-3 1,0 1 0,0 2-1,0-1 9,-1-3 1,2-2-1,-1 2 1,2 0-44,3 39 1,-3-7-47,4-10 0,2-8 130,-3-9 1,7-3-264,-6-14 0,5-1 51,-5-5 0,6-9-187,-7-3 1,3-9 130,-2-3 0,-4-5-152,3 6 342,-3-1 0</inkml:trace>
  <inkml:trace contextRef="#ctx0" brushRef="#br0" timeOffset="708">121 173 7569,'-11'-5'-49,"-1"-1"150,8 0 190,-4 6-129,8-8 1,8 7-99,4-5-21,3 4 1,10 0-34,4-4 0,5 4 83,7-4 1,5 5-122,12 1 1,-1 0 110,12 0 1,-1 0-90,12 0 0,-5 0-146,6 0 1,0 0 208,5 0 0,3 0-11,3 0 0,2 0-7,4 0 1,2 0-42,-8 0 1,8 0 41,-2 0 1,-48-3 0,0 0-41,48-3 1,-48 2-1,0 0 56,42-1 1,0-3 7,-5-4 1,-9-1-23,-3 7 0,-4-5 55,-1 5 0,-9 0-85,-3 6 0,-12 0-3,-6 0 1,-5 0-11,-6 0 0,-4 0 45,-8 0 0,-6 0-154,1 0 160,-8 0 407,4 0-545,-8 0-493,-16 0-743,12 0 732,-11-8 592,15 7 0,0-15 0,0 7 0</inkml:trace>
  <inkml:trace contextRef="#ctx0" brushRef="#br0" timeOffset="1057">2923 104 8397,'0'18'112,"0"7"0,0 1 28,0 9 1,0 0-136,0-1 1,0 8-15,0 5 1,5 4 89,1 7 1,0-2 58,-6 7 0,6-5-16,-1 5 1,1-7-116,-6 2 0,0-5 83,0-1 0,0-6-290,0 1 1,0-9 131,0 2 0,0-5-513,0-6 0,0 2 83,0-8 496,0 0 0,0 2 0,0 1 0</inkml:trace>
  <inkml:trace contextRef="#ctx0" brushRef="#br0" timeOffset="1846">121 2024 7569,'0'-10'177,"8"3"0,1 1-21,9 0-78,-1 0 1,8 6 100,4 0 0,11 0-2,6 0 1,10 0-173,2 0 0,7 0 108,-2 0 0,10-2-104,2-3 1,6 3-142,-6-4 1,8 2 128,-3-2 0,5 4 69,1-3 1,1 1 25,-1-2 1,6-2-72,1-3 1,-44 3 0,2 0 5,47-3 0,-2-3-67,2 3 0,-2-5 104,2 5 1,-6 1-133,-11-1 0,3-1 60,-3-5 0,-4 5-36,-2 1 1,-6 5 22,-6-5 0,1 7 9,-13-2 1,3 2-40,-13-2 1,-1 5-81,-5-5 0,-9 4-209,-2 2 1,-11 0-78,-1 0 35,-9-8 1,-3-7 381,-19 5 0,6 4 0,5-5 0,4-8 0</inkml:trace>
  <inkml:trace contextRef="#ctx0" brushRef="#br0" timeOffset="2179">3026 1073 7569,'-9'2'-63,"3"3"1,4 5 387,2 7 0,0 2-41,0 5 1,0 2-133,0 9 1,6 5-17,0 1 1,1 1-95,-1-2 1,-4-3-135,4 3 1,1-3-220,-1-3 1,0-5 310,-6 0 0,8-8 0,1 4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29.51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87 364 7569,'-8'-17'-1029,"-2"-1"1092,-7 1 1,6 2 418,-1 3 1,6-1 102,-5 7-332,7 0 0,-4 4 84,8-3 0,0 3-7,0-6 0,0 23-147,0 8 1,0 16 19,0 7 0,0 10 3,0 1 1,6 16-210,0 2 0,5 2-213,-5 4 0,2-2 189,-2 1 1,-5-1 125,5-4-263,4-4 124,-8 6 0,5-16-23,-7-3 0,2-4 62,4-2 1,-4-10-382,4-7 0,2-3 160,-3-9 1,3 0-465,-2-5 0,-2-9 49,7-3 637,1 2 0,-1 1 0,1-7 0,-1-2 0</inkml:trace>
  <inkml:trace contextRef="#ctx0" brushRef="#br0" timeOffset="840">0 208 7569,'12'-11'319,"-1"-1"-181,1 9 0,7-11 125,4 8-126,4-7 1,13 9 42,1-8 1,13 3 10,-3-3 1,13-1-123,-1 7 1,10-5 71,2 5 1,8-2-211,-2 2 1,1 4 208,-1-3 1,9 1-441,-3-2 0,1 4 264,-7-4 0,-4 4 8,-8 2 1,6 0-27,0 0 1,0 0 62,-6 0 1,-8 0 4,-3 0 1,-1 0-9,-5 0 1,2 0-61,-13 0 1,-1 0 205,-6 0 1,-1 0-180,-4 0 609,-4 0-488,-8 0-3,-7-7 161,-2 5-121,-8-6 978,0 8-1155,0-8 74,0 7-226,0-7 138,0 31 0,0-2-1,0 19 1,0 5 66,0 1 1,0 11-4,0 7 0,0 3-76,0 2 1,0 6-95,0 0 0,0 0 235,0-6 0,0-2-86,0-3 1,1-5 109,5-7 0,-4 0-40,4 0 0,2-6 17,-3 0 0,9-5-1,-3 5 0,-3-6 16,-2 6 0,1-7 37,-1 1 1,2-4 82,-2-1 1,-4 0-385,3-1 1,-1-5 70,2 0 1,-4-8-114,4 2 0,-4-4-541,-2-1 79,7-1 0,-5-6 684,4 1 0,-4-8 0,-2 3 0</inkml:trace>
  <inkml:trace contextRef="#ctx0" brushRef="#br0" timeOffset="1392">0 1869 7813,'18'0'297,"-1"0"0,6 0-87,0 0 1,13 0-24,-1 0 1,11 0-5,0 0 1,12 0 22,5 0 0,5-2 137,1-4-413,8 4 0,1-6 210,9 8 1,1 0 0,5 0 1,-5 0-97,4 0 1,-3 0 83,-3 0 0,-1 6-230,-5 0 1,5 0 50,-5-6 1,-8 0-90,-3 0 0,-6 0 7,1 0 1,-1 0 47,-11 0 0,2-6-70,-14 0 0,-7-6-584,-10 7 270,4-1 0,-10 4 19,0-4 449,0 4 0,-24-5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31.67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53 225 7569,'0'-17'0,"0"5"100,0 1 157,0 7-128,0-4 0,0 10-44,0 4 0,6 5 269,-1 13-163,9 10 1,-5 10-33,9 8 1,-1 10-7,0 7 0,1 2-125,-1 10 1,0 1 147,0 10 1,-5-1-375,0 7 1,-3-8 374,3 2 0,1-5-115,-7-7 0,0 3-106,-6-8 1,0-8-79,0-9 0,5-6 48,1-6 0,0 0-123,-6-11 0,0 1-400,0-13 47,0 0-166,0-5-103,0-1 819,11-29 0</inkml:trace>
  <inkml:trace contextRef="#ctx0" brushRef="#br0" timeOffset="728">1 242 7569,'0'-17'0,"8"2"-2,3 3 1,5-3 31,1 3 1,8 3 250,4-3 0,5 6-64,7-5 0,9 1 9,7-1 1,14-3-38,-2 9 0,12-1-264,0 6 0,5-2 177,7-4 0,1 4-96,4-4 1,-47 5-1,0 0 87,47 1 0,1 0-102,-1 0 1,2 0 71,-7 0 1,5 0 15,-6 0 0,6-5-125,-6-1 1,-2-6 62,-9 7 0,-4-7-3,-8 6 0,-7-1 66,-5 1 0,-5 4 6,-6-4 1,-4 4-77,-7 2 0,-6 0 96,0 0-235,-8 0 127,4 0 429,-16 0-383,7 0-118,-14 0-487,5 0 444,-7 8 53,0-6 57,0 6-36,0-1 93,-7-5 1,5 8-12,-4-4 40,4-4-1,2 13-71,0-6 0,0 11 113,0 3 1,0-2-64,0 8 0,-2 0 50,-4 5 0,4 8-71,-3 5 1,-3 8 83,2 3 0,-1 7-105,1-1 0,4 3 3,-4 2 0,4 0-73,2 0 1,0-7 61,0-4 1,0-5-29,0-1 0,6-2 37,0-4 1,5-2 109,-5-3 0,2-7-79,-3 1 0,-3 0-135,4-7 0,2 3-17,-2-2 0,1-2-104,-1-4 1,-4-2-89,4 8 0,1-2 97,-1 2 1,2 1-122,-2-7 0,-4 6-143,3-6 464,-3 8 0,-2-4 0,0 7 0</inkml:trace>
  <inkml:trace contextRef="#ctx0" brushRef="#br0" timeOffset="1442">278 2058 7569,'17'0'-221,"0"0"0,2-2 221,5-3 0,-5 3 0,15-8 347,1 4 1,3 4-70,14-3 1,-4 3-69,10 2 0,5-6-51,6 0 0,3 0-240,8 6 0,1 0 154,5 0 1,1-5-109,-1-1 0,-5 0 136,0 6 1,-6-2-29,5-4 0,-7 4 6,2-3 1,-4 3-16,-1 2 0,-1-6 34,0 0 0,-8 0-27,-3 6 0,0-5-44,-6-1 1,1 0 5,-12 6 0,5 0-82,-6 0 0,1-6 73,-7 1 0,1-1-13,-1 6 1,1 0-60,0 0 0,-3 0 205,-3 0 1,4 0-242,-5 0 0,-1 0 88,2 0 0,-6 0-191,6 0-39,-8 0 296,4 0-108,-8 0 15,-7 0-6,-2 0 399,-8 0-279,-16 0-165,13 0 0,-15-2-155,13-4-362,3 4 358,-6-13 1,8 5 232,0-7 0,-8 0 0,-1-1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35.90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243 381 7569,'0'-10'412,"0"3"-61,0 7-151,0 23 0,2 2 111,3 27 1,3-2-15,4 13-194,3 8 0,-5 0 49,7 4 1,-6 8-220,1-2 0,-8 5 300,2-11 1,1 6-76,-1-6 0,0-6-110,-6-6 1,6-7 69,-1 2 1,3-10-365,-2-2 157,-4-8 1,11 2-613,-7-11 514,7 4 1,-11-14-168,4 4 0,-4-4-68,-2-1-359,0-1 781,-8 0 0,-1-7 0,-9-2 0</inkml:trace>
  <inkml:trace contextRef="#ctx0" brushRef="#br0" timeOffset="893">1 191 7569,'2'-17'510,"3"-1"-297,5 9 1,15-5-38,4 8 1,15-5-33,14 5 0,3-5 45,14 5 0,4-6 147,1 7 0,11-3-1730,1 2 1525,8 4 0,-6-5-143,4 7 1,-47 0 0,0 0-66,47 0 1,-2-2 210,2-4 0,-8 4-2,2-4 0,-3-2-96,-3 3 1,-7-1 30,-4 6 1,-4-2-12,-2-4 1,-9 4-15,-8-3 0,-8 3 1,-9 2 1,-3 2-89,-3 3 1,-4-3 71,-8 4 1,-5-2 635,-1 2 1,-5-4-726,6 3 265,-9-3-289,5-2 234,-8 0 49,0 8-174,0-6 76,0 13 1,6-11-63,0 8 1,-1-7 208,-5 7-102,0-8-72,0 11 1,0-11 15,0 7 1,0-5 73,0 6 1,2-6-144,4 5 1,-4 1 61,4 5 1,-4 8-8,-2 4 1,2 3 5,3 3 0,-3 7-93,4 4 1,-2 12 48,2 5 0,-4 12-15,3 6 1,-3 11-293,-2 6 0,-5-4 115,-1-1 1,-6 1-32,7-2 0,1-7 111,9-11 0,1-4 335,11-7 1,-3 2-128,9-7 0,4-2 62,2-10 1,-2 2-39,1-8 0,-1 6 191,2-5 1,4-1-46,-4-5 1,-4-1-68,-2 1 0,2-6-9,-2-1 1,0-6-154,-6 1 1,0-4-167,1-2 0,-7-1 48,1-5 1,-8-1-591,1-5 470,-3-3 1,-6 4 69,-7-12 0,-8 3-107,-16-9 0,-7 6-189,-4-5 0,-14-1-44,-9-5 0,-2 5-138,-10 1 0,-11 1 354,38 5 0,-2-1 0,0-1 0,-1 0-190,-6 4 0,-1 0 0,-1 0 0,0 1 338,-2 1 0,1 2 0,-2-1 1,0 0 26,-2 0 0,1 0 0,1 0 0,0 0 71,1-1 1,1 2 0,1 1-1,1 1-63,3 0 1,1 0-1,7 0 1,1 0-10,-46-3 0,17 0-134,12 0 0,15-6-610,14 0 789,11-7 0,2 1 0,8-7 0,2 2 0,3 4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33.88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69 173 7569,'0'-9'-23,"0"-1"289,0 4 130,0 4 0,0 8-249,0 11 0,2 14-184,4 4 0,-2 15 410,7 13-161,1 4 1,3 10-31,-3 4 0,3 9-199,-3 2 0,3 1 131,2-7 1,-1 6 34,-5 1 1,3-3-77,-8-9 0,5-5 105,-5-6 1,5-9-330,-5-3 1,6-6-39,-7-6 0,7-6-168,-6-11 0,5 2 18,-5-8 0,2-6-789,-3-5-111,5-1 1239,2-11 0</inkml:trace>
  <inkml:trace contextRef="#ctx0" brushRef="#br0" timeOffset="797">0 208 7517,'0'-17'-52,"2"5"97,4 1 0,5 1 105,12-2 0,4-1 90,8 7 1,9-7-98,8 1 1,2 4 130,9 3 0,3-3-99,9 2 0,-2 1-419,7 5 1,7 0 346,5 0 0,6-6-22,-6 0 1,0 0-2,-5 6 0,-1 0-63,1 0 0,-7 0 30,1 0 1,-2 0 19,2 0 0,-4 0-132,-8 0 1,-8 0 73,-3 0 0,-6 0-73,-6 0 1,-10 0 53,-7 0 1,-8-6 17,2 1 1,-3-1 17,-3 6 4,-8-8 272,7 6 0,-14-7-256,3 3-51,5 4 30,0-6 1,1 8-74,1 0 69,-1 0 0,1 2-5,-1 4 0,-1-2-23,1 7 0,-1-7-1,-4 2 0,-4-2 301,4 2-225,-5-4 1,-1 7 148,0-3 0,6-2-48,0 7 0,0-5-4,-6 6 1,0-7-101,0 7 1,0-1-61,0 7 143,0-1 0,0 2 7,0 4 0,0-2-137,0 8 0,6 0 61,-1 6 1,3 7-126,-2 4 1,-4 10 66,3 1 1,3 9-60,-2-3 1,0 4 57,-6 3 0,5-1-76,1 0 1,2-2 53,-2-3 1,3 3-16,9-4 0,-5-3 6,4-3 0,-3-3 19,9-2 0,-4-8 129,-2-3 0,6-5-82,0-1 1,0-3 60,-5-3 0,-1 2-11,0-8 1,-5 8-29,-1-2 0,-1-3-55,2 3 0,3-6-95,-4 6 0,-1-8 163,2 2 1,-3 2-35,3-2 1,1-5-468,-7-7 0,5-5-39,-5 6-373,8-9 0,-11 5 149,9-8 1,-8-2 673,2-4 0,-12-3 0,-4-9 0</inkml:trace>
  <inkml:trace contextRef="#ctx0" brushRef="#br0" timeOffset="1349">225 2006 6797,'17'0'306,"3"6"84,3 0 1,3 0-95,9-6 1,7 0-66,4 0 0,12 0-4,5 0 0,12 0-54,6 0 1,6-2-210,5-4 1,-2 4 202,8-4 1,-2 4-374,2 2 0,-44 0 0,0 0 273,-2 0 0,0 0 1,-1 0-1,-1 0 37,48 0 1,-2 0 80,2 0 0,2 0-31,-7 0 0,-5-5-409,-2-1 0,-11-6 253,6 7 0,-10-3-61,-7 2 1,-5 4-151,-7-4 0,-8-1-159,-3 1 1,-11 0 225,-1 6 0,-8 0-480,2 0 1,-9 0 85,-3 0 540,7-6 0,-9-3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38.3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17 225 8299,'10'23'244,"-4"0"1,-2 8-183,1-2 0,-1-2-83,8 2 1,-3 0 88,3 5 1,3 1-118,-3-1 1,-3 1 100,3 0 0,-2-1-76,1 1 1,3-1-119,-9 1 0,3-6-167,-2-1 1,-4-4-34,3 4 1,-3-6-759,-2 1 1100,0-12 0,-7 4 0,-3-5 0</inkml:trace>
  <inkml:trace contextRef="#ctx0" brushRef="#br0" timeOffset="314">0 208 7569,'27'-17'-37,"6"7"1,-6 1 136,7 3 0,1 4 38,-1-4 1,9 12-91,3 5-28,-4 5 0,2 9 96,-3 4 1,-5 3-145,4 3 1,-3 5 4,-2 1 1,-3 5 104,-3-6 1,-4 6-110,-8-6 1,-1 7 50,-5-7 0,-5 0-71,-12-5 1,-3-1 4,-9 1 0,-7-2-80,-4-4 1,-9-5 75,-2-6 1,-6-1 7,5 0 1,-5-1-128,6-5 0,-1 3 84,7-9 0,1 1-247,4-6 1,4 0 327,8 0 0,0 0 0,-1 0 0</inkml:trace>
  <inkml:trace contextRef="#ctx0" brushRef="#br0" timeOffset="567">1003 606 8500,'0'17'344,"0"8"-152,0 4 0,0 2 0,0-3 0,2 5-119,4-4 1,-4 2 84,4-2 0,1 1-408,-1-7 0,2 6-82,-3-6 1,-3 0-732,4-5 1063,-4-9 0,6 7 0,1-7 0</inkml:trace>
  <inkml:trace contextRef="#ctx0" brushRef="#br0" timeOffset="699">986 329 7569,'8'-9'0,"1"1"0,8 8 0</inkml:trace>
  <inkml:trace contextRef="#ctx0" brushRef="#br0" timeOffset="1080">1401 589 7638,'-12'-10'54,"1"4"0,-1 4 124,-5 2 1,0 6-28,-1 0 1,1 5 162,0-5 0,7 7-454,4-1 75,5 3 1,1 3-30,0-1 1,3-5-168,9-1 1,-1 1 117,12 5 0,2-6 117,-1 1 1,4-2-84,-5 1 0,2 4 2,-2-3 1,-3-2 175,3 1 0,-10-1 42,-1 1 60,-8 5 1,3-7-68,-7 8 1,-2-5 92,-3 0 0,-11-3-91,-7 3 0,-2 3-43,2-3 0,4-5-173,-4-1 1,4 2 139,1-3-944,1 1 914,0-6 0,-1 0 0,1 0 0</inkml:trace>
  <inkml:trace contextRef="#ctx0" brushRef="#br0" timeOffset="1321">1678 173 7808,'0'20'736,"0"3"-599,0-4 1,1 14 83,5-5 1,-4 5 87,4 2 0,2 1-51,-3 5 1,7-5-76,-6 4 1,5 3-206,-5-3 0,7 2 86,-1-1 1,-2-5 118,1 5 1,-1-11-575,1-1 0,3-8-829,-9 2 1,1-4 1219,-6-1 0,8-1 0,2 0 0</inkml:trace>
  <inkml:trace contextRef="#ctx0" brushRef="#br0" timeOffset="1504">1557 606 7569,'0'-17'304,"7"-1"0,3 9-432,7 3 121,8 4 1,-4 2 52,8 0 1,0 0 15,5 0 0,3-6-407,3 0 1,-3 1 140,3 5 1,-3 0 203,-3 0 0,1 0 0,-1 0 0</inkml:trace>
  <inkml:trace contextRef="#ctx0" brushRef="#br0" timeOffset="2007">2075 589 7462,'0'17'-106,"2"0"413,4 0 0,-4 3-64,4 3 0,-4-4-155,-2 4 1,5 2 10,1-2 1,0 0-189,-6-6 0,0 1 30,0-1-50,0 0 1,0-5-54,0-1 148,0-7-10,0 4 1,0-22 59,0-3 0,-6-4 2,0 4 0,1-1 18,5 1 0,2 0-81,3-1 1,-1 1 9,8 0 0,-1-2-181,6-4 0,7 9 67,-1-3 1,0 5-65,-6 1 1,0 1 39,1 4 0,-1 4-22,0-3 0,-5 3-69,-1 2-11,1 0 111,5 0 160,0 0 1,-5 0 221,-1 0-109,-7 0-7,12 0 0,-15 2-31,5 3 0,-4-1 28,-2 8 0,0-6 24,0 5 0,0-5 109,0 5 1,0 1-90,0 5 1,0 1 88,0-1 1,0 0-116,0 0 0,0 1-16,0-1 0,0 0-43,0 1 1,6-7 52,0 1 0,5-7-205,-5 7 1,6-6-287,-7 5-303,9-7-87,-5 11 750,9-13 0,-1 14 0,0-7 0</inkml:trace>
  <inkml:trace contextRef="#ctx0" brushRef="#br0" timeOffset="2158">2490 295 7352,'10'0'-339,"-2"0"0,-1 7 1,3 3-1</inkml:trace>
  <inkml:trace contextRef="#ctx0" brushRef="#br0" timeOffset="2660">2629 191 7569,'9'0'-167,"-1"7"0,-2 3 391,0 7 0,-1 8 359,-5 4 1,6 4-404,0 1-53,7 1 1,-9 5-87,8 1 1,-3 1 116,3-2 0,1-3-186,-7 3 0,6-3 92,-7-3 0,1-1-153,-6-4 1,0 1-113,0-6-88,-8-1 186,-1-6 49,-9-7 104,9-3 1,-5-9-67,9-3 1,-1-5 22,6-7 0,2-1-12,4 1 1,-3-6 20,9 0 1,-1-2-45,7 2 1,5 4-73,0-4 0,0 5 62,-6 7 0,6-3-7,0 9 0,6-3-69,-6 2 1,6 4 24,-6-4 0,2 10 21,-2 2 0,-4 7 11,4-1 1,-9 3 158,-3 3 0,-7 5 73,2 0 1,-4 0 91,-2-6 0,0 0-95,0 1 0,-8-1 4,-3 0 1,-5-1 52,-1-5 1,0 3-33,-1-9 0,-5 1-357,0-6 0,0 0 119,6 0 0,5 0-1192,1 0 678,7 0 555,-4 0 0,8 0 0</inkml:trace>
  <inkml:trace contextRef="#ctx0" brushRef="#br0" timeOffset="2952">3320 571 7569,'0'18'502,"0"-1"0,0 0-268,0 0 0,6 1-62,0-1 0,7 6 58,-1 0 0,3 0-45,3-6 0,-1-5-138,0-1 1,6-1 90,0 2 1,0-5-51,-5-7 0,5 0 25,0 0 1,0 0-52,-6 0 1,0-7 19,1-5 1,-7-3-36,1-3 1,-8 1-55,1 0 1,-3 0 69,-2-1 0,-2 1-542,-3 0 0,1-1 49,-8 1-1145,1 0 1575,-7 0 0,1-1 0,0 1 0</inkml:trace>
  <inkml:trace contextRef="#ctx0" brushRef="#br0" timeOffset="3235">4064 35 7569,'0'-9'1109,"0"1"-498,-8 23 1,6-1-210,-3 14 1,3 7-120,2 5 0,0 8-88,0-1 0,0 3-70,0 1 1,2 1-5,3 0 1,-3-6-84,4 0 0,2-1-76,-2 1 0,-1 2-269,-5-8 1,0 0-581,0-5 0,0-8 417,0-4 1,0 2-1100,0-2 1569,-7 0 0,5-6 0,-6 1 0</inkml:trace>
  <inkml:trace contextRef="#ctx0" brushRef="#br0" timeOffset="3417">3874 519 7569,'0'-17'0,"2"2"588,3 3-224,5 4-137,7 8 1,1-5-200,-1-1 1,8 0 84,4 6 1,-2 0-89,1 0 0,1 0-301,6 0 0,-1 0-974,1 0 1250,-8 0 0,6 8 0,-6 1 0</inkml:trace>
  <inkml:trace contextRef="#ctx0" brushRef="#br0" timeOffset="3782">4272 658 7569,'17'0'-228,"0"0"1,0-6-28,1 0 392,-1-7 1,0 11-47,1-4-56,7-4 1,-4 3 46,8-5 0,-8-1 51,2 7 1,-4-7-20,-2 1 0,1 2 32,-1-1 0,-8 5 10,-3-5-21,4-1 6,-8-5 4,5-1-143,-7 1 0,-7 8-66,-5 3 1,-3 4 80,-2 2 0,-7 0-39,1 0 1,0 2 63,6 4 0,-6 3 28,0 8 1,0 1 57,6-1 1,5 6 153,1 0 1,1 2-129,-2-2 1,5-4 82,7 4 0,0 2-219,0-1 0,2-1 124,3-6 1,5 0-500,7 0 1,8 1 217,4-1 1,6-7-628,5-5 0,2 3 766,4-2 0,4 0 0,-5-6 0</inkml:trace>
  <inkml:trace contextRef="#ctx0" brushRef="#br0" timeOffset="4215">5084 485 7569,'-17'-10'-37,"0"2"-35,-1 8 1,-1 2 188,-4 4 1,2 4 307,-8 7 0,6 0-124,-6 1 1,8 1-132,-2 4 1,12-2-235,5 8 0,4-8 64,2 2 1,0 2-69,0-2 1,8-2 10,3-9 0,10 1-9,2-7 1,6 0 72,-6-6 1,8 0-127,-2 0 1,-2-2-60,1-4 1,-1-5 99,2-13 1,-2 3 80,-4-7 1,-4-1-44,4-6 1,-3 4 78,-3-3 0,-6 1-98,1-13 1,-2 6 2,1-6 1,3-1 39,-9-4 1,7-1 14,-6 0 0,-1 4 244,-5 7 1,0 3-92,0 15 1,-2 2 412,-3 9 1,1 5-221,-8 7 0,7 7-90,-7 5 0,2 11-7,-1 6 0,3 9-28,8 2 0,0 8-121,0-1 0,2 3 107,4 1 1,4 1-298,7 0 1,6 0 84,0 0 0,2-2-1096,-2-4 0,-2-2 1102,8-3 0,-8-5 0,4 6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5.89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0 759 7196,'18'-11'-249,"-1"-1"0,0 1 186,1-7 1,5 1 146,0 0-37,7-8 1,-8 4 34,6-8 1,-5 0-58,6-6 1,-6 1 73,6-1 1,-6 1-94,6-1 1,-8-1 25,2-5 0,-5 3-26,-7-8 0,3 7-3,-9-1 0,1 3 11,-6 3 1,0 7-8,0 4 1,-2 9 121,-4 3 1,-3 7-71,-9-2 1,7 8 58,-1 10 0,1 1-73,-6 16 0,-1 2-18,1 9 0,0 4-14,-1 8 1,3 0-1,4 0 1,3 0 29,8 0 1,0 0-8,0-1 1,2-1-45,4-3 1,9-5 34,8-8 1,8-1-46,-2-4 1,3-4 37,3-8 1,-1-7-88,1-4 1,1-5 80,5-1 0,-7-1-176,1-5 1,0-4 61,-7-7 1,-3-8 32,-2-4 0,-3 2-20,-3-2 1,-2 6 37,-3-6 1,-4 6 83,-8-5 0,0 6-139,0-1 226,0 4 1,0 2-50,0 0 186,0 7-146,-8 2 0,6 16 36,-4 4 1,4 3-93,2 2 0,0 6 6,0 0 1,0 6-101,0-6 0,0 6 65,0-6 0,8 6-185,3-6 0,-1 0-26,2-6 0,-3 1-14,3-1 1,3-6-91,-3 1 0,-3-2 287,3 1 0,-8 4 0,3-5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6.05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35 53 7569,'-17'-27'11,"7"10"-509,2 9 234,8 8 0,2 0 19,4 0 1,-2 0 244,7 0 0,1 8 0,13-6 0,2 5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6.42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173 1 7569,'-23'0'361,"0"0"-226,-8 0 1,12 2-283,-4 4-104,4-4 313,1 13 1,9-6 472,3 9-573,4-1 0,4-2 17,4-3 0,9 1-66,8-7 1,2 8 54,-2-3 0,-4-1 25,4 1 0,2 1-10,-2 5 0,1-5-12,-7-1 1,-6 1 13,1 5 0,-8-5 23,1-1 1,-3-5 71,-2 5 0,-2-1-49,-3 1 1,-5 3 80,-7-8 0,0-1-86,-1-5 1,-5 6-42,0 0 0,-6 0-111,6-6 0,0 0-210,6 0 1,0 0-314,-1 0 649,9 0 0,1-8 0,8-2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8.6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20255,'0'27'283,"0"12"-201,0-5 1,0 5 16,0-5 1,0 9-33,0 3 1,0 9-20,0 3 1,0 2 41,0-3 0,0 3-126,0 3 1,0 4 25,0-3 0,0-5-42,0-1 1,0 2 41,0-3 1,0 1-18,0-6 1,0 0 9,0 0 0,0-1 20,0 1 1,0-2-18,0-4 1,0 4 17,0-4 0,0 4-46,0 2 0,0 0 9,0 0 1,0 6-6,0-1 0,0-1-22,0-10 1,0 2-11,0-7 1,0-1 79,0-5-9,0-1 1,0 6 30,0 1 0,0-7-54,0-5 1,0 0-46,0 6 1,0 5 51,0 0 1,0 1-47,0-7 1,0 3 4,0 3 0,0-1-9,0 7 1,0-8 52,0 2 0,0-3-31,0-2 0,0-7 133,0 1-144,0-8 145,0 12-78,0-6 0,0 7 32,0 1-40,0-8 12,0 6-11,0 1-4,0-5-5,0 11 4,0-13-4,0 0 40,0-2 3,0 0-34,0-6 4,0 14-95,0-6 91,0-8 6,0 4-14,0-21 55,0 6-41,0-1-7,0-5 8,0 14-16,0 1 4,0 2-51,0 14 45,0-6 74,0 0-41,0-2 8,0-8-27,0 0 1,0 1-47,0-9-357,0-1 0,0-8 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6.65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16 7569,'0'-9'244,"0"3"113,0 12 0,0 3-100,0 9 1,0 7 63,0 3 0,6 11-229,-1 1 1,1 8 90,-6-2 1,6-1-73,0 1 0,5-6 84,-5 6 0,7-7-327,-1 1 1,-2-4 151,1-1 1,-5-6-633,5 0 0,-5-6 27,6 5 1,-8-6-844,1 1 1428,-3-4 0,-9-2 0,-3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6.82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52 7569,'7'-17'24,"3"7"-18,7 4 0,8 4-37,4 2 1,4 0 159,1 0 0,3 0-137,3 0 0,4 0-32,8 0 0,-2-1-799,-4-5 839,4 4 0,-6-6 0,8 8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7.2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139 69 7569,'-17'8'-93,"2"-4"200,3 7 0,-1 1-57,7 5 1,-2-1-49,2-5 1,5 4 123,-5-3-240,12 3 0,3 1 67,8-5 0,1-1 18,-1-4 1,0-4 97,1 3 0,-1-5-8,0-5 1,-5 3-36,-1-4 1,1-4 38,5-1 0,-7-5 353,-5-1-247,-3 0 0,-2-1 5,0 1 1,-5 0-36,-1 0 1,-10 1-130,-1 5 1,0-5-61,-6 5 0,-2 1-159,2-1 0,0 7 69,5-2 0,1 4-330,0 2 468,0 0 0,-1 0 0,1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7.64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0 615 7569,'18'-8'0,"-1"7"-101,0-5 0,3-2-153,3 2 0,-4-5 485,4 5 0,-2-5-12,2 5 1,-2-8 16,8 3 1,-8-5-76,2-1 0,2 0-125,-2 0 1,2-1 29,-2 1 1,-4-2-14,5-4 0,-5 2 0,-2-8 0,-5 6-124,-1-6 0,-1 2-46,1-2 1,-3-4 50,-8 5 0,0 1 24,0-2 0,0 6 41,0-6 0,-6 14 74,0-3 1,-7 11 24,1-5 72,-3 8 0,-2 4-81,-1 12 0,1 5 8,0 6 1,0 4-28,-1 8 1,9-1 6,3 1 1,4 1 6,2 5 1,0-3-17,0 8 1,0-2 7,0 3 0,2 1-55,4-8 0,-2 2-146,7-1 0,-1-5-214,1 4 1,3-9 171,-9-2 1,7-2-114,-6 2 1,5 1-661,-5-7 940,0 1 0,1 1 0,3 1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7.79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35 7569,'27'-9'223,"5"-1"126,-3 4 0,12 4-479,5-3 0,4 3 163,2 2 0,-1 0-33,1 0 0,-7 0 0,-3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8.57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174 0 7569,'-23'0'191,"-1"0"-191,-6 0 0,11 0 15,-5 0-5,5 8 1,4 2 259,3 7-115,5 0 1,7 0-148,0 1 0,7-1-8,5 0 1,11 1-101,6-1 1,3-6 78,3 1 1,0-2 64,-1 1 1,-1 4-29,-4-3 1,-4-2 113,-8 1 1,-2 1-32,-3 5 0,-4 0-22,-8 1 1,-2-1-13,-4 0 1,-4 0 17,-7 1 0,0-7-115,-1 1 0,-5-6 91,0 5 1,-2-7-364,2 2 0,2-2 120,-8 1 1,8-3-540,-2 4 0,10-4 723,1-2 0,8-8 0,-3-1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8.94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0 278 7569,'18'0'335,"7"0"1,-6-2-213,4-4-84,4 4 0,0-12-39,7 9 1,-5-7 84,0 6 0,-2-5-269,2 5 1,1-7 125,-7 1 0,2-3-49,-2-3 0,-5 7 82,-1-1 0,-2 1-121,-9-6 1,0-1-19,-6 1 1,0 5 84,0 1 1,-2 1 60,-4-1 0,-5-3 4,-12 9 1,2-1 78,-8 6 0,6 0-86,-6 0 0,2 8 155,-2 3 0,-2 4 4,8 3 1,0 1 14,6 4 0,2-2-86,3 8 0,-1-8 9,7 2 0,0 2-56,6-2 1,8 0 49,3-5 1,5 3-122,1-4 0,6 4 62,0-9 0,8 1-252,-2-1 0,1-3 52,-1-3 0,10-4-175,-5 4 364,5-4 0,-5-2 0,1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9.17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53 1 7569,'-10'11'119,"4"1"0,-1-1 248,1 7 0,0 5-100,6 0 1,-6 7 35,1-1 0,-1 6-25,6 5 1,0-3-41,0 3 0,2 2-212,4-1 0,-5-1 62,5-5 1,-2-3-359,2-3 0,-4 2 38,3-8 0,-3 2-217,-2-2 1,0-4 448,0 4 0,0-4 0,0-1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9.59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52 7569,'17'-10'48,"0"5"-48,8 3 0,-3-4-228,6 0 100,1 0 0,8 6 153,3 0 0,-3-2 162,3-3 0,2 3-207,-1-4 1,1 4 26,-2 2 1,-1 0 103,7 0 1,-8 0-64,3 0 0,-11 0 97,-1 0 0,-14 0 149,3 0 64,-5 0-224,-3 0 1,-10 0 112,-12 0 1,-3 6-172,-2 0 0,-6 7 67,-1-1 0,7 1-195,6-1 1,1 3 97,-1-4 1,3 5-173,8 1 40,0 0 1,8 1-44,3-1 1,10 0 14,2 1 0,6-7-52,-6 1 0,6-1 161,-6 6 0,0 3-44,-6 3 1,1-4 58,-1 4 0,-2-4-88,-3-2 298,-4 1 0,-8-1-26,0 0 1,-2-5-120,-4-1 0,-10-7-26,-7 2 1,-5 2 9,5-3 1,-8 1-167,2-6 0,2 0 52,-2 0 1,6 0-228,-6 0 0,10-2 34,2-3 248,0 3 0,15-21 0,-6 3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50.00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87 243 7569,'-2'11'867,"-3"1"-516,3-1 1,-4 1-457,12-1 108,3 1 0,9-1 14,-1 1 1,8-3-69,4 3 1,-2 1-17,1-7 1,-1 0 142,2-6 0,2 0-80,-8 0 1,6-2 100,-6-4 0,-2-3 119,-10-9 1,5 7-106,-5-1 1,-1-5 97,2-6 1,-9 0-101,3 6 1,-4-6 7,-2-1 0,0 1-74,0 6 1,-2-6 48,-4 0 1,-9 0-244,-8 6 0,-6-1 54,6 1 0,-10 2-193,-1 3 0,-1 4-34,-5 8 0,3 0-171,3 0 0,-1 8 29,1 4 1,1 5 465,4 6 0,4-4 0,8 6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37.84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19151,'0'27'214,"0"6"0,0-7 61,0 9-220,0 0 8,0-8 1,0 5 9,0-3 1,0 4 27,0 1 1,0 3 5,0 3 1,0-3 32,0 3 1,0 2-52,0-1 0,0 5-44,0-6 1,0 8 15,0-2 1,0 4 0,0 2 0,0 0-10,0 0 0,0 5-79,0 1 1,0 2 44,0-3 1,0-3-94,0 4 1,0 1-37,0-1 1,0-2 71,0-10 0,0 2-18,0-8 0,0 6 38,0-5 1,0 5-7,0-6 1,0 0-15,0-5 0,0 0 6,0-1 1,0 1 1,0-1 0,0-5 0,0 0 1,0 0 53,0 5 1,0 1-41,0 0 0,0 5-58,0 0 1,0 6 27,0-5 0,0-1-55,0-5 50,0 7 0,0 0-60,0 4 89,0-3 1,0-3-2,0 0 1,0-5 179,0-6-187,0 0 1,0 11 82,0 0 1,0-5-64,0-6 0,0-6 6,0 6 1,0-6-63,0 5-23,0-6 112,0 10-12,0-13 195,0 14-137,0-14-12,0 6-34,0 0 10,0 2-63,0 8-34,0-1 33,0 1-24,0-8 230,0-2-174,0-8-10,0-7 75,0 5-33,0-5 12,0 7-27,0 0-7,0 1-181,0-1 117,0-7-284,0 5 163,0-13-204,0 5 245,0 1 104,0-6 0,0 6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50.36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0 777 7569,'27'-18'51,"-4"1"1,4 0 134,2-1 1,-2-5-5,2 0 0,-2 0 182,1 6 0,5-6-102,-4 0 0,-2-6-79,2 6 1,-6-8-241,6 2 1,-8-3 90,2-3 1,-6 1-110,-5-1 0,3-5 4,-4-1 0,-3-1-9,-2 2 1,-4 5 76,-2 0 1,0 3-37,0 9 0,-2 5 137,-4 7 0,-5 7-88,-12-2 1,1 12 191,-6 6 0,-1 11-47,-6 5 1,6 5-75,1 2 0,5 1 51,-6 5 1,9 1 13,3 4 1,2 4-8,9-4 1,0 4 79,6 2 0,2-2-91,4-4 0,4 4-18,7-4 1,0-4-225,0-1 1,1-5 90,-1-1 0,0-1-640,1 1 0,-7-8 115,1-4 0,-8 2 548,1-2 0,5 8 0,0-4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50.51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0 7569,'35'0'1947,"3"0"-2145,8 0 1,0 0-664,12 0 0,2 0 428,-3 0 249,9 0-101,-5 0 1,8 0-1,1 0 1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51.53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0 7569,'9'0'348,"1"8"-62,-4 4 1,-4-1-92,3 6 0,-3-1-11,-2 13 0,6-3 11,0 3 0,5 2-170,-5-8 0,2 6 46,-2-6 1,-2 0-96,7-6 1,-5-1 100,5-5-188,-7 5 1,12-14-4,-5 3 1,4-3-13,3-2 1,-7-7 73,1-5 0,1-9 49,10-2 0,-9-2-92,3 2 0,-3 4 79,3-4 0,-6-2 11,1 1 1,-8 1 2,1 6 1,3 6 7,-2-1-114,0 8-6,-6-3 110,7 7 1,-3 7-11,8 5 1,-6 3 24,5 2 0,-5 1-30,5-1 0,-1 0 35,1 1 1,5 3-41,-5-4 0,5 4 3,1-9 0,0-3-54,1 3 6,7-8 156,1 3 0,5-9-67,-8-3 0,0-5 123,-11-7 0,1-1-81,-1 1 0,1 0 116,-7 0 0,0 5-77,-6 1-176,0-1 1,0-5 61,0-1 1,0 7-116,0-1 1,-6 7-399,0-7 1,1 6 55,5-5 470,0 7 0,-8-11 0,-2 5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51.88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1 190 7569,'0'18'114,"0"-1"23,0 0 1,0-5 145,0-1-232,0 1 0,2 5 125,3 1 0,1-9 0,11-3 0,-1 2-91,13-3 1,-4 1 57,9-6 1,-3-2-150,9-4 0,4-3 78,3-8 0,-3-1-41,2 1 0,-6-2-9,6-4 0,-9 3 87,-3-3 1,-7 4-22,-9 2 0,-9 0-8,-3-1 0,-4 1 67,-2 0 0,-10-1 10,-7 1 1,-8 0-167,-10 0 1,-5 7 85,0 4 0,-2 4-312,1 2 0,5 0 130,-5 0 0,7 6-238,5 0 0,4 7 75,8-1 1,1 3-54,5 2 1,3 3-77,8 3 1,0-2 396,0 8 0,8-1 0,1 7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52.66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1 398 7456,'9'11'307,"-3"1"1,2-1-8,-3 7 1,1-1-219,-6 0 1,6 6 60,0 0 1,5 0-129,-5-5 1,6 5 10,-7 0-106,9 0 0,-10-6 47,7 1 0,-7-7-435,2 1 88,-4-9 135,-2 5-4,0-8 258,-8-8 0,6-1-21,-4-8 0,4-1 118,2 1 0,8-6-25,4 0 0,3 0-67,2 5 1,2 1-15,4 0 1,-3 0 20,3-1 0,2 9-108,-2 3 0,0-2 55,-6 2 1,6 1-85,0 5 1,2 0 51,-2 0 0,-2 5-10,8 1 0,-6 2 37,6-2 0,-6-4 8,6 3 1,-2-3 103,2-2 0,1 0-111,-6 0 0,4-5 172,-5-1 1,0-6 58,-5 6 18,-1-7 34,-7 3-57,-3-7 0,-9 2 103,-3 3-206,-5-3 0,-7 13-65,-1-4 1,1-2 66,0 3 1,0-1-69,-1 6 0,1 8 52,0 3 0,-1 5-141,1 1 1,2 0 3,3 0 0,-1 6 44,7 1 1,0-1-36,6-6 1,0 0 1,0 0 0,8-1-113,3-5 1,-1 3 45,2-8 0,1 5 3,10-5 0,-4 0 50,4-6 0,-3-2-102,-3-4 0,0-4 137,0-7 1,1 0-18,-1-1 0,0-5 43,1 0 0,-3-7 109,-3 1 1,1 2 66,-7-2 1,5 0-123,-5-5 1,0-1 7,-6 0 0,0 1 0,0-1 0,0 1 78,0-1 1,0 2 4,0 5 1,0 3 334,0 7-299,0 9-77,0 1 1,0 10-16,0 4 1,-2 11 4,-4 12 1,4-2-14,-4 2 1,5-1 20,1 7 1,0 2-10,0 3 1,1-4-43,5 5 0,-4-5-80,4-1 0,-2-1-4,2 1 1,-5-6-154,5 0 0,-2-8-55,2 2 0,-4-4-85,3-2-370,5 1 1,-6-3 701,7-3 0,1 3 0,5-5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53.00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320 18 7569,'-29'-10'143,"0"5"-71,0 3 0,-5 2 158,-1 0 1,2 0 367,4 0 1,-1 2 115,7 3-424,0 5 1,11 1-113,1 1 1,9 0-129,2 5 0,9-2-286,14-3 0,4 3 182,8-3 0,7-3-242,4 3 1,2-3 191,-2 3 1,2 3-121,-7-3 1,5 3 94,-6 2 1,-1-1 247,-11-5 0,-3 9-142,-7-9 50,-1 16 0,-7-15 282,-5 11 0,-5-6-95,-5-6 1,-7 3 80,-11-8 0,-4 5-58,-7-5 0,-1 0-260,0-6 0,1 2-202,-1 3 0,3-3-934,3 4 911,-4-4 248,14-2 0,-6 0 0,8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26.52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35 225 7569,'-6'-11'-481,"0"-1"1,0 7 849,6-7 0,-2 2 362,-3-1-440,3 3-156,-6 8 1,8 2-109,0 4 0,0 11 114,0 12 0,0 6-3,0 5 0,6 6-121,0 12 1,-1 11 108,-5 12 1,6 3-313,0 3 1,-3-38 0,0 1 238,-3 2 1,0 0-1,0 5 1,0 0-26,0-3 1,0 1 0,0 2-1,0-1 9,-1-3 1,2-2-1,-1 2 1,2 0-44,3 39 1,-3-7-47,4-10 0,2-8 130,-3-9 1,7-3-264,-6-14 0,5-1 51,-5-5 0,6-9-187,-7-3 1,3-9 130,-2-3 0,-4-5-152,3 6 342,-3-1 0</inkml:trace>
  <inkml:trace contextRef="#ctx0" brushRef="#br0" timeOffset="708">121 173 7569,'-11'-5'-49,"-1"-1"150,8 0 190,-4 6-129,8-8 1,8 7-99,4-5-21,3 4 1,10 0-34,4-4 0,5 4 83,7-4 1,5 5-122,12 1 1,-1 0 110,12 0 1,-1 0-90,12 0 0,-5 0-146,6 0 1,0 0 208,5 0 0,3 0-11,3 0 0,2 0-7,4 0 1,2 0-42,-8 0 1,8 0 41,-2 0 1,-48-3 0,0 0-41,48-3 1,-48 2-1,0 0 56,42-1 1,0-3 7,-5-4 1,-9-1-23,-3 7 0,-4-5 55,-1 5 0,-9 0-85,-3 6 0,-12 0-3,-6 0 1,-5 0-11,-6 0 0,-4 0 45,-8 0 0,-6 0-154,1 0 160,-8 0 407,4 0-545,-8 0-493,-16 0-743,12 0 732,-11-8 592,15 7 0,0-15 0,0 7 0</inkml:trace>
  <inkml:trace contextRef="#ctx0" brushRef="#br0" timeOffset="1057">2923 104 8397,'0'18'112,"0"7"0,0 1 28,0 9 1,0 0-136,0-1 1,0 8-15,0 5 1,5 4 89,1 7 1,0-2 58,-6 7 0,6-5-16,-1 5 1,1-7-116,-6 2 0,0-5 83,0-1 0,0-6-290,0 1 1,0-9 131,0 2 0,0-5-513,0-6 0,0 2 83,0-8 496,0 0 0,0 2 0,0 1 0</inkml:trace>
  <inkml:trace contextRef="#ctx0" brushRef="#br0" timeOffset="1846">121 2024 7569,'0'-10'177,"8"3"0,1 1-21,9 0-78,-1 0 1,8 6 100,4 0 0,11 0-2,6 0 1,10 0-173,2 0 0,7 0 108,-2 0 0,10-2-104,2-3 1,6 3-142,-6-4 1,8 2 128,-3-2 0,5 4 69,1-3 1,1 1 25,-1-2 1,6-2-72,1-3 1,-44 3 0,2 0 5,47-3 0,-2-3-67,2 3 0,-2-5 104,2 5 1,-6 1-133,-11-1 0,3-1 60,-3-5 0,-4 5-36,-2 1 1,-6 5 22,-6-5 0,1 7 9,-13-2 1,3 2-40,-13-2 1,-1 5-81,-5-5 0,-9 4-209,-2 2 1,-11 0-78,-1 0 35,-9-8 1,-3-7 381,-19 5 0,6 4 0,5-5 0,4-8 0</inkml:trace>
  <inkml:trace contextRef="#ctx0" brushRef="#br0" timeOffset="2179">3026 1073 7569,'-9'2'-63,"3"3"1,4 5 387,2 7 0,0 2-41,0 5 1,0 2-133,0 9 1,6 5-17,0 1 1,1 1-95,-1-2 1,-4-3-135,4 3 1,1-3-220,-1-3 1,0-5 310,-6 0 0,8-8 0,1 4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29.51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87 364 7569,'-8'-17'-1029,"-2"-1"1092,-7 1 1,6 2 418,-1 3 1,6-1 102,-5 7-332,7 0 0,-4 4 84,8-3 0,0 3-7,0-6 0,0 23-147,0 8 1,0 16 19,0 7 0,0 10 3,0 1 1,6 16-210,0 2 0,5 2-213,-5 4 0,2-2 189,-2 1 1,-5-1 125,5-4-263,4-4 124,-8 6 0,5-16-23,-7-3 0,2-4 62,4-2 1,-4-10-382,4-7 0,2-3 160,-3-9 1,3 0-465,-2-5 0,-2-9 49,7-3 637,1 2 0,-1 1 0,1-7 0,-1-2 0</inkml:trace>
  <inkml:trace contextRef="#ctx0" brushRef="#br0" timeOffset="840">0 208 7569,'12'-11'319,"-1"-1"-181,1 9 0,7-11 125,4 8-126,4-7 1,13 9 42,1-8 1,13 3 10,-3-3 1,13-1-123,-1 7 1,10-5 71,2 5 1,8-2-211,-2 2 1,1 4 208,-1-3 1,9 1-441,-3-2 0,1 4 264,-7-4 0,-4 4 8,-8 2 1,6 0-27,0 0 1,0 0 62,-6 0 1,-8 0 4,-3 0 1,-1 0-9,-5 0 1,2 0-61,-13 0 1,-1 0 205,-6 0 1,-1 0-180,-4 0 609,-4 0-488,-8 0-3,-7-7 161,-2 5-121,-8-6 978,0 8-1155,0-8 74,0 7-226,0-7 138,0 31 0,0-2-1,0 19 1,0 5 66,0 1 1,0 11-4,0 7 0,0 3-76,0 2 1,0 6-95,0 0 0,0 0 235,0-6 0,0-2-86,0-3 1,1-5 109,5-7 0,-4 0-40,4 0 0,2-6 17,-3 0 0,9-5-1,-3 5 0,-3-6 16,-2 6 0,1-7 37,-1 1 1,2-4 82,-2-1 1,-4 0-385,3-1 1,-1-5 70,2 0 1,-4-8-114,4 2 0,-4-4-541,-2-1 79,7-1 0,-5-6 684,4 1 0,-4-8 0,-2 3 0</inkml:trace>
  <inkml:trace contextRef="#ctx0" brushRef="#br0" timeOffset="1392">0 1869 7813,'18'0'297,"-1"0"0,6 0-87,0 0 1,13 0-24,-1 0 1,11 0-5,0 0 1,12 0 22,5 0 0,5-2 137,1-4-413,8 4 0,1-6 210,9 8 1,1 0 0,5 0 1,-5 0-97,4 0 1,-3 0 83,-3 0 0,-1 6-230,-5 0 1,5 0 50,-5-6 1,-8 0-90,-3 0 0,-6 0 7,1 0 1,-1 0 47,-11 0 0,2-6-70,-14 0 0,-7-6-584,-10 7 270,4-1 0,-10 4 19,0-4 449,0 4 0,-24-5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31.67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53 225 7569,'0'-17'0,"0"5"100,0 1 157,0 7-128,0-4 0,0 10-44,0 4 0,6 5 269,-1 13-163,9 10 1,-5 10-33,9 8 1,-1 10-7,0 7 0,1 2-125,-1 10 1,0 1 147,0 10 1,-5-1-375,0 7 1,-3-8 374,3 2 0,1-5-115,-7-7 0,0 3-106,-6-8 1,0-8-79,0-9 0,5-6 48,1-6 0,0 0-123,-6-11 0,0 1-400,0-13 47,0 0-166,0-5-103,0-1 819,11-29 0</inkml:trace>
  <inkml:trace contextRef="#ctx0" brushRef="#br0" timeOffset="728">1 242 7569,'0'-17'0,"8"2"-2,3 3 1,5-3 31,1 3 1,8 3 250,4-3 0,5 6-64,7-5 0,9 1 9,7-1 1,14-3-38,-2 9 0,12-1-264,0 6 0,5-2 177,7-4 0,1 4-96,4-4 1,-47 5-1,0 0 87,47 1 0,1 0-102,-1 0 1,2 0 71,-7 0 1,5 0 15,-6 0 0,6-5-125,-6-1 1,-2-6 62,-9 7 0,-4-7-3,-8 6 0,-7-1 66,-5 1 0,-5 4 6,-6-4 1,-4 4-77,-7 2 0,-6 0 96,0 0-235,-8 0 127,4 0 429,-16 0-383,7 0-118,-14 0-487,5 0 444,-7 8 53,0-6 57,0 6-36,0-1 93,-7-5 1,5 8-12,-4-4 40,4-4-1,2 13-71,0-6 0,0 11 113,0 3 1,0-2-64,0 8 0,-2 0 50,-4 5 0,4 8-71,-3 5 1,-3 8 83,2 3 0,-1 7-105,1-1 0,4 3 3,-4 2 0,4 0-73,2 0 1,0-7 61,0-4 1,0-5-29,0-1 0,6-2 37,0-4 1,5-2 109,-5-3 0,2-7-79,-3 1 0,-3 0-135,4-7 0,2 3-17,-2-2 0,1-2-104,-1-4 1,-4-2-89,4 8 0,1-2 97,-1 2 1,2 1-122,-2-7 0,-4 6-143,3-6 464,-3 8 0,-2-4 0,0 7 0</inkml:trace>
  <inkml:trace contextRef="#ctx0" brushRef="#br0" timeOffset="1442">278 2058 7569,'17'0'-221,"0"0"0,2-2 221,5-3 0,-5 3 0,15-8 347,1 4 1,3 4-70,14-3 1,-4 3-69,10 2 0,5-6-51,6 0 0,3 0-240,8 6 0,1 0 154,5 0 1,1-5-109,-1-1 0,-5 0 136,0 6 1,-6-2-29,5-4 0,-7 4 6,2-3 1,-4 3-16,-1 2 0,-1-6 34,0 0 0,-8 0-27,-3 6 0,0-5-44,-6-1 1,1 0 5,-12 6 0,5 0-82,-6 0 0,1-6 73,-7 1 0,1-1-13,-1 6 1,1 0-60,0 0 0,-3 0 205,-3 0 1,4 0-242,-5 0 0,-1 0 88,2 0 0,-6 0-191,6 0-39,-8 0 296,4 0-108,-8 0 15,-7 0-6,-2 0 399,-8 0-279,-16 0-165,13 0 0,-15-2-155,13-4-362,3 4 358,-6-13 1,8 5 232,0-7 0,-8 0 0,-1-1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35.90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243 381 7569,'0'-10'412,"0"3"-61,0 7-151,0 23 0,2 2 111,3 27 1,3-2-15,4 13-194,3 8 0,-5 0 49,7 4 1,-6 8-220,1-2 0,-8 5 300,2-11 1,1 6-76,-1-6 0,0-6-110,-6-6 1,6-7 69,-1 2 1,3-10-365,-2-2 157,-4-8 1,11 2-613,-7-11 514,7 4 1,-11-14-168,4 4 0,-4-4-68,-2-1-359,0-1 781,-8 0 0,-1-7 0,-9-2 0</inkml:trace>
  <inkml:trace contextRef="#ctx0" brushRef="#br0" timeOffset="893">1 191 7569,'2'-17'510,"3"-1"-297,5 9 1,15-5-38,4 8 1,15-5-33,14 5 0,3-5 45,14 5 0,4-6 147,1 7 0,11-3-1730,1 2 1525,8 4 0,-6-5-143,4 7 1,-47 0 0,0 0-66,47 0 1,-2-2 210,2-4 0,-8 4-2,2-4 0,-3-2-96,-3 3 1,-7-1 30,-4 6 1,-4-2-12,-2-4 1,-9 4-15,-8-3 0,-8 3 1,-9 2 1,-3 2-89,-3 3 1,-4-3 71,-8 4 1,-5-2 635,-1 2 1,-5-4-726,6 3 265,-9-3-289,5-2 234,-8 0 49,0 8-174,0-6 76,0 13 1,6-11-63,0 8 1,-1-7 208,-5 7-102,0-8-72,0 11 1,0-11 15,0 7 1,0-5 73,0 6 1,2-6-144,4 5 1,-4 1 61,4 5 1,-4 8-8,-2 4 1,2 3 5,3 3 0,-3 7-93,4 4 1,-2 12 48,2 5 0,-4 12-15,3 6 1,-3 11-293,-2 6 0,-5-4 115,-1-1 1,-6 1-32,7-2 0,1-7 111,9-11 0,1-4 335,11-7 1,-3 2-128,9-7 0,4-2 62,2-10 1,-2 2-39,1-8 0,-1 6 191,2-5 1,4-1-46,-4-5 1,-4-1-68,-2 1 0,2-6-9,-2-1 1,0-6-154,-6 1 1,0-4-167,1-2 0,-7-1 48,1-5 1,-8-1-591,1-5 470,-3-3 1,-6 4 69,-7-12 0,-8 3-107,-16-9 0,-7 6-189,-4-5 0,-14-1-44,-9-5 0,-2 5-138,-10 1 0,-11 1 354,38 5 0,-2-1 0,0-1 0,-1 0-190,-6 4 0,-1 0 0,-1 0 0,0 1 338,-2 1 0,1 2 0,-2-1 1,0 0 26,-2 0 0,1 0 0,1 0 0,0 0 71,1-1 1,1 2 0,1 1-1,1 1-63,3 0 1,1 0-1,7 0 1,1 0-10,-46-3 0,17 0-134,12 0 0,15-6-610,14 0 789,11-7 0,2 1 0,8-7 0,2 2 0,3 4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39.5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20230,'0'27'277,"0"5"0,0 1-181,0 7 1,0 3 0,0-3 1,0 4-48,0 8 1,0 2-80,0 3 1,0 5-72,0 7 0,0 0 104,0 0 0,0 4-57,0-3 1,0 6 39,0-12 0,0 5-117,0-11-394,0-1 550,0-5 1,0 0-8,0 0 1,0 0-30,0 0 1,0 0 8,0-1 0,0 1-32,0 0 0,0 2-71,0 4 1,0-6 94,0-1-1,0 9 244,0-22 1,0 20-239,0-12 0,0-2 3,0 2 0,0-1 4,0 1 1,0-2-23,0-4 1,0-3 6,0 3 0,0-3 18,0-3 0,0-5 3,0 0 1,0-6 3,0 6 1,0-6-20,0 6 0,0-6 55,0 6 1,0-6-46,0 5 1,0-5 14,0 6-31,0 0 1,0 11-10,0 1-8,0-8-11,0 7 13,0-11 9,0 13 60,0-7 34,0-9 19,0 7-52,0-14 19,0 6-48,0 0 33,0-6-225,0 14 199,0-14-158,0 6 129,0-7-11,0-9 46,0 7 7,0-7-48,0 9 40,0 6-25,0 3 82,0 0-61,0 6 229,0-14-147,0 14-58,0-14-7,0 6-2,0-8-118,0-7 137,0 5-118,0-5 69,0 7 35,0-7-388,0-3 0,0-30 1,0-5-1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33.88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69 173 7569,'0'-9'-23,"0"-1"289,0 4 130,0 4 0,0 8-249,0 11 0,2 14-184,4 4 0,-2 15 410,7 13-161,1 4 1,3 10-31,-3 4 0,3 9-199,-3 2 0,3 1 131,2-7 1,-1 6 34,-5 1 1,3-3-77,-8-9 0,5-5 105,-5-6 1,5-9-330,-5-3 1,6-6-39,-7-6 0,7-6-168,-6-11 0,5 2 18,-5-8 0,2-6-789,-3-5-111,5-1 1239,2-11 0</inkml:trace>
  <inkml:trace contextRef="#ctx0" brushRef="#br0" timeOffset="797">0 208 7517,'0'-17'-52,"2"5"97,4 1 0,5 1 105,12-2 0,4-1 90,8 7 1,9-7-98,8 1 1,2 4 130,9 3 0,3-3-99,9 2 0,-2 1-419,7 5 1,7 0 346,5 0 0,6-6-22,-6 0 1,0 0-2,-5 6 0,-1 0-63,1 0 0,-7 0 30,1 0 1,-2 0 19,2 0 0,-4 0-132,-8 0 1,-8 0 73,-3 0 0,-6 0-73,-6 0 1,-10 0 53,-7 0 1,-8-6 17,2 1 1,-3-1 17,-3 6 4,-8-8 272,7 6 0,-14-7-256,3 3-51,5 4 30,0-6 1,1 8-74,1 0 69,-1 0 0,1 2-5,-1 4 0,-1-2-23,1 7 0,-1-7-1,-4 2 0,-4-2 301,4 2-225,-5-4 1,-1 7 148,0-3 0,6-2-48,0 7 0,0-5-4,-6 6 1,0-7-101,0 7 1,0-1-61,0 7 143,0-1 0,0 2 7,0 4 0,0-2-137,0 8 0,6 0 61,-1 6 1,3 7-126,-2 4 1,-4 10 66,3 1 1,3 9-60,-2-3 1,0 4 57,-6 3 0,5-1-76,1 0 1,2-2 53,-2-3 1,3 3-16,9-4 0,-5-3 6,4-3 0,-3-3 19,9-2 0,-4-8 129,-2-3 0,6-5-82,0-1 1,0-3 60,-5-3 0,-1 2-11,0-8 1,-5 8-29,-1-2 0,-1-3-55,2 3 0,3-6-95,-4 6 0,-1-8 163,2 2 1,-3 2-35,3-2 1,1-5-468,-7-7 0,5-5-39,-5 6-373,8-9 0,-11 5 149,9-8 1,-8-2 673,2-4 0,-12-3 0,-4-9 0</inkml:trace>
  <inkml:trace contextRef="#ctx0" brushRef="#br0" timeOffset="1349">225 2006 6797,'17'0'306,"3"6"84,3 0 1,3 0-95,9-6 1,7 0-66,4 0 0,12 0-4,5 0 0,12 0-54,6 0 1,6-2-210,5-4 1,-2 4 202,8-4 1,-2 4-374,2 2 0,-44 0 0,0 0 273,-2 0 0,0 0 1,-1 0-1,-1 0 37,48 0 1,-2 0 80,2 0 0,2 0-31,-7 0 0,-5-5-409,-2-1 0,-11-6 253,6 7 0,-10-3-61,-7 2 1,-5 4-151,-7-4 0,-8-1-159,-3 1 1,-11 0 225,-1 6 0,-8 0-480,2 0 1,-9 0 85,-3 0 540,7-6 0,-9-3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38.3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17 225 8299,'10'23'244,"-4"0"1,-2 8-183,1-2 0,-1-2-83,8 2 1,-3 0 88,3 5 1,3 1-118,-3-1 1,-3 1 100,3 0 0,-2-1-76,1 1 1,3-1-119,-9 1 0,3-6-167,-2-1 1,-4-4-34,3 4 1,-3-6-759,-2 1 1100,0-12 0,-7 4 0,-3-5 0</inkml:trace>
  <inkml:trace contextRef="#ctx0" brushRef="#br0" timeOffset="314">0 208 7569,'27'-17'-37,"6"7"1,-6 1 136,7 3 0,1 4 38,-1-4 1,9 12-91,3 5-28,-4 5 0,2 9 96,-3 4 1,-5 3-145,4 3 1,-3 5 4,-2 1 1,-3 5 104,-3-6 1,-4 6-110,-8-6 1,-1 7 50,-5-7 0,-5 0-71,-12-5 1,-3-1 4,-9 1 0,-7-2-80,-4-4 1,-9-5 75,-2-6 1,-6-1 7,5 0 1,-5-1-128,6-5 0,-1 3 84,7-9 0,1 1-247,4-6 1,4 0 327,8 0 0,0 0 0,-1 0 0</inkml:trace>
  <inkml:trace contextRef="#ctx0" brushRef="#br0" timeOffset="567">1003 606 8500,'0'17'344,"0"8"-152,0 4 0,0 2 0,0-3 0,2 5-119,4-4 1,-4 2 84,4-2 0,1 1-408,-1-7 0,2 6-82,-3-6 1,-3 0-732,4-5 1063,-4-9 0,6 7 0,1-7 0</inkml:trace>
  <inkml:trace contextRef="#ctx0" brushRef="#br0" timeOffset="699">986 329 7569,'8'-9'0,"1"1"0,8 8 0</inkml:trace>
  <inkml:trace contextRef="#ctx0" brushRef="#br0" timeOffset="1080">1401 589 7638,'-12'-10'54,"1"4"0,-1 4 124,-5 2 1,0 6-28,-1 0 1,1 5 162,0-5 0,7 7-454,4-1 75,5 3 1,1 3-30,0-1 1,3-5-168,9-1 1,-1 1 117,12 5 0,2-6 117,-1 1 1,4-2-84,-5 1 0,2 4 2,-2-3 1,-3-2 175,3 1 0,-10-1 42,-1 1 60,-8 5 1,3-7-68,-7 8 1,-2-5 92,-3 0 0,-11-3-91,-7 3 0,-2 3-43,2-3 0,4-5-173,-4-1 1,4 2 139,1-3-944,1 1 914,0-6 0,-1 0 0,1 0 0</inkml:trace>
  <inkml:trace contextRef="#ctx0" brushRef="#br0" timeOffset="1321">1678 173 7808,'0'20'736,"0"3"-599,0-4 1,1 14 83,5-5 1,-4 5 87,4 2 0,2 1-51,-3 5 1,7-5-76,-6 4 1,5 3-206,-5-3 0,7 2 86,-1-1 1,-2-5 118,1 5 1,-1-11-575,1-1 0,3-8-829,-9 2 1,1-4 1219,-6-1 0,8-1 0,2 0 0</inkml:trace>
  <inkml:trace contextRef="#ctx0" brushRef="#br0" timeOffset="1504">1557 606 7569,'0'-17'304,"7"-1"0,3 9-432,7 3 121,8 4 1,-4 2 52,8 0 1,0 0 15,5 0 0,3-6-407,3 0 1,-3 1 140,3 5 1,-3 0 203,-3 0 0,1 0 0,-1 0 0</inkml:trace>
  <inkml:trace contextRef="#ctx0" brushRef="#br0" timeOffset="2007">2075 589 7462,'0'17'-106,"2"0"413,4 0 0,-4 3-64,4 3 0,-4-4-155,-2 4 1,5 2 10,1-2 1,0 0-189,-6-6 0,0 1 30,0-1-50,0 0 1,0-5-54,0-1 148,0-7-10,0 4 1,0-22 59,0-3 0,-6-4 2,0 4 0,1-1 18,5 1 0,2 0-81,3-1 1,-1 1 9,8 0 0,-1-2-181,6-4 0,7 9 67,-1-3 1,0 5-65,-6 1 1,0 1 39,1 4 0,-1 4-22,0-3 0,-5 3-69,-1 2-11,1 0 111,5 0 160,0 0 1,-5 0 221,-1 0-109,-7 0-7,12 0 0,-15 2-31,5 3 0,-4-1 28,-2 8 0,0-6 24,0 5 0,0-5 109,0 5 1,0 1-90,0 5 1,0 1 88,0-1 1,0 0-116,0 0 0,0 1-16,0-1 0,0 0-43,0 1 1,6-7 52,0 1 0,5-7-205,-5 7 1,6-6-287,-7 5-303,9-7-87,-5 11 750,9-13 0,-1 14 0,0-7 0</inkml:trace>
  <inkml:trace contextRef="#ctx0" brushRef="#br0" timeOffset="2158">2490 295 7352,'10'0'-339,"-2"0"0,-1 7 1,3 3-1</inkml:trace>
  <inkml:trace contextRef="#ctx0" brushRef="#br0" timeOffset="2660">2629 191 7569,'9'0'-167,"-1"7"0,-2 3 391,0 7 0,-1 8 359,-5 4 1,6 4-404,0 1-53,7 1 1,-9 5-87,8 1 1,-3 1 116,3-2 0,1-3-186,-7 3 0,6-3 92,-7-3 0,1-1-153,-6-4 1,0 1-113,0-6-88,-8-1 186,-1-6 49,-9-7 104,9-3 1,-5-9-67,9-3 1,-1-5 22,6-7 0,2-1-12,4 1 1,-3-6 20,9 0 1,-1-2-45,7 2 1,5 4-73,0-4 0,0 5 62,-6 7 0,6-3-7,0 9 0,6-3-69,-6 2 1,6 4 24,-6-4 0,2 10 21,-2 2 0,-4 7 11,4-1 1,-9 3 158,-3 3 0,-7 5 73,2 0 1,-4 0 91,-2-6 0,0 0-95,0 1 0,-8-1 4,-3 0 1,-5-1 52,-1-5 1,0 3-33,-1-9 0,-5 1-357,0-6 0,0 0 119,6 0 0,5 0-1192,1 0 678,7 0 555,-4 0 0,8 0 0</inkml:trace>
  <inkml:trace contextRef="#ctx0" brushRef="#br0" timeOffset="2952">3320 571 7569,'0'18'502,"0"-1"0,0 0-268,0 0 0,6 1-62,0-1 0,7 6 58,-1 0 0,3 0-45,3-6 0,-1-5-138,0-1 1,6-1 90,0 2 1,0-5-51,-5-7 0,5 0 25,0 0 1,0 0-52,-6 0 1,0-7 19,1-5 1,-7-3-36,1-3 1,-8 1-55,1 0 1,-3 0 69,-2-1 0,-2 1-542,-3 0 0,1-1 49,-8 1-1145,1 0 1575,-7 0 0,1-1 0,0 1 0</inkml:trace>
  <inkml:trace contextRef="#ctx0" brushRef="#br0" timeOffset="3235">4064 35 7569,'0'-9'1109,"0"1"-498,-8 23 1,6-1-210,-3 14 1,3 7-120,2 5 0,0 8-88,0-1 0,0 3-70,0 1 1,2 1-5,3 0 1,-3-6-84,4 0 0,2-1-76,-2 1 0,-1 2-269,-5-8 1,0 0-581,0-5 0,0-8 417,0-4 1,0 2-1100,0-2 1569,-7 0 0,5-6 0,-6 1 0</inkml:trace>
  <inkml:trace contextRef="#ctx0" brushRef="#br0" timeOffset="3417">3874 519 7569,'0'-17'0,"2"2"588,3 3-224,5 4-137,7 8 1,1-5-200,-1-1 1,8 0 84,4 6 1,-2 0-89,1 0 0,1 0-301,6 0 0,-1 0-974,1 0 1250,-8 0 0,6 8 0,-6 1 0</inkml:trace>
  <inkml:trace contextRef="#ctx0" brushRef="#br0" timeOffset="3782">4272 658 7569,'17'0'-228,"0"0"1,0-6-28,1 0 392,-1-7 1,0 11-47,1-4-56,7-4 1,-4 3 46,8-5 0,-8-1 51,2 7 1,-4-7-20,-2 1 0,1 2 32,-1-1 0,-8 5 10,-3-5-21,4-1 6,-8-5 4,5-1-143,-7 1 0,-7 8-66,-5 3 1,-3 4 80,-2 2 0,-7 0-39,1 0 1,0 2 63,6 4 0,-6 3 28,0 8 1,0 1 57,6-1 1,5 6 153,1 0 1,1 2-129,-2-2 1,5-4 82,7 4 0,0 2-219,0-1 0,2-1 124,3-6 1,5 0-500,7 0 1,8 1 217,4-1 1,6-7-628,5-5 0,2 3 766,4-2 0,4 0 0,-5-6 0</inkml:trace>
  <inkml:trace contextRef="#ctx0" brushRef="#br0" timeOffset="4215">5084 485 7569,'-17'-10'-37,"0"2"-35,-1 8 1,-1 2 188,-4 4 1,2 4 307,-8 7 0,6 0-124,-6 1 1,8 1-132,-2 4 1,12-2-235,5 8 0,4-8 64,2 2 1,0 2-69,0-2 1,8-2 10,3-9 0,10 1-9,2-7 1,6 0 72,-6-6 1,8 0-127,-2 0 1,-2-2-60,1-4 1,-1-5 99,2-13 1,-2 3 80,-4-7 1,-4-1-44,4-6 1,-3 4 78,-3-3 0,-6 1-98,1-13 1,-2 6 2,1-6 1,3-1 39,-9-4 1,7-1 14,-6 0 0,-1 4 244,-5 7 1,0 3-92,0 15 1,-2 2 412,-3 9 1,1 5-221,-8 7 0,7 7-90,-7 5 0,2 11-7,-1 6 0,3 9-28,8 2 0,0 8-121,0-1 0,2 3 107,4 1 1,4 1-298,7 0 1,6 0 84,0 0 0,2-2-1096,-2-4 0,-2-2 1102,8-3 0,-8-5 0,4 6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5.89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0 759 7196,'18'-11'-249,"-1"-1"0,0 1 186,1-7 1,5 1 146,0 0-37,7-8 1,-8 4 34,6-8 1,-5 0-58,6-6 1,-6 1 73,6-1 1,-6 1-94,6-1 1,-8-1 25,2-5 0,-5 3-26,-7-8 0,3 7-3,-9-1 0,1 3 11,-6 3 1,0 7-8,0 4 1,-2 9 121,-4 3 1,-3 7-71,-9-2 1,7 8 58,-1 10 0,1 1-73,-6 16 0,-1 2-18,1 9 0,0 4-14,-1 8 1,3 0-1,4 0 1,3 0 29,8 0 1,0 0-8,0-1 1,2-1-45,4-3 1,9-5 34,8-8 1,8-1-46,-2-4 1,3-4 37,3-8 1,-1-7-88,1-4 1,1-5 80,5-1 0,-7-1-176,1-5 1,0-4 61,-7-7 1,-3-8 32,-2-4 0,-3 2-20,-3-2 1,-2 6 37,-3-6 1,-4 6 83,-8-5 0,0 6-139,0-1 226,0 4 1,0 2-50,0 0 186,0 7-146,-8 2 0,6 16 36,-4 4 1,4 3-93,2 2 0,0 6 6,0 0 1,0 6-101,0-6 0,0 6 65,0-6 0,8 6-185,3-6 0,-1 0-26,2-6 0,-3 1-14,3-1 1,3-6-91,-3 1 0,-3-2 287,3 1 0,-8 4 0,3-5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6.05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35 53 7569,'-17'-27'11,"7"10"-509,2 9 234,8 8 0,2 0 19,4 0 1,-2 0 244,7 0 0,1 8 0,13-6 0,2 5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6.42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173 1 7569,'-23'0'361,"0"0"-226,-8 0 1,12 2-283,-4 4-104,4-4 313,1 13 1,9-6 472,3 9-573,4-1 0,4-2 17,4-3 0,9 1-66,8-7 1,2 8 54,-2-3 0,-4-1 25,4 1 0,2 1-10,-2 5 0,1-5-12,-7-1 1,-6 1 13,1 5 0,-8-5 23,1-1 1,-3-5 71,-2 5 0,-2-1-49,-3 1 1,-5 3 80,-7-8 0,0-1-86,-1-5 1,-5 6-42,0 0 0,-6 0-111,6-6 0,0 0-210,6 0 1,0 0-314,-1 0 649,9 0 0,1-8 0,8-2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6.65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16 7569,'0'-9'244,"0"3"113,0 12 0,0 3-100,0 9 1,0 7 63,0 3 0,6 11-229,-1 1 1,1 8 90,-6-2 1,6-1-73,0 1 0,5-6 84,-5 6 0,7-7-327,-1 1 1,-2-4 151,1-1 1,-5-6-633,5 0 0,-5-6 27,6 5 1,-8-6-844,1 1 1428,-3-4 0,-9-2 0,-3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6.82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52 7569,'7'-17'24,"3"7"-18,7 4 0,8 4-37,4 2 1,4 0 159,1 0 0,3 0-137,3 0 0,4 0-32,8 0 0,-2-1-799,-4-5 839,4 4 0,-6-6 0,8 8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7.2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139 69 7569,'-17'8'-93,"2"-4"200,3 7 0,-1 1-57,7 5 1,-2-1-49,2-5 1,5 4 123,-5-3-240,12 3 0,3 1 67,8-5 0,1-1 18,-1-4 1,0-4 97,1 3 0,-1-5-8,0-5 1,-5 3-36,-1-4 1,1-4 38,5-1 0,-7-5 353,-5-1-247,-3 0 0,-2-1 5,0 1 1,-5 0-36,-1 0 1,-10 1-130,-1 5 1,0-5-61,-6 5 0,-2 1-159,2-1 0,0 7 69,5-2 0,1 4-330,0 2 468,0 0 0,-1 0 0,1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7.64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0 615 7569,'18'-8'0,"-1"7"-101,0-5 0,3-2-153,3 2 0,-4-5 485,4 5 0,-2-5-12,2 5 1,-2-8 16,8 3 1,-8-5-76,2-1 0,2 0-125,-2 0 1,2-1 29,-2 1 1,-4-2-14,5-4 0,-5 2 0,-2-8 0,-5 6-124,-1-6 0,-1 2-46,1-2 1,-3-4 50,-8 5 0,0 1 24,0-2 0,0 6 41,0-6 0,-6 14 74,0-3 1,-7 11 24,1-5 72,-3 8 0,-2 4-81,-1 12 0,1 5 8,0 6 1,0 4-28,-1 8 1,9-1 6,3 1 1,4 1 6,2 5 1,0-3-17,0 8 1,0-2 7,0 3 0,2 1-55,4-8 0,-2 2-146,7-1 0,-1-5-214,1 4 1,3-9 171,-9-2 1,7-2-114,-6 2 1,5 1-661,-5-7 940,0 1 0,1 1 0,3 1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7.79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35 7569,'27'-9'223,"5"-1"126,-3 4 0,12 4-479,5-3 0,4 3 163,2 2 0,-1 0-33,1 0 0,-7 0 0,-3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41.21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20067,'0'34'235,"0"9"0,0-1-151,0 4 1,0-9 17,0-9 1,0 3-11,0 9 1,0-1-41,0 7 0,0 0-7,0 6 1,0 6-99,0-1 0,0 11 67,0 1 0,0 0-123,0 6 0,0-10 111,0-1 0,0-7-21,0 7 0,0-14-72,0 1 0,0-8 74,0 3 0,0-8-66,0 3 0,0 1 48,0-2 0,0 2-1,0-1 1,0-3-9,0 8 1,0 1-3,0 4 0,0 1-6,0 0 1,0 0-9,0 0 1,0-6 11,0 0 1,0-6 8,0 7 0,0-9 129,0 2-76,0-3 2,0 13 0,0-6 9,0 8 1,0-14 5,0-9 1,0 0-24,0 6 1,0-7 12,0 1 1,0 0-96,0 6 1,0 1 77,0 4 1,0-3-83,0 3 1,0-3 63,0-3 0,0-5-7,0 0 1,0-6 7,0 6-8,0-8 47,0 12 177,0-6-152,0 7-23,0-7 8,0 6-23,0-6-15,0 7 0,0 1 9,0-1-10,0-7-18,0-2 9,0-7 59,0-1 6,0 0 62,0 1-99,0-1 2,0 0 2,0 8-3,0-6-89,0 14-21,0-22 16,0 13 62,0-23-424,0 7 0,0-23 0,0-4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8.57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174 0 7569,'-23'0'191,"-1"0"-191,-6 0 0,11 0 15,-5 0-5,5 8 1,4 2 259,3 7-115,5 0 1,7 0-148,0 1 0,7-1-8,5 0 1,11 1-101,6-1 1,3-6 78,3 1 1,0-2 64,-1 1 1,-1 4-29,-4-3 1,-4-2 113,-8 1 1,-2 1-32,-3 5 0,-4 0-22,-8 1 1,-2-1-13,-4 0 1,-4 0 17,-7 1 0,0-7-115,-1 1 0,-5-6 91,0 5 1,-2-7-364,2 2 0,2-2 120,-8 1 1,8-3-540,-2 4 0,10-4 723,1-2 0,8-8 0,-3-1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8.94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0 278 7569,'18'0'335,"7"0"1,-6-2-213,4-4-84,4 4 0,0-12-39,7 9 1,-5-7 84,0 6 0,-2-5-269,2 5 1,1-7 125,-7 1 0,2-3-49,-2-3 0,-5 7 82,-1-1 0,-2 1-121,-9-6 1,0-1-19,-6 1 1,0 5 84,0 1 1,-2 1 60,-4-1 0,-5-3 4,-12 9 1,2-1 78,-8 6 0,6 0-86,-6 0 0,2 8 155,-2 3 0,-2 4 4,8 3 1,0 1 14,6 4 0,2-2-86,3 8 0,-1-8 9,7 2 0,0 2-56,6-2 1,8 0 49,3-5 1,5 3-122,1-4 0,6 4 62,0-9 0,8 1-252,-2-1 0,1-3 52,-1-3 0,10-4-175,-5 4 364,5-4 0,-5-2 0,1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9.17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53 1 7569,'-10'11'119,"4"1"0,-1-1 248,1 7 0,0 5-100,6 0 1,-6 7 35,1-1 0,-1 6-25,6 5 1,0-3-41,0 3 0,2 2-212,4-1 0,-5-1 62,5-5 1,-2-3-359,2-3 0,-4 2 38,3-8 0,-3 2-217,-2-2 1,0-4 448,0 4 0,0-4 0,0-1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9.59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52 7569,'17'-10'48,"0"5"-48,8 3 0,-3-4-228,6 0 100,1 0 0,8 6 153,3 0 0,-3-2 162,3-3 0,2 3-207,-1-4 1,1 4 26,-2 2 1,-1 0 103,7 0 1,-8 0-64,3 0 0,-11 0 97,-1 0 0,-14 0 149,3 0 64,-5 0-224,-3 0 1,-10 0 112,-12 0 1,-3 6-172,-2 0 0,-6 7 67,-1-1 0,7 1-195,6-1 1,1 3 97,-1-4 1,3 5-173,8 1 40,0 0 1,8 1-44,3-1 1,10 0 14,2 1 0,6-7-52,-6 1 0,6-1 161,-6 6 0,0 3-44,-6 3 1,1-4 58,-1 4 0,-2-4-88,-3-2 298,-4 1 0,-8-1-26,0 0 1,-2-5-120,-4-1 0,-10-7-26,-7 2 1,-5 2 9,5-3 1,-8 1-167,2-6 0,2 0 52,-2 0 1,6 0-228,-6 0 0,10-2 34,2-3 248,0 3 0,15-21 0,-6 3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50.00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87 243 7569,'-2'11'867,"-3"1"-516,3-1 1,-4 1-457,12-1 108,3 1 0,9-1 14,-1 1 1,8-3-69,4 3 1,-2 1-17,1-7 1,-1 0 142,2-6 0,2 0-80,-8 0 1,6-2 100,-6-4 0,-2-3 119,-10-9 1,5 7-106,-5-1 1,-1-5 97,2-6 1,-9 0-101,3 6 1,-4-6 7,-2-1 0,0 1-74,0 6 1,-2-6 48,-4 0 1,-9 0-244,-8 6 0,-6-1 54,6 1 0,-10 2-193,-1 3 0,-1 4-34,-5 8 0,3 0-171,3 0 0,-1 8 29,1 4 1,1 5 465,4 6 0,4-4 0,8 6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50.36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0 777 7569,'27'-18'51,"-4"1"1,4 0 134,2-1 1,-2-5-5,2 0 0,-2 0 182,1 6 0,5-6-102,-4 0 0,-2-6-79,2 6 1,-6-8-241,6 2 1,-8-3 90,2-3 1,-6 1-110,-5-1 0,3-5 4,-4-1 0,-3-1-9,-2 2 1,-4 5 76,-2 0 1,0 3-37,0 9 0,-2 5 137,-4 7 0,-5 7-88,-12-2 1,1 12 191,-6 6 0,-1 11-47,-6 5 1,6 5-75,1 2 0,5 1 51,-6 5 1,9 1 13,3 4 1,2 4-8,9-4 1,0 4 79,6 2 0,2-2-91,4-4 0,4 4-18,7-4 1,0-4-225,0-1 1,1-5 90,-1-1 0,0-1-640,1 1 0,-7-8 115,1-4 0,-8 2 548,1-2 0,5 8 0,0-4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50.51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0 7569,'35'0'1947,"3"0"-2145,8 0 1,0 0-664,12 0 0,2 0 428,-3 0 249,9 0-101,-5 0 1,8 0-1,1 0 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51.53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0 7569,'9'0'348,"1"8"-62,-4 4 1,-4-1-92,3 6 0,-3-1-11,-2 13 0,6-3 11,0 3 0,5 2-170,-5-8 0,2 6 46,-2-6 1,-2 0-96,7-6 1,-5-1 100,5-5-188,-7 5 1,12-14-4,-5 3 1,4-3-13,3-2 1,-7-7 73,1-5 0,1-9 49,10-2 0,-9-2-92,3 2 0,-3 4 79,3-4 0,-6-2 11,1 1 1,-8 1 2,1 6 1,3 6 7,-2-1-114,0 8-6,-6-3 110,7 7 1,-3 7-11,8 5 1,-6 3 24,5 2 0,-5 1-30,5-1 0,-1 0 35,1 1 1,5 3-41,-5-4 0,5 4 3,1-9 0,0-3-54,1 3 6,7-8 156,1 3 0,5-9-67,-8-3 0,0-5 123,-11-7 0,1-1-81,-1 1 0,1 0 116,-7 0 0,0 5-77,-6 1-176,0-1 1,0-5 61,0-1 1,0 7-116,0-1 1,-6 7-399,0-7 1,1 6 55,5-5 470,0 7 0,-8-11 0,-2 5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51.88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1 190 7569,'0'18'114,"0"-1"23,0 0 1,0-5 145,0-1-232,0 1 0,2 5 125,3 1 0,1-9 0,11-3 0,-1 2-91,13-3 1,-4 1 57,9-6 1,-3-2-150,9-4 0,4-3 78,3-8 0,-3-1-41,2 1 0,-6-2-9,6-4 0,-9 3 87,-3-3 1,-7 4-22,-9 2 0,-9 0-8,-3-1 0,-4 1 67,-2 0 0,-10-1 10,-7 1 1,-8 0-167,-10 0 1,-5 7 85,0 4 0,-2 4-312,1 2 0,5 0 130,-5 0 0,7 6-238,5 0 0,4 7 75,8-1 1,1 3-54,5 2 1,3 3-77,8 3 1,0-2 396,0 8 0,8-1 0,1 7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52.66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1 398 7456,'9'11'307,"-3"1"1,2-1-8,-3 7 1,1-1-219,-6 0 1,6 6 60,0 0 1,5 0-129,-5-5 1,6 5 10,-7 0-106,9 0 0,-10-6 47,7 1 0,-7-7-435,2 1 88,-4-9 135,-2 5-4,0-8 258,-8-8 0,6-1-21,-4-8 0,4-1 118,2 1 0,8-6-25,4 0 0,3 0-67,2 5 1,2 1-15,4 0 1,-3 0 20,3-1 0,2 9-108,-2 3 0,0-2 55,-6 2 1,6 1-85,0 5 1,2 0 51,-2 0 0,-2 5-10,8 1 0,-6 2 37,6-2 0,-6-4 8,6 3 1,-2-3 103,2-2 0,1 0-111,-6 0 0,4-5 172,-5-1 1,0-6 58,-5 6 18,-1-7 34,-7 3-57,-3-7 0,-9 2 103,-3 3-206,-5-3 0,-7 13-65,-1-4 1,1-2 66,0 3 1,0-1-69,-1 6 0,1 8 52,0 3 0,-1 5-141,1 1 1,2 0 3,3 0 0,-1 6 44,7 1 1,0-1-36,6-6 1,0 0 1,0 0 0,8-1-113,3-5 1,-1 3 45,2-8 0,1 5 3,10-5 0,-4 0 50,4-6 0,-3-2-102,-3-4 0,0-4 137,0-7 1,1 0-18,-1-1 0,0-5 43,1 0 0,-3-7 109,-3 1 1,1 2 66,-7-2 1,5 0-123,-5-5 1,0-1 7,-6 0 0,0 1 0,0-1 0,0 1 78,0-1 1,0 2 4,0 5 1,0 3 334,0 7-299,0 9-77,0 1 1,0 10-16,0 4 1,-2 11 4,-4 12 1,4-2-14,-4 2 1,5-1 20,1 7 1,0 2-10,0 3 1,1-4-43,5 5 0,-4-5-80,4-1 0,-2-1-4,2 1 1,-5-6-154,5 0 0,-2-8-55,2 2 0,-4-4-85,3-2-370,5 1 1,-6-3 701,7-3 0,1 3 0,5-5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42.98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21942,'0'34'4,"0"1"1,0-6 59,0-1 1,0 7-129,0 5 0,0 3-17,0-3 1,0 2 75,0 4 1,0 4-25,0-4 0,0 10-100,0 2 0,0-1 96,0-5 1,0 0-9,0 0 1,0 2 17,0 3 0,0-3 2,0 4 0,0-4 28,0-2 1,0-1-14,0 1 0,0 0 4,0 0 0,0 0-24,0 0 0,0 0-4,0 0 1,0-6-8,0 0 1,0-6-7,0 6 0,0-1 32,0 1 1,0-2-13,0-4 1,0-3 19,0 3 1,0 2 0,0-1 1,0 1 7,0-2 0,0-3-4,0 3 1,0-3 2,0-3 1,0 1-24,0-1 0,0 1-5,0 0 0,0-7 39,0 1-25,0-8 1,0 12 10,0-4-2,0-4 1,0 7 6,0-3-3,0 4 0,0 7 6,0 1-5,0-1 0,0 0-5,0 1-125,0-1 113,0 2-18,0-5 22,0 5-9,0-7 40,0-8 0,0-2 60,0-8 18,0 0-48,0 8-24,0 2-40,0 0-43,0 6-27,0-14 28,0 6-22,0-8 147,0 0 2,0-7 35,0-2-107,0-1 174,0-5-218,0 14-162,0-14 23,0 13-321,0-13-646,0 6 828,0-1 242,0-5-71,0 14 262,0-7-182,0 1 69,0-3 0,0-7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53.00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320 18 7569,'-29'-10'143,"0"5"-71,0 3 0,-5 2 158,-1 0 1,2 0 367,4 0 1,-1 2 115,7 3-424,0 5 1,11 1-113,1 1 1,9 0-129,2 5 0,9-2-286,14-3 0,4 3 182,8-3 0,7-3-242,4 3 1,2-3 191,-2 3 1,2 3-121,-7-3 1,5 3 94,-6 2 1,-1-1 247,-11-5 0,-3 9-142,-7-9 50,-1 16 0,-7-15 282,-5 11 0,-5-6-95,-5-6 1,-7 3 80,-11-8 0,-4 5-58,-7-5 0,-1 0-260,0-6 0,1 2-202,-1 3 0,3-3-934,3 4 911,-4-4 248,14-2 0,-6 0 0,8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1:55.934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70 208 7569,'-17'-8'430,"0"-1"-163,-1-1-63,9-5-127,1 13 337,8-6 131,0 8-457,0 15 1,2 5 70,4 14 1,3 10 67,9 8 1,-7 10-154,1 13 1,-1 5-223,6 13 0,1-3 161,-1 8-1859,0 0 1879,-8-43 0,0 1 1,-1-2-1,1 0-46,0 4 1,-1-1-39,1-3 1,-1 0 53,1 9 1,0 1 0,-1-9 0,-1-1-130,-1 7 0,0-1 1,1-8-1,1-2 120,4 48 0,1-15-129,-1-8 0,1-18 38,-7-5 1,1-17 9,-1-1 0,-2-16-962,8-1 2280,-9-11-1681,5 9-133,4-17 583</inkml:trace>
  <inkml:trace contextRef="#ctx0" brushRef="#br0" timeOffset="618">208 0 7935,'0'10'558,"0"-2"-457,0-8-125,8 7 0,-4-5 89,8 4 1,-1-4-81,6-2 1,3 2 134,3 4 0,2-4-34,3 3 0,11 3 63,-5-2-72,13 0-4,-3-6 1,15 5 132,5 1-104,11 0-293,3-6 1,5 6 268,3-1 0,-1 3-15,13-2 1,0-4-41,-46 1 1,0 0 0,0-2 0,0 0 38,0-1 1,-1 0 0,47 0 26,0 0 0,0-6-99,-46 3 0,0 0-1258,44-3 1262,-45 2 0,0 1 0,39 1-99,8-4 0,-7 4-199,1 2 0,-4 8 131,-1 3 0,-7-1 107,1 1-81,0-7 122,-2 11 1,-3-13 26,-6 4 0,-3-4 47,-4-2 1,3 0-14,-9 0-49,9-8 198,-13 6 1,1-11-761,-8 7 386,-7-7 0,3 9 237,-7-8-688,-9 9 640,-1-5 0,-5 8 0,-1 0 0,2 0 0,0 0 0,2 0 0</inkml:trace>
  <inkml:trace contextRef="#ctx0" brushRef="#br0" timeOffset="1287">329 2352 7569,'-9'8'-649,"1"-4"714,8 7 1,2-7 249,4 2 1,9-2 154,8 2-137,8-4-164,-4 5 1,15-7 124,4 0 0,14 0-77,9 0 1,0-6 7,6 1 0,10-3-1480,1 2 1159,12 4 120,-9-5 0,-39 6 0,1 2-103,47-1 1,-47 2 0,0 1-70,1 0 1,0 0 0,0 3 0,0 0 116,0-4 1,0 1-75,44 11-56,-42-13 1,1 0-1,-5 3 1,0-1 234,8-2 0,-1-2-54,43 1 1,-45 0-1,0 0 127,43 0-127,-4-7 0,2-3 58,-4-7 41,-3 0-58,5-1 0,-10 1-314,-3 0 132,-4-1 75,-16 1 0,3 6-525,-12-1 224,3 8 41,-18-3 1,5 7 679,-7 0-669,-8 0 622,5 0-911,-13 0 584,6 0 0,-5-6 0,-1 0 0,-2 2 0,-3 2 0</inkml:trace>
  <inkml:trace contextRef="#ctx0" brushRef="#br0" timeOffset="2159">3771 156 7359,'9'12'262,"-3"-1"0,2 6-152,-2 7 1,5 8-51,-5 3 191,0-1-211,1 16 1,-3-4 53,8 12 19,-1-4-69,-1 13 0,5-5 43,-3 7-1636,3 8 1602,-5-6 1,5 9-92,-3 1-45,3 0 114,-5 13 1,3-8-50,-7 1 34,0-1 15,1 1 0,-5-1-38,4 1 14,-4-8 19,-2-3 0,0-14-2,0-4 1,0-12 224,0-6-374,0-3 140,0-11 0,0-1-181,0-7-12,0-1 178,0 0 1,0-5 836,0-1-869,0-7 140,0 12-339,8-7 200,-6 8 1,5-5-66,-7-1 1,0-5-14,0 6 1,6-6-118,0 5 103,-1-7 1,-3 6 6,4-5 36,-4-3 23,6 6 1,-8-6 58,0 4-75,7-4 69,-5 5 0,6-5-23,-8 4 12,0-4 0,0 7 19,0-3-19,0-4 247,0 6-171,0-24-53,0 13-86,0-20 4,-8 21 62,6-14-14,-5 14 34,7-5 0,-2 1 3,-4 0 122,4 0-139,-13 6 1,7-2 118,-3-3 0,-5 3-54,5-4 0,-5 4 292,-1 2-135,-8 0-57,6 0 0,-14 0 40,4 0 0,-3 0-169,-3 0 1,-7 0-99,-4 0 0,-2 2-234,2 4 212,-4-4 1,11 13 89,-7-3 0,0 3 0,-6 2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1:52.836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122 260 7569,'0'-17'-696,"-8"-1"896,6 9 263,-6-7 0,3 13 51,-1-9-291,0 8 1,6-5 139,0 3-1,0 4-149,0-6-289,0 24 0,0 3-108,0 15 160,0 9-6,0 9 1,0 3-48,0 9 1,0 5 61,0 6 0,6 5-166,0-5 1,1 10 210,-1 1 1,-2 1-248,7 5 1,-8-41 0,-2 0 252,2 1 1,0 0 0,-1 0 0,0-1 19,1 2 1,0-2-1,-1 47-93,0-46 0,1 0 75,-1 44-58,-2-9 1,0-9-101,0-3 0,0-13 101,0-10 0,-2-8-97,-3-10 0,3-7-45,-4-4 1,2-5-207,-2-7 1,-9-3 366,-6-20 0,7 8 0,3 3 0</inkml:trace>
  <inkml:trace contextRef="#ctx0" brushRef="#br0" timeOffset="622">104 104 7569,'8'-9'50,"2"-1"-10,7 4 1,2 2 87,4-7 0,4 1 193,8-1 1,-1 1-49,1 4-173,7 5-25,2-7 1,14 8-25,0 0 73,7 0-273,4 0 0,10 0 207,7 0 1,3 0 19,3 0 0,-2 0-26,8 0 1,-5 0-290,5 0 0,-6 0 451,6 0 0,0-6-194,-46 3 1,-1 0 66,46-2-43,-46 4 1,-1 2 0,39-1-39,3 0 66,-4 0 0,5 0-92,-1 0 0,-6 0 144,-5 0-103,-8 7 0,2-3-92,-12 8 0,-3-7 26,-8 7 0,-8-2-180,-4 1 1,-5 2-630,-6-7 450,-4 8 421,-8-12 1,-5 5-807,-1-7 789,-11 12 0</inkml:trace>
  <inkml:trace contextRef="#ctx0" brushRef="#br0" timeOffset="1264">1 2162 7569,'2'12'-99,"3"-1"128,5-7 90,0 11 0,7-11 191,0 8 0,6-6-65,6 5-100,11-7-59,-11 4 1,23-6 280,0 3-239,0-3-25,15 6 1,-5-8 0,7 0-1036,8 0 1020,-6 0 0,13 6 43,-3-1 0,7 1 84,-1-6-248,11 0 42,-18 0 1,15 0 155,-9 0-145,8 0 50,-5 0 1,5-6-94,-8 1 97,1-9-9,-1 5 1,-7-7-161,-4 5 40,-4-5 1,-2 7-398,0-9 307,0 9 0,-7-5-700,-4 9-27,3-9 574,-15 12 0,10-5-53,-16 7 351,8 0 0,-11 0 0,3 0 0,-3 0 0,-3 0 0,1 0 0</inkml:trace>
  <inkml:trace contextRef="#ctx0" brushRef="#br0" timeOffset="1890">3183 173 7569,'0'-9'73,"0"1"641,0 1-253,0 5 323,0-6-901,0 23 0,5-1-30,1 15 35,0 7 195,-6 8 1,2 16-127,4 3-47,-5 4 144,15 3 0,-9 5-14,5 0 0,3 5-252,-3-5 1,-2 0 177,1-6 1,-5 0 93,5 1 1,-5-1-4,6 0 1,-9 0-242,3 0 206,4-7 1,-8-3 16,4-7-228,-5 0 207,7 0-53,-6-8 1,6-2-68,-8-7 1,0-6 28,0 0 0,0-14-279,0 2 138,0-3 0,0-3-454,0 1-28,0-8 629,0 3-4,0-7 1,0 8 0,0 2-1</inkml:trace>
  <inkml:trace contextRef="#ctx0" brushRef="#br0" timeOffset="2348">2629 2162 7569,'0'-9'-59,"0"-7"0,8 14 114,3-3 1,-1 3 142,2 2 0,-1 0-44,6 0 0,6 0-31,0 0 0,6 0-36,-6 0 0,8 2-8,-2 3 1,4-3-4,1 4 1,6-4 8,1-2 1,1-6-70,-2 0 1,-3-5-108,3 5 1,-3-5-247,-3 5 171,1 0 76,0 6 0,-7-2-752,1-4 842,-8 4 0,12-5 0,-6 7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1:59.152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87 226 7569,'0'-18'-269,"0"1"272,-7 0 20,5 7 1,-12-5 159,9 3 0,-3-3 92,2-2 26,4 7-164,-5-5 1,1 11 137,0-8 12,0 8-138,6-3 0,-6 5 4,1-4-115,-1 4 237,6-6-332,0 24 108,0-5-62,0 22 1,0-4 112,0 11 1,0 6-29,0 12 0,2-2-140,4 7 0,1 8 23,5 10 0,3 5-299,-3 7 1,3-3 340,2 8 1,-8-47 0,0 2 5,0 1 0,-1 1 0,-2-3 0,0 0 261,5 46-1116,1-8 864,-8-39 0,1 0 1,11 37 19,-5 5 1,-1-7-130,1-5 0,-5-4 104,6-8 1,-7-8-12,7-3 1,-8-12-102,1-6 1,3-5 35,-2-6 0,0-4 50,-6-8 0,2-5-570,3-1 1426,-3-7-1136,6 4-14,-8-8-271,0 0 582,-8-8 0,-1-9 0,-9-10 0</inkml:trace>
  <inkml:trace contextRef="#ctx0" brushRef="#br0" timeOffset="604">122 87 7569,'0'-9'789,"2"-1"-470,4 4 1,-2 3-87,7-9 1,1 6 48,5-5 0,6 5-52,0-6-54,8 9-33,3-5 0,5 8-117,7 0-9,8 0 1,1 8-123,9 3 84,7-3 0,0 7 135,4-3-1676,11 3 1524,-5 2 1,-28-8 0,2 0 45,-4-1 0,1 1-85,6 0 1,0-1 86,-6 1 1,1 0-1,9-1 1,1-1 88,-2-1 1,-1-1-98,3 4 0,-1-2 6,-1-6 1,-1 0-1,1 3 1,-1-1 110,1-2 1,-1-2 6,1 1 1,-1 0-913,1 0 1,0 0 821,-1 0 1,1 0-11,-5 0 1,1 0 0,1 0-1,-1 0-505,-5 0 1,0 0 443,2 0 0,0 0 1,40 0 72,4 0 27,-12 0-160,-1-7 30,-14 5 1,6-8-22,-8 4-53,-8 4 608,-1-13 0,-10 13-1166,-4-4 315,-4 5 175,-7-7 634,-8 6-872,-2-6 0,-14 8 1368,1 0-1822,-1 0 899,-22 12 0</inkml:trace>
  <inkml:trace contextRef="#ctx0" brushRef="#br0" timeOffset="1276">295 2353 7569,'10'0'730,"-3"0"0,1 0-680,3 0 1,5 0 14,1 0-21,8 0 0,2 0 60,8 0 1,7 0-207,4 0 89,4 7-645,2-5 775,7 14 0,5-7-20,11 9 0,5-7-110,13 1 1,-43-7 0,1-1 70,4 2 0,0 0 1,1-2-1,-1-1 47,0-2 1,0-2-1,1 1 1,1-1 4,4-2 0,-1 0 1,0-1-1,0-2-20,-3-2 1,1-1 0,1 3 0,1 0-99,-2 1 1,-1-1 38,-1 0 0,0 0 0,0-2 0,-1-1 0,-3 0 0,0-1 34,0-2 1,0 1 0,46-8-35,-49 7 1,0 0 0,41-7-115,2 2 1,-11 0 97,-6-1-178,-4 1 95,-10 0 0,-1 5-412,-8 1 262,0-1 113,-8-5 0,-2 5-874,-7 1 484,-1 7 77,-7-4 1,-2 8 0,-7 0 417,-1 0 0,-2 0 0</inkml:trace>
  <inkml:trace contextRef="#ctx0" brushRef="#br0" timeOffset="2154">3736 53 7569,'0'9'0,"0"7"0,0-12 0,0 9 168,0 6 1,0 6-83,8 10 1,-4 7 144,7 4 1,-5 6-199,6 6 1,-7 3-76,7 8 0,-6-3 129,5 3-102,-7-4 0,9 18 106,-7-8-496,0 0 518,-6-6 0,2 0 21,4 0 1,-4 0 10,3 1 1,-1-9-149,2-3 0,-4 1 92,4-1-391,-4 0 160,-2-14 99,7 6 0,-5-14 439,4 5-586,-4-13 664,6 5-739,-6-14 220,5 6-156,-7-7 435,0-9-375,0-1 50,0-1 0,0 3 30,0 7 1,0-5-14,0-1 1,0 7 9,0 5 0,0 2 2,0-2 0,0-4-2,0 4 1,0-4 5,0-1 1,0-7 156,0 1-116,0-8 0,0 5-58,0-3 20,0-4 501,0 6-412,0-1 68,0-5-87,0 13-9,0-13 0,2 8 78,4-4-73,-4-4 4,5 5 3,-7 1 13,0-6 95,0 6 1,-1-20-151,-5 1 0,2-7 9,-8 13 0,1-3-7,-6 2 0,-3 4 68,-3-4 1,-4 5-3,-7 1 0,-3 0 21,-3 0-54,-4 7-3,-16 3 0,5 5-473,-9-3 0,6 1 465,-5-7 0,0 0 0,-7-6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2:29.558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16 166 7569,'0'-17'445,"0"0"-130,0 7 91,0-5 99,0 13-236,0-6 0,0 21-46,0 5 0,0 11-83,0-1 0,-2 11-122,-3 1 0,3 8-42,-4-2 1,6-1-194,6 1 1,-3-8 116,9 2 0,0-5 47,5-6 1,0-4-122,0-8 0,-5-2 38,-1-3 0,1-4-46,5-8 0,-5 0 66,-1 0 1,-1-2-31,1-4 1,3-6 103,-8-11 1,7-3-10,-1-9 1,-3-2 91,3-3-115,-1 4 24,7-14 0,-1 11 114,0-7 0,1 0 27,-1-6 1,-6 8 124,1 4 0,-6 5-77,5 6 0,-7 10 117,2 7 1,-2 10-152,1 2 0,-3 10-30,4 13 1,-4 10-81,-2 7 8,0 8 1,0-4-212,0 8 124,0 0 1,2 6 0,4-1 0,3-5-120,9-6 1,-1-7 110,0 1 1,6-9 20,0-2 0,8-16 77,-2-1 1,-2-8 110,2-4 1,-3-2 42,3-4 0,4-11-102,-4-12 0,-4-4 366,-2-1 1,-4-1-74,-2 0 0,-7-5 54,-4 0 0,-4-3-205,-2 3 0,-8-4-205,-4-8 1,-3 2 13,-2 4 1,-1 4-174,1 7 0,-4 8-1413,4 4 713,-4 4 216,19 9 648,-6 3 0,8 7 0</inkml:trace>
  <inkml:trace contextRef="#ctx0" brushRef="#br0" timeOffset="424">1037 547 7569,'0'11'492,"0"1"1,0-7-326,0 7 0,7-2-125,5 1 1,3 3 92,2-9 0,3 7-21,3-6 0,-2 1-170,8-1 1,-8-4 114,2 4 1,-4-4 23,-2-2 30,8 0 0,-5-8 5,3-4 0,-10 3 13,-1-3 0,-9 1 4,3-6 1,-4-1 26,-2 1 0,-2 0 108,-4-1 1,-3 1-118,-8 0 1,-1-1 24,1 1 0,0 0-234,-1 0 47,1 7-161,0-5 0,-2 13-178,-5-4 1,5 4 114,-4 2 0,6 2-190,5 4 1,-1 3 73,7 9 349,-7-1 0,3 0 0,-7 0 0</inkml:trace>
  <inkml:trace contextRef="#ctx0" brushRef="#br0" timeOffset="1023">1486 443 7569,'0'-10'881,"8"3"0,1 9-211,9 3-326,-9 5-132,7 7 0,-9 0-13,5 1 1,1 5-106,-7 0 0,6 8-135,-7-3 0,7-3 26,-6-2-206,-1 4 1,-3-7-736,4 3 493,-4-12 193,6-3 1,-8-10 74,0-4 0,0-3 80,0-9 1,-6-1 118,0-4 1,0-2 232,6-4 1,-5-2-60,-1 8 0,0-5 82,6 5 0,0-6-25,0 6 1,2 0-25,4 5 1,-2 7-233,7-1-38,8 8-49,1-11 1,7 13-279,-4-4 0,-2 4 86,8 2 0,-3 0-212,3 0 1,2 0 178,-8 0 0,6 0-53,-6 0 0,0-5 362,-6-1 1,-1-8-54,-5 3 1,-3-4 41,-8-3 92,0 1 22,0-8 1,0 6 188,0-4 0,0-2-42,0 2 1,0-2 164,0 2 1,0 3 36,0-3 1,0 10 137,0 1-71,0 1-96,0 1-103,0 3 101,0-1-161,0 6 1,0 8-48,0 11 0,0 12-42,0 0 1,0 5-62,0 7 1,0-3 13,0 8 0,0-6-149,0 7 1,0-7-2,0 6 33,0-8 0,0 5-418,0-9 295,0 1 0,0 0-159,0-1 0,2-5-277,4 0 1,-4-8-410,3 2 142,5-4 0,-6-3 217,7-5 626,-7-3 0,12-8 0,-7 0 0</inkml:trace>
  <inkml:trace contextRef="#ctx0" brushRef="#br0" timeOffset="1268">2282 339 7569,'-18'8'338,"-1"3"122,-4 12 1,2-3-118,-8 3 0,2 4 32,-2 1 0,4-3-117,8-2 1,2-3-35,3-3 1,-1 0-98,7 1 0,0-1 56,6 0 1,0-5-61,0-1 0,2-1-28,4 1 1,5 3-175,13-8 1,-3 5-102,7-5 0,1 0-240,6-6 0,-6 5-86,0 1 1,-1 0 229,7-6 0,-6 0-718,0 0 0,-8 0 994,2 0 0,-4-8 0,-2-1 0</inkml:trace>
  <inkml:trace contextRef="#ctx0" brushRef="#br0" timeOffset="2135">2437 616 7569,'12'0'0,"-1"0"0,1 0 323,5 0-185,0 0 0,1 0-22,-1 0 21,0-8 1,6 6 0,0-4 1,6 3-138,-6-3 0,2-2 91,-2-3 1,-2-5 39,8 5 0,-8 1-37,2-1 1,-5-1-112,-7-5 0,3-1-31,-8 1 0,-1 0 79,-5 0 0,-2 1-124,-3 5-27,-5-5 156,-15 14 1,6-11-6,-4 7 1,-2 0-58,2 6 1,-2 0-121,2 0 0,3 8 146,-3 4 1,6 3-3,6 2 1,-5 6 106,5 0 0,3 6-55,2-6 0,4 6 61,2-6 0,2 6-135,4-6 1,4 6 0,7-6 0,6 0 32,0-6 1,8-7-6,-2-4 1,1 1-27,-1-1 1,4 0-114,-4-6 0,1-2 66,-1-4 0,2-2 48,-8-3 1,0-4 120,-6 3 0,-1-9-24,-5-2 1,3 0-29,-9 6 1,1-3 15,-6-3 0,0 4-3,0-4 1,0 4 102,0 1 163,0 1-324,0 8 48,0 1-250,0 8 1,6 13 148,0 5 1,5 3-53,-5-4 1,6 6 34,-7 0 0,3 2-113,-2-2 0,-4-4 83,3 4 1,-3-3 1,-2-3 0,0 0 30,0 1-3,0-1 23,0-8 18,0-1 151,0-8-116,0-23 1,2 10 66,4-16 0,-2 2-27,7 4 0,-5-8 109,6 2 0,-6 2-47,5-1 1,-5 6-73,5-1 1,-1-2-34,1 2 1,5 0 9,-5 6 1,5 5-70,1 1 0,0 7 7,1-2 0,-1 4-157,0 2 1,-5 0-77,-1 0 84,1 0 79,-3 0 175,7 0-121,-14 0 2,5 8 105,-7-6 0,-2 8 171,-3-5 1,1-3-79,-8 4 0,7-2 247,-7 2-290,8-4 1,-4 13-12,8-3 0,2-3-158,4 3 1,4-7 50,7 7 1,0-1-44,1 7 0,-1-7 72,0 1 1,1-1-12,-1 7 0,-6-1 112,1 0 0,-6 1 202,5-1 0,-7 0 229,2 0-147,-4 1 1,-10-1 275,-3 0-316,-5-7-123,-1 5 0,0-11 10,-1 8 0,-1-9-228,-4 3 0,4-2-225,-4 2 1,3-4-798,3 4 1012,0 3 0,-8 1 0,-2 7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2:32.449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208 44 7569,'-8'-17'0,"6"7"1113,-6-5-685,1 13 1,5 4 374,-4 15-488,4 1 1,0 16-94,-4 1 1,4 5-52,-3 6 1,3 4-8,2-4 1,5 4 18,1 2 1,2 0-148,-2 0 1,-3-6-60,9 0 1,-8-7-137,2 1 1,-4-3-114,-2-3 1,0-5-289,0 0 0,0-8 191,0 2 1,-2-4-551,-4-2 919,4-7 0,-13 13 0,5-4 0</inkml:trace>
  <inkml:trace contextRef="#ctx0" brushRef="#br0" timeOffset="419">0 477 7569,'12'-6'36,"-1"0"0,1 0 161,5 6 0,6 0-63,0 0 0,0 0-99,-6 0 0,6 0-4,0 0 0,1 0 36,-7 0 0,6 0-113,0 0 1,-6 2 72,-5 4 161,-1-4 44,7 6-98,-9-8 4,7 7 0,-15-3 4,5 8 1,-4-1 29,-2 7 1,0-1-50,0 0 1,0 0-165,0 1 1,0-1 19,0 0 0,8 1-12,3-1 0,5 0 34,1 1 0,2-1-17,4 0 1,2-5 3,4-1 0,4-7-1,-4 2 1,1-4 137,-1-2 0,4 0-98,-4 0 1,-4-6 155,-2 0 0,0-7-29,-6 1 1,4-3 58,-9-2 0,-5-1-21,-1 1 1,-4-2 171,-2-4 0,-8 2-102,-3-8 1,-4 8 57,-3-2 1,-1-2-212,-4 1 1,2 1 82,-8 6 1,0 8-734,-5 3 1,-1-2 108,0 2 0,1 1-141,-1 5 0,8 1 573,4 5 0,-4 4 0,0 7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2:36.751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277 450 7569,'0'-10'-1160,"-2"-5"1199,-3 3 1,-5-3 453,-7-2 0,-1 5-245,1 1 1,-2 7-100,-4-2 0,4 4 4,-4 2 0,3 0-31,3 0 1,0 8-77,0 3 1,-1 7 23,1 5 0,7-4-88,5 4 1,3-4 84,2-1 1,0-1-50,0 0 0,2-1-1,3-5 0,7 2-107,11-7 0,-4 0-47,4-6 23,4 0 121,-8 0 1,12-6-156,-8 0-17,8-7 133,-12 3 1,6-9-2,-8-4 1,1 4 5,-1-4 9,-7 4 0,3 1 34,-7 1 1,0 6 202,-6-1-36,0 8 2,0-3 35,0 7-176,0 15 1,0-9 11,0 11 0,0-4-3,0 5 0,1-1-66,5 0 1,-2 1-9,8-1 0,-1-6-367,6 1 188,1-1 83,-1-1 1,6 3-697,0-7 374,8 0 128,-12-6 1,12 0-392,-8 0 702,0 0 0,2 0 0,2 0 0</inkml:trace>
  <inkml:trace contextRef="#ctx0" brushRef="#br0" timeOffset="508">952 398 7569,'-8'-17'-302,"-2"7"435,1 3 1,-7 1 262,5 0 1,-4 0-111,-3 6 1,1 2 53,0 4 0,-1-2-173,1 7 0,8 3-18,3 9 1,-2-4-234,2 4 0,1-4 83,5-1 1,5-7-84,1 1 97,8-1-94,-5-1 0,8-3-107,1-7 0,5 0 62,0 0 0,6-1-17,-6-5 1,6-4 120,-6-7 0,5 0 32,-5-1 0,1 1 236,-7 0-111,0-1-57,-7 1 0,3 0 77,-7 0 53,0-1-3,-6 9 215,0-7-388,0 14 1,-2-5-148,-4 7 100,4 0 0,-11 9-170,7 9 1,0 1-216,6 10 216,0-1 71,0 7 1,0 0-77,0-1-57,8 1 206,-6-1 1,11 3-43,-7 3 0,5-3 32,-5 3 1,0-3 115,-6-3 0,0 1-62,0-1 0,0-1 119,0-4 0,-8-4 77,-3-8-165,-12 0-28,4-7 0,-12 3 254,8-7-98,-8 0-25,12-6 0,-14 0 62,4 0 0,-1 0-127,1 0 1,-2-8 10,8-3 0,0 1-309,6-1 1,1-1 132,5-5 1,3 5-241,8 1 1,0-1-163,0-5 0,10 5-1009,7 1 1503,0-1 0,16-5 0,-6 0 0</inkml:trace>
  <inkml:trace contextRef="#ctx0" brushRef="#br0" timeOffset="2817">1540 450 7569,'-23'0'306,"0"0"-169,0 0 1,3 0 98,-3 0 0,4 6 12,-4 0 0,4 7-65,2-2 1,-1 3-12,1-3 1,7 5-224,5-5 118,3 5-11,2-7 0,7 5-169,5-8 1,3 1-27,3-1 1,5-4-58,0 4 0,0-4 44,-6-2 0,6-2 13,0-4 0,0-2 105,-6-3 0,1-5-6,-1 5 1,-2-5 135,-3-1 0,1 0-37,-7 0 162,0-1-55,-6 1-103,0 0 1,-2 7-63,-4 4-75,4 4 1,-11 4 82,7 4 1,0 4-16,6 7 0,0 8-113,0 4 108,0 3-36,0-5 1,6 12-111,0-5 1,2 5 167,-3-5 0,-3 1-1,4 0 0,2-1-39,-3 1 1,1-1 0,-6 1 0,-2-6 16,-3 0 1,-5-8 3,-7 2 0,5-6 94,1-5 1,-3 1-86,-9-7 1,4 0 216,-4-6 0,4 0 171,1 0-217,1 0 0,2-8-127,3-4 0,2-1 22,5 1 0,3-9-142,-4 4-167,4-4 167,10 3 0,-4-5-389,7 0 227,1-7 115,5 10 0,6-10-389,0 7 237,0 0 66,-6-2 1,6 5-20,1-3 1,-1 4 105,-6 2 0,0 1-17,0 5 0,1-4 52,-1 3 0,0-3 124,1-3 1,-3 1 62,-3 0-31,3-1-38,-5 1 0,1 0 287,1 0-179,-9-1 203,5 9 266,0-7-190,-6 7 66,5-9-300,-7 9 1,-2 1 310,-3 8-462,3 0-126,-6 8 190,8 1 1,0 9-159,0-1 52,0 8-13,8-6 0,-4 12-37,7-8 1,-7 6-25,2-6 0,1 6-148,-1-6 0,6 0-67,-6-6-37,-1 0 231,-5 1-27,0-9 347,0-1-5,0-8-213,0-15 1,0-3 21,0-11 1,2 3 1,4 3 0,4 1 22,7-6 0,-6 1-15,1-2 0,-2-2 69,1 8 1,4-6 41,-3 6 3,3 0 22,3 6 40,-1 7-173,0 3 1,-1 8-89,-5 5 0,4-2-151,-3 8 105,-4-1 48,7 6 0,-5-5-120,7-1 0,0-5 28,1 6 0,1-8-37,4 1 1,-4-3 49,4-2 0,-2 0 45,2 0 0,-3 0 24,3 0 0,-10-5 96,-1-1 1,-3-8 107,3 3-80,3-5-33,-13 7 0,8-7 185,-5 5-101,-3 3 146,6-7-180,-8 5 0,-8-1 1,-3-1 0,-5 8-6,-1-1 1,-6 3-30,0 2 1,-6 5-13,6 1 1,-6 10 177,6 1 0,0 0-52,6 6 0,0-2 90,-1 2 1,9-3-104,3 3 1,4 2-35,2-2 1,8 0-21,3-6 0,-1 0-123,1 1 0,7-7 92,5 1 0,2-7-143,-2 7 1,-2-8-636,8 2 386,-8 3 175,11-7 1,-7 6-1449,4-8 1605,-4 7 0,-7-5 0,-1 6 0</inkml:trace>
  <inkml:trace contextRef="#ctx0" brushRef="#br0" timeOffset="3493">2992 433 7569,'-27'-10'0,"1"-3"87,2 7 0,5 0 242,-4 6 1,-2 0-74,2 0 0,0 0 109,6 0 0,0 6-191,-1 0 1,9 7-163,3-1 0,4 3 69,2 2 0,2 1-46,4-1 1,3 0-282,9 0 0,-1-7 70,0-4 1,6-4-120,0-2 0,8 0 104,-2 0 1,2-2-22,-3-4 0,-1-4 184,-4-7 1,-3 2 121,3 3 1,-10-3 88,-1 3-80,-9-3-52,5-2 1,-8 5 314,0 1-147,0-1 0,0 2 1,0-5-68,-8 13 0,5-5-99,-9 7 1,1 0-81,-7 0 1,7 7 33,-1 5 0,8 11-186,-1 6 0,3 3-85,2 3 148,0-1 38,0 1 1,5 5-331,1 1 163,8 7 132,-5-12 0,1 12 49,-4-7 0,1 1-78,-1-2 262,0-11-80,-6 11 0,0-15-66,0 4 1,-8 2 152,-3-8 0,-5 0 201,-1-6-134,0-7-68,-8 5 1,4-13 271,-8 4-169,8-4-89,-4-2 0,2 0-44,-1 0 0,-4-8-44,5-3 0,-2-5-95,2-1 0,3 0 74,-3 0 0,4-7-119,2 1 1,7-2-316,4 2 1,4 2 198,2-8 0,8 6-910,4-5 474,11 6 640,4-10 0,15 13 0,2-6 0</inkml:trace>
  <inkml:trace contextRef="#ctx0" brushRef="#br0" timeOffset="4129">3528 450 7569,'-17'0'0,"-6"0"-80,0 0 80,0 0 231,6 0 0,-3 0 355,-3 0 0,4 2-263,-4 4 1,10 3-119,1 9 0,3-1-84,-3 0 0,4 0-125,8 1 1,0-1-199,0 0 1,2 1 178,4-1 1,-2-6-158,7 1 1,1-8 118,5 2 0,0-5-91,1-1 1,5 0-13,0 0 1,2-5 94,-2-1 1,-4-7 15,4 1 0,-4-3 17,-1-3 1,-1 7 44,0-1 23,-7 1 155,5-7-205,-13 9 73,6-7 154,-8 15-173,0-7 1,-6 16-9,0 3 1,1 4-10,5 3 1,0-1-70,0 0 1,2 1 67,3-1 1,5-6-220,7 1 208,0-8-18,1 11 0,5-13-6,0 4 0,8-4-18,-3-2 1,3 0-3,-2 0 0,4-2 43,-4-4 1,-3 2 66,3-7 0,-8-3 28,2-9 0,-3 4-53,-3-4 0,0-2-43,1 2 0,-7-8-5,1 2 1,-9-3-1,3-3 0,2-5 0,-2-1 1,1-7-87,-1 2 1,-2 2 117,7-2 0,-7 13 75,2-1 1,-4 11 209,-2 0-150,0 11 33,0 4 15,0 8-132,-8 8 0,-1 7 20,-9 8 0,7 8 60,-1-2 0,8 4 0,-1 1 1,3 1-87,2-1 0,0 1 3,0 0 1,0 5-154,0 0 1,7 1 89,5-7 1,-2 1-78,1-1 1,-1 1-121,1 0 0,-1-8-258,-4-4 1,-4 2-379,3-2-597,-3 0 1413,-2-6 0,-7 0 0,-3 1 0</inkml:trace>
  <inkml:trace contextRef="#ctx0" brushRef="#br0" timeOffset="4570">3943 519 7464,'2'-17'156,"4"0"0,-2-1 322,8 1 1,-1 5-566,6 1 10,1 7 0,5-6 29,0 5 1,6 3-100,-6-4 0,5 4 60,-4 2 1,0 0-109,0 0 1,-5 6-268,4 0 250,-4 7 96,-2-11 0,-1 13-99,-5-3 42,5 3 1,-7-3 172,8-1 0,1-7 0,-7 10-32,1-9 0,-1 1 31,7-6 1,-1 0 137,0 0 0,1 0 341,-1 0 1,0 0 152,0 0-279,1-8-184,-1 7 1,6-13 299,0 8-107,0 1-211,-6-3 1,1 0-125,-1-3 1,0-3 82,1 8 0,-3-7-179,-3 1 0,-5 3 119,-7-3-111,0 8 0,-2-9 59,-3 7 4,-5 1 82,-7 5 1,-6 0 13,0 0 0,-6 0 66,6 0 0,-6 7 179,6 5 1,0 3-124,5 2 0,1 3 97,0 3 1,7-4-39,4 4 0,-1 2-36,1-2 0,0 2-181,6-2 1,6-4 81,0 4 0,13-4-402,-2-1 177,4-1-297,4 0 0,2-1-494,8-5 0,-1 3 47,1-9 0,5 7 826,1-6 0,7 7 0,-4-3 0</inkml:trace>
  <inkml:trace contextRef="#ctx0" brushRef="#br0" timeOffset="18476">398 1764 7569,'-9'0'566,"1"-7"0,14-3-281,0-7 1,7-1-113,-1 1 0,3-6-90,2 0 1,1-2-107,-1 2 0,-6 4 88,1-4 1,-2-4-8,1-2 0,-1 2-30,-5-2 1,-3 2-130,4-2 1,-4-3 62,-2 3 1,-6 4 49,0 2 0,-5-2 21,5 2-4,-7 0 1,3 13-56,-7 4 62,0 5 1,-5 16-1,5 8 1,-8 10-33,14 7 0,-9-2-9,9 9 1,1-1 49,-1 6 0,7-6 3,-2 0 0,4-2 24,2 2 1,2 2 18,4-8 1,-4 7-87,4-7 0,-4-2 48,-2-9 0,0 4-449,0-4 190,7-4-146,-5 7 0,6-12-240,-8 3 0,0-4-334,0-2 926,0 0 0,-8 1 0,-1-1 0</inkml:trace>
  <inkml:trace contextRef="#ctx0" brushRef="#br0" timeOffset="19140">122 1937 7569,'0'-17'425,"0"5"-364,0 1 409,0-1 0,7 1-137,5-1 0,3 6-140,3-5 1,7 7-117,3-2 1,7 4-194,5 2 1,-1-2 205,7-3-526,-8 3 329,5-6 1,-9 8-35,1 0 0,-8-6 83,-4 1 1,-4-1-295,-2 6 187,-7 0 461,-3 0-61,-7 0 46,0 8 1,0-5-95,0 9 1,0-1 66,0 7 0,0-1-173,0 0 89,0 1-62,8-1 1,-4 8-195,8 4 72,-9-4 12,13 0 0,-7-2-108,9 0 1,-7 2-12,1-2 0,-1-4-39,7 4 1,-7-6 54,1-5-55,-9 3 0,11-11 21,-8 8 65,-1-9 1,-5 3 188,0-12-160,0-3 1,0-8 86,0-1 0,0-1-57,0-4 1,0 2 15,0-8 0,2 6-7,4-6 1,-2 6 5,7-6 1,-5 8-53,6-2 0,-6 4 22,5 2-222,1-1 219,5 9-26,0-7 1,0 14-97,1-3 1,-7 3 105,1 2 0,-1 0-2,7 0 1,-7 5-6,1 1 0,-1 2-11,7-2 0,-1-2-4,0 7 0,0-7 10,1 2 1,-1-4-92,0-2 99,1 0 50,-1 0 1,0 0-12,0 0 0,1-6 0,-1 0 121,-7-7 1,-1 5-89,-3-4 211,-4-3 45,-2 13-126,-10-6-39,-7 8 0,-2 0 77,-4 0 0,2 2-22,-8 4 1,8 4 21,-2 7 0,3 2-65,3 4 0,2-4-13,3 5 0,-1-5-37,7-2 0,0 0 7,6 1 0,0-1-16,0 0 1,8-5-87,3-1 1,-1-1-64,2 1 0,1 3 36,10-8 0,-2 5-403,8-5 1,-6 2 71,6-3 1,-6-3-377,6 4 757,-8-4 0,12 6 0,-6 1 0</inkml:trace>
  <inkml:trace contextRef="#ctx0" brushRef="#br0" timeOffset="19568">1713 1954 7569,'-18'-9'100,"1"-5"-50,0 9 1,-6-1 222,0 6 0,-6 0 406,6 0 1,-6 6-204,6-1 1,-6 9 13,6-3 1,2 5-348,9 1 1,-1 0 39,7 1 1,0-1-156,6 0 0,2 1-114,4-1 0,4-6-145,7 1 1,0-3 77,1 3 1,7-4-195,3-8 1,3 0 114,-2 0 0,4-2-12,-5-4 0,-1 2 132,2-7 0,-8-1 38,2-5 1,-5 0 10,-7-1 0,3 1 51,-9 0 1,1-1 87,-6 1 0,0 6-40,0-1 0,0 6 127,0-5 0,-2 7 350,-4-2-281,5 4-115,-7 2 1,2 2 149,0 4 0,-1-2-9,1 7 1,4 7-75,-4 5 0,4 2-50,2-2 0,0-2-99,0 8 0,0-6 2,0 5 0,0-1-207,0 2 1,6 4-400,0-4 0,5-2 304,-5 1 1,8-5-582,-3 6 1,-3-6 206,-3 6 0,3-8 639,-2 2 0,0-3 0,-6-3 0</inkml:trace>
  <inkml:trace contextRef="#ctx0" brushRef="#br0" timeOffset="19860">2041 1954 8154,'0'12'512,"0"0"0,0-1-24,0 6 1,0 3-263,0 3 0,2-4-197,4 4 1,-2-4 26,7-2 1,1 1-238,5-1 1,-5-5 24,-1-1 0,1-7 119,5 2 1,0-4 133,1-2 1,-1 0-15,0 0 0,-1-8-11,-5-4 0,4 3 12,-3-3 1,-4 1 143,-3-7 1,-3 1-145,-2 0 1,0 0-109,0-1-315,0 1 174,0 0 130,0-1 0,0 7-1943,0-1 1978,0 1 0,0-7 0,0 1 0</inkml:trace>
  <inkml:trace contextRef="#ctx0" brushRef="#br0" timeOffset="20549">2387 2110 7569,'17'0'144,"-5"2"65,-1 4 1,3-4 10,9 3 0,-4-3 0,4-2 0,2 0-20,-2 0-16,8-7-79,-12 5 0,12-12-42,-8 9 1,2-9 212,-2 3-318,-4 3 73,6-7 1,-7 5 107,-1-7 1,-2-1-138,-3 1 0,-5 0-117,-7-1 0,0 1 70,0 0 1,-2 0 28,-3-1 46,-5 9 0,-7-1-76,0 4 8,-1 4 1,-5-5 33,0 7 0,0 2-82,6 3 0,-1 5 84,1 7 0,6 1-5,-1-1 1,6 2 67,-5 4 1,7-4-66,-2 4 1,4 2-20,2-2 0,6 6-31,0-6 0,7 0-112,-1-5 0,3-3 133,2-3 0,8 1-12,4-7 0,2 5 7,-2-5 0,9 0-2,-3-6 1,-2-2 41,-5-4-68,1 4 33,6-13 1,-6 5 154,-1-7 1,-6 0-1,1-1 1,-6-5 89,-6 0 1,-1-6-92,-4 6 0,-4-5 97,3 5 1,-3-2-8,-2 1 202,0 5-224,0-6 0,0 14 66,0-1-894,0 8 439,0 12 1,0 6-37,0 14 1,2-5 118,4 6 1,-4-6-43,4 6 0,1-2-71,-1 2 1,6-2-70,-6-4 1,5-4-41,-5 4 1,7 0 70,-1-6 1,-3 3 208,3-15 74,-8 9-49,3-12 135,1 5 0,0-8-113,3-5 1,3-4 50,-8-7 0,5 0 78,-5-1 0,2-5 138,-3 0 1,3-8 2,4 3 0,3 1-83,-4-2 0,5 2 15,1-2 1,0 4 5,1 8 0,-1 2-32,0 3 1,1 4 55,-1 8-95,0 0 1,-1 2-54,-5 4 1,-1 6-10,-5 11 1,-3-4-146,4 4 1,-2 2 50,2-2 1,-4 0-461,3-6 0,-1 1 95,2-1 0,-4 0-400,4 0 796,3-7 0,1 5 0,7-5 0</inkml:trace>
  <inkml:trace contextRef="#ctx0" brushRef="#br0" timeOffset="20807">4082 1833 7569,'-17'0'179,"-1"0"0,-1 0 305,-4 0 0,4 2-81,-4 4 0,-2 6 71,2 11 0,0-4-235,5 4 0,1-2-89,0 2 1,7-4-192,4 4 0,4-1 76,2 1 0,0-4-261,0 4 0,8-6 132,4-5 0,9 1-160,2-7 0,2 5-50,-2-5 0,2 0-218,4-6 1,3 0 94,-3 0 1,2 0-545,-2 0 971,3-8 0,-5-1 0,8-9 0</inkml:trace>
  <inkml:trace contextRef="#ctx0" brushRef="#br0" timeOffset="21009">4410 1903 7569,'-17'-10'0,"6"-3"582,-1 7 39,8 0 414,-11 6-692,13 0 1,-12 2 21,9 4 1,-1 3-30,6 9 0,0-1-241,0 0 1,8 0-122,3 1 1,3-1 4,-3 0 0,4 1-183,-3-1 0,3-2-69,3-3 1,-1 1 93,0-7 1,1 6-1672,-1-7 342,0 1 1508,0-6 0,1 0 0,-1 0 0</inkml:trace>
  <inkml:trace contextRef="#ctx0" brushRef="#br0" timeOffset="21214">4825 1816 7569,'-9'8'0,"-7"-4"394,5 7 1,-3 6 572,3 7 1,-4 6-448,3-1 1,-1 4 15,1 1 0,-1 3-477,7 3 0,-8-1 82,3 7 0,1-8-171,-1 3 0,5-5 78,-6-1 0,7-1-825,-7 1 1,6-8 257,-5-4 519,7-4 0,-11-2 0,5 1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26.52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35 225 7569,'-6'-11'-481,"0"-1"1,0 7 849,6-7 0,-2 2 362,-3-1-440,3 3-156,-6 8 1,8 2-109,0 4 0,0 11 114,0 12 0,0 6-3,0 5 0,6 6-121,0 12 1,-1 11 108,-5 12 1,6 3-313,0 3 1,-3-38 0,0 1 238,-3 2 1,0 0-1,0 5 1,0 0-26,0-3 1,0 1 0,0 2-1,0-1 9,-1-3 1,2-2-1,-1 2 1,2 0-44,3 39 1,-3-7-47,4-10 0,2-8 130,-3-9 1,7-3-264,-6-14 0,5-1 51,-5-5 0,6-9-187,-7-3 1,3-9 130,-2-3 0,-4-5-152,3 6 342,-3-1 0</inkml:trace>
  <inkml:trace contextRef="#ctx0" brushRef="#br0" timeOffset="708">121 173 7569,'-11'-5'-49,"-1"-1"150,8 0 190,-4 6-129,8-8 1,8 7-99,4-5-21,3 4 1,10 0-34,4-4 0,5 4 83,7-4 1,5 5-122,12 1 1,-1 0 110,12 0 1,-1 0-90,12 0 0,-5 0-146,6 0 1,0 0 208,5 0 0,3 0-11,3 0 0,2 0-7,4 0 1,2 0-42,-8 0 1,8 0 41,-2 0 1,-48-3 0,0 0-41,48-3 1,-48 2-1,0 0 56,42-1 1,0-3 7,-5-4 1,-9-1-23,-3 7 0,-4-5 55,-1 5 0,-9 0-85,-3 6 0,-12 0-3,-6 0 1,-5 0-11,-6 0 0,-4 0 45,-8 0 0,-6 0-154,1 0 160,-8 0 407,4 0-545,-8 0-493,-16 0-743,12 0 732,-11-8 592,15 7 0,0-15 0,0 7 0</inkml:trace>
  <inkml:trace contextRef="#ctx0" brushRef="#br0" timeOffset="1057">2923 104 8397,'0'18'112,"0"7"0,0 1 28,0 9 1,0 0-136,0-1 1,0 8-15,0 5 1,5 4 89,1 7 1,0-2 58,-6 7 0,6-5-16,-1 5 1,1-7-116,-6 2 0,0-5 83,0-1 0,0-6-290,0 1 1,0-9 131,0 2 0,0-5-513,0-6 0,0 2 83,0-8 496,0 0 0,0 2 0,0 1 0</inkml:trace>
  <inkml:trace contextRef="#ctx0" brushRef="#br0" timeOffset="1846">121 2024 7569,'0'-10'177,"8"3"0,1 1-21,9 0-78,-1 0 1,8 6 100,4 0 0,11 0-2,6 0 1,10 0-173,2 0 0,7 0 108,-2 0 0,10-2-104,2-3 1,6 3-142,-6-4 1,8 2 128,-3-2 0,5 4 69,1-3 1,1 1 25,-1-2 1,6-2-72,1-3 1,-44 3 0,2 0 5,47-3 0,-2-3-67,2 3 0,-2-5 104,2 5 1,-6 1-133,-11-1 0,3-1 60,-3-5 0,-4 5-36,-2 1 1,-6 5 22,-6-5 0,1 7 9,-13-2 1,3 2-40,-13-2 1,-1 5-81,-5-5 0,-9 4-209,-2 2 1,-11 0-78,-1 0 35,-9-8 1,-3-7 381,-19 5 0,6 4 0,5-5 0,4-8 0</inkml:trace>
  <inkml:trace contextRef="#ctx0" brushRef="#br0" timeOffset="2179">3026 1073 7569,'-9'2'-63,"3"3"1,4 5 387,2 7 0,0 2-41,0 5 1,0 2-133,0 9 1,6 5-17,0 1 1,1 1-95,-1-2 1,-4-3-135,4 3 1,1-3-220,-1-3 1,0-5 310,-6 0 0,8-8 0,1 4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29.51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87 364 7569,'-8'-17'-1029,"-2"-1"1092,-7 1 1,6 2 418,-1 3 1,6-1 102,-5 7-332,7 0 0,-4 4 84,8-3 0,0 3-7,0-6 0,0 23-147,0 8 1,0 16 19,0 7 0,0 10 3,0 1 1,6 16-210,0 2 0,5 2-213,-5 4 0,2-2 189,-2 1 1,-5-1 125,5-4-263,4-4 124,-8 6 0,5-16-23,-7-3 0,2-4 62,4-2 1,-4-10-382,4-7 0,2-3 160,-3-9 1,3 0-465,-2-5 0,-2-9 49,7-3 637,1 2 0,-1 1 0,1-7 0,-1-2 0</inkml:trace>
  <inkml:trace contextRef="#ctx0" brushRef="#br0" timeOffset="840">0 208 7569,'12'-11'319,"-1"-1"-181,1 9 0,7-11 125,4 8-126,4-7 1,13 9 42,1-8 1,13 3 10,-3-3 1,13-1-123,-1 7 1,10-5 71,2 5 1,8-2-211,-2 2 1,1 4 208,-1-3 1,9 1-441,-3-2 0,1 4 264,-7-4 0,-4 4 8,-8 2 1,6 0-27,0 0 1,0 0 62,-6 0 1,-8 0 4,-3 0 1,-1 0-9,-5 0 1,2 0-61,-13 0 1,-1 0 205,-6 0 1,-1 0-180,-4 0 609,-4 0-488,-8 0-3,-7-7 161,-2 5-121,-8-6 978,0 8-1155,0-8 74,0 7-226,0-7 138,0 31 0,0-2-1,0 19 1,0 5 66,0 1 1,0 11-4,0 7 0,0 3-76,0 2 1,0 6-95,0 0 0,0 0 235,0-6 0,0-2-86,0-3 1,1-5 109,5-7 0,-4 0-40,4 0 0,2-6 17,-3 0 0,9-5-1,-3 5 0,-3-6 16,-2 6 0,1-7 37,-1 1 1,2-4 82,-2-1 1,-4 0-385,3-1 1,-1-5 70,2 0 1,-4-8-114,4 2 0,-4-4-541,-2-1 79,7-1 0,-5-6 684,4 1 0,-4-8 0,-2 3 0</inkml:trace>
  <inkml:trace contextRef="#ctx0" brushRef="#br0" timeOffset="1392">0 1869 7813,'18'0'297,"-1"0"0,6 0-87,0 0 1,13 0-24,-1 0 1,11 0-5,0 0 1,12 0 22,5 0 0,5-2 137,1-4-413,8 4 0,1-6 210,9 8 1,1 0 0,5 0 1,-5 0-97,4 0 1,-3 0 83,-3 0 0,-1 6-230,-5 0 1,5 0 50,-5-6 1,-8 0-90,-3 0 0,-6 0 7,1 0 1,-1 0 47,-11 0 0,2-6-70,-14 0 0,-7-6-584,-10 7 270,4-1 0,-10 4 19,0-4 449,0 4 0,-24-5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31.67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53 225 7569,'0'-17'0,"0"5"100,0 1 157,0 7-128,0-4 0,0 10-44,0 4 0,6 5 269,-1 13-163,9 10 1,-5 10-33,9 8 1,-1 10-7,0 7 0,1 2-125,-1 10 1,0 1 147,0 10 1,-5-1-375,0 7 1,-3-8 374,3 2 0,1-5-115,-7-7 0,0 3-106,-6-8 1,0-8-79,0-9 0,5-6 48,1-6 0,0 0-123,-6-11 0,0 1-400,0-13 47,0 0-166,0-5-103,0-1 819,11-29 0</inkml:trace>
  <inkml:trace contextRef="#ctx0" brushRef="#br0" timeOffset="728">1 242 7569,'0'-17'0,"8"2"-2,3 3 1,5-3 31,1 3 1,8 3 250,4-3 0,5 6-64,7-5 0,9 1 9,7-1 1,14-3-38,-2 9 0,12-1-264,0 6 0,5-2 177,7-4 0,1 4-96,4-4 1,-47 5-1,0 0 87,47 1 0,1 0-102,-1 0 1,2 0 71,-7 0 1,5 0 15,-6 0 0,6-5-125,-6-1 1,-2-6 62,-9 7 0,-4-7-3,-8 6 0,-7-1 66,-5 1 0,-5 4 6,-6-4 1,-4 4-77,-7 2 0,-6 0 96,0 0-235,-8 0 127,4 0 429,-16 0-383,7 0-118,-14 0-487,5 0 444,-7 8 53,0-6 57,0 6-36,0-1 93,-7-5 1,5 8-12,-4-4 40,4-4-1,2 13-71,0-6 0,0 11 113,0 3 1,0-2-64,0 8 0,-2 0 50,-4 5 0,4 8-71,-3 5 1,-3 8 83,2 3 0,-1 7-105,1-1 0,4 3 3,-4 2 0,4 0-73,2 0 1,0-7 61,0-4 1,0-5-29,0-1 0,6-2 37,0-4 1,5-2 109,-5-3 0,2-7-79,-3 1 0,-3 0-135,4-7 0,2 3-17,-2-2 0,1-2-104,-1-4 1,-4-2-89,4 8 0,1-2 97,-1 2 1,2 1-122,-2-7 0,-4 6-143,3-6 464,-3 8 0,-2-4 0,0 7 0</inkml:trace>
  <inkml:trace contextRef="#ctx0" brushRef="#br0" timeOffset="1442">278 2058 7569,'17'0'-221,"0"0"0,2-2 221,5-3 0,-5 3 0,15-8 347,1 4 1,3 4-70,14-3 1,-4 3-69,10 2 0,5-6-51,6 0 0,3 0-240,8 6 0,1 0 154,5 0 1,1-5-109,-1-1 0,-5 0 136,0 6 1,-6-2-29,5-4 0,-7 4 6,2-3 1,-4 3-16,-1 2 0,-1-6 34,0 0 0,-8 0-27,-3 6 0,0-5-44,-6-1 1,1 0 5,-12 6 0,5 0-82,-6 0 0,1-6 73,-7 1 0,1-1-13,-1 6 1,1 0-60,0 0 0,-3 0 205,-3 0 1,4 0-242,-5 0 0,-1 0 88,2 0 0,-6 0-191,6 0-39,-8 0 296,4 0-108,-8 0 15,-7 0-6,-2 0 399,-8 0-279,-16 0-165,13 0 0,-15-2-155,13-4-362,3 4 358,-6-13 1,8 5 232,0-7 0,-8 0 0,-1-1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2.61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35 19854,'0'-19'852,"0"3"17,0 16-776,0 23-216,0-2 19,0 29 0,0-13 67,0 3 0,0-3-47,0-3 1,0 3 61,0 3 0,0 4-40,0 8 1,0-4-4,0 4 1,0-4-1,0 10 0,0-4 48,0-2 0,0-1 5,0 1 1,0 0 21,0 0 0,0 0-30,0 0 0,0-6 112,0 0 1,0-2-97,0 2 0,0 2 96,0-7 1,0 5-25,0-6 1,0 6 7,0-5 1,0 5-27,0-6 1,0 6 0,0-5 1,0 7-91,0-2 76,0-4 0,0 8 0,0-8-91,0 4 0,0-1 76,0-5 0,0-4-57,0 5 1,0-5-20,0-1 1,0-6-10,0-1 0,0-4 40,0 4 1,0-5 7,0 6 1,0 0 17,0 6-20,0-1 0,0 7-45,0-1 1,0 0-31,0-5-6,0-1 55,0 9-16,0 1-162,0 0 145,0-2 6,0-7-19,0 0 107,0-1-8,0-7 13,0 6-58,0-6 8,0 7 89,0 1-81,0-8-53,0 5 51,0-12 17,0 12-26,0-5-1,0 8 61,0-1 8,0 1 44,0-1-87,0-7 19,0 6 5,0-14 6,0 6 66,0-7 7,0-1-17,0 0 12,0 8-81,0-6 37,0 6-23,0-7 33,0-1-132,0-8 13,0 7-17,0-14-48,0 13 110,0-13-197,0 6 0,0-24 0,0-3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6:03.9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  <inkml:trace contextRef="#ctx0" brushRef="#br0" timeOffset="1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  <inkml:trace contextRef="#ctx0" brushRef="#br0" timeOffset="2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35.90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243 381 7569,'0'-10'412,"0"3"-61,0 7-151,0 23 0,2 2 111,3 27 1,3-2-15,4 13-194,3 8 0,-5 0 49,7 4 1,-6 8-220,1-2 0,-8 5 300,2-11 1,1 6-76,-1-6 0,0-6-110,-6-6 1,6-7 69,-1 2 1,3-10-365,-2-2 157,-4-8 1,11 2-613,-7-11 514,7 4 1,-11-14-168,4 4 0,-4-4-68,-2-1-359,0-1 781,-8 0 0,-1-7 0,-9-2 0</inkml:trace>
  <inkml:trace contextRef="#ctx0" brushRef="#br0" timeOffset="893">1 191 7569,'2'-17'510,"3"-1"-297,5 9 1,15-5-38,4 8 1,15-5-33,14 5 0,3-5 45,14 5 0,4-6 147,1 7 0,11-3-1730,1 2 1525,8 4 0,-6-5-143,4 7 1,-47 0 0,0 0-66,47 0 1,-2-2 210,2-4 0,-8 4-2,2-4 0,-3-2-96,-3 3 1,-7-1 30,-4 6 1,-4-2-12,-2-4 1,-9 4-15,-8-3 0,-8 3 1,-9 2 1,-3 2-89,-3 3 1,-4-3 71,-8 4 1,-5-2 635,-1 2 1,-5-4-726,6 3 265,-9-3-289,5-2 234,-8 0 49,0 8-174,0-6 76,0 13 1,6-11-63,0 8 1,-1-7 208,-5 7-102,0-8-72,0 11 1,0-11 15,0 7 1,0-5 73,0 6 1,2-6-144,4 5 1,-4 1 61,4 5 1,-4 8-8,-2 4 1,2 3 5,3 3 0,-3 7-93,4 4 1,-2 12 48,2 5 0,-4 12-15,3 6 1,-3 11-293,-2 6 0,-5-4 115,-1-1 1,-6 1-32,7-2 0,1-7 111,9-11 0,1-4 335,11-7 1,-3 2-128,9-7 0,4-2 62,2-10 1,-2 2-39,1-8 0,-1 6 191,2-5 1,4-1-46,-4-5 1,-4-1-68,-2 1 0,2-6-9,-2-1 1,0-6-154,-6 1 1,0-4-167,1-2 0,-7-1 48,1-5 1,-8-1-591,1-5 470,-3-3 1,-6 4 69,-7-12 0,-8 3-107,-16-9 0,-7 6-189,-4-5 0,-14-1-44,-9-5 0,-2 5-138,-10 1 0,-11 1 354,38 5 0,-2-1 0,0-1 0,-1 0-190,-6 4 0,-1 0 0,-1 0 0,0 1 338,-2 1 0,1 2 0,-2-1 1,0 0 26,-2 0 0,1 0 0,1 0 0,0 0 71,1-1 1,1 2 0,1 1-1,1 1-63,3 0 1,1 0-1,7 0 1,1 0-10,-46-3 0,17 0-134,12 0 0,15-6-610,14 0 789,11-7 0,2 1 0,8-7 0,2 2 0,3 4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33.88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69 173 7569,'0'-9'-23,"0"-1"289,0 4 130,0 4 0,0 8-249,0 11 0,2 14-184,4 4 0,-2 15 410,7 13-161,1 4 1,3 10-31,-3 4 0,3 9-199,-3 2 0,3 1 131,2-7 1,-1 6 34,-5 1 1,3-3-77,-8-9 0,5-5 105,-5-6 1,5-9-330,-5-3 1,6-6-39,-7-6 0,7-6-168,-6-11 0,5 2 18,-5-8 0,2-6-789,-3-5-111,5-1 1239,2-11 0</inkml:trace>
  <inkml:trace contextRef="#ctx0" brushRef="#br0" timeOffset="797">0 208 7517,'0'-17'-52,"2"5"97,4 1 0,5 1 105,12-2 0,4-1 90,8 7 1,9-7-98,8 1 1,2 4 130,9 3 0,3-3-99,9 2 0,-2 1-419,7 5 1,7 0 346,5 0 0,6-6-22,-6 0 1,0 0-2,-5 6 0,-1 0-63,1 0 0,-7 0 30,1 0 1,-2 0 19,2 0 0,-4 0-132,-8 0 1,-8 0 73,-3 0 0,-6 0-73,-6 0 1,-10 0 53,-7 0 1,-8-6 17,2 1 1,-3-1 17,-3 6 4,-8-8 272,7 6 0,-14-7-256,3 3-51,5 4 30,0-6 1,1 8-74,1 0 69,-1 0 0,1 2-5,-1 4 0,-1-2-23,1 7 0,-1-7-1,-4 2 0,-4-2 301,4 2-225,-5-4 1,-1 7 148,0-3 0,6-2-48,0 7 0,0-5-4,-6 6 1,0-7-101,0 7 1,0-1-61,0 7 143,0-1 0,0 2 7,0 4 0,0-2-137,0 8 0,6 0 61,-1 6 1,3 7-126,-2 4 1,-4 10 66,3 1 1,3 9-60,-2-3 1,0 4 57,-6 3 0,5-1-76,1 0 1,2-2 53,-2-3 1,3 3-16,9-4 0,-5-3 6,4-3 0,-3-3 19,9-2 0,-4-8 129,-2-3 0,6-5-82,0-1 1,0-3 60,-5-3 0,-1 2-11,0-8 1,-5 8-29,-1-2 0,-1-3-55,2 3 0,3-6-95,-4 6 0,-1-8 163,2 2 1,-3 2-35,3-2 1,1-5-468,-7-7 0,5-5-39,-5 6-373,8-9 0,-11 5 149,9-8 1,-8-2 673,2-4 0,-12-3 0,-4-9 0</inkml:trace>
  <inkml:trace contextRef="#ctx0" brushRef="#br0" timeOffset="1349">225 2006 6797,'17'0'306,"3"6"84,3 0 1,3 0-95,9-6 1,7 0-66,4 0 0,12 0-4,5 0 0,12 0-54,6 0 1,6-2-210,5-4 1,-2 4 202,8-4 1,-2 4-374,2 2 0,-44 0 0,0 0 273,-2 0 0,0 0 1,-1 0-1,-1 0 37,48 0 1,-2 0 80,2 0 0,2 0-31,-7 0 0,-5-5-409,-2-1 0,-11-6 253,6 7 0,-10-3-61,-7 2 1,-5 4-151,-7-4 0,-8-1-159,-3 1 1,-11 0 225,-1 6 0,-8 0-480,2 0 1,-9 0 85,-3 0 540,7-6 0,-9-3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38.3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17 225 8299,'10'23'244,"-4"0"1,-2 8-183,1-2 0,-1-2-83,8 2 1,-3 0 88,3 5 1,3 1-118,-3-1 1,-3 1 100,3 0 0,-2-1-76,1 1 1,3-1-119,-9 1 0,3-6-167,-2-1 1,-4-4-34,3 4 1,-3-6-759,-2 1 1100,0-12 0,-7 4 0,-3-5 0</inkml:trace>
  <inkml:trace contextRef="#ctx0" brushRef="#br0" timeOffset="314">0 208 7569,'27'-17'-37,"6"7"1,-6 1 136,7 3 0,1 4 38,-1-4 1,9 12-91,3 5-28,-4 5 0,2 9 96,-3 4 1,-5 3-145,4 3 1,-3 5 4,-2 1 1,-3 5 104,-3-6 1,-4 6-110,-8-6 1,-1 7 50,-5-7 0,-5 0-71,-12-5 1,-3-1 4,-9 1 0,-7-2-80,-4-4 1,-9-5 75,-2-6 1,-6-1 7,5 0 1,-5-1-128,6-5 0,-1 3 84,7-9 0,1 1-247,4-6 1,4 0 327,8 0 0,0 0 0,-1 0 0</inkml:trace>
  <inkml:trace contextRef="#ctx0" brushRef="#br0" timeOffset="567">1003 606 8500,'0'17'344,"0"8"-152,0 4 0,0 2 0,0-3 0,2 5-119,4-4 1,-4 2 84,4-2 0,1 1-408,-1-7 0,2 6-82,-3-6 1,-3 0-732,4-5 1063,-4-9 0,6 7 0,1-7 0</inkml:trace>
  <inkml:trace contextRef="#ctx0" brushRef="#br0" timeOffset="699">986 329 7569,'8'-9'0,"1"1"0,8 8 0</inkml:trace>
  <inkml:trace contextRef="#ctx0" brushRef="#br0" timeOffset="1080">1401 589 7638,'-12'-10'54,"1"4"0,-1 4 124,-5 2 1,0 6-28,-1 0 1,1 5 162,0-5 0,7 7-454,4-1 75,5 3 1,1 3-30,0-1 1,3-5-168,9-1 1,-1 1 117,12 5 0,2-6 117,-1 1 1,4-2-84,-5 1 0,2 4 2,-2-3 1,-3-2 175,3 1 0,-10-1 42,-1 1 60,-8 5 1,3-7-68,-7 8 1,-2-5 92,-3 0 0,-11-3-91,-7 3 0,-2 3-43,2-3 0,4-5-173,-4-1 1,4 2 139,1-3-944,1 1 914,0-6 0,-1 0 0,1 0 0</inkml:trace>
  <inkml:trace contextRef="#ctx0" brushRef="#br0" timeOffset="1321">1678 173 7808,'0'20'736,"0"3"-599,0-4 1,1 14 83,5-5 1,-4 5 87,4 2 0,2 1-51,-3 5 1,7-5-76,-6 4 1,5 3-206,-5-3 0,7 2 86,-1-1 1,-2-5 118,1 5 1,-1-11-575,1-1 0,3-8-829,-9 2 1,1-4 1219,-6-1 0,8-1 0,2 0 0</inkml:trace>
  <inkml:trace contextRef="#ctx0" brushRef="#br0" timeOffset="1504">1557 606 7569,'0'-17'304,"7"-1"0,3 9-432,7 3 121,8 4 1,-4 2 52,8 0 1,0 0 15,5 0 0,3-6-407,3 0 1,-3 1 140,3 5 1,-3 0 203,-3 0 0,1 0 0,-1 0 0</inkml:trace>
  <inkml:trace contextRef="#ctx0" brushRef="#br0" timeOffset="2007">2075 589 7462,'0'17'-106,"2"0"413,4 0 0,-4 3-64,4 3 0,-4-4-155,-2 4 1,5 2 10,1-2 1,0 0-189,-6-6 0,0 1 30,0-1-50,0 0 1,0-5-54,0-1 148,0-7-10,0 4 1,0-22 59,0-3 0,-6-4 2,0 4 0,1-1 18,5 1 0,2 0-81,3-1 1,-1 1 9,8 0 0,-1-2-181,6-4 0,7 9 67,-1-3 1,0 5-65,-6 1 1,0 1 39,1 4 0,-1 4-22,0-3 0,-5 3-69,-1 2-11,1 0 111,5 0 160,0 0 1,-5 0 221,-1 0-109,-7 0-7,12 0 0,-15 2-31,5 3 0,-4-1 28,-2 8 0,0-6 24,0 5 0,0-5 109,0 5 1,0 1-90,0 5 1,0 1 88,0-1 1,0 0-116,0 0 0,0 1-16,0-1 0,0 0-43,0 1 1,6-7 52,0 1 0,5-7-205,-5 7 1,6-6-287,-7 5-303,9-7-87,-5 11 750,9-13 0,-1 14 0,0-7 0</inkml:trace>
  <inkml:trace contextRef="#ctx0" brushRef="#br0" timeOffset="2158">2490 295 7352,'10'0'-339,"-2"0"0,-1 7 1,3 3-1</inkml:trace>
  <inkml:trace contextRef="#ctx0" brushRef="#br0" timeOffset="2660">2629 191 7569,'9'0'-167,"-1"7"0,-2 3 391,0 7 0,-1 8 359,-5 4 1,6 4-404,0 1-53,7 1 1,-9 5-87,8 1 1,-3 1 116,3-2 0,1-3-186,-7 3 0,6-3 92,-7-3 0,1-1-153,-6-4 1,0 1-113,0-6-88,-8-1 186,-1-6 49,-9-7 104,9-3 1,-5-9-67,9-3 1,-1-5 22,6-7 0,2-1-12,4 1 1,-3-6 20,9 0 1,-1-2-45,7 2 1,5 4-73,0-4 0,0 5 62,-6 7 0,6-3-7,0 9 0,6-3-69,-6 2 1,6 4 24,-6-4 0,2 10 21,-2 2 0,-4 7 11,4-1 1,-9 3 158,-3 3 0,-7 5 73,2 0 1,-4 0 91,-2-6 0,0 0-95,0 1 0,-8-1 4,-3 0 1,-5-1 52,-1-5 1,0 3-33,-1-9 0,-5 1-357,0-6 0,0 0 119,6 0 0,5 0-1192,1 0 678,7 0 555,-4 0 0,8 0 0</inkml:trace>
  <inkml:trace contextRef="#ctx0" brushRef="#br0" timeOffset="2952">3320 571 7569,'0'18'502,"0"-1"0,0 0-268,0 0 0,6 1-62,0-1 0,7 6 58,-1 0 0,3 0-45,3-6 0,-1-5-138,0-1 1,6-1 90,0 2 1,0-5-51,-5-7 0,5 0 25,0 0 1,0 0-52,-6 0 1,0-7 19,1-5 1,-7-3-36,1-3 1,-8 1-55,1 0 1,-3 0 69,-2-1 0,-2 1-542,-3 0 0,1-1 49,-8 1-1145,1 0 1575,-7 0 0,1-1 0,0 1 0</inkml:trace>
  <inkml:trace contextRef="#ctx0" brushRef="#br0" timeOffset="3235">4064 35 7569,'0'-9'1109,"0"1"-498,-8 23 1,6-1-210,-3 14 1,3 7-120,2 5 0,0 8-88,0-1 0,0 3-70,0 1 1,2 1-5,3 0 1,-3-6-84,4 0 0,2-1-76,-2 1 0,-1 2-269,-5-8 1,0 0-581,0-5 0,0-8 417,0-4 1,0 2-1100,0-2 1569,-7 0 0,5-6 0,-6 1 0</inkml:trace>
  <inkml:trace contextRef="#ctx0" brushRef="#br0" timeOffset="3417">3874 519 7569,'0'-17'0,"2"2"588,3 3-224,5 4-137,7 8 1,1-5-200,-1-1 1,8 0 84,4 6 1,-2 0-89,1 0 0,1 0-301,6 0 0,-1 0-974,1 0 1250,-8 0 0,6 8 0,-6 1 0</inkml:trace>
  <inkml:trace contextRef="#ctx0" brushRef="#br0" timeOffset="3782">4272 658 7569,'17'0'-228,"0"0"1,0-6-28,1 0 392,-1-7 1,0 11-47,1-4-56,7-4 1,-4 3 46,8-5 0,-8-1 51,2 7 1,-4-7-20,-2 1 0,1 2 32,-1-1 0,-8 5 10,-3-5-21,4-1 6,-8-5 4,5-1-143,-7 1 0,-7 8-66,-5 3 1,-3 4 80,-2 2 0,-7 0-39,1 0 1,0 2 63,6 4 0,-6 3 28,0 8 1,0 1 57,6-1 1,5 6 153,1 0 1,1 2-129,-2-2 1,5-4 82,7 4 0,0 2-219,0-1 0,2-1 124,3-6 1,5 0-500,7 0 1,8 1 217,4-1 1,6-7-628,5-5 0,2 3 766,4-2 0,4 0 0,-5-6 0</inkml:trace>
  <inkml:trace contextRef="#ctx0" brushRef="#br0" timeOffset="4215">5084 485 7569,'-17'-10'-37,"0"2"-35,-1 8 1,-1 2 188,-4 4 1,2 4 307,-8 7 0,6 0-124,-6 1 1,8 1-132,-2 4 1,12-2-235,5 8 0,4-8 64,2 2 1,0 2-69,0-2 1,8-2 10,3-9 0,10 1-9,2-7 1,6 0 72,-6-6 1,8 0-127,-2 0 1,-2-2-60,1-4 1,-1-5 99,2-13 1,-2 3 80,-4-7 1,-4-1-44,4-6 1,-3 4 78,-3-3 0,-6 1-98,1-13 1,-2 6 2,1-6 1,3-1 39,-9-4 1,7-1 14,-6 0 0,-1 4 244,-5 7 1,0 3-92,0 15 1,-2 2 412,-3 9 1,1 5-221,-8 7 0,7 7-90,-7 5 0,2 11-7,-1 6 0,3 9-28,8 2 0,0 8-121,0-1 0,2 3 107,4 1 1,4 1-298,7 0 1,6 0 84,0 0 0,2-2-1096,-2-4 0,-2-2 1102,8-3 0,-8-5 0,4 6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5.89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0 759 7196,'18'-11'-249,"-1"-1"0,0 1 186,1-7 1,5 1 146,0 0-37,7-8 1,-8 4 34,6-8 1,-5 0-58,6-6 1,-6 1 73,6-1 1,-6 1-94,6-1 1,-8-1 25,2-5 0,-5 3-26,-7-8 0,3 7-3,-9-1 0,1 3 11,-6 3 1,0 7-8,0 4 1,-2 9 121,-4 3 1,-3 7-71,-9-2 1,7 8 58,-1 10 0,1 1-73,-6 16 0,-1 2-18,1 9 0,0 4-14,-1 8 1,3 0-1,4 0 1,3 0 29,8 0 1,0 0-8,0-1 1,2-1-45,4-3 1,9-5 34,8-8 1,8-1-46,-2-4 1,3-4 37,3-8 1,-1-7-88,1-4 1,1-5 80,5-1 0,-7-1-176,1-5 1,0-4 61,-7-7 1,-3-8 32,-2-4 0,-3 2-20,-3-2 1,-2 6 37,-3-6 1,-4 6 83,-8-5 0,0 6-139,0-1 226,0 4 1,0 2-50,0 0 186,0 7-146,-8 2 0,6 16 36,-4 4 1,4 3-93,2 2 0,0 6 6,0 0 1,0 6-101,0-6 0,0 6 65,0-6 0,8 6-185,3-6 0,-1 0-26,2-6 0,-3 1-14,3-1 1,3-6-91,-3 1 0,-3-2 287,3 1 0,-8 4 0,3-5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6.05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35 53 7569,'-17'-27'11,"7"10"-509,2 9 234,8 8 0,2 0 19,4 0 1,-2 0 244,7 0 0,1 8 0,13-6 0,2 5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6.42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173 1 7569,'-23'0'361,"0"0"-226,-8 0 1,12 2-283,-4 4-104,4-4 313,1 13 1,9-6 472,3 9-573,4-1 0,4-2 17,4-3 0,9 1-66,8-7 1,2 8 54,-2-3 0,-4-1 25,4 1 0,2 1-10,-2 5 0,1-5-12,-7-1 1,-6 1 13,1 5 0,-8-5 23,1-1 1,-3-5 71,-2 5 0,-2-1-49,-3 1 1,-5 3 80,-7-8 0,0-1-86,-1-5 1,-5 6-42,0 0 0,-6 0-111,6-6 0,0 0-210,6 0 1,0 0-314,-1 0 649,9 0 0,1-8 0,8-2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6.65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16 7569,'0'-9'244,"0"3"113,0 12 0,0 3-100,0 9 1,0 7 63,0 3 0,6 11-229,-1 1 1,1 8 90,-6-2 1,6-1-73,0 1 0,5-6 84,-5 6 0,7-7-327,-1 1 1,-2-4 151,1-1 1,-5-6-633,5 0 0,-5-6 27,6 5 1,-8-6-844,1 1 1428,-3-4 0,-9-2 0,-3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6.82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52 7569,'7'-17'24,"3"7"-18,7 4 0,8 4-37,4 2 1,4 0 159,1 0 0,3 0-137,3 0 0,4 0-32,8 0 0,-2-1-799,-4-5 839,4 4 0,-6-6 0,8 8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7.2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139 69 7569,'-17'8'-93,"2"-4"200,3 7 0,-1 1-57,7 5 1,-2-1-49,2-5 1,5 4 123,-5-3-240,12 3 0,3 1 67,8-5 0,1-1 18,-1-4 1,0-4 97,1 3 0,-1-5-8,0-5 1,-5 3-36,-1-4 1,1-4 38,5-1 0,-7-5 353,-5-1-247,-3 0 0,-2-1 5,0 1 1,-5 0-36,-1 0 1,-10 1-130,-1 5 1,0-5-61,-6 5 0,-2 1-159,2-1 0,0 7 69,5-2 0,1 4-330,0 2 468,0 0 0,-1 0 0,1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7.64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0 615 7569,'18'-8'0,"-1"7"-101,0-5 0,3-2-153,3 2 0,-4-5 485,4 5 0,-2-5-12,2 5 1,-2-8 16,8 3 1,-8-5-76,2-1 0,2 0-125,-2 0 1,2-1 29,-2 1 1,-4-2-14,5-4 0,-5 2 0,-2-8 0,-5 6-124,-1-6 0,-1 2-46,1-2 1,-3-4 50,-8 5 0,0 1 24,0-2 0,0 6 41,0-6 0,-6 14 74,0-3 1,-7 11 24,1-5 72,-3 8 0,-2 4-81,-1 12 0,1 5 8,0 6 1,0 4-28,-1 8 1,9-1 6,3 1 1,4 1 6,2 5 1,0-3-17,0 8 1,0-2 7,0 3 0,2 1-55,4-8 0,-2 2-146,7-1 0,-1-5-214,1 4 1,3-9 171,-9-2 1,7-2-114,-6 2 1,5 1-661,-5-7 940,0 1 0,1 1 0,3 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00.3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27 20398,'0'19'615,"0"12"-417,0-12-210,0 24 1,0 1 70,0 8 1,0-6-19,0 0 0,0 0 11,0 6 1,0 7-10,0 5 0,0-3-90,0 3 1,0-7 61,0 7 0,0-9-48,0 3 1,0-4 66,0-2 1,0-6-107,0 0 1,0-2 54,0 2 1,0 4-76,0-4 1,0 4 33,0 2 0,0 0 48,0 0 0,0 6-113,0-1 0,0 7 44,0-7 0,0 7-41,0-7 1,0 1 64,0-6 1,0-6 38,0 0 1,0-6-42,0 7 0,0-9 41,0 2 0,0-3-68,0-3 48,0 1 1,0 5 58,0 1 1,0-7-55,0-5 1,0 0-3,0 6 0,0-1 3,0 1 0,0-1 28,0 1 1,0-6-79,0 0 1,0-1-88,0 7 103,0 0-3,0 7 168,0-6-174,0 7 246,0-16-141,0-3 111,0-6-125,0-1 35,0 0-57,0 8-8,0-5-82,0 12 100,0-5 71,0 8-89,0-1 95,0 1-12,0-8 23,0-2-68,0-8-4,0 0-22,0-7 41,0 5 28,0-5-45,0 7 52,0 8-25,0-6 18,0 6 40,0-15-367,0-2 1,0-31-1,0-6 1</inkml:trace>
  <inkml:trace contextRef="#ctx0" brushRef="#br0" timeOffset="21748">1148 79 18356,'0'-19'505,"0"3"-274,0 16 6,0-7-24,0-3-141,0 0 300,0 3-128,0-1-148,0 6-93,0 18 23,0-11 65,0 26-93,0-21 70,0-1 26,0 7-83,0 9 0,0 9 3,0 12 1,0-3-11,0-9 0,0 8-11,0 5 1,0 3-103,0 1 116,0 1 1,0-2-9,0-4-213,0 4-480,0-5 626,0-1 0,0-2 39,0-7 1,0 5 24,0 0 0,0 1 2,0-7 0,0 7-14,0-1 1,0 6 9,0-6 1,0 6 61,0-5-52,0 7-4,0-12 0,0 12-47,0-7 50,0 7 262,0-4 1,0 2-291,0 0 0,0-7 5,0 1 1,0 2-6,0-1 1,0-7 14,0-5 0,0-6-9,0 6 124,0 0 17,0 13-124,0-13 0,0 11 168,0-11-155,0-4 0,0 8 45,0-5-40,0 5 0,0 2-13,0-1 0,0 1 1,0-1 1,0 1 1,0 5-9,0 1 0,0-7-80,0-5 83,0-8 0,0 12 1,0-12-29,0 8 20,0 0 7,0-2 1,0 5-3,0-3 1,0 4 0,0 1 1,0-5 0,0 0 1,0-6 5,0 6 0,0-6 8,0 6 81,0-8-87,0 12 1,0-14-15,0 6 16,0 0-1,0-6-2,0 14 1,0-6-8,0 7 1,0-5-2,0 0 0,0-6-39,0 6-14,0-8 46,0 11 1,0-12 0,0 5 85,0-16-79,0 7 23,0-14 5,0 13-10,0-13 14,0 21-18,0-12 4,0 14-41,0-7 34,0-1-73,0 0-8,0-7 62,0 13-4,0-12 52,0 7 3,0-3-55,0-13-368,0 6 132,0-24 250,0 5 0,0-14 0,0 8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7.79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35 7569,'27'-9'223,"5"-1"126,-3 4 0,12 4-479,5-3 0,4 3 163,2 2 0,-1 0-33,1 0 0,-7 0 0,-3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8.57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174 0 7569,'-23'0'191,"-1"0"-191,-6 0 0,11 0 15,-5 0-5,5 8 1,4 2 259,3 7-115,5 0 1,7 0-148,0 1 0,7-1-8,5 0 1,11 1-101,6-1 1,3-6 78,3 1 1,0-2 64,-1 1 1,-1 4-29,-4-3 1,-4-2 113,-8 1 1,-2 1-32,-3 5 0,-4 0-22,-8 1 1,-2-1-13,-4 0 1,-4 0 17,-7 1 0,0-7-115,-1 1 0,-5-6 91,0 5 1,-2-7-364,2 2 0,2-2 120,-8 1 1,8-3-540,-2 4 0,10-4 723,1-2 0,8-8 0,-3-1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8.94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0 278 7569,'18'0'335,"7"0"1,-6-2-213,4-4-84,4 4 0,0-12-39,7 9 1,-5-7 84,0 6 0,-2-5-269,2 5 1,1-7 125,-7 1 0,2-3-49,-2-3 0,-5 7 82,-1-1 0,-2 1-121,-9-6 1,0-1-19,-6 1 1,0 5 84,0 1 1,-2 1 60,-4-1 0,-5-3 4,-12 9 1,2-1 78,-8 6 0,6 0-86,-6 0 0,2 8 155,-2 3 0,-2 4 4,8 3 1,0 1 14,6 4 0,2-2-86,3 8 0,-1-8 9,7 2 0,0 2-56,6-2 1,8 0 49,3-5 1,5 3-122,1-4 0,6 4 62,0-9 0,8 1-252,-2-1 0,1-3 52,-1-3 0,10-4-175,-5 4 364,5-4 0,-5-2 0,1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9.17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53 1 7569,'-10'11'119,"4"1"0,-1-1 248,1 7 0,0 5-100,6 0 1,-6 7 35,1-1 0,-1 6-25,6 5 1,0-3-41,0 3 0,2 2-212,4-1 0,-5-1 62,5-5 1,-2-3-359,2-3 0,-4 2 38,3-8 0,-3 2-217,-2-2 1,0-4 448,0 4 0,0-4 0,0-1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9.59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52 7569,'17'-10'48,"0"5"-48,8 3 0,-3-4-228,6 0 100,1 0 0,8 6 153,3 0 0,-3-2 162,3-3 0,2 3-207,-1-4 1,1 4 26,-2 2 1,-1 0 103,7 0 1,-8 0-64,3 0 0,-11 0 97,-1 0 0,-14 0 149,3 0 64,-5 0-224,-3 0 1,-10 0 112,-12 0 1,-3 6-172,-2 0 0,-6 7 67,-1-1 0,7 1-195,6-1 1,1 3 97,-1-4 1,3 5-173,8 1 40,0 0 1,8 1-44,3-1 1,10 0 14,2 1 0,6-7-52,-6 1 0,6-1 161,-6 6 0,0 3-44,-6 3 1,1-4 58,-1 4 0,-2-4-88,-3-2 298,-4 1 0,-8-1-26,0 0 1,-2-5-120,-4-1 0,-10-7-26,-7 2 1,-5 2 9,5-3 1,-8 1-167,2-6 0,2 0 52,-2 0 1,6 0-228,-6 0 0,10-2 34,2-3 248,0 3 0,15-21 0,-6 3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50.00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87 243 7569,'-2'11'867,"-3"1"-516,3-1 1,-4 1-457,12-1 108,3 1 0,9-1 14,-1 1 1,8-3-69,4 3 1,-2 1-17,1-7 1,-1 0 142,2-6 0,2 0-80,-8 0 1,6-2 100,-6-4 0,-2-3 119,-10-9 1,5 7-106,-5-1 1,-1-5 97,2-6 1,-9 0-101,3 6 1,-4-6 7,-2-1 0,0 1-74,0 6 1,-2-6 48,-4 0 1,-9 0-244,-8 6 0,-6-1 54,6 1 0,-10 2-193,-1 3 0,-1 4-34,-5 8 0,3 0-171,3 0 0,-1 8 29,1 4 1,1 5 465,4 6 0,4-4 0,8 6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50.36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0 777 7569,'27'-18'51,"-4"1"1,4 0 134,2-1 1,-2-5-5,2 0 0,-2 0 182,1 6 0,5-6-102,-4 0 0,-2-6-79,2 6 1,-6-8-241,6 2 1,-8-3 90,2-3 1,-6 1-110,-5-1 0,3-5 4,-4-1 0,-3-1-9,-2 2 1,-4 5 76,-2 0 1,0 3-37,0 9 0,-2 5 137,-4 7 0,-5 7-88,-12-2 1,1 12 191,-6 6 0,-1 11-47,-6 5 1,6 5-75,1 2 0,5 1 51,-6 5 1,9 1 13,3 4 1,2 4-8,9-4 1,0 4 79,6 2 0,2-2-91,4-4 0,4 4-18,7-4 1,0-4-225,0-1 1,1-5 90,-1-1 0,0-1-640,1 1 0,-7-8 115,1-4 0,-8 2 548,1-2 0,5 8 0,0-4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50.51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0 7569,'35'0'1947,"3"0"-2145,8 0 1,0 0-664,12 0 0,2 0 428,-3 0 249,9 0-101,-5 0 1,8 0-1,1 0 1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51.53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0 7569,'9'0'348,"1"8"-62,-4 4 1,-4-1-92,3 6 0,-3-1-11,-2 13 0,6-3 11,0 3 0,5 2-170,-5-8 0,2 6 46,-2-6 1,-2 0-96,7-6 1,-5-1 100,5-5-188,-7 5 1,12-14-4,-5 3 1,4-3-13,3-2 1,-7-7 73,1-5 0,1-9 49,10-2 0,-9-2-92,3 2 0,-3 4 79,3-4 0,-6-2 11,1 1 1,-8 1 2,1 6 1,3 6 7,-2-1-114,0 8-6,-6-3 110,7 7 1,-3 7-11,8 5 1,-6 3 24,5 2 0,-5 1-30,5-1 0,-1 0 35,1 1 1,5 3-41,-5-4 0,5 4 3,1-9 0,0-3-54,1 3 6,7-8 156,1 3 0,5-9-67,-8-3 0,0-5 123,-11-7 0,1-1-81,-1 1 0,1 0 116,-7 0 0,0 5-77,-6 1-176,0-1 1,0-5 61,0-1 1,0 7-116,0-1 1,-6 7-399,0-7 1,1 6 55,5-5 470,0 7 0,-8-11 0,-2 5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51.88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1 190 7569,'0'18'114,"0"-1"23,0 0 1,0-5 145,0-1-232,0 1 0,2 5 125,3 1 0,1-9 0,11-3 0,-1 2-91,13-3 1,-4 1 57,9-6 1,-3-2-150,9-4 0,4-3 78,3-8 0,-3-1-41,2 1 0,-6-2-9,6-4 0,-9 3 87,-3-3 1,-7 4-22,-9 2 0,-9 0-8,-3-1 0,-4 1 67,-2 0 0,-10-1 10,-7 1 1,-8 0-167,-10 0 1,-5 7 85,0 4 0,-2 4-312,1 2 0,5 0 130,-5 0 0,7 6-238,5 0 0,4 7 75,8-1 1,1 3-54,5 2 1,3 3-77,8 3 1,0-2 396,0 8 0,8-1 0,1 7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29.792"/>
    </inkml:context>
    <inkml:brush xml:id="br0">
      <inkml:brushProperty name="width" value="0.2" units="cm"/>
      <inkml:brushProperty name="height" value="0.2" units="cm"/>
      <inkml:brushProperty name="color" value="#E71224"/>
    </inkml:brush>
    <inkml:brush xml:id="br1">
      <inkml:brushProperty name="width" value="0.1" units="cm"/>
      <inkml:brushProperty name="height" value="0.1" units="cm"/>
    </inkml:brush>
  </inkml:definitions>
  <inkml:trace contextRef="#ctx0" brushRef="#br0">3165 226 19410,'0'26'317,"0"-1"-87,0-15-158,0 13 24,0-11 48,0 13-87,0 7 1,0 9-5,0 11 0,0 3-8,0-9 1,0 4-71,0 2 0,0 8 3,0 3 1,0 4 65,0 3 0,0 3-137,0-4 0,0 2 55,0-13 1,0-1 30,0-5 0,0-2 14,0-4 160,0 4-162,0-13 1,0 11 2,0-8 41,0 8-37,0-4 0,0 8 6,0 0 10,0-8-7,0 6 0,0-8 97,0 5-93,0 2 1,0-10-68,0 7 61,0-8 0,0 10-34,0-7 0,0 5-83,0-6 0,0 3 112,0-3-75,0-4 60,0-1 1,0-2-38,0-5 2,0 5 40,0 9 1,0 1-29,0 3 243,0-12-221,0-1 0,0-12 1,0 8 35,0-8-26,0 12 1,0-12 13,0 8-77,0-8 75,0 4-112,0-8 103,0 0-69,0 1 49,0-9-12,0-1 27,0 0 1,0-6-7,0 13-2,0-13 1,0 13-1,0-5 6,0 7-60,0-7 54,0 13 1,0-19-2,0 19-5,0-21 14,0 13-14,0-5 7,0-1 6,0 7-49,0-7 40,0 9-72,0-9 71,0 7-4,0-7 26,0 1-32,0 5 15,0-13 1,0 13 5,0-13 11,0 14 17,0-7-29,0 1 1,0 5-5,0-5 7,0 0 1,0-3 2,0 1-1,0-6-7,0 13-8,0-5 9,0-1-5,0-1-46,0 0 49,0 1-91,0 1-433,0-2 1,0-1 0,0 3 0</inkml:trace>
  <inkml:trace contextRef="#ctx0" brushRef="#br0" timeOffset="5911">2542 208 20815,'0'35'114,"0"-1"-50,0 1 18,0 0-88,0 7 1,0 2 14,0 8 0,0 0-4,0 0 0,0 2-63,0 3 1,0-1-35,0 7 0,0-7 66,0 2 0,0-5-6,0-1 1,0-6 20,0 1 0,0-1-3,0 6 0,0-6 13,0 0 0,0-2 9,0 2 1,0 4-3,0-4 0,0-2 5,0 3 1,0-3-14,0 2 0,0 2-9,0-8 0,0 8-61,0-2 0,0-3 40,0-3 0,0-2-10,0 3 0,0-10 19,0 3 0,0-3 6,0 3 1,0 1 20,0 0 1,0-1 14,0 1 1,0-1 161,0 1-182,0 0 1,0 5 39,0 0 1,0 1-23,0-7 1,0-5 63,0 0-99,0 0 2,0 13-47,0 2 20,0 8 0,0-8 28,0-3-13,0-13 150,0 5-74,0 2 16,0 1-55,0 6 11,0-7-45,0-8-7,0 6 27,0-22-15,0 12-22,0-13 32,0 7 3,0 0 30,0 1 5,0-1 6,0 0 12,0-7-35,0 5 4,0-5-30,0 7 31,0 8-37,0 2 59,0 15 0,0-5 52,0 5 12,0-15-91,0-2 33,0-8-26,0-7 27,0 5-108,0-13-1824,0 6 1887,0-24 0,0 5 0,0-14 0</inkml:trace>
  <inkml:trace contextRef="#ctx0" brushRef="#br0" timeOffset="-4701">0 1 19898,'0'19'188,"0"12"-60,0-12-92,0 8 30,0 13-26,0-11 0,0 13-40,0-7 1,0 1 7,0 5 1,0 5-9,0 12 1,0-3 18,0 9 1,0-7-14,0 7 0,0-3-23,0 3 1,0 3-7,0-4 1,0-3 37,0-3 0,0-3-9,0-2 0,0-6-5,0 0 0,0-5-3,0 5 0,0-6 0,0 6 1,0-5 3,0 5 1,0-2-3,0 2 1,0 4-22,0-4 0,0-2-8,0 2 1,0-7-94,0 1 116,0 4-6,0-7 1,0 5 1,0-7-2,0-1 14,0 1 0,0-6 0,0 0 0,0-1-8,0 7 0,0 0 4,0-1 1,0 1 33,0-1 5,0 1 20,0 7 1,0 0-51,0 5 0,0-11-13,0-7 1,0-6-2,0 6 1,0-6-10,0 6-3,0-8-13,0 11 33,0-5-5,0 8 29,0 0-30,0 7-77,0 2 79,0 0 3,0-9-1,0-10-1,0-8-4,0 8 2,0 2 1,0 0 20,0 6-21,0-7 1,0 1 4,0-2-2,0-7 4,0-1-4,0 0 0,0 0 0,0 8-5,0 2-1,0 8 9,0-8-3,0-2 0,0-8 2,0 0-1,0-7-1,0 5 4,0-13-3,0 6 1,0 0 0,0 1-1,0 9 0,0-1 0,0 0 0,0-7-14,0-3-1,0 1-305,0-6 0,0 6 1</inkml:trace>
  <inkml:trace contextRef="#ctx0" brushRef="#br0" timeOffset="-2715">1418 53 18810,'0'19'352,"0"4"-268,0-6-19,0 2-29,0 14 19,0-14 168,0 6-182,0 0 51,0 2 1,0 10 16,0 3 1,0-2-58,0 9 1,0-1 11,0 6 1,0 1-46,0 5 0,0 2-3,0 3 0,0-2-25,0-3 1,0-8 54,0 8 0,0-10-132,0 4-44,0 0 112,0-8 0,0 2-99,0 0 0,0 0 69,0 6 1,0 0-13,0 0 0,0-6 27,0 0 30,0 0-16,0-2 1,0 4 28,0-7-38,0-1 9,0-5 0,0-7 114,0 1-109,0 0-3,0-2-158,0 6 157,0-7 2,0 9 0,0 7 3,0-13 1,0 12-15,0-13 26,0-3-19,0 8 1,0-6 78,0 7-82,0 1 7,0 7 1,0-5 74,0 3-70,0-11-3,0 4-76,0-6 81,0-1 2,0 7-38,0 2 25,0-6 10,0 3 0,0-7-18,0 4 78,0-4-66,0 15 5,0-11 0,0 8 70,0-9 1,0-4-68,0 4 45,0-6-32,0 2 3,0-6-106,0 7 101,0-14 1,0 12-39,0-5 31,0 1 4,0 6-9,0-8-4,0 8 109,0-6-108,0 14 7,0-14 86,0 6-78,0-8 2,0 1 67,0 7-50,0-14-40,0 12 35,0-13 7,0 0-78,0-3 71,0 1-53,0 2 35,0 7 0,0 0-4,0-7 3,0 5 7,0-5-5,0-1 12,0-1 5,0 0-18,0 1-60,0 9-7,0-1 65,0 0 71,0 0-74,0 1-3,0-9 151,0-1-159,0 0 37,0-6-117,0 13 96,0-13-148,0 6 1,0-8 0</inkml:trace>
  <inkml:trace contextRef="#ctx0" brushRef="#br1" timeOffset="-184082.73">1345 4411 19807,'0'-10'317,"0"2"633,0 8-600,0 16-99,7-5-125,-5 14 1,6-6 168,-8 4-210,0-3 40,0 12-52,0-5 0,0 13-40,0 1 1,0 5 79,0-6 0,6 8-112,-1-2 0,1-1 82,-6 1 0,0-8-83,0 3 0,0 1 31,0-2 0,0-1-110,0-11 1,0 3 60,0-8 42,0 8 1,0-12 64,0 4-59,0-4 1,0-1-13,0-1 1,0-5-5,0-1 0,0-5 37,0 5-1,0-7-66,0 4 186,0-8-143,8 0 3,-6 0-90,5 0 79,1 0 21,-6 0-117,6 0 91,-1 0-30,-5 0 8,14 0 1,-7 0 42,9 0-16,-1 0 1,0 0 7,0 0 1,1 0 8,-1 0 0,6-6-19,0 0 0,0 1 10,-5 5 0,5-2 24,0-4-31,7 4 4,-3-6 1,10 3 8,3-1 1,-1-2-26,7 2 1,-6 4-5,6-3 0,-2-3 16,2 2 0,3 0 0,-9 6 1,6 0-106,-6 0 96,8 0-2,-11 0 0,5 0-52,-7 0 51,-1 0-25,9 8 1,-9-6-2,1 4 0,-1-4 17,-5-2 0,2 0-1,-2 0 0,1 0 42,-6 0 0,4 0 6,-5 0 0,6 0 167,-6 0-35,0 0-73,2-8 1,-4 6-100,8-4 34,-8 4 25,12 2 1,-14-5 24,4-1 0,2 0-75,-2 6 1,2 0-113,-2 0 1,-3 0 82,3 0 1,-4 0-24,-2 0 1,6 0 64,0 0-16,0 8-10,-13-6 0,5 5 227,-3-7-212,3 0-49,-5 0 6,5 0 91,-13 0-1279,6 0 1,-24 8 0,-3 2 0</inkml:trace>
  <inkml:trace contextRef="#ctx0" brushRef="#br1" timeOffset="-183315.73">3126 5085 19856,'0'-10'626,"0"3"2921,0 7-3364,7 0 92,-5 0-45,14 0-47,-7 0-66,1 7 1,5-5-11,-3 4-11,3 4 0,3-7-130,-1 9 0,-2-6 50,-3 5 1,1-5-113,-7 6 1,5-7-56,-5 7 165,8-8 8,-12 11-92,13-13 1,-11 11 14,7-7 15,-7 8 0,6-12 0,-4 3 15,-5 5 1,9-8-2,-4 4-9,-4-4-16,5 5-8,-7-5 23,0 6 1,-1-2 1,-5-1 48,4 9-7,-14-12 1,13 13 131,-9-3-117,8 3 46,-11 2 0,5 1 9,-7-1 0,5 2-25,1 4 1,-1-2 73,-5 8 1,0-8-55,0 2 0,5-3 86,0-3 0,7-2-422,-7-3 128,8 3 28,-3-13-1339,7 6 1177,0-8 1,0 0-1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52.66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1 398 7456,'9'11'307,"-3"1"1,2-1-8,-3 7 1,1-1-219,-6 0 1,6 6 60,0 0 1,5 0-129,-5-5 1,6 5 10,-7 0-106,9 0 0,-10-6 47,7 1 0,-7-7-435,2 1 88,-4-9 135,-2 5-4,0-8 258,-8-8 0,6-1-21,-4-8 0,4-1 118,2 1 0,8-6-25,4 0 0,3 0-67,2 5 1,2 1-15,4 0 1,-3 0 20,3-1 0,2 9-108,-2 3 0,0-2 55,-6 2 1,6 1-85,0 5 1,2 0 51,-2 0 0,-2 5-10,8 1 0,-6 2 37,6-2 0,-6-4 8,6 3 1,-2-3 103,2-2 0,1 0-111,-6 0 0,4-5 172,-5-1 1,0-6 58,-5 6 18,-1-7 34,-7 3-57,-3-7 0,-9 2 103,-3 3-206,-5-3 0,-7 13-65,-1-4 1,1-2 66,0 3 1,0-1-69,-1 6 0,1 8 52,0 3 0,-1 5-141,1 1 1,2 0 3,3 0 0,-1 6 44,7 1 1,0-1-36,6-6 1,0 0 1,0 0 0,8-1-113,3-5 1,-1 3 45,2-8 0,1 5 3,10-5 0,-4 0 50,4-6 0,-3-2-102,-3-4 0,0-4 137,0-7 1,1 0-18,-1-1 0,0-5 43,1 0 0,-3-7 109,-3 1 1,1 2 66,-7-2 1,5 0-123,-5-5 1,0-1 7,-6 0 0,0 1 0,0-1 0,0 1 78,0-1 1,0 2 4,0 5 1,0 3 334,0 7-299,0 9-77,0 1 1,0 10-16,0 4 1,-2 11 4,-4 12 1,4-2-14,-4 2 1,5-1 20,1 7 1,0 2-10,0 3 1,1-4-43,5 5 0,-4-5-80,4-1 0,-2-1-4,2 1 1,-5-6-154,5 0 0,-2-8-55,2 2 0,-4-4-85,3-2-370,5 1 1,-6-3 701,7-3 0,1 3 0,5-5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53.00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320 18 7569,'-29'-10'143,"0"5"-71,0 3 0,-5 2 158,-1 0 1,2 0 367,4 0 1,-1 2 115,7 3-424,0 5 1,11 1-113,1 1 1,9 0-129,2 5 0,9-2-286,14-3 0,4 3 182,8-3 0,7-3-242,4 3 1,2-3 191,-2 3 1,2 3-121,-7-3 1,5 3 94,-6 2 1,-1-1 247,-11-5 0,-3 9-142,-7-9 50,-1 16 0,-7-15 282,-5 11 0,-5-6-95,-5-6 1,-7 3 80,-11-8 0,-4 5-58,-7-5 0,-1 0-260,0-6 0,1 2-202,-1 3 0,3-3-934,3 4 911,-4-4 248,14-2 0,-6 0 0,8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1:55.934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70 208 7569,'-17'-8'430,"0"-1"-163,-1-1-63,9-5-127,1 13 337,8-6 131,0 8-457,0 15 1,2 5 70,4 14 1,3 10 67,9 8 1,-7 10-154,1 13 1,-1 5-223,6 13 0,1-3 161,-1 8-1859,0 0 1879,-8-43 0,0 1 1,-1-2-1,1 0-46,0 4 1,-1-1-39,1-3 1,-1 0 53,1 9 1,0 1 0,-1-9 0,-1-1-130,-1 7 0,0-1 1,1-8-1,1-2 120,4 48 0,1-15-129,-1-8 0,1-18 38,-7-5 1,1-17 9,-1-1 0,-2-16-962,8-1 2280,-9-11-1681,5 9-133,4-17 583</inkml:trace>
  <inkml:trace contextRef="#ctx0" brushRef="#br0" timeOffset="618">208 0 7935,'0'10'558,"0"-2"-457,0-8-125,8 7 0,-4-5 89,8 4 1,-1-4-81,6-2 1,3 2 134,3 4 0,2-4-34,3 3 0,11 3 63,-5-2-72,13 0-4,-3-6 1,15 5 132,5 1-104,11 0-293,3-6 1,5 6 268,3-1 0,-1 3-15,13-2 1,0-4-41,-46 1 1,0 0 0,0-2 0,0 0 38,0-1 1,-1 0 0,47 0 26,0 0 0,0-6-99,-46 3 0,0 0-1258,44-3 1262,-45 2 0,0 1 0,39 1-99,8-4 0,-7 4-199,1 2 0,-4 8 131,-1 3 0,-7-1 107,1 1-81,0-7 122,-2 11 1,-3-13 26,-6 4 0,-3-4 47,-4-2 1,3 0-14,-9 0-49,9-8 198,-13 6 1,1-11-761,-8 7 386,-7-7 0,3 9 237,-7-8-688,-9 9 640,-1-5 0,-5 8 0,-1 0 0,2 0 0,0 0 0,2 0 0</inkml:trace>
  <inkml:trace contextRef="#ctx0" brushRef="#br0" timeOffset="1287">329 2352 7569,'-9'8'-649,"1"-4"714,8 7 1,2-7 249,4 2 1,9-2 154,8 2-137,8-4-164,-4 5 1,15-7 124,4 0 0,14 0-77,9 0 1,0-6 7,6 1 0,10-3-1480,1 2 1159,12 4 120,-9-5 0,-39 6 0,1 2-103,47-1 1,-47 2 0,0 1-70,1 0 1,0 0 0,0 3 0,0 0 116,0-4 1,0 1-75,44 11-56,-42-13 1,1 0-1,-5 3 1,0-1 234,8-2 0,-1-2-54,43 1 1,-45 0-1,0 0 127,43 0-127,-4-7 0,2-3 58,-4-7 41,-3 0-58,5-1 0,-10 1-314,-3 0 132,-4-1 75,-16 1 0,3 6-525,-12-1 224,3 8 41,-18-3 1,5 7 679,-7 0-669,-8 0 622,5 0-911,-13 0 584,6 0 0,-5-6 0,-1 0 0,-2 2 0,-3 2 0</inkml:trace>
  <inkml:trace contextRef="#ctx0" brushRef="#br0" timeOffset="2159">3771 156 7359,'9'12'262,"-3"-1"0,2 6-152,-2 7 1,5 8-51,-5 3 191,0-1-211,1 16 1,-3-4 53,8 12 19,-1-4-69,-1 13 0,5-5 43,-3 7-1636,3 8 1602,-5-6 1,5 9-92,-3 1-45,3 0 114,-5 13 1,3-8-50,-7 1 34,0-1 15,1 1 0,-5-1-38,4 1 14,-4-8 19,-2-3 0,0-14-2,0-4 1,0-12 224,0-6-374,0-3 140,0-11 0,0-1-181,0-7-12,0-1 178,0 0 1,0-5 836,0-1-869,0-7 140,0 12-339,8-7 200,-6 8 1,5-5-66,-7-1 1,0-5-14,0 6 1,6-6-118,0 5 103,-1-7 1,-3 6 6,4-5 36,-4-3 23,6 6 1,-8-6 58,0 4-75,7-4 69,-5 5 0,6-5-23,-8 4 12,0-4 0,0 7 19,0-3-19,0-4 247,0 6-171,0-24-53,0 13-86,0-20 4,-8 21 62,6-14-14,-5 14 34,7-5 0,-2 1 3,-4 0 122,4 0-139,-13 6 1,7-2 118,-3-3 0,-5 3-54,5-4 0,-5 4 292,-1 2-135,-8 0-57,6 0 0,-14 0 40,4 0 0,-3 0-169,-3 0 1,-7 0-99,-4 0 0,-2 2-234,2 4 212,-4-4 1,11 13 89,-7-3 0,0 3 0,-6 2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1:52.836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122 260 7569,'0'-17'-696,"-8"-1"896,6 9 263,-6-7 0,3 13 51,-1-9-291,0 8 1,6-5 139,0 3-1,0 4-149,0-6-289,0 24 0,0 3-108,0 15 160,0 9-6,0 9 1,0 3-48,0 9 1,0 5 61,0 6 0,6 5-166,0-5 1,1 10 210,-1 1 1,-2 1-248,7 5 1,-8-41 0,-2 0 252,2 1 1,0 0 0,-1 0 0,0-1 19,1 2 1,0-2-1,-1 47-93,0-46 0,1 0 75,-1 44-58,-2-9 1,0-9-101,0-3 0,0-13 101,0-10 0,-2-8-97,-3-10 0,3-7-45,-4-4 1,2-5-207,-2-7 1,-9-3 366,-6-20 0,7 8 0,3 3 0</inkml:trace>
  <inkml:trace contextRef="#ctx0" brushRef="#br0" timeOffset="622">104 104 7569,'8'-9'50,"2"-1"-10,7 4 1,2 2 87,4-7 0,4 1 193,8-1 1,-1 1-49,1 4-173,7 5-25,2-7 1,14 8-25,0 0 73,7 0-273,4 0 0,10 0 207,7 0 1,3 0 19,3 0 0,-2 0-26,8 0 1,-5 0-290,5 0 0,-6 0 451,6 0 0,0-6-194,-46 3 1,-1 0 66,46-2-43,-46 4 1,-1 2 0,39-1-39,3 0 66,-4 0 0,5 0-92,-1 0 0,-6 0 144,-5 0-103,-8 7 0,2-3-92,-12 8 0,-3-7 26,-8 7 0,-8-2-180,-4 1 1,-5 2-630,-6-7 450,-4 8 421,-8-12 1,-5 5-807,-1-7 789,-11 12 0</inkml:trace>
  <inkml:trace contextRef="#ctx0" brushRef="#br0" timeOffset="1264">1 2162 7569,'2'12'-99,"3"-1"128,5-7 90,0 11 0,7-11 191,0 8 0,6-6-65,6 5-100,11-7-59,-11 4 1,23-6 280,0 3-239,0-3-25,15 6 1,-5-8 0,7 0-1036,8 0 1020,-6 0 0,13 6 43,-3-1 0,7 1 84,-1-6-248,11 0 42,-18 0 1,15 0 155,-9 0-145,8 0 50,-5 0 1,5-6-94,-8 1 97,1-9-9,-1 5 1,-7-7-161,-4 5 40,-4-5 1,-2 7-398,0-9 307,0 9 0,-7-5-700,-4 9-27,3-9 574,-15 12 0,10-5-53,-16 7 351,8 0 0,-11 0 0,3 0 0,-3 0 0,-3 0 0,1 0 0</inkml:trace>
  <inkml:trace contextRef="#ctx0" brushRef="#br0" timeOffset="1890">3183 173 7569,'0'-9'73,"0"1"641,0 1-253,0 5 323,0-6-901,0 23 0,5-1-30,1 15 35,0 7 195,-6 8 1,2 16-127,4 3-47,-5 4 144,15 3 0,-9 5-14,5 0 0,3 5-252,-3-5 1,-2 0 177,1-6 1,-5 0 93,5 1 1,-5-1-4,6 0 1,-9 0-242,3 0 206,4-7 1,-8-3 16,4-7-228,-5 0 207,7 0-53,-6-8 1,6-2-68,-8-7 1,0-6 28,0 0 0,0-14-279,0 2 138,0-3 0,0-3-454,0 1-28,0-8 629,0 3-4,0-7 1,0 8 0,0 2-1</inkml:trace>
  <inkml:trace contextRef="#ctx0" brushRef="#br0" timeOffset="2348">2629 2162 7569,'0'-9'-59,"0"-7"0,8 14 114,3-3 1,-1 3 142,2 2 0,-1 0-44,6 0 0,6 0-31,0 0 0,6 0-36,-6 0 0,8 2-8,-2 3 1,4-3-4,1 4 1,6-4 8,1-2 1,1-6-70,-2 0 1,-3-5-108,3 5 1,-3-5-247,-3 5 171,1 0 76,0 6 0,-7-2-752,1-4 842,-8 4 0,12-5 0,-6 7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1:59.152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87 226 7569,'0'-18'-269,"0"1"272,-7 0 20,5 7 1,-12-5 159,9 3 0,-3-3 92,2-2 26,4 7-164,-5-5 1,1 11 137,0-8 12,0 8-138,6-3 0,-6 5 4,1-4-115,-1 4 237,6-6-332,0 24 108,0-5-62,0 22 1,0-4 112,0 11 1,0 6-29,0 12 0,2-2-140,4 7 0,1 8 23,5 10 0,3 5-299,-3 7 1,3-3 340,2 8 1,-8-47 0,0 2 5,0 1 0,-1 1 0,-2-3 0,0 0 261,5 46-1116,1-8 864,-8-39 0,1 0 1,11 37 19,-5 5 1,-1-7-130,1-5 0,-5-4 104,6-8 1,-7-8-12,7-3 1,-8-12-102,1-6 1,3-5 35,-2-6 0,0-4 50,-6-8 0,2-5-570,3-1 1426,-3-7-1136,6 4-14,-8-8-271,0 0 582,-8-8 0,-1-9 0,-9-10 0</inkml:trace>
  <inkml:trace contextRef="#ctx0" brushRef="#br0" timeOffset="604">122 87 7569,'0'-9'789,"2"-1"-470,4 4 1,-2 3-87,7-9 1,1 6 48,5-5 0,6 5-52,0-6-54,8 9-33,3-5 0,5 8-117,7 0-9,8 0 1,1 8-123,9 3 84,7-3 0,0 7 135,4-3-1676,11 3 1524,-5 2 1,-28-8 0,2 0 45,-4-1 0,1 1-85,6 0 1,0-1 86,-6 1 1,1 0-1,9-1 1,1-1 88,-2-1 1,-1-1-98,3 4 0,-1-2 6,-1-6 1,-1 0-1,1 3 1,-1-1 110,1-2 1,-1-2 6,1 1 1,-1 0-913,1 0 1,0 0 821,-1 0 1,1 0-11,-5 0 1,1 0 0,1 0-1,-1 0-505,-5 0 1,0 0 443,2 0 0,0 0 1,40 0 72,4 0 27,-12 0-160,-1-7 30,-14 5 1,6-8-22,-8 4-53,-8 4 608,-1-13 0,-10 13-1166,-4-4 315,-4 5 175,-7-7 634,-8 6-872,-2-6 0,-14 8 1368,1 0-1822,-1 0 899,-22 12 0</inkml:trace>
  <inkml:trace contextRef="#ctx0" brushRef="#br0" timeOffset="1276">295 2353 7569,'10'0'730,"-3"0"0,1 0-680,3 0 1,5 0 14,1 0-21,8 0 0,2 0 60,8 0 1,7 0-207,4 0 89,4 7-645,2-5 775,7 14 0,5-7-20,11 9 0,5-7-110,13 1 1,-43-7 0,1-1 70,4 2 0,0 0 1,1-2-1,-1-1 47,0-2 1,0-2-1,1 1 1,1-1 4,4-2 0,-1 0 1,0-1-1,0-2-20,-3-2 1,1-1 0,1 3 0,1 0-99,-2 1 1,-1-1 38,-1 0 0,0 0 0,0-2 0,-1-1 0,-3 0 0,0-1 34,0-2 1,0 1 0,46-8-35,-49 7 1,0 0 0,41-7-115,2 2 1,-11 0 97,-6-1-178,-4 1 95,-10 0 0,-1 5-412,-8 1 262,0-1 113,-8-5 0,-2 5-874,-7 1 484,-1 7 77,-7-4 1,-2 8 0,-7 0 417,-1 0 0,-2 0 0</inkml:trace>
  <inkml:trace contextRef="#ctx0" brushRef="#br0" timeOffset="2154">3736 53 7569,'0'9'0,"0"7"0,0-12 0,0 9 168,0 6 1,0 6-83,8 10 1,-4 7 144,7 4 1,-5 6-199,6 6 1,-7 3-76,7 8 0,-6-3 129,5 3-102,-7-4 0,9 18 106,-7-8-496,0 0 518,-6-6 0,2 0 21,4 0 1,-4 0 10,3 1 1,-1-9-149,2-3 0,-4 1 92,4-1-391,-4 0 160,-2-14 99,7 6 0,-5-14 439,4 5-586,-4-13 664,6 5-739,-6-14 220,5 6-156,-7-7 435,0-9-375,0-1 50,0-1 0,0 3 30,0 7 1,0-5-14,0-1 1,0 7 9,0 5 0,0 2 2,0-2 0,0-4-2,0 4 1,0-4 5,0-1 1,0-7 156,0 1-116,0-8 0,0 5-58,0-3 20,0-4 501,0 6-412,0-1 68,0-5-87,0 13-9,0-13 0,2 8 78,4-4-73,-4-4 4,5 5 3,-7 1 13,0-6 95,0 6 1,-1-20-151,-5 1 0,2-7 9,-8 13 0,1-3-7,-6 2 0,-3 4 68,-3-4 1,-4 5-3,-7 1 0,-3 0 21,-3 0-54,-4 7-3,-16 3 0,5 5-473,-9-3 0,6 1 465,-5-7 0,0 0 0,-7-6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2:29.558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16 166 7569,'0'-17'445,"0"0"-130,0 7 91,0-5 99,0 13-236,0-6 0,0 21-46,0 5 0,0 11-83,0-1 0,-2 11-122,-3 1 0,3 8-42,-4-2 1,6-1-194,6 1 1,-3-8 116,9 2 0,0-5 47,5-6 1,0-4-122,0-8 0,-5-2 38,-1-3 0,1-4-46,5-8 0,-5 0 66,-1 0 1,-1-2-31,1-4 1,3-6 103,-8-11 1,7-3-10,-1-9 1,-3-2 91,3-3-115,-1 4 24,7-14 0,-1 11 114,0-7 0,1 0 27,-1-6 1,-6 8 124,1 4 0,-6 5-77,5 6 0,-7 10 117,2 7 1,-2 10-152,1 2 0,-3 10-30,4 13 1,-4 10-81,-2 7 8,0 8 1,0-4-212,0 8 124,0 0 1,2 6 0,4-1 0,3-5-120,9-6 1,-1-7 110,0 1 1,6-9 20,0-2 0,8-16 77,-2-1 1,-2-8 110,2-4 1,-3-2 42,3-4 0,4-11-102,-4-12 0,-4-4 366,-2-1 1,-4-1-74,-2 0 0,-7-5 54,-4 0 0,-4-3-205,-2 3 0,-8-4-205,-4-8 1,-3 2 13,-2 4 1,-1 4-174,1 7 0,-4 8-1413,4 4 713,-4 4 216,19 9 648,-6 3 0,8 7 0</inkml:trace>
  <inkml:trace contextRef="#ctx0" brushRef="#br0" timeOffset="424">1037 547 7569,'0'11'492,"0"1"1,0-7-326,0 7 0,7-2-125,5 1 1,3 3 92,2-9 0,3 7-21,3-6 0,-2 1-170,8-1 1,-8-4 114,2 4 1,-4-4 23,-2-2 30,8 0 0,-5-8 5,3-4 0,-10 3 13,-1-3 0,-9 1 4,3-6 1,-4-1 26,-2 1 0,-2 0 108,-4-1 1,-3 1-118,-8 0 1,-1-1 24,1 1 0,0 0-234,-1 0 47,1 7-161,0-5 0,-2 13-178,-5-4 1,5 4 114,-4 2 0,6 2-190,5 4 1,-1 3 73,7 9 349,-7-1 0,3 0 0,-7 0 0</inkml:trace>
  <inkml:trace contextRef="#ctx0" brushRef="#br0" timeOffset="1023">1486 443 7569,'0'-10'881,"8"3"0,1 9-211,9 3-326,-9 5-132,7 7 0,-9 0-13,5 1 1,1 5-106,-7 0 0,6 8-135,-7-3 0,7-3 26,-6-2-206,-1 4 1,-3-7-736,4 3 493,-4-12 193,6-3 1,-8-10 74,0-4 0,0-3 80,0-9 1,-6-1 118,0-4 1,0-2 232,6-4 1,-5-2-60,-1 8 0,0-5 82,6 5 0,0-6-25,0 6 1,2 0-25,4 5 1,-2 7-233,7-1-38,8 8-49,1-11 1,7 13-279,-4-4 0,-2 4 86,8 2 0,-3 0-212,3 0 1,2 0 178,-8 0 0,6 0-53,-6 0 0,0-5 362,-6-1 1,-1-8-54,-5 3 1,-3-4 41,-8-3 92,0 1 22,0-8 1,0 6 188,0-4 0,0-2-42,0 2 1,0-2 164,0 2 1,0 3 36,0-3 1,0 10 137,0 1-71,0 1-96,0 1-103,0 3 101,0-1-161,0 6 1,0 8-48,0 11 0,0 12-42,0 0 1,0 5-62,0 7 1,0-3 13,0 8 0,0-6-149,0 7 1,0-7-2,0 6 33,0-8 0,0 5-418,0-9 295,0 1 0,0 0-159,0-1 0,2-5-277,4 0 1,-4-8-410,3 2 142,5-4 0,-6-3 217,7-5 626,-7-3 0,12-8 0,-7 0 0</inkml:trace>
  <inkml:trace contextRef="#ctx0" brushRef="#br0" timeOffset="1268">2282 339 7569,'-18'8'338,"-1"3"122,-4 12 1,2-3-118,-8 3 0,2 4 32,-2 1 0,4-3-117,8-2 1,2-3-35,3-3 1,-1 0-98,7 1 0,0-1 56,6 0 1,0-5-61,0-1 0,2-1-28,4 1 1,5 3-175,13-8 1,-3 5-102,7-5 0,1 0-240,6-6 0,-6 5-86,0 1 1,-1 0 229,7-6 0,-6 0-718,0 0 0,-8 0 994,2 0 0,-4-8 0,-2-1 0</inkml:trace>
  <inkml:trace contextRef="#ctx0" brushRef="#br0" timeOffset="2135">2437 616 7569,'12'0'0,"-1"0"0,1 0 323,5 0-185,0 0 0,1 0-22,-1 0 21,0-8 1,6 6 0,0-4 1,6 3-138,-6-3 0,2-2 91,-2-3 1,-2-5 39,8 5 0,-8 1-37,2-1 1,-5-1-112,-7-5 0,3-1-31,-8 1 0,-1 0 79,-5 0 0,-2 1-124,-3 5-27,-5-5 156,-15 14 1,6-11-6,-4 7 1,-2 0-58,2 6 1,-2 0-121,2 0 0,3 8 146,-3 4 1,6 3-3,6 2 1,-5 6 106,5 0 0,3 6-55,2-6 0,4 6 61,2-6 0,2 6-135,4-6 1,4 6 0,7-6 0,6 0 32,0-6 1,8-7-6,-2-4 1,1 1-27,-1-1 1,4 0-114,-4-6 0,1-2 66,-1-4 0,2-2 48,-8-3 1,0-4 120,-6 3 0,-1-9-24,-5-2 1,3 0-29,-9 6 1,1-3 15,-6-3 0,0 4-3,0-4 1,0 4 102,0 1 163,0 1-324,0 8 48,0 1-250,0 8 1,6 13 148,0 5 1,5 3-53,-5-4 1,6 6 34,-7 0 0,3 2-113,-2-2 0,-4-4 83,3 4 1,-3-3 1,-2-3 0,0 0 30,0 1-3,0-1 23,0-8 18,0-1 151,0-8-116,0-23 1,2 10 66,4-16 0,-2 2-27,7 4 0,-5-8 109,6 2 0,-6 2-47,5-1 1,-5 6-73,5-1 1,-1-2-34,1 2 1,5 0 9,-5 6 1,5 5-70,1 1 0,0 7 7,1-2 0,-1 4-157,0 2 1,-5 0-77,-1 0 84,1 0 79,-3 0 175,7 0-121,-14 0 2,5 8 105,-7-6 0,-2 8 171,-3-5 1,1-3-79,-8 4 0,7-2 247,-7 2-290,8-4 1,-4 13-12,8-3 0,2-3-158,4 3 1,4-7 50,7 7 1,0-1-44,1 7 0,-1-7 72,0 1 1,1-1-12,-1 7 0,-6-1 112,1 0 0,-6 1 202,5-1 0,-7 0 229,2 0-147,-4 1 1,-10-1 275,-3 0-316,-5-7-123,-1 5 0,0-11 10,-1 8 0,-1-9-228,-4 3 0,4-2-225,-4 2 1,3-4-798,3 4 1012,0 3 0,-8 1 0,-2 7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2:32.449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208 44 7569,'-8'-17'0,"6"7"1113,-6-5-685,1 13 1,5 4 374,-4 15-488,4 1 1,0 16-94,-4 1 1,4 5-52,-3 6 1,3 4-8,2-4 1,5 4 18,1 2 1,2 0-148,-2 0 1,-3-6-60,9 0 1,-8-7-137,2 1 1,-4-3-114,-2-3 1,0-5-289,0 0 0,0-8 191,0 2 1,-2-4-551,-4-2 919,4-7 0,-13 13 0,5-4 0</inkml:trace>
  <inkml:trace contextRef="#ctx0" brushRef="#br0" timeOffset="419">0 477 7569,'12'-6'36,"-1"0"0,1 0 161,5 6 0,6 0-63,0 0 0,0 0-99,-6 0 0,6 0-4,0 0 0,1 0 36,-7 0 0,6 0-113,0 0 1,-6 2 72,-5 4 161,-1-4 44,7 6-98,-9-8 4,7 7 0,-15-3 4,5 8 1,-4-1 29,-2 7 1,0-1-50,0 0 1,0 0-165,0 1 1,0-1 19,0 0 0,8 1-12,3-1 0,5 0 34,1 1 0,2-1-17,4 0 1,2-5 3,4-1 0,4-7-1,-4 2 1,1-4 137,-1-2 0,4 0-98,-4 0 1,-4-6 155,-2 0 0,0-7-29,-6 1 1,4-3 58,-9-2 0,-5-1-21,-1 1 1,-4-2 171,-2-4 0,-8 2-102,-3-8 1,-4 8 57,-3-2 1,-1-2-212,-4 1 1,2 1 82,-8 6 1,0 8-734,-5 3 1,-1-2 108,0 2 0,1 1-141,-1 5 0,8 1 573,4 5 0,-4 4 0,0 7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2:36.751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277 450 7569,'0'-10'-1160,"-2"-5"1199,-3 3 1,-5-3 453,-7-2 0,-1 5-245,1 1 1,-2 7-100,-4-2 0,4 4 4,-4 2 0,3 0-31,3 0 1,0 8-77,0 3 1,-1 7 23,1 5 0,7-4-88,5 4 1,3-4 84,2-1 1,0-1-50,0 0 0,2-1-1,3-5 0,7 2-107,11-7 0,-4 0-47,4-6 23,4 0 121,-8 0 1,12-6-156,-8 0-17,8-7 133,-12 3 1,6-9-2,-8-4 1,1 4 5,-1-4 9,-7 4 0,3 1 34,-7 1 1,0 6 202,-6-1-36,0 8 2,0-3 35,0 7-176,0 15 1,0-9 11,0 11 0,0-4-3,0 5 0,1-1-66,5 0 1,-2 1-9,8-1 0,-1-6-367,6 1 188,1-1 83,-1-1 1,6 3-697,0-7 374,8 0 128,-12-6 1,12 0-392,-8 0 702,0 0 0,2 0 0,2 0 0</inkml:trace>
  <inkml:trace contextRef="#ctx0" brushRef="#br0" timeOffset="508">952 398 7569,'-8'-17'-302,"-2"7"435,1 3 1,-7 1 262,5 0 1,-4 0-111,-3 6 1,1 2 53,0 4 0,-1-2-173,1 7 0,8 3-18,3 9 1,-2-4-234,2 4 0,1-4 83,5-1 1,5-7-84,1 1 97,8-1-94,-5-1 0,8-3-107,1-7 0,5 0 62,0 0 0,6-1-17,-6-5 1,6-4 120,-6-7 0,5 0 32,-5-1 0,1 1 236,-7 0-111,0-1-57,-7 1 0,3 0 77,-7 0 53,0-1-3,-6 9 215,0-7-388,0 14 1,-2-5-148,-4 7 100,4 0 0,-11 9-170,7 9 1,0 1-216,6 10 216,0-1 71,0 7 1,0 0-77,0-1-57,8 1 206,-6-1 1,11 3-43,-7 3 0,5-3 32,-5 3 1,0-3 115,-6-3 0,0 1-62,0-1 0,0-1 119,0-4 0,-8-4 77,-3-8-165,-12 0-28,4-7 0,-12 3 254,8-7-98,-8 0-25,12-6 0,-14 0 62,4 0 0,-1 0-127,1 0 1,-2-8 10,8-3 0,0 1-309,6-1 1,1-1 132,5-5 1,3 5-241,8 1 1,0-1-163,0-5 0,10 5-1009,7 1 1503,0-1 0,16-5 0,-6 0 0</inkml:trace>
  <inkml:trace contextRef="#ctx0" brushRef="#br0" timeOffset="2817">1540 450 7569,'-23'0'306,"0"0"-169,0 0 1,3 0 98,-3 0 0,4 6 12,-4 0 0,4 7-65,2-2 1,-1 3-12,1-3 1,7 5-224,5-5 118,3 5-11,2-7 0,7 5-169,5-8 1,3 1-27,3-1 1,5-4-58,0 4 0,0-4 44,-6-2 0,6-2 13,0-4 0,0-2 105,-6-3 0,1-5-6,-1 5 1,-2-5 135,-3-1 0,1 0-37,-7 0 162,0-1-55,-6 1-103,0 0 1,-2 7-63,-4 4-75,4 4 1,-11 4 82,7 4 1,0 4-16,6 7 0,0 8-113,0 4 108,0 3-36,0-5 1,6 12-111,0-5 1,2 5 167,-3-5 0,-3 1-1,4 0 0,2-1-39,-3 1 1,1-1 0,-6 1 0,-2-6 16,-3 0 1,-5-8 3,-7 2 0,5-6 94,1-5 1,-3 1-86,-9-7 1,4 0 216,-4-6 0,4 0 171,1 0-217,1 0 0,2-8-127,3-4 0,2-1 22,5 1 0,3-9-142,-4 4-167,4-4 167,10 3 0,-4-5-389,7 0 227,1-7 115,5 10 0,6-10-389,0 7 237,0 0 66,-6-2 1,6 5-20,1-3 1,-1 4 105,-6 2 0,0 1-17,0 5 0,1-4 52,-1 3 0,0-3 124,1-3 1,-3 1 62,-3 0-31,3-1-38,-5 1 0,1 0 287,1 0-179,-9-1 203,5 9 266,0-7-190,-6 7 66,5-9-300,-7 9 1,-2 1 310,-3 8-462,3 0-126,-6 8 190,8 1 1,0 9-159,0-1 52,0 8-13,8-6 0,-4 12-37,7-8 1,-7 6-25,2-6 0,1 6-148,-1-6 0,6 0-67,-6-6-37,-1 0 231,-5 1-27,0-9 347,0-1-5,0-8-213,0-15 1,0-3 21,0-11 1,2 3 1,4 3 0,4 1 22,7-6 0,-6 1-15,1-2 0,-2-2 69,1 8 1,4-6 41,-3 6 3,3 0 22,3 6 40,-1 7-173,0 3 1,-1 8-89,-5 5 0,4-2-151,-3 8 105,-4-1 48,7 6 0,-5-5-120,7-1 0,0-5 28,1 6 0,1-8-37,4 1 1,-4-3 49,4-2 0,-2 0 45,2 0 0,-3 0 24,3 0 0,-10-5 96,-1-1 1,-3-8 107,3 3-80,3-5-33,-13 7 0,8-7 185,-5 5-101,-3 3 146,6-7-180,-8 5 0,-8-1 1,-3-1 0,-5 8-6,-1-1 1,-6 3-30,0 2 1,-6 5-13,6 1 1,-6 10 177,6 1 0,0 0-52,6 6 0,0-2 90,-1 2 1,9-3-104,3 3 1,4 2-35,2-2 1,8 0-21,3-6 0,-1 0-123,1 1 0,7-7 92,5 1 0,2-7-143,-2 7 1,-2-8-636,8 2 386,-8 3 175,11-7 1,-7 6-1449,4-8 1605,-4 7 0,-7-5 0,-1 6 0</inkml:trace>
  <inkml:trace contextRef="#ctx0" brushRef="#br0" timeOffset="3493">2992 433 7569,'-27'-10'0,"1"-3"87,2 7 0,5 0 242,-4 6 1,-2 0-74,2 0 0,0 0 109,6 0 0,0 6-191,-1 0 1,9 7-163,3-1 0,4 3 69,2 2 0,2 1-46,4-1 1,3 0-282,9 0 0,-1-7 70,0-4 1,6-4-120,0-2 0,8 0 104,-2 0 1,2-2-22,-3-4 0,-1-4 184,-4-7 1,-3 2 121,3 3 1,-10-3 88,-1 3-80,-9-3-52,5-2 1,-8 5 314,0 1-147,0-1 0,0 2 1,0-5-68,-8 13 0,5-5-99,-9 7 1,1 0-81,-7 0 1,7 7 33,-1 5 0,8 11-186,-1 6 0,3 3-85,2 3 148,0-1 38,0 1 1,5 5-331,1 1 163,8 7 132,-5-12 0,1 12 49,-4-7 0,1 1-78,-1-2 262,0-11-80,-6 11 0,0-15-66,0 4 1,-8 2 152,-3-8 0,-5 0 201,-1-6-134,0-7-68,-8 5 1,4-13 271,-8 4-169,8-4-89,-4-2 0,2 0-44,-1 0 0,-4-8-44,5-3 0,-2-5-95,2-1 0,3 0 74,-3 0 0,4-7-119,2 1 1,7-2-316,4 2 1,4 2 198,2-8 0,8 6-910,4-5 474,11 6 640,4-10 0,15 13 0,2-6 0</inkml:trace>
  <inkml:trace contextRef="#ctx0" brushRef="#br0" timeOffset="4129">3528 450 7569,'-17'0'0,"-6"0"-80,0 0 80,0 0 231,6 0 0,-3 0 355,-3 0 0,4 2-263,-4 4 1,10 3-119,1 9 0,3-1-84,-3 0 0,4 0-125,8 1 1,0-1-199,0 0 1,2 1 178,4-1 1,-2-6-158,7 1 1,1-8 118,5 2 0,0-5-91,1-1 1,5 0-13,0 0 1,2-5 94,-2-1 1,-4-7 15,4 1 0,-4-3 17,-1-3 1,-1 7 44,0-1 23,-7 1 155,5-7-205,-13 9 73,6-7 154,-8 15-173,0-7 1,-6 16-9,0 3 1,1 4-10,5 3 1,0-1-70,0 0 1,2 1 67,3-1 1,5-6-220,7 1 208,0-8-18,1 11 0,5-13-6,0 4 0,8-4-18,-3-2 1,3 0-3,-2 0 0,4-2 43,-4-4 1,-3 2 66,3-7 0,-8-3 28,2-9 0,-3 4-53,-3-4 0,0-2-43,1 2 0,-7-8-5,1 2 1,-9-3-1,3-3 0,2-5 0,-2-1 1,1-7-87,-1 2 1,-2 2 117,7-2 0,-7 13 75,2-1 1,-4 11 209,-2 0-150,0 11 33,0 4 15,0 8-132,-8 8 0,-1 7 20,-9 8 0,7 8 60,-1-2 0,8 4 0,-1 1 1,3 1-87,2-1 0,0 1 3,0 0 1,0 5-154,0 0 1,7 1 89,5-7 1,-2 1-78,1-1 1,-1 1-121,1 0 0,-1-8-258,-4-4 1,-4 2-379,3-2-597,-3 0 1413,-2-6 0,-7 0 0,-3 1 0</inkml:trace>
  <inkml:trace contextRef="#ctx0" brushRef="#br0" timeOffset="4570">3943 519 7464,'2'-17'156,"4"0"0,-2-1 322,8 1 1,-1 5-566,6 1 10,1 7 0,5-6 29,0 5 1,6 3-100,-6-4 0,5 4 60,-4 2 1,0 0-109,0 0 1,-5 6-268,4 0 250,-4 7 96,-2-11 0,-1 13-99,-5-3 42,5 3 1,-7-3 172,8-1 0,1-7 0,-7 10-32,1-9 0,-1 1 31,7-6 1,-1 0 137,0 0 0,1 0 341,-1 0 1,0 0 152,0 0-279,1-8-184,-1 7 1,6-13 299,0 8-107,0 1-211,-6-3 1,1 0-125,-1-3 1,0-3 82,1 8 0,-3-7-179,-3 1 0,-5 3 119,-7-3-111,0 8 0,-2-9 59,-3 7 4,-5 1 82,-7 5 1,-6 0 13,0 0 0,-6 0 66,6 0 0,-6 7 179,6 5 1,0 3-124,5 2 0,1 3 97,0 3 1,7-4-39,4 4 0,-1 2-36,1-2 0,0 2-181,6-2 1,6-4 81,0 4 0,13-4-402,-2-1 177,4-1-297,4 0 0,2-1-494,8-5 0,-1 3 47,1-9 0,5 7 826,1-6 0,7 7 0,-4-3 0</inkml:trace>
  <inkml:trace contextRef="#ctx0" brushRef="#br0" timeOffset="18476">398 1764 7569,'-9'0'566,"1"-7"0,14-3-281,0-7 1,7-1-113,-1 1 0,3-6-90,2 0 1,1-2-107,-1 2 0,-6 4 88,1-4 1,-2-4-8,1-2 0,-1 2-30,-5-2 1,-3 2-130,4-2 1,-4-3 62,-2 3 1,-6 4 49,0 2 0,-5-2 21,5 2-4,-7 0 1,3 13-56,-7 4 62,0 5 1,-5 16-1,5 8 1,-8 10-33,14 7 0,-9-2-9,9 9 1,1-1 49,-1 6 0,7-6 3,-2 0 0,4-2 24,2 2 1,2 2 18,4-8 1,-4 7-87,4-7 0,-4-2 48,-2-9 0,0 4-449,0-4 190,7-4-146,-5 7 0,6-12-240,-8 3 0,0-4-334,0-2 926,0 0 0,-8 1 0,-1-1 0</inkml:trace>
  <inkml:trace contextRef="#ctx0" brushRef="#br0" timeOffset="19140">122 1937 7569,'0'-17'425,"0"5"-364,0 1 409,0-1 0,7 1-137,5-1 0,3 6-140,3-5 1,7 7-117,3-2 1,7 4-194,5 2 1,-1-2 205,7-3-526,-8 3 329,5-6 1,-9 8-35,1 0 0,-8-6 83,-4 1 1,-4-1-295,-2 6 187,-7 0 461,-3 0-61,-7 0 46,0 8 1,0-5-95,0 9 1,0-1 66,0 7 0,0-1-173,0 0 89,0 1-62,8-1 1,-4 8-195,8 4 72,-9-4 12,13 0 0,-7-2-108,9 0 1,-7 2-12,1-2 0,-1-4-39,7 4 1,-7-6 54,1-5-55,-9 3 0,11-11 21,-8 8 65,-1-9 1,-5 3 188,0-12-160,0-3 1,0-8 86,0-1 0,0-1-57,0-4 1,0 2 15,0-8 0,2 6-7,4-6 1,-2 6 5,7-6 1,-5 8-53,6-2 0,-6 4 22,5 2-222,1-1 219,5 9-26,0-7 1,0 14-97,1-3 1,-7 3 105,1 2 0,-1 0-2,7 0 1,-7 5-6,1 1 0,-1 2-11,7-2 0,-1-2-4,0 7 0,0-7 10,1 2 1,-1-4-92,0-2 99,1 0 50,-1 0 1,0 0-12,0 0 0,1-6 0,-1 0 121,-7-7 1,-1 5-89,-3-4 211,-4-3 45,-2 13-126,-10-6-39,-7 8 0,-2 0 77,-4 0 0,2 2-22,-8 4 1,8 4 21,-2 7 0,3 2-65,3 4 0,2-4-13,3 5 0,-1-5-37,7-2 0,0 0 7,6 1 0,0-1-16,0 0 1,8-5-87,3-1 1,-1-1-64,2 1 0,1 3 36,10-8 0,-2 5-403,8-5 1,-6 2 71,6-3 1,-6-3-377,6 4 757,-8-4 0,12 6 0,-6 1 0</inkml:trace>
  <inkml:trace contextRef="#ctx0" brushRef="#br0" timeOffset="19568">1713 1954 7569,'-18'-9'100,"1"-5"-50,0 9 1,-6-1 222,0 6 0,-6 0 406,6 0 1,-6 6-204,6-1 1,-6 9 13,6-3 1,2 5-348,9 1 1,-1 0 39,7 1 1,0-1-156,6 0 0,2 1-114,4-1 0,4-6-145,7 1 1,0-3 77,1 3 1,7-4-195,3-8 1,3 0 114,-2 0 0,4-2-12,-5-4 0,-1 2 132,2-7 0,-8-1 38,2-5 1,-5 0 10,-7-1 0,3 1 51,-9 0 1,1-1 87,-6 1 0,0 6-40,0-1 0,0 6 127,0-5 0,-2 7 350,-4-2-281,5 4-115,-7 2 1,2 2 149,0 4 0,-1-2-9,1 7 1,4 7-75,-4 5 0,4 2-50,2-2 0,0-2-99,0 8 0,0-6 2,0 5 0,0-1-207,0 2 1,6 4-400,0-4 0,5-2 304,-5 1 1,8-5-582,-3 6 1,-3-6 206,-3 6 0,3-8 639,-2 2 0,0-3 0,-6-3 0</inkml:trace>
  <inkml:trace contextRef="#ctx0" brushRef="#br0" timeOffset="19860">2041 1954 8154,'0'12'512,"0"0"0,0-1-24,0 6 1,0 3-263,0 3 0,2-4-197,4 4 1,-2-4 26,7-2 1,1 1-238,5-1 1,-5-5 24,-1-1 0,1-7 119,5 2 1,0-4 133,1-2 1,-1 0-15,0 0 0,-1-8-11,-5-4 0,4 3 12,-3-3 1,-4 1 143,-3-7 1,-3 1-145,-2 0 1,0 0-109,0-1-315,0 1 174,0 0 130,0-1 0,0 7-1943,0-1 1978,0 1 0,0-7 0,0 1 0</inkml:trace>
  <inkml:trace contextRef="#ctx0" brushRef="#br0" timeOffset="20549">2387 2110 7569,'17'0'144,"-5"2"65,-1 4 1,3-4 10,9 3 0,-4-3 0,4-2 0,2 0-20,-2 0-16,8-7-79,-12 5 0,12-12-42,-8 9 1,2-9 212,-2 3-318,-4 3 73,6-7 1,-7 5 107,-1-7 1,-2-1-138,-3 1 0,-5 0-117,-7-1 0,0 1 70,0 0 1,-2 0 28,-3-1 46,-5 9 0,-7-1-76,0 4 8,-1 4 1,-5-5 33,0 7 0,0 2-82,6 3 0,-1 5 84,1 7 0,6 1-5,-1-1 1,6 2 67,-5 4 1,7-4-66,-2 4 1,4 2-20,2-2 0,6 6-31,0-6 0,7 0-112,-1-5 0,3-3 133,2-3 0,8 1-12,4-7 0,2 5 7,-2-5 0,9 0-2,-3-6 1,-2-2 41,-5-4-68,1 4 33,6-13 1,-6 5 154,-1-7 1,-6 0-1,1-1 1,-6-5 89,-6 0 1,-1-6-92,-4 6 0,-4-5 97,3 5 1,-3-2-8,-2 1 202,0 5-224,0-6 0,0 14 66,0-1-894,0 8 439,0 12 1,0 6-37,0 14 1,2-5 118,4 6 1,-4-6-43,4 6 0,1-2-71,-1 2 1,6-2-70,-6-4 1,5-4-41,-5 4 1,7 0 70,-1-6 1,-3 3 208,3-15 74,-8 9-49,3-12 135,1 5 0,0-8-113,3-5 1,3-4 50,-8-7 0,5 0 78,-5-1 0,2-5 138,-3 0 1,3-8 2,4 3 0,3 1-83,-4-2 0,5 2 15,1-2 1,0 4 5,1 8 0,-1 2-32,0 3 1,1 4 55,-1 8-95,0 0 1,-1 2-54,-5 4 1,-1 6-10,-5 11 1,-3-4-146,4 4 1,-2 2 50,2-2 1,-4 0-461,3-6 0,-1 1 95,2-1 0,-4 0-400,4 0 796,3-7 0,1 5 0,7-5 0</inkml:trace>
  <inkml:trace contextRef="#ctx0" brushRef="#br0" timeOffset="20807">4082 1833 7569,'-17'0'179,"-1"0"0,-1 0 305,-4 0 0,4 2-81,-4 4 0,-2 6 71,2 11 0,0-4-235,5 4 0,1-2-89,0 2 1,7-4-192,4 4 0,4-1 76,2 1 0,0-4-261,0 4 0,8-6 132,4-5 0,9 1-160,2-7 0,2 5-50,-2-5 0,2 0-218,4-6 1,3 0 94,-3 0 1,2 0-545,-2 0 971,3-8 0,-5-1 0,8-9 0</inkml:trace>
  <inkml:trace contextRef="#ctx0" brushRef="#br0" timeOffset="21009">4410 1903 7569,'-17'-10'0,"6"-3"582,-1 7 39,8 0 414,-11 6-692,13 0 1,-12 2 21,9 4 1,-1 3-30,6 9 0,0-1-241,0 0 1,8 0-122,3 1 1,3-1 4,-3 0 0,4 1-183,-3-1 0,3-2-69,3-3 1,-1 1 93,0-7 1,1 6-1672,-1-7 342,0 1 1508,0-6 0,1 0 0,-1 0 0</inkml:trace>
  <inkml:trace contextRef="#ctx0" brushRef="#br0" timeOffset="21214">4825 1816 7569,'-9'8'0,"-7"-4"394,5 7 1,-3 6 572,3 7 1,-4 6-448,3-1 1,-1 4 15,1 1 0,-1 3-477,7 3 0,-8-1 82,3 7 0,1-8-171,-1 3 0,5-5 78,-6-1 0,7-1-825,-7 1 1,6-8 257,-5-4 519,7-4 0,-11-2 0,5 1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17.911"/>
    </inkml:context>
    <inkml:brush xml:id="br0">
      <inkml:brushProperty name="width" value="0.17143" units="cm"/>
      <inkml:brushProperty name="height" value="0.17143" units="cm"/>
      <inkml:brushProperty name="color" value="#AB008B"/>
    </inkml:brush>
  </inkml:definitions>
  <inkml:trace contextRef="#ctx0" brushRef="#br0">35 35 7569,'0'-9'-172,"0"-7"359,0 14 126,0-5 1,0 22-151,0 8 0,0 8-28,0 3 1,5 7 25,1-1 0,2 8 20,-2-2 0,-3 4-254,9 2 0,-6-6 42,5 0 1,-7-2-13,2 3 0,2-5 26,-3-8 0,1-5-63,-6 0 1,0-14-103,0 3 128,0-5-48,0-3 98,0-2 1,0-12-31,0-8 0,-2 1 23,-4-12 0,5-4 1,-5-2 0,4-6 5,2-5 1,0 1-10,0-7 0,0 0 23,0-6 1,0-5-1,0-1 0,0 2 60,0 10 1,0 4-70,0 7 0,0 8 348,0 4-187,0 12-66,0 3 0,0 10-41,0 4 0,-2 11 28,-4 12 0,4 6-9,-4 5 1,5 4-7,1 8 0,0 8-79,0 3 1,1-2 70,5 3 1,-4-3-126,4 3 0,-4 1 97,-2-7 0,0 3-159,0-9 0,6-4 52,-1-13 15,1-1 34,-6-7 1,2-9 1,4-13 1,-4-5 33,3-5 1,-3-7-29,-2-11 1,0-4 32,0-8 0,6-1-21,0-4 1,0-5-9,-6-6 1,0 2 12,0-2 0,0 1-15,0-14 1,0-1 25,0-10 0,-6 10-16,0-5 0,0 13 47,6-1 0,-5 14-48,-1 9 330,0 8-207,6 18 0,0 5-57,0 16 1,0 9-16,0 19 1,0 4 34,0 8 1,0 6-36,0-1 1,2 9-11,4-3 0,-4-1-73,3 1 1,-3-7 81,-2 1 1,0-5-109,0-6 0,6-5 85,0-12 0,0 1-29,-6-7 0,0 0 18,0-5-137,0-9 119,0-1 1,0-10 1,0-4 0,0-5-55,0-12 1,2-4 52,3-8 1,-3-7-52,4-4 1,-4-4 44,-2-2 0,6 0-42,0 0 1,-1-2 31,-5-3 1,0-3 6,0-3 1,-2 3 93,-3 8 0,3 8-97,-4 4 0,4 11 390,2 6-115,-8 11-202,6 5 0,-5 16-9,7 9 1,0 7 51,0 9 1,-6 14-26,0 4 0,0 6-12,6-1 0,-5-3-26,-1 4 1,0-4-13,6-2 0,-2-1-85,-4 1 1,5-7 60,-5-5 1,4-6-93,2-5 0,-6-4 41,0-7 0,1-7-11,5 1 30,0-9 1,0 5-38,0-31 1,0 8-4,0-20 0,0-1-1,0-5 1,0-1 40,0 2 0,0-10-7,0-8 1,-6 0 2,0 7 1,-6-7 15,7 0 1,-7-3-23,6 9 0,-5 4 87,5 13 0,0 8 72,6 4 323,-7 12-328,5 3 1,-6 18-79,8 7 1,0 10 104,0 13 0,0 4-65,0 8 1,0 2 1,0 4 0,0 1-15,0 5 0,0 1-58,0-7 0,2 1 21,4-1 1,-4-10-81,3 4 0,-1-12 38,2 1 1,-4-7 67,4-5-214,-4-4 98,5-8-11,-5-7 1,6-4 60,-8-12 1,0-6 80,0-11 1,0 2-85,0-8 1,0-7 2,0-10 0,0 0-9,0-6 0,0 2 24,0-14 0,0 1-35,0-6 0,-2-6 29,-4 0 1,2 8-70,-7 9 1,7 8 49,-2 10 0,2 7 320,-1 16-208,3-1 0,-6 11 31,8 7 0,0 15-67,0 14 0,0 7-4,0 11 0,2-1 41,4 11 0,-4 5-21,3 1 0,3-1-84,-2 1 1,5-9 15,-5-2 1,0 0-15,-6-6 0,6-8-8,-1 3 1,1-17-2,-6 5 1,2-4-62,4-7 78,-4 3 48,6-12-50,-8 1 0,0-4 43,0-12 0,0-4-29,0-7 0,-6-6-120,0 0 1,0-16 68,6-1 0,0-4 33,0-8 1,0 4 6,0-10 0,0-5-10,0-6 1,-6 2 77,1-3 0,-7 1-86,6 6 1,-5 13 30,5 9 0,0 13 17,6 10-320,0 9 0,0 5 16,0 15 0,0 9-362,0 14 648,8 1 0,2 7 0,7 2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21.188"/>
    </inkml:context>
    <inkml:brush xml:id="br0">
      <inkml:brushProperty name="width" value="0.17143" units="cm"/>
      <inkml:brushProperty name="height" value="0.17143" units="cm"/>
      <inkml:brushProperty name="color" value="#AB008B"/>
    </inkml:brush>
  </inkml:definitions>
  <inkml:trace contextRef="#ctx0" brushRef="#br0">69 210 7569,'0'-18'-245,"0"7"-305,0-1 740,0 8-41,0-3 0,0 5 243,0-4-252,0 4 1,0-4 249,0 12-264,0 4 0,0 15 2,0 3 1,0 5 0,0 2 1,6 1-92,0 5 1,0 3 49,-6 8 0,6-6-61,-1 0 1,1-2-41,-6 2 0,2 2 60,4-7 0,-4-1-106,3-5 0,-3-3 84,-2-3-84,0 4 120,0-14-35,0-2 56,0-9 0,0-10 119,0-4 1,0-5-222,0-12 0,0-4 70,0-8 1,0-7-60,0-4 0,0-4 60,0-2 1,0-2 16,0-4 1,0-3-19,0-8 0,0 0 80,0-1 1,-2 5-77,-3 7 0,3 9 75,-4 14 286,4 8-291,2 2 1,-6 23-106,1 8 1,-1 23 70,6 11 1,-6 10 5,0 8 1,0 3-1,6 8 0,-1 1-64,-5-1 0,4-6 13,-4 0 1,4-1-73,2 1 1,0-3-50,0-8 0,0 0 73,0 0 1,0-8-71,0-4 0,0-5 102,0-6-165,8-4 1,-6-14 1,4 1 27,-5-9 1,-1 3 77,0-12 0,0-11-4,0-12 0,0-3-28,0-3 1,0-1 24,0-5 0,0-3-9,0-8 0,0-2 14,0-3 0,0-5-18,0-7 1,-5 0 58,-1 0 0,-2 5 5,2 1 0,5 15 23,-5 2 0,4 15 279,2 8-134,-8 4 1,6 11-59,-4 8 0,5 23 4,1 17 1,0 10-48,0 8 0,-6 4-48,0 7 1,0 0 61,6 0 1,0 0-134,0 0 0,0-1 28,0-5 1,2-3-41,4-9 1,-4-1 22,4-3 0,1-7 40,-1-11 0,2-4-97,-2-8 88,-5 0-96,7-7 0,-6-2 54,4-8 0,-4-10 12,4-7 1,1-10-31,-1-14 1,6-1-8,-7-4 0,3-12 10,-2 1 1,-4-3 18,3-3 0,-3 5-49,-2-5 0,-2-3 44,-3-9 0,1 10 97,-8-4 1,8 11-102,-1 1 1,-3 18 192,2 10 0,0 8 169,6 4-120,0 7 1,0 5-130,0 10 0,-1 7 6,-5 11 1,4 12 38,-4 11 0,4 11-42,2 7 0,0-3 28,0 3 0,6-1-28,0 6 1,-1 0-100,-5 1 0,6-7 40,0 0 1,0-13 1,-6 2 1,0-11-100,0-1 1,6-6 79,-1-5 0,1-9-288,-6-9 63,0-7 89,8 4 1,-6-10 42,3-4 1,-3-11 21,-2-12 0,6-6-31,0-5 1,0 1-6,-6-7 0,5-6 64,1-5 1,0-7-24,-6 7 1,0-9 87,0 3 1,-2-4-75,-4-2 0,2 1 127,-7 5 0,7 9-80,-2 8 0,-1 9 170,1 3 0,-2 9 172,2 13-168,4 5 1,-5 9-144,7 3 0,0 20 38,0 16 1,0 9 74,0 7 0,0 7-66,0 11 1,0-4 45,0 4 1,0-4-43,0-2 0,0 0-52,0 0 1,0-1-5,0-5 1,0-9-77,0-8 1,0-10 13,0-1 0,0-8 64,0-10-160,0 0 109,0-7 1,0-4-74,0-12 1,0-5 53,0-13 1,2-4 32,3-13 1,-3-5-55,4-11 0,2-7-97,-2-11 1,-1 2-189,-5-8 0,0 1 256,0-7 0,-7-1 123,-5-4 1,4 7-91,3 4 1,-3 8 157,2 22 0,0 4-72,6 19 234,-7 3-147,5 15 1,-8 14 52,4 19 1,5 12-26,-5 16 1,2 15-68,-2 3 1,4 2 75,-4-8 0,5 5-72,1-5 0,0-1 30,0 1 0,0-11-36,0 5 0,0-12-88,0 7 0,0-14 271,0-3 0,1-3-419,5-9-72,-4 0 79,6-5 70,-8-9 1,6-9 30,-1-11 0,3-12-76,-2-6 1,-2-6 40,7-5 0,-7-2-110,2-4 0,2-10-28,-3 4 0,1-6 90,-6 1 1,0-5 163,0-7 0,-2 6-93,-4-1 0,3 3 193,-9-3 0,2 9-70,-1 14 0,1 10 186,4 20-121,5-4 0,-9 30 81,4 8 1,4 17-1,-4 18 0,5 5-94,1 12 1,0-4-131,0 4 1,0 2 111,0-2 0,0 0-106,0-6 1,0-5 64,0-1 0,0-15-290,0-2 0,0-7 82,0-5 1,0-5-558,0 0 0,5-14 44,1 3 679,8-13 0,-5 3 0,8-8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6:00:13.9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329 190 19856,'0'-17'-182,"0"6"-45,0-1 0,0 6 508,0-5 219,0 7 0,0-6 104,0 5-298,0 3 92,0-6-213,0 23 44,0 5-124,0 14 1,0 3-21,0 3 0,0 10 50,0 8 0,0-1-7,0-5 0,0 0-14,0 0 0,-1-2-90,-5-4 1,4 4 48,-4-4-122,4-4 119,2 1 1,0-11-119,0-3 0,0 2-114,0-8-31,0 0 112,0-6 16,0-7 5,0-2 24,0-24 0,0-3-215,0-16 115,0 1 47,8-1 1,-6-7-104,4-4 92,-5-4 0,1-2-13,4 0 63,-4-8 1,6 7 23,-8-5 0,-2 2 9,-4-1 1,2 9-15,-7-4 1,7 11 111,-2 1 1,-2 11 13,3 6-25,-1 4-72,6 2 106,0 7 25,0 2-1433,0 8 1049,8 16-25,-7-12-651,7 19 461,-8-21 470,0 13 0,0-5 0,0 7 0</inkml:trace>
  <inkml:trace contextRef="#ctx0" brushRef="#br0" timeOffset="606">260 121 19530,'-9'0'-719,"1"-7"986,0 5 341,6-6-204,-13 8-291,5 8-21,-7 1 0,0 10 314,0 5-276,-1 2-71,-7 1 0,6 6 39,-4-4 1,4-4-9,1-2 0,3-4 70,4-2-18,3 1-275,8-9 86,0-1 98,8-8-1,-6 0 1,19-8-95,-4-3-53,4-12 102,4-4 0,-6-6-66,4 4 0,2-3 57,-2 3 1,2-4-11,-2-1 0,-5 5 69,-1 0 1,-2 8 6,-9-2 0,2 11 197,-2 6-233,-5-3 156,7 7 259,-8-6-209,0 8-109,8 16 0,-6-5 70,4 12 0,3-2-82,3 2 1,-3-3-3,3 3 0,-1-2-105,7 2-57,-1-4 117,0 6 1,1-8-892,-1 1 385,0-1 233,0-7 209,8 5 0,-5-6 0,5 9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22.820"/>
    </inkml:context>
    <inkml:brush xml:id="br0">
      <inkml:brushProperty name="width" value="0.17143" units="cm"/>
      <inkml:brushProperty name="height" value="0.17143" units="cm"/>
      <inkml:brushProperty name="color" value="#AB008B"/>
    </inkml:brush>
  </inkml:definitions>
  <inkml:trace contextRef="#ctx0" brushRef="#br0">87 206 7569,'0'-27'-50,"0"4"1,-6 3-41,0 3 0,1 0 282,5 0 1,0 5 712,0 1-224,0 7-250,0-4-280,0 8 10,0 23 1,0-2-68,0 20 0,0 3 34,0 2 0,0 4-111,0 2 1,0-2 66,0-4 0,0 4-164,0-4 0,0-4 94,0-2 1,0-5 26,0-6 1,0-4-111,0-8 21,0 0 1,0-5-102,0 0 132,0-9 1,-2 5 120,-4-8 1,4-8-84,-4-3 0,4-6-115,2-7 0,0-2 110,0-9 1,0 0-50,0 1 0,0-3 26,0-3 0,0 2-3,0-9 1,-5 3 26,-1-2 1,-2-8-25,2 8 1,4-4 134,-3 16 0,1-3-13,-2 14 167,4 0-107,-6 13 138,8 3-196,0 22 0,0 6-43,0 20 0,0 1 69,0 4 1,0 10-58,0-4 1,0 3-21,0-3 1,0 0 15,0 0 0,0-6-52,0 0 0,0-9 0,0-3 1,6-1-135,0-10 91,0 0-254,-6-6 283,0-7-13,0-2-73,7-24 1,-5 3 62,4-16 1,-4 0-42,-2-5 0,0-3 27,0-3 0,0 1-12,0-7 0,0-6 7,0-5 1,0-1-5,0 6 0,0 0 21,0 0 1,0 8-19,0 4 0,0 5 55,0 6 1,0 10-59,0 8 210,0 7 1,0-2-71,0 12 0,-6 11-99,1 12 1,-1 6 67,6 5 1,-6-2 110,0 8 0,0 1-31,6 4 1,0 1-93,0 0 1,0-6 3,0 0 1,0-7-1,0 1 1,0-3-173,0-3 1,8-7 14,4-4 0,-5-4-334,-1-1 349,4-9 0,-6-1-39,7-8 160,-7 0 0,9-10-102,-7-7 1,0-2 3,-6-10 1,6 4 19,-1-9 1,1 3-11,-6-10 1,0 5 19,0 1 1,0-5 3,0 0 0,0-6-9,0 5 1,-6-5-16,1 6 1,-3 5 118,2 6 1,4 8-66,-3-2 0,3 10 151,2 1-126,-8 8 0,6-1-96,-4 10 0,4 7 116,2 11 1,-2 6 1,-3 11 1,3 6 9,-4 12 1,4-2 8,2 7 0,0-2-68,0 3 0,0 1 12,0-7 0,0-6-117,0-6 1,0-8 78,0 3 1,6-7-277,0-5 143,-1-4 58,-5-8 109,0-7 1,0-4 107,0-12 1,0-6-52,0-11 0,2-4-69,4-7 0,-4-3-86,4-3 0,-4 0 111,-2-12 0,0 4-90,0-10 1,0-3 61,0-3 1,0-3 2,0-2 1,-2 3 25,-4 9 1,4 9 94,-4 19 0,2 6-119,-1 11 1,3 7 13,-4 10 1,4 15-145,2 14 0,0 10 91,0 14 1,0 2-827,0 3 1,2 4 852,4-3 0,3-5 0,9 1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24.371"/>
    </inkml:context>
    <inkml:brush xml:id="br0">
      <inkml:brushProperty name="width" value="0.17143" units="cm"/>
      <inkml:brushProperty name="height" value="0.17143" units="cm"/>
      <inkml:brushProperty name="color" value="#AB008B"/>
    </inkml:brush>
  </inkml:definitions>
  <inkml:trace contextRef="#ctx0" brushRef="#br0">87 112 7569,'0'-25'52,"-8"6"427,6-6 0,-7 15 74,3 4-332,4 4 0,-6 6-15,8 8 0,0 9 11,0 19 1,0 4-127,0 8 1,0 2 57,0 4 0,0 1-70,0 5 1,8 1 74,4-7 1,-3-1-135,3-5 1,-6-6-57,5 0 0,-7-7-70,2 1 0,-2-11 74,1-6 0,-3-4-208,4-1 172,-4-9 101,-2-1-34,0-8 0,-6-8-1,0-3 1,-1-12 18,1-6 0,4-4 30,-4-2 1,4-7 78,2-4 0,-5-4-80,-1-2 0,-6 0 10,6 0 0,-5-1-43,5-5 1,-5-3 24,5-9 1,-6 11-21,7 7 0,-1 10 71,6 13 305,0 4-286,0 8 0,0 22-159,0 13 0,0 18 124,0 10 0,0 10 10,0 2 1,0 7 95,0-2 1,0 3-111,0-3 0,6 2-11,-1-7 1,1-6 11,-6-6 1,0-4-102,0-1 1,2-3 77,4-15 1,-4 0-199,4-5 64,-5-9 1,1-1-95,4-8 155,-4 0 1,6-8 3,-8-3 1,0-12 66,0-6 0,0-4-56,0-2 1,0-7-89,0-4 1,0 0 89,0-6 1,0 2-42,0-13 1,0 5 45,0-5 1,-2-5-10,-4-1 0,4-2-16,-4 14 0,4 14-11,2 14 1,0 8 175,0 4 0,0 9-79,0 8 1,0 16-54,0 13 1,0 13 34,0 10 1,0 0 53,0 5 0,-1 3-55,-5-3 1,4 1 9,-4-6 1,4 0-36,2 0 0,0-8 21,0-4 1,0-5-69,0-6 1,0-4 73,0-8-223,0-8 117,0-1 163,0-8 1,-6-8-132,1-3 1,-1-6-6,6-6 1,0 0 4,0-12 0,0 4-1,0-9 0,0-4-89,0-2 1,0-4 64,0-2 1,0 2-63,0 4 1,-6 0 75,0 11 1,1 4-273,5 14 39,0 0-261,0 7 11,0 33 1,0 2 192,0 27 0,1-12-404,5 1 1,-2-11 303,8-1 1,-1-8 434,6 2 0,1 4 0,-1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25.146"/>
    </inkml:context>
    <inkml:brush xml:id="br0">
      <inkml:brushProperty name="width" value="0.17143" units="cm"/>
      <inkml:brushProperty name="height" value="0.17143" units="cm"/>
      <inkml:brushProperty name="color" value="#AB008B"/>
    </inkml:brush>
  </inkml:definitions>
  <inkml:trace contextRef="#ctx0" brushRef="#br0">18 290 7569,'0'-17'63,"0"0"0,-6-1 246,0 1-79,1 7 239,5 3 20,0-1 19,0 6-198,0 18 0,0 1 126,0 23-299,0-7 1,5 17 23,1-4 1,2 2 69,-2-2-138,-5 12 0,9-18-44,-4 12 1,-4-10 73,3 4 0,-3-7-171,-2 1 0,0-9 170,0-2-351,0-8 181,0-4-71,0-2 35,0-5 37,0 0-77,0-3 151,0-7-16,0-15 0,2-4-22,4-16 1,-4 1 2,4-1 0,-2-5 7,1-1 0,-3-7 1,4 2 0,-2-4 31,2-2-23,-4-7 1,5-3-2,-7-7-334,0 0 330,0 0 1,0 15 136,0 8 0,0 9 0,0 9 50,0 3 33,0 15 1,0 6-145,0 16 1,-2 13-8,-3 15 1,-3 14 15,-4-2 1,-1 11-22,7 0 1,-2 3 18,3-3 0,3-1-37,-4-5 0,4-3-70,2 4 1,0-12 320,0-6 0,2-3-378,4-3 0,-4-7 107,3-4-28,-3-4-127,-2-9 95,8-2 53,-6-8-26,6-8 1,-8-3-126,0-13 1,0 3 77,0-7 1,0-1 4,0-6 1,0-1 25,0-5 1,0 3-48,0-8 1,0 0 62,0-6 1,0-6 0,0 0 1,0 8 43,0 10 0,0 11 126,0 6 0,0 10-1,0 1 0,0 10-85,0 2 0,-2 10-47,-4 13 1,4 6 46,-4 11-41,4-3 0,2 13-5,0-4 0,0-2 235,0 2-231,0-7 0,6 10 58,0-2 0,0-3-8,-6 2 0,0-8-62,0 3 1,0-5 46,0-1 0,0-8-108,0-4 0,5-4 171,1-2-408,0-7 81,-6-2-40,0-8 132,0-16 1,0 3 22,0-16 0,6 0-23,0-6 1,-1 1-111,-5-1 0,0-5-7,0 0 0,0-3 26,0 3 20,-7-4 0,-3-6-162,-7 4 0,-1-10-228,1 4 0,8-2-299,3 8 1,4 12 857,2 11 0,8-4 0,1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27.322"/>
    </inkml:context>
    <inkml:brush xml:id="br0">
      <inkml:brushProperty name="width" value="0.17143" units="cm"/>
      <inkml:brushProperty name="height" value="0.17143" units="cm"/>
      <inkml:brushProperty name="color" value="#AB008B"/>
    </inkml:brush>
  </inkml:definitions>
  <inkml:trace contextRef="#ctx0" brushRef="#br0">173 144 7569,'-7'-17'0,"3"5"347,-8 1-86,1-1 0,-1 1-25,1-1 1,1 6 308,-2-5 211,-3 7-363,5-4-236,1 8 1,1 8-8,8 4 0,0 9 11,0 2 1,0 8-1,0-3 0,2 5-24,4 2 0,-2 5 27,7 0 0,-5 6-71,6-5 1,-9 5-71,3-6 1,-2 6 82,2-5 0,-4-3-102,3-9 0,-3 2 11,-2-8 0,0 0-291,0-6-145,0 0 176,0 1 88,0-9 127,0-1 0,0-10 141,0-4 0,0-5-97,0-12 1,-2 2 26,-3-8 1,3-2-8,-4-9 0,-2 1 8,3-7 0,-7 0 7,6-6 0,0 0-3,6 0 0,-5 2 4,-1 4 1,0-2-27,6 8 0,0 7 341,0 10-169,0 4-246,0 2 1,0 11 74,0 12 1,0 5-30,0 18 1,0 8 44,0 9 0,0 6-10,0 5 0,2-1 42,4 7 0,-2-7-43,7 2 0,-7-5-73,2-1 1,2-2 56,-3-4 0,1-3-44,-6-9 0,0-1 68,0-4 1,0-4-206,0-8 137,0-7 6,0 5 0,0-15 159,0 0 0,0-8-87,0-9 0,0-2-134,0-4 0,0-4 65,0-8 0,-6-1-50,1-5 1,-7 1 68,6-12 1,0 4-61,6-9 1,0-3 44,0 2 0,0-7-10,0 2 0,0 3-1,0 2 0,2 14 1,4 10 0,-4 7 298,4 9-179,-4 9 0,-2 5-119,0 15 1,0 16 36,0 19 0,-2 6 80,-4 6 0,4 3-28,-4 9 1,-1-1 69,1 0 1,0-2-72,6-3 0,0-5-10,0-7 1,0-8-120,0-3 1,0-5 112,0-1 0,0-8-192,0-4 1,0-10-55,0-1 19,0-8 130,0 3 160,0-22 0,-2-2-234,-4-12 0,5-6 59,-5 1 1,4-3-61,2-9 1,0-6 56,0-6 1,0-7 53,0 2 1,0-10-29,0-2 0,0-6 56,0 6 0,0 8 7,0 9 1,0 20 424,0 9-110,0 8 0,0 15-139,0 12 0,-2 19 20,-4 21 1,-1 12-71,-5 5 0,4 4-40,8 2 0,2-7 40,4-5 0,-2-5-258,7-6 0,7-3-287,5-9 0,2-5-345,-2 0 0,2-10 745,4-2 0,3 1 0,-5-9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29.073"/>
    </inkml:context>
    <inkml:brush xml:id="br0">
      <inkml:brushProperty name="width" value="0.17143" units="cm"/>
      <inkml:brushProperty name="height" value="0.17143" units="cm"/>
      <inkml:brushProperty name="color" value="#AB008B"/>
    </inkml:brush>
  </inkml:definitions>
  <inkml:trace contextRef="#ctx0" brushRef="#br0">52 153 7569,'0'-18'0,"0"1"0,0 0 395,0 7 488,0-5-435,0 13 0,0 21-113,0 16-197,0 7 0,0 2 5,0 8 0,6 0 23,0 5 1,5-1-34,-5 2 1,0-6-12,-6 0 0,5-1-140,1-4 1,0-5 27,-6-2 1,0-5-55,0-6 1,6 1 89,0-7 27,-1-7-152,-5-1-45,0-13 99,0 6 49,0-31-33,0 9 1,0-26 0,0 11 0,-5-4 24,-1-1 0,0-8 4,6-5 1,-6-8 22,0-3 0,-1-7 0,1 1 0,2 3 176,-7-3-194,7 1 1,-10 7 99,9 4 1,-1 14-80,6 3 1,-2 9 349,-4 8-277,4 9 0,-5 5-115,7 15 0,0 10 96,0 20 1,0 5-70,0 12 24,0 11 1,0 2-1050,0 4 1048,0-12 1,1 4-17,5-3 0,-4-7 12,4-5 0,-2-2-65,2-9 0,-5-1 53,5-5 1,-2-3-49,2-3 0,-4-4 92,3-8-259,-3-7 1098,-2 5-974,0-13 1,0-15 52,0-16 1,0-9-97,0-3 0,0-3 90,0-8 1,0-2-124,0-3 1,0-5 106,0-7 0,0-6-109,0 0 1,0 0 70,0 6 1,0 15 20,0 8 1,0 15 257,0 8-156,0 12 0,0 13-9,0 15 0,0 16-48,0 13 0,0 13 158,0 11 0,0 4-27,0 7 0,0 4-160,0-5 0,0-3 187,0-2-226,0-4 111,0-9 0,0-3-73,0-7 0,0-8 81,0-3 7,0-12 1,0-4 63,0-8-148,0 0-148,0-7 146,0-3 0,0-10 185,0-9 1,0-7-334,0-16 78,0 1 0,0-11 1,0-6 1,6-3 56,0-10 0,0 1-150,-6-6 1,0-12-233,0 0 1,0-13 236,0 8 0,-6-3 83,0 9 0,-5 7 137,5 15 1,-2 16 123,2 19 46,5 4 1,-7 13-69,8 12 0,-2 22-78,-4 30 1,4 3 124,-4 14 0,-1 8-66,1-2 1,0-1-78,6-10 0,0-3 40,0-4 1,0-3-104,0-8 0,0-8 182,0-4 1,0-9-427,0-2 0,0-14-213,0 2 1,0-9-41,0 4-1955,0-8 2468,0-12 0,16-11 0,3-16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30.083"/>
    </inkml:context>
    <inkml:brush xml:id="br0">
      <inkml:brushProperty name="width" value="0.17143" units="cm"/>
      <inkml:brushProperty name="height" value="0.17143" units="cm"/>
      <inkml:brushProperty name="color" value="#AB008B"/>
    </inkml:brush>
  </inkml:definitions>
  <inkml:trace contextRef="#ctx0" brushRef="#br0">35 132 7569,'0'-25'0,"-2"11"305,-4-3-31,4 11 106,-6-2 394,8 8-479,0 0 1,0 16-65,0 7 1,6 9-31,0 9 1,5 5 22,-5 12 1,6-3-78,-7 9-93,1-1 84,-6 6 0,6-5 51,0-1-899,-1 1 781,3-3 0,-6-1-77,4-9 1,-4-1 90,-2-3 1,2-7-76,3-11 1,-3 1-64,4-6-54,-4-9 240,-2 0-216,0-13 473,0 6 1,0-29-390,0-8 1,0-10-74,0-1 0,0-4 75,0-8 0,0-2-2,0-3 1,0-11-144,0-7 64,0 0 0,0 1 51,0-1-1369,-8-8 1379,6 4 1,-11 6 119,7 4 0,-5 21-83,5 8 0,0 11 237,6 12-207,0 7 1,-6 20 159,1 18 1,-1 13 8,6 11 1,-6 7 202,0 5-318,1 3 1,5 6 228,0-4-150,0 4 0,0-13 16,0 3 1,0-5-55,0-12 0,5 2-66,1-8 30,0 8 0,-4-13 571,4-1 0,-4-1-874,3-10-303,-3 0 261,-2-6-115,0-7-129,0-2 297,8-24 0,-6-3 4,4-15 1,-3-9 0,3-3 1,-4-10-10,4-1 109,-4-9 1,4-1-169,-1-8 1,1-2 267,-6 2-13,-8 4 1,5-5 60,-9 6 0,0 5-84,-5 7 1,8 10 165,3 20-136,-4 3 0,6 21-149,-7 15 1,7 18 84,-2 29 1,4 7-415,2 16 0,-5-8 18,-1 7 0,0-1-473,6-4 0,2-8 32,4-9 885,-4-4 0,9-10 0,-3 0 0,3 0 0,-3 3 0,-4-1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31.016"/>
    </inkml:context>
    <inkml:brush xml:id="br0">
      <inkml:brushProperty name="width" value="0.17143" units="cm"/>
      <inkml:brushProperty name="height" value="0.17143" units="cm"/>
      <inkml:brushProperty name="color" value="#AB008B"/>
    </inkml:brush>
  </inkml:definitions>
  <inkml:trace contextRef="#ctx0" brushRef="#br0">157 253 7569,'-2'-18'113,"-4"1"0,4 6 239,-4-1 1,2 8 331,-1-2-436,3 5 0,-6 8 80,8 5 1,0 11 18,0 6-153,0 3 1,0 12 90,0 8 0,0 2-82,0 10 1,0-7 22,0 7 0,0-9-79,0 3 1,0 2-73,0-3 1,0 1 89,0-6-137,0 0 109,0-8 1,0 2-296,0-12 58,0 5 21,0-20 1,0 6-345,0-8 275,0-7 153,0-2 1,0-12-35,0-8 0,0-3 3,0-20 1,2 3-33,4-14 57,-4-1 0,5-12 8,-7-5-1106,0-3 994,0-2 0,0-6-70,0 0 78,0-7 0,-2 3 105,-3-8 1,-5 3-31,-7 3 0,1 8 77,5 15 1,3 10 185,8 20 0,-2 8 296,-4 9-368,5 7 0,-7 14 90,8 18 0,-2 13 424,-4 11 1,4 9-532,-4 8 1,5 6 15,1 6 0,0 0 4,0-12 1,0 4-17,0-10 0,0-1-72,0 1 1,1-13 116,5 2-291,-4-12 207,6 3 0,-8-11-237,0-3 6,0 4 184,0-22 1,6 12-548,-1-11 227,1-4-259,-6-1 326,0-7 0,0-13 91,0-5 1,0-18-74,0-4 1,0-10-124,0-8 0,6-5 67,0-12 0,-1 0-123,-5-12 0,0 9 385,0-15 0,0 11-108,0-5 1,-5 16 214,-1 13 1,-2 16-38,2 13 43,5 4 1,-13 35-45,8 7 0,1 20-50,5 26 0,-6 8-217,0 16 1,-6-1-338,7 1 0,-1-9-277,6-3 1,0-9 349,0-3 0,0-7-759,0 1 1180,8-10 0,-1-1 0,9-4 0,1 4 0,4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31.781"/>
    </inkml:context>
    <inkml:brush xml:id="br0">
      <inkml:brushProperty name="width" value="0.17143" units="cm"/>
      <inkml:brushProperty name="height" value="0.17143" units="cm"/>
      <inkml:brushProperty name="color" value="#AB008B"/>
    </inkml:brush>
  </inkml:definitions>
  <inkml:trace contextRef="#ctx0" brushRef="#br0">104 231 7569,'-7'-17'282,"5"0"162,-6 7 1,6-4 153,-3 9-347,3-1 0,-6 14 231,8 3-322,0 12 1,0 6 3,0 11 0,0 6-1,0 12 1,0 2 24,0 3 1,0 4-23,0-3 0,0-3 2,0 3 1,0-3 22,0 3 1,0-5-145,0-7-92,0 0 158,0-8 1,0 4-81,0-8-92,0-7 8,0 0 1,0-14-135,0 4 1,0-4-119,0-1-112,0-9 399,0-1 1,0-12 1,0-8 1,0-9 171,0-19-83,8 3 0,-6-18-64,3 3 1,-3-13 20,-2-5 1,0-1-191,0-9 1,0 5 204,0-6 0,0 4-71,0-9 1,-2 5 53,-3-6 1,-3 9-16,-4 9 1,3 9 72,3 8 0,4 16 124,-4 13 1,4 9-81,2 3 1,0 11 190,0 5-168,0 20 1,0 21 78,0 12 0,0 9-67,0 8 0,0 8 46,0-2 0,0-7-23,0-4 0,0-3 76,0-9 0,0 5-1,0-5-148,0-8 0,-5-8-119,-1-8 0,0 1 37,6 0 0,0-9-405,0-2 0,0-5 213,0-2 0,-6-5-2219,1-1 1289,-1-7 1043,6 4 44,0-8 0,0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37.26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35 112 7569,'0'-17'0,"-7"0"564,5 7-190,-6-5-159,8 13 0,0-4-109,0 12 0,0 4 60,0 7 0,0 8 11,0 4 0,0 5-47,0 7 0,0 3-109,0 8 0,0-6 62,0 0 9,0-8 0,0 7-131,0-5 1,2-11 66,4-1 1,-4-6-13,3-5 67,-3 0-119,-2-7 165,0-2 20,0-8-119,0-16 0,0 3-3,0-16 0,0-2 34,0-9 0,6 1 10,0-7 0,0 0 96,-6-6 0,0 6-68,0 0 0,-6 2 62,0-2 1,-2 5-79,3 13 1,3 3 270,-4 7-32,4 9-145,2 1 1,0 12-256,0 7 0,0 9 63,0 14 1,0 8 48,0 5 1,0-1 34,0 6 0,2-4-30,4 9 1,-4-9 13,3-2 0,-3-1-57,-2 1 1,0 2-26,0-8 0,0-5 27,0-7 0,0-6-104,0 1 1,0-10 37,0-1 116,0-9-59,0 5 0,0-12 68,0-7 1,0-3-62,0-14 1,6-1 9,0-6 1,0-5-33,-6-1 0,0-10-2,0 4 1,0-12-79,0 7 0,0-10 68,0 5 1,0 1 25,0 10 1,0 0-24,0 11 1,-2 5 315,-4 12-208,4 1 20,-6 7 1,8 5-82,0 10 1,-6 13-18,1 10 0,-1 13 138,6 5 0,0 12-88,0 5 0,0-3-48,0-3 0,0 3 40,0-3 1,0-1-99,0-10 0,0 0 45,0-11 0,0 3-267,0-9 171,0-4 70,0 0 55,0-15-41,0-3 1,0-8 73,0-5 1,0-4-59,0-7 1,0-8 13,0-4 0,2-6 14,4-5 1,-4-4-118,3-8 0,-3-6 60,-2 1 0,0-9-84,0 3 1,0-2 93,0 1 1,0 7-12,0 11 1,-6 11-304,1 12 252,-1 4 1,6 11-244,0 8 0,-6 10 76,0 13 1,1 4-434,5 7 1,0 1 55,0-1 0,0-5-58,0 0 1,7-8 694,5 2 0,3 4 0,3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37.93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0 166 7569,'0'-17'1168,"0"7"-756,0-5-251,0 13 0,2-4 123,4 12 0,-2 5-67,7 13 0,-1-1 17,1 11 0,3 1-51,-9 17 1,3-6-163,-2 6 0,-4 0 87,4-6 1,-4-4-72,-2-2 1,0-3-9,0-3 0,0-5 231,0 0-340,0-8 1,0 4-4,0-8-154,0-7 92,0-2 224,0-8-63,0-23 0,0 1-9,0-18 1,5 2 16,1-3 0,2-3-4,-2-8 1,-5 4 61,5-4 1,-4 4-42,-2-9 0,0 1 20,0-2 0,0 12-24,0 0 1,0 10 351,0 7-50,0 4 118,0 7-508,0 9 113,-8 32 1,7 0-73,-5 23 0,4 0 55,2 0 0,-6 10-52,0 2 1,1 1 67,5-1 0,-6-4-108,0 3 0,0-5 3,6-6 0,-6-3 41,1-9 0,-1-1-59,6-4 0,0-4 112,0-8-111,0-7 59,0-3 144,0-7-140,0-15 1,0-4-107,0-16 0,0 1 35,0-1 1,0-2 29,0-3 0,6-4-69,-1-8 1,1 0 46,-6 0 1,0 0 76,0 0 0,0 1-63,0-1 1,0 8 122,0 3 1,0 12-54,0 6 152,0 12 1,0 5-56,0 12 1,-2 19-95,-3 15 0,3 8-134,-4 4 1,4 6 100,2-1 0,0 1-349,0-6 0,0-2 148,0-4 0,0-4-446,0-7 1,0-3 34,0-3 1,0-4-127,0-7 0,2-3 331,4-4 0,-3 3 414,9-8 0,-8-1 0,4-5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0:14.418"/>
    </inkml:context>
    <inkml:brush xml:id="br0">
      <inkml:brushProperty name="width" value="0.2" units="cm"/>
      <inkml:brushProperty name="height" value="0.2" units="cm"/>
    </inkml:brush>
    <inkml:brush xml:id="br1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77 18641,'0'19'285,"0"-3"-580,0-16 323,0-24 24,0 19-31,0-18 25,0 23 291,0 0-153,0-16-13,0 12 562,0-11-711,0 38 40,0-9-8,0 26-64,0-13 9,0 15 1,0-5-10,0 3 1,0-9 25,0-2 0,0-6-33,0 5 1,0 1 25,0 6 1,0-6-27,0-1 0,0 1 16,0 6 0,0-1-3,0 1 1,0 0 3,0-1 0,0 1-2,0-1 0,0 1-3,0 0 5,0-1-1,0 8 1,0 1 0,0 3 26,0-12 10,0 7-15,0-5 1,0 14-6,0-4 1,0-9 1,0-8 1,0-1-25,0 7 0,0 0 16,0-1 0,0-5-31,0 0 35,0 0-21,0 13-4,0 2 7,0 0 21,0 6-1,0-13-18,0 13 8,0-6 4,0 8 1,0-2-7,0-4 0,0-10 33,0-7-31,0 0 0,0 11 33,0 1 0,0-7-25,0-5-6,0 0 1,0 11 32,0 1 0,0-7-25,0-5 0,0 0-32,0 5 0,0 1 28,0 0 1,0-1-16,0 1 1,0-6 9,0-1 0,0 1-2,0 6 1,0-1-15,0 1 1,0 0-16,0-1-40,0 1 1,0 5 59,0 1 0,0-7-4,0-5-8,0-8 18,0 19 0,0-11-25,0 12 132,0-13-103,0 13 14,0-5-15,0 16 2,0 0 1,0-8-29,0-3 30,0-13-28,0 13 15,0-5-4,0 16 9,0-8 4,0 6-2,0-13-3,0 5-27,0-7 27,0-1-31,0 1 24,0 7-27,0-5 32,0 5-1,0 0 16,0-5-22,0-3 13,0-1-6,0-6-4,0 7 3,0-7 10,0-2-6,0 0-1,0-6 0,0 6-1,0-15 4,0 5-2,0-13-1,0 6 0,0 0 0,0 1 0,0 9 0,0-1 42,0 0-39,0-7-254,0-3 18,0-30 121,0 18 42,0-26-348,0 21 135,0-7 283,0 0 0,0-1 0,0 1 0</inkml:trace>
  <inkml:trace contextRef="#ctx0" brushRef="#br0" timeOffset="27900">66 30 19869,'-19'0'673,"3"0"-136,16 0-588,23 0 170,-17 0-352,33 0 49,-20 0 89,15 0 0,1 0 65,0 0 1,-9 0-8,7 0 1,0 0 53,7 0-57,0 0 68,-5 0 1,5 0-46,1 0 34,-9 0 10,1 0-21,2 0 1,9 0-6,8 0 0,0 0 0,-8 0-1,-4 0-1,-11 0-33,4 0 0,-6 0 29,7 0-152,-7 0 137,6 0-20,1 0-19,-5 0 132,19 0-33,-11 0 0,13 0 86,-4 0-135,-12 0 120,-1 0-80,2 0-27,9 0 24,8 0 1,-2 0-91,-4 0 87,-12 0-23,-1 0 1,0 0-20,7 0-23,0 0 33,3 0 11,-7 0 0,6 0-2,-7 0 0,0 0-3,-1 0 1,6 0 2,1 0-2,-1 0 0,6 0 0,0 0 0,0 0 1,-11 0-1,0 0 1,11 0-5,0 0 3,0 0 1,-11 0 0,-1 0-1,1 0 0,5 0 1,0 0 0,9 0 0,-3 0 0,2 0 5,-2 0 0,4 0 0,-4 0 1,4 0-6,2 0 2,0 0 24,-1 0 0,1 0 3,0 0 0,-6 0-2,0 0 0,2 0 5,10 0 0,-4 0-23,4 0 1,-5 0 4,-1 0 0,0 0-20,0 0 1,0 0-3,0 0 0,5 0-59,1 0 75,0 0-18,-6 0 1,5 0-8,1 0 1,1 0 11,-1 0 0,-4 0-1,3 0 0,3 0 30,-2 0 0,-1 0 4,-5 0 0,2 0-20,4 0 0,1 0 6,5 0 0,1 0 16,-7 0-1357,7 0 1335,-11 0 1,11 0-62,-7 0 61,7 0-34,-11 0 0,7 0-72,-3 0 1,-2 0 93,7 0 0,-7 0-5,1 0 1,-1 0-3,2 0 1,-2 0-4,7 0 1,-7 0 32,1 0-27,-3 0 2,6 0 1,-7 0 31,5 0-31,-4 0 1,6 0 0,-7 0 0,5 0 0,-4 0 670,-2 0 1,0 0-670,-1 0 1,-4 0 68,-1 0 1,0 0-72,6 0 1,-2 0-20,-4 0 18,4 0 3,-6 0 0,10 0-33,3 0 1,-3 0 22,4 0 0,-8 0 0,2 0 1,-4 0 9,9 0 0,-3 0-2,-2 0 0,-4 0 0,4 0 1,-4 0 0,10 0 0,-3 0 41,3 0-44,-12 0 3,19 0 1,-19 0 28,12 0-30,-4 0-5,-2 0 0,2 0-5,3 0 1,-3 0 5,4 0 1,-5 0-3,-1 0 0,6 0 6,0 0 1,-1 0-2,-5 0 1,0 0 20,0 0-21,0 0 1,0 0 0,0 0 52,-1 0-52,1 0 8,0 0 0,0 0 0,0 0 1,-2 0-12,-4 0 0,4 0 0,-4 0 0,4 0 7,2 0 0,-6 0-2,0 0 0,-2 0 3,2 0-1,4 0-2,-5 0 0,5 0 30,-4 0 0,4 0-27,-4 0 1,-2 0 1,2 0 1,-2 0-11,2 0 0,-1 0 0,-5 0 0,-4 0-6,5 0 1,-5 0-5,-1 0 1,-1 0 30,1 0 0,0 0-18,-1 0 0,1 0 92,-1 0 1,1 0-81,0 0 1,-1 0 4,1 0 0,-1 0-3,1 0 0,-1 0 4,1 0 0,5 0-37,1 0 0,-1 0-10,-5 0 0,1 0-8,5 0 46,-5 0-9,6 0 0,-5 0-7,3 0 6,-3 0 1,5 0 0,-6 0 0,5 0 1,-5 0 5,5 0 1,1 0 2,-2 0 1,1 0-1,-7 0 1,3 0 2,3 0 0,-3 0 24,3 0-30,-4 0-1,-1 0 0,0 0 0,-1 0 1,3 0-3,3 0 0,-3 0-1,3 0 1,-4 0-11,-1 0 0,0 0-3,-1 0 0,7 0 19,-1 0 0,0 0 0,-5 0 0,-4 0 93,3 0-96,-3 0 1,4 0 0,-3 0 14,-3 0-11,4 0-10,1 0 0,3 0 2,3 0 0,-3 0-16,3 0 1,-2 0-12,3 0 1,-5 0 15,5 0 1,1 0-8,-2 0 1,1 0 167,-7 0-151,8 0-2,-5 0 0,5 0 92,-7 0-87,7 0 10,-5 0 0,7 0 5,-4 0 1,-1 0-28,7 0 0,-2 0-7,2 0 0,2 0-3,-8 0 1,6 0-87,-5 0 0,5 0 14,-6 0 81,1 0-11,1 0 0,-6 0 19,5 0-18,3 0 41,-8 0 1,13 0 94,-9 0 1,8 0-74,-2 0 1,4 0 17,2 0 1,0 0-63,0 0 1,-1 0 18,1 0 1,-4 0-189,4 0 189,-11 0-7,16 0 1,-18 0-62,7 0 57,0 0-10,-2 0 0,4 0-11,-7 0 0,7 0 33,-2 0 0,-2 0 6,2 0 1,-2 0-13,2 0 1,2 0 7,-7 0 0,5 0-5,-6 0 1,6 0 0,-5 0 0,-1 0 2,-5 0 1,5 0-6,0 0 1,1 0-1,-7 0 0,7 0-5,-1 0 0,0 0-2,-5 0 1,-1 0 15,1 0 1,0 0 3,-1 0 1,1 0-23,-1 0 10,1 0 1,5 0-21,1 0 18,-1 0-13,-5 0 0,-7 0-2,1 0 2,0 0-1,13 0 0,1 0 9,3 0-4,-4 0 1,-2 0 42,1 0-41,-9 0 1,7 0 31,-5 0-26,-3 0-10,2 0 5,-6 0-29,15 0 0,0 0-5,4 0 0,-9 0 16,-8 0 0,-6 0-27,5 0 31,1 0-19,14 0 103,1 0-83,8 0 31,-8 0 1,-2 0 3,-7 0 0,-6 0-18,-1 0 0,1 0 18,6 0 1,-1 0-12,9 0 0,-1 0-48,4 0 43,-11 0-21,-3 0 0,-11 0-17,8 0 23,0 0 3,13 0 0,1 0 0,3 0 1,-4 0 1,-2 0-5,1 0 3,-1 0 0,0 0 11,1 0-9,-1 0 0,-13 0 80,6 0-75,1 0 27,-5 0 8,11 0-29,-5 0 3,9 0-10,8 0 19,0 0-78,0 0 59,0 0 1,-8 0-10,-4 0 4,-11 0 64,4 0 3,-14 0-47,21 0 8,-11 0-28,13 0 18,-7 0 5,-8 0-68,-2 0 46,0 0-53,-6 0 55,14 0-58,-22 0-22,12 0 71,-13 0 1,7 0-8,8 0 6,-6 0 74,6 0-74,-7 0 86,-9 0-69,7 0 6,-7 0-7,9 0 0,-1 0-8,0 0-6,0 0-10,1 0 20,-1 0-5,-7 0 117,5 0-74,-13 0 8,6 0-34,-1 0 4,-5 0-8,14 0-9,-15 0 106,7 0-78,0 0 150,-6 0-168,13 0 10,-13 0-5,6 0-16,-1 0 93,-5 0-148,14 0-25,-14 0 725,5 0-563,1 0-289,-6 0 204,13 0 10,-13 0-1001,6 0 197,-23 0 796,3 0 0,-21 0 0,6 0 0</inkml:trace>
  <inkml:trace contextRef="#ctx0" brushRef="#br0" timeOffset="55479">19831 42 18951,'0'-19'60,"0"4"302,0 15-430,0-8 68,0 29 44,0-23-35,0 33 4,0-21-12,0 15 1,0-6-76,0 6-10,0-16 45,0 7 22,0-14-777,0 5 686,0-22 208,0 11-124,0-27 187,0 12-87,0 0 33,0-4-158,0 21 1,0 25 0,0 16 0</inkml:trace>
  <inkml:trace contextRef="#ctx0" brushRef="#br0" timeOffset="71116">49 4455 18591,'-20'0'505,"5"0"64,15 0-464,23 0-11,-10 0-18,20 0 14,-8 0-136,-6 0 119,14 0-162,-6 0 102,8 0-8,-9 0-30,7 0-7,-6 0 14,8 0 5,-9 0 10,-1 0 3,0 0 0,-5 0 0,-3 0 0,6 0 0,-11 0 0,20 0 0,-13 0 0,-1 0-18,5 0-1,-12 0 4,22 0-3,-14 0 14,6 0 6,0 0 2,-6 0 1,6 0 6,0 0-6,-6 0 3,14 0-8,-14 0 2,6 0-5,0 0 4,-5 0-37,5 0-3,-8 0 34,8 0 0,2 0-11,7 0 1,1 0-21,-1 0 42,-7 0 1,6 0-23,-4 0 25,-4 0 47,7 0 12,-5 0-10,8 0 10,7 0-60,-5 0 7,13 0-15,-6 0 1,0 0 15,-4 0 0,-9 0-31,-2 0 0,-6 0 30,6 0 1,-6 0 11,6 0-32,-8 0 2,19 0 3,-3 0 0,7 0 0,-4 0 0,-9 0-5,-2 0 10,0 0-1,-2 0 0,-1 0-23,-2 0 21,2 0 0,9 0-1,0 0 1,-7 0 26,1 0-11,0 0 0,11 0-17,1 0 1,-7 0 0,-5 0 1,0 0-4,6 0 8,-9 0-1,7 0 0,-6 0-13,8 0 1,-1 0 6,1 0 0,-1 0-1,1 0 0,1 0 0,5 0 0,-5 0 0,5 0 0,-5 0 6,-1 0 1,-1 0 1,1 0 0,1 0-6,5 0 1,-5 0 1,5 0 0,-5 0-6,-1 0 6,-1 0 3,1 0 0,5 0 1,1 0 0,-1 0-6,-5 0 0,5 0 0,0 0 0,1 0 24,-7 0-22,9 0 0,-7 0 0,12 0 36,-8 0 0,7 0-30,-7 0 0,8 0 23,-2 0-20,4 0-14,2 0 1,-2 0 2,-4 0 1,4 0-2,-4 0 0,-2 0-2,2 0 0,-5 0 4,5 0 1,-6 0-5,6 0 0,-2 0 1,3 0 1,2 0-4,-2 0 0,3 0-20,1 0 1,7 0 26,0 0 1,-1 0-1,-5 0 1,2 0 8,4 0 1,-4 0 1,3 0 0,-3 0-4,-2 0 0,2 0 2,3 0 0,-3 0 11,4 0-12,3 0-8,-7 0 1,6 0 3,-9 0 1,7 0-7,0 0 0,-1 0-2,-5 0 1,2 0 2,4 0 0,-3 0-2,9 0 0,-7 0 25,7 0 0,-3 0-21,3 0 0,1 0 88,-7 0-571,-1 0 492,-5 0 1,6 0 4,0 0 1,5 0-12,-5 0 0,5 0 1,-5 0 0,5 0 2,-5 0 1,1 0-1,-1 0 1,-4 0-9,3 0 1,-3 0-4,-2 0 1,6 0-16,-1 0 1,1 0 21,-6 0 0,0 0-15,0 0 13,7 0 249,-5 0 0,6 0-244,-9 0 1,1 0-8,0 0 0,6 0 0,-1 0 1,1 0-3,-6 0 1,6 0 0,-1 0 0,1 0-4,-6 0 0,0 0 6,0 0 1,-1 0 1,1 0 0,-6 0-4,1 0 0,-3 0-1,2 0 1,4 0 1,-4 0 1,6 0-1,5 0 1,-3 0-2,4 0 0,-2 0 0,1 0 0,-3 0-2,4 0 0,-5 0 3,-1 0 0,6 0-3,0 0 1,-1 0 5,-5 0 1,0 0 1,0 0 0,6 0 16,-1 0 1,1 0 4,-6 0 0,3 0-29,-3 0 1,10 0 9,-10 0 0,3 0-27,-3 0 27,8 0-37,-6 0 0,11 0-3,-7 0 0,5 0 30,-5 0 1,-1 0-6,-5 0 1,0 0 14,0 0 0,6 0 5,-1 0 0,-3 0 7,-2 0 0,-2 0 7,13 0 1,-7 0-18,2 0 1,-3 0-9,3 0 1,-4 0-1,3 0 0,-3 0 5,-2 0 1,2 0-6,4 0 0,-5 0-7,5 0 1,2 0-4,-3 0 1,1 0 10,-6 0 1,0 0 4,0 0 0,-1 0 45,1 0-50,-7 0 1,4 0 1,-4 0 10,7 0-10,-1 0 6,1 0 0,-4 0 1,4 0 1,-10 0-13,10 0 1,-4 0-3,4 0 1,-6 0 7,1 0 0,-3 0-3,2 0 0,2 0-10,-8 0 0,8 0 10,-2 0 1,-1 0-6,1 0 0,0 0 0,6 0 1,-6 0 0,0 0 1,-2 0-1,2 0 1,4 0-2,-4 0 1,-2 0-2,3 0 1,-7 0 2,6 0 0,-6 0-1,6 0 1,-5 0 0,5 0 0,-6 0 0,6 0 0,-5 0 0,5 0 0,-2 0 0,2 0 0,2 0 0,-7 0 0,5 0 0,-6 0 0,6 0-1,-5 0 1,7 0-1,-2 0 1,-2 0 0,2 0 0,0 0 0,6 0 0,0 0 0,0 0 0,-6 0-6,0 0 1,-2 0-1,2 0 1,4 0-4,-4 0 0,-1 0-2,1 0 1,-2 0 1,2 0 0,4 0-2,-4 0 0,-2 0 9,2 0 1,0 0-6,6 0 0,-6 0 14,1 0 1,-3 0-8,2 0 1,4 0 2,-4 0 0,-2 0 4,2 0 1,-5 0 1,5 0 0,-6 0 1,6 0 1,-5 0 0,5 0 1,-6 0-10,6 0 0,-6 0 2,7 0 1,-7 0 13,6 0-11,-8 0-3,12 0-464,-5 0 467,-1 0 0,4 0 15,-8 0 0,6 0 2,-5 0 1,1 0-4,-2 0-46,-3 0 37,13 0 0,-12 0 3,8 0 1,-7 0 1,1 0 0,-3 0-60,-3 0 324,8 0 0,6 0-289,4 0 0,-4 0 3,-13 0-1,0 0 1,11 0 3,0 0 1,0 0 0,-6 0-3,1 0 1,-1 0 2,-5 0 1,-1 0 0,1 0 0,-1 0 0,1 0 0,-1 0 23,9 0 1,1 0-4,8 0 0,-8 0 27,-4 0-2,-11 0-31,4 0 4,-6 0-44,0 0 0,5 0-51,-3 0-16,-4 0 81,8 0 1,-6 0-29,7 0 18,-7 0-10,6 0 91,-6 0-43,7 0 12,1 0-12,-1 0 9,1 0-20,0 0-3,-1 0-51,1 0 52,-8 0-66,-2 0 57,0 0-7,-6 0 12,6 0 2,-8 0-8,0 0 4,1 0 10,-1 0 8,0 0 14,1 0-26,-9 0 60,-1 0-7,0 0 106,-6 0-154,13 0 1,-13 0-144,6 0 205,-1 0 34,-5 0-82,14 0-19,-15 0-111,7 0 122,0 0-58,-6 0 65,13 0-40,-13 0 272,6 0-273,-1 0-79,-5 0 47,14 0 51,-14 0-36,5 0 4,1 0 91,-6 0-104,13 0 72,-13 0-61,6 0 8,0 0-108,-7 0 19,15 0-211,-14 0 166,5 0 0,-7 0 0</inkml:trace>
  <inkml:trace contextRef="#ctx0" brushRef="#br0" timeOffset="148045">19847 163 19794,'0'27'-75,"0"-2"114,0 0 32,0-6-40,0 6-25,0-7 16,0 7 8,0 2-8,0 7-13,0 1-53,0-1 61,0 1-3,0 0-2,0-1-31,0 1 23,0-8 0,0 5-9,0-13 1,0 14-7,0-6 13,0 8-10,0-1 6,0 1 2,0-1 0,0 1 0,0 0-37,0-1 15,0 1 1,0-1-15,0 1 23,0-8 23,0 5-27,0-12 19,0 12 3,0-12 6,0 12-1,0-13-2,0 14 37,0-6-41,0 8 80,0-1-69,0 1 7,0-8 0,0 5-18,0-5-4,0 8-7,0-8 43,0-2-27,0 0 4,0-6-3,0 6 25,0-8-25,0 0 3,0 8-12,0 2-6,0 8-34,0 0 43,0-9-11,0 7 3,0-6-5,0 0 64,0 6 7,0-14 39,0 13-78,0-12-34,0 12 44,0-5-74,0 8 2,0-1-156,0 1 178,0 0-29,0-1 134,0-7-119,0 6 83,0-6-63,0 7 20,0 1 1,0-1 1,0 1 7,0-8-41,0 6-10,0-7 31,0 9-5,0 0 43,0-1-40,0 1 42,0-1-20,0 1 43,0 0-35,0-1 6,0 1-52,0-8 41,0 5-25,0-13 18,0 6-43,0 0 33,0 2-20,0 8 44,0 0 2,0-1-22,0 1 4,0-8-23,0-2 24,0-8-94,0 0 84,0-7-18,0 5 11,0-5-4,0 7 6,0 8 6,0-6 0,0 14-2,0-14-56,0 6 48,0-8-98,0 1 99,0-1-3,0 0 18,0 1 1,0 7 17,0-14-36,0 12 6,0-13 13,0 7 37,0 0-40,0 1-5,0-1 21,0 0 0,0 0 43,0 1-52,0-1-18,0 0 24,0 1-47,0-1 16,0 0-9,0 1 8,0-1-8,0 0-37,0 0 45,0 1 16,0-1-19,0 0 107,0 1-72,0-9 6,0 7-20,0-15 14,0 15-44,0-14 36,0 5-76,0 1 66,0-6-18,0 13-3,0-5 4,0 0-8,0 5-2,0-5 34,0-1-6,0-1-13,0 0 20,0-6-13,0 13 3,0-13 6,0 13-3,0-13-56,0 6 47,0-1 77,0-5-47,0 14-15,0-14 7,0 13-22,0-13 23,0 13-36,0-5 27,0 0-27,0 5 13,0-13-6,0 6 12,0-1-2,0-5-25,0 14 23,0-15 1,0 15 1,0-7 2,0 9-1,0-9 2,0-1-38,0 0 31,0-6 6,0 13 1,0-13 3,0 6-6,0-1 217,0-5-193,0 14-13,0-15-7,0 7-36,0 0 285,0-6-247,0 13-22,0-13 11,0 6 3,0-1-235,0-5 91,0-17-14,0 9-72,0-17-278,0 15 347,0 7 0,0-7 0</inkml:trace>
  <inkml:trace contextRef="#ctx0" brushRef="#br1" timeOffset="179008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  <inkml:trace contextRef="#ctx0" brushRef="#br1" timeOffset="209998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38.49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53 118 7569,'-6'-21'0,"0"4"1221,1 11-251,5-2-42,0 8 0,0 21-566,0 8 1,0 15-123,0 2 1,0 4-87,0 2 1,0 0 22,0 0 1,0 0-147,0 0 15,0-8 1,0-2-62,0-7 1,0-3 53,0-3 0,0-4-509,0-7 225,0-1 164,0 0 65,0-7 129,0-3 1,0-9-157,0-3 1,0-1-98,0-11 0,0 1 99,0-13 1,0 1 34,0-7 0,5-7 102,1-4 1,0-4-88,-6-2 0,0-6 73,0 1 1,0-7-82,0 6 0,0 1 125,0 5 1,0 15 54,0 9 0,0 6 332,0 5-365,0 8 0,0 5-42,0 15 0,0 10-126,0 20 0,-2 5 130,-4 12 1,4-3-123,-4 9 0,-1-3 90,1 3 1,0 1-95,6-7 0,-2-3 34,-3-9 0,3-3-104,-4-9 0,4-1 17,2-4 0,0-4 89,0-8 0,0-5-188,0-1 162,0-7-637,0 4 217,0-8 487,0-16 0,6 3-60,0-16 1,-1-2-57,-5-9 1,0 3-235,0-3 1,0 2 86,0-3 0,0 5-221,0-5 0,0-1 129,0 2 1,0-8 293,0 2 0,-7-4 0,-3-2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40.06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18 139 7569,'0'-35'0,"-6"3"534,0 3 4,0 12 442,6 1-348,0 14-14,0-5 0,0 28-324,0 8 1,0 15-78,0 2 0,0 4-140,0 2 1,0-2 28,0-4 1,2 2-74,4-8 0,2 1-8,3-7 1,5-7 74,-5-4 0,-1 0-275,1-6 151,-7 5 1,6-15-27,-5 5 0,-3-3 131,4-3-199,-4-4 221,-2 6 1,-6-22-106,0-3 0,1-4-66,5 4 0,-6-8 198,0-4 0,0-4-100,6-1 1,-5-1 63,-1 0 0,-2-5-56,2 0 0,3-3 74,-9 3 0,8 4-68,-2-5 0,5 12 353,1 6-107,0 4-180,0 2 0,0 9-201,0 8 0,0 10 69,0 13 1,0 6 177,0 11 0,0 4-100,0 8 0,1 0 45,5 0 1,-2-2-57,8-4 1,-7 2-96,7-8 0,-2 1 21,1-7 0,4-7-161,-3-4 37,-4 4 175,7-8-316,-13 6 48,13-15 384,-13-2 0,6-16-62,-8-4 1,0-5-91,0-6 0,0 2 28,0-8 0,0-6 15,0-5 0,-2 0-15,-4 5 0,4-7 17,-3-4 0,3-6-8,2-6 0,0 4-11,0-3 1,0 5 29,0 6-49,-8 11 24,6 10 0,-6 19-77,8 12 0,-2 15-142,-3 25 0,1 3-458,-8 14 0,8 0 291,-1 7 0,1-7-1836,-2 0 1985,4 1 0,-13 5 0,5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41.34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53 154 7569,'0'-34'0,"0"7"1002,0 4-215,0 4 115,-8 1-450,6 1 0,-8 8-273,5 3 0,3 19-40,-4 10 1,2 14 27,-2 3 1,4 14-12,-3-2 0,3 5-245,2 1 113,7-4 0,-3 4-54,8-12 1,-6 2 40,5-8 1,-5-2-32,5-9 0,-7-4 21,2-7 1,-4-1-121,-2 0 179,8-7-43,-6-3 0,5-9-12,-7-3 1,0-5-56,0-7 1,0-8-38,0-4 0,0-6 59,0-5 1,0 2 7,0-8 0,0-1 9,0-4 1,0-1 67,0 0 0,-6 2-73,1 4 0,-7 3 181,6 9 0,-5 1 77,5 4 0,0 10 456,6 8-642,0 7 0,-5 0 61,-1 15 0,0 5-27,6 18 0,-2 5 41,-4 13 0,4 5-166,-3 1 0,3 5 30,2-5 0,2-2-77,3-10 0,-1 2-24,8-8 0,-3 1-33,3-7 0,3-1 118,-3-4 0,-3-10 19,3-8 0,-8-5-229,2 6 203,-4-8 0,-2 1 208,0-10 0,0-5-66,0-7 0,0-3-86,0-3 1,0-3-23,0-9 0,0 0 9,0 1 0,-6-3-41,0-3 1,-6-4 60,7-8 0,-3 2-81,2 4 1,4-8 43,-3 8 1,1 7 159,-2 16 0,4 4 55,-4 2-101,4 7 1,2 12-126,0 15 1,0 8-99,0 10 0,0 5-122,0 1 1,0 5 102,0-6 0,2 1-657,4-7 1,-2 6 313,7 1 0,-5-3-713,6-9 1,-3 2 1185,3-8 0,3 8 0,-5-4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41.97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35 187 7569,'-7'-17'947,"5"7"-429,-6 2-77,8 8 0,0 8 293,0 4-468,0 3 1,0 10 126,0 4 0,2 9-132,4 3 1,-4 1-147,3-2 0,3 2 68,-2 5 1,5-5-124,-5-8 0,2-1-60,-2-4 0,-4 2-70,3-8 0,-3-6 149,-2-6-187,0-7-25,0 12 167,0-14 1,0 3-90,0-10 1,0-5 42,0-7 0,0-8-35,0-4 1,-2 0 52,-3-5 1,3 3 3,-4-10 1,4-3-5,2-2 0,-2-6-12,-4-5 0,4 3 106,-3-4 0,-3 10-102,2 2 1,0 15 262,6 2 0,-2 8 131,-3 4-204,3 7 1,-6 7-89,8 14 0,-2 4-83,-4 20 1,4 2 87,-3 9 0,3 4-106,2-4 1,0 2-11,0-2 1,2-2 45,3-4 1,-1-3-83,8 3 0,-8-5 30,1-6 1,3-2-34,-2-4 0,0-4 42,-6 4 1,0-4-33,0-2-23,0-7-8,0-2 289,0-8 1,0-21-363,0-8 0,2-4 99,3-1 1,-3 3-6,4-10 1,-4-1 1,-2 2 0,0-6-13,0 5 1,0-7 37,0 2 1,0-2-8,0 2 0,-6 0 96,0 11-146,1 5-110,5 12 1,0 13 109,0 10 0,0 9-48,0 20 0,0 3-176,0 9 0,0 2-305,0-8 1,0 8-364,0-2 0,5-1 454,1 1 1,8-8 517,-3 3 0,5-5 0,1-1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42.56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35 87 7569,'-10'-27'1163,"3"10"-229,-1 1-582,6 14 0,-6-4-30,8 12 0,0 6-37,0 11 1,0 11 95,0 13 0,0 3-173,0 1-59,0 1 0,0 0-111,0 0 1,0-6 92,0 0 1,0-7-33,0 1 0,0-3 52,0-3 1,0-7-123,0-4-11,0-4-268,0-9 55,0 5 134,0-13 0,6-19-31,0-12 0,0-13-10,-6 7 0,0 1 58,0-7 0,5 3-14,1-2 0,0 1 38,-6-7 0,-2 0-5,-4-6 0,4 6 48,-3 0 0,1 7 209,-2-1-126,4 3 1,-6 11 468,8 2-130,0 13-171,0 3-295,0 31 1,0-2 97,0 20 1,0 3-74,0 2 0,2 4 2,4 2 0,-4-6-71,4 0 0,-4-5-45,-2 5 0,0-8 76,0 2 1,0-3-64,0-2 0,0-7 100,0 1 0,0-13-325,0 1 129,0-11 356,0 1 1,0-9-77,0-3 0,0-7-107,0-11 1,0-4-88,0-7 0,5-1 71,1 0 0,2-5-86,-2 0 1,-4-8 77,3 2 0,-3 1-168,-2-1 0,0 2 16,0-2 0,0 6-309,0 11 0,-2 6-560,-3 11 363,3-3 1,-6 15 96,8 0 605,8 7 0,-6 11 0,5-1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43.34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87 164 7569,'-8'-10'460,"6"3"1,-5 14 133,7 5 1,0 11-156,0 6 0,0 5-125,0 7 0,0-3-163,0 8 0,0 0 44,0 6 0,0-6-136,0 1 0,0-9 36,0 2 1,0-3-30,0-3 0,0-7-81,0-4 0,0-9 8,0-3 22,0-7 130,0 4 107,0-8-169,0-23 0,0 7-96,0-18 1,1 1 40,5-7 0,-4 1-81,4-7 1,-4 2 22,-2-2 1,0-8 42,0 8 1,0-8-34,0 8 1,0 4 30,0 2 0,0 3 77,0 2 0,-6 9-58,0 2 476,1 13-170,5 3-361,0 31 1,0 0 187,0 24 0,0-1-80,0 6 0,0-1-92,0 1 0,0-6 49,0 0 0,0-5-67,0 5 1,0-13 54,0 1 1,0-5-106,0 0 0,1-6 80,5-12-148,-4 5 480,6-14-273,-8 5 0,0-14-182,0-5 1,0-5 92,0-6 0,-2 2-41,-4-8 1,4-6 84,-4-5 0,5-8-115,1 2 1,0-4 30,0-2 1,-6 0 36,0 0 1,0 0 85,6 0 0,0 10-90,0 8 1,-6 7 7,1 9 1,-1 11 16,6 7 0,0 23 23,0 17 0,-2 10 32,-4 8 0,4-3-22,-3 9 0,3-6 44,2 5 1,0-7-438,0 1 0,0-5-934,0-6 0,0 2 614,0-7 1,0 5 688,0-6 0,-8 0 0,-2-5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49.407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18 148 7569,'0'-17'-987,"0"5"1025,0 1 1,0 5 367,0-6 1,0 7 111,0-7-161,0 0-335,0 3 96,0 1 0,2 8 44,3 0 0,-3 2-11,4 4 1,-2 11 43,2 12 0,-4 4-41,3 1 0,-3 1-95,-2-1 1,6 7 81,0-1 0,2 0-146,-3-5 1,-1 0 2,8-1 0,-8-1-69,1-4 0,-3 1 59,-2-6-4,0-1-139,0-6 94,0 0 185,0-7 0,-2-3-77,-3-7 0,1-7-64,-8-5 0,8-3 33,-1-2 1,-3-6 5,2-1 1,0-6 5,6 1 0,-5-4-14,-1-1 0,0-3-30,6-3 0,-2 1 34,-4-7 1,4 2 9,-3-2 1,3 11-18,2 12 0,0 4 336,0 2-93,0 7-235,0 2 1,0 10-3,0 4 1,0 6-93,0 11 0,0 4 230,0 7 0,0 9-68,0 3 1,0 4 7,0 1 1,0 1-42,0 0 0,2-2-83,3-4 1,-3 4 58,4-4 1,-4-3 14,-2-3 1,0-5-10,0-7 0,6-3-133,0-7 0,-1-7-159,-5 1 146,0-8 315,0 3 1,0-9-84,0-3 1,6-7-165,0-11 0,0-4 37,-6-7 0,0-1 3,0 0 1,0-1-7,0-5 1,0-3-16,0-8 1,0-1-63,0-5 0,0 2 50,0-7 1,0 9 6,0 2 0,-2 4-15,-4 14 1,4 3 179,-4 13-46,4 1 67,-5 8 1,5 3-175,-4 12 1,4 11-84,2 12 1,-2 9 272,-4 2 0,4 10-92,-3 2 0,3 0-11,2 6 1,0-4-29,0-2 0,0-6-38,0 0 0,6-8 33,-1 3 1,1-11-108,-6-1 0,6-8-9,0 2 1,-1-9 28,-5-3 282,0-7-169,0 4 308,0-8-275,0-16 1,0 3-168,0-16 0,0 0 98,0-5 1,0-7-153,0 1 1,0-8-71,0 2 1,-2-10 84,-3-1 1,3-7-28,-4 6 0,2 1 79,-2 5 1,4 8 26,-3 3 0,3 18-114,2 6 527,0 4-290,0 3 1,-6 12-183,0 15 0,0 4 228,6 14 0,0 3-38,0 14 1,0 0 37,0 0 0,0 2-69,0 3 0,0-3-12,0 4 0,0-10-11,0-2 0,2-2-94,4 2 0,-4-9 4,4-8 0,-4-8-79,-2 2 1,2-6 25,3-5 1,-3-3 71,4-3 179,-4-4 1,-2 4-62,0-12-86,0-4 1,0-15-1,0-3 1,-6 1-203,1-2 1,-1-6 78,6-5 0,0-8-336,0 2 1,0-4-359,0-2 1,0 6 352,0 0 0,0 9-25,0 3 0,2 1 150,3 10 0,-1 8-408,8 9 739,-1 4 0,7 2 0,-1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50.055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52 148 7569,'-9'0'785,"1"0"-568,8 8 0,0 1-16,0 9 1,0 5 11,0 0 0,0 9-48,0 3-39,0 0 1,6 15-73,-1-4 0,1 2 79,-6-2 0,0 2-208,0-8 0,0 1 50,0-7 0,0-1-59,0-4 1,-2-6-35,-4-12-40,5 5 299,-7-14 28,8 5 0,0-14-167,0-5 0,0-5 49,0-6 0,2-4 54,4-8 1,-5-7-52,5-4 1,2-4 33,-2-2 0,-1 0-23,-5 0 0,0-5-71,0-1 1,0 0 66,0 6 0,0 10-11,0 8 1,0 7 248,0 9-169,-7 1-65,5 7 60,-6 3-114,8 30 1,-6 0 49,1 23 1,-1 0 92,6 6 0,0 6-52,0-1 1,0 7-36,0-7 0,0 7-115,0-7 1,0 1 70,0-6 1,0-2-124,0-4 0,0-4 10,0-7-44,0-8 43,0-2 291,0-16-85,0-1-9,0-23 0,0 1-89,0-15 0,0 1 21,0-7 1,0 0-59,0 1 1,0-9 65,0-3 0,0-6-83,0-5 1,0-5 62,0-7 0,-2 2-21,-4 4 0,4-3-57,-3 9 1,-3 9-109,2 13 1,0 8-893,6 10 542,0 7 510,0 10 0,8 17 0,2 10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51.575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70 181 7569,'0'-12'143,"0"1"0,0 7-14,0-4 292,0 8-282,0 16 0,0-3 118,0 16 1,0 0 113,0 5-202,7 1 0,-5 1 129,4 5 0,2 1-97,-3 4 0,1-2-123,-6-3 0,0-7 87,0 1 0,0-3-195,0-8 0,0-1 141,0-6-256,0-8 128,0-1 215,0-8 1,0-19-143,0-4 0,0-12-81,0 7 1,0-7 63,0-5 0,0 3-49,0-3 0,-2-3 71,-3 3 0,3-8-8,-4 2 0,2-2 9,-2 2 0,4-2-13,-3 7 1,-3 3 184,2 9-176,0 4 0,6 14 16,0-1 0,0 10 3,0 2 1,0 16-124,0 12 0,0 11 63,0 1 0,0 12 77,0-6 0,0 16-7,0-5 0,0 3 8,0 3 1,6-1-107,0 1 1,0-3 54,-6-8 1,0-2-121,0-4 0,0-6 99,0-11 1,0-4-192,0-8 95,7-7-12,-5-3 139,6-7 1,-8-2 154,0-3 1,0-11-155,0-7 0,0-7-18,0 1 1,-6-6-99,0-5 0,1-4 72,5-8 1,0-2-138,0-4 1,0 3 43,0-9 1,0 7-13,0-7 0,2 3 12,3-3 1,-3 12 22,4 12 0,-4 11 425,-2 6-262,0 4 1,0 11-157,0 8 1,-2 16 55,-4 12 0,2 15 167,-7 9 1,5-1-69,-5 7 0,7-6 76,-2-6 1,2 4-20,-2-4 0,4-4-32,-3-1 0,3-5-155,2-1 1,0-6 173,0-1-186,0-6 0,0-3 77,0-8 63,0-7-76,0 4 0,0-10 143,0-4 1,0-9-188,0-8 0,-6-8-206,0 2 1,0-3-178,6-3 0,0-7 200,0-4 1,0-4-913,0-2 1,0 0 113,0 0 1000,8-8 0,2-1 0,7-8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53.855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139 221 7569,'-10'0'-1491,"-5"0"1540,3 0 0,3 0 570,-3 0-316,8 0-291,-11 0 361,13 0-179,-6-7 11,1 5 0,5-13-85,-4 3 0,4 2 690,2-1-513,0-1 0,0-5 611,0 0-160,0 7-615,0 2 0,-2 8 4,-4 0 0,4 16-71,-3 7 0,3 8 32,2 3 0,-6 3 85,0 3 1,0 4-141,6 8 0,0-2-1,0-4 0,6 2-58,0-7 1,2-1 48,-3-5 1,-3-3-96,4-3 0,2-4 18,-2-8 0,-1 1-86,-5-1 0,6-6-88,0 1 158,0-8 240,-6 3 1,0-8-138,0-5 1,0-4-75,0-7 1,-6-6 50,0 0 0,0-8 10,6 2 1,0-5-12,0-7 1,0 3 12,0-8 1,0 0-26,0-6 0,-6 6 22,1-1 0,-1 3 4,6-2 0,0-2-35,0 8 1,0 1 96,0 11 0,0 3-28,0 7 0,0 7 225,0-1-332,0 8 1,0 1-140,0 14 1,0 2 360,0 16 0,0 6-32,0 5 1,0 8 2,0-2 1,2 4-63,4 2 1,-3 0-33,9 0 0,-2 0 12,1 0 0,5-2-93,-5-4 1,-1 2 107,1-8 0,-1-1-82,1-11 0,3 3-44,-8-8 0,-1-5-97,-5-7 1,0-5-124,0 5 229,0-7 411,0 4-261,-7-23 0,5-3-179,-4-11 0,-4-1 55,-1 7 1,1-8-4,-1 2 0,5-9-48,-6-3 0,9-7 76,-3 2 1,-2-4-52,2-2 1,1 0 15,5 1 0,-2 1 3,-4 3 0,4-1 2,-4 8 1,4 2 38,2 9 1,0 4 61,0 8 204,0 7-656,0 2 249,0 31 0,0 0 280,0 23 1,0-5-63,0 5 0,0 0-14,0 6 1,0-6-68,0 0 1,0-2-124,0 2 0,0 3-286,0-9 1,6 6-464,0-6 0,0 6 847,-6-5 0,7-1 0,3-5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41.37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69 18844,'0'-19'90,"0"4"-67,0 15 426,0-8-372,0-2 68,0 1-51,0 1 11,0 31-98,0-9 159,0 26-131,0-5 1,0 9 0,0 6-34,0-4 0,0-4 27,0-7 0,0-7-64,0 1 0,0 0 50,0 6 1,0-1-48,0 1 1,0-1 13,0 1 1,0 7-3,0 4 0,0 4-1,0 2 0,0 0-9,0 0 0,0-6-25,0 0 0,0-2 28,0 3 42,0-5-49,0 0 73,0-5 1,0 5-65,0-8 68,0-7-37,0 14 9,0-5-7,0 16-5,0 0 0,0-8-7,0-3 1,0-11 3,0-1 10,0-8-8,0 12-22,0 1 17,0 3 0,0-2-15,0-3 14,0-13-37,0 14 32,0 2 16,0 1-13,0 14 1,0-13 9,0 3-5,0-11 2,0 11 0,0-11-98,0 11 88,0-11-16,0 12 6,0-13 67,0 15-48,0-16 6,0-2 23,0-1 12,0 3-17,0 0-14,0 14 1,0-13-23,0 13 18,0-12 0,0 3-84,0-3 73,0-12-3,0 14-4,0-19 6,0 13 77,0-16-74,0 7 57,0-7-44,0 16 5,0 2-4,0 8-4,0 7 11,0-5-53,0 5 26,0-15 1,0 5 32,0-12-22,0-3 50,0-2-46,0-5 39,0 7-62,0 0-5,0 1 17,0-1-2,0 0 0,0 1 6,0-9-7,0 7 5,0-7 4,0 8-44,0 1 1,0-1 42,0 0-11,0 1 74,0-1-73,0-7 37,0-3-31,0 1 52,0-6-116,0 13 0,0-5 40,0 15 19,0-6-2,0-2-18,0-1 43,0-14-15,0 13 10,0-13 33,0 6 14,0-1 24,0-5-62,0 14 61,0-15-77,0 7-82,0 0 74,0-6-14,0 13-15,0-13 46,0 6 32,0-1 47,0-5-76,0 14-49,0-14-561,0 5 0,0-7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55.072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52 190 7569,'0'-17'0,"0"7"801,0-5-94,0 13 53,0-6-375,-7 16 1,5 9-115,-4 12 0,2 6-64,-2 5 1,4 4-229,-3 8 58,3 0 1,2-2 19,0-4 0,0 4 126,0-4 1,2-3-196,3-3 1,-3-9 31,4-3 0,2-6-121,-2 1 0,-1-4 47,-5-2 0,0-5-159,0-1 252,8-7 146,-6 4 0,6-10-171,-8-4 0,0-4-6,0-7 1,0-8-41,0-4 0,0 2 69,0-1 0,0-7-81,0-5 0,0-3 83,0 3 1,-6-4-35,0-8 1,-2 0 54,3 0 1,-3-5 64,-4-1 0,3 6-46,3 6 0,4 8 193,-4-3 0,5 12 463,1 6-264,0 12-481,0 3 0,0 12 79,0 7 1,0 11 63,0 18 1,0 4-7,0 8 0,1 8-122,5 3 1,-2-3-36,8-3 0,-7 3-66,7-3 1,-6-1-33,5-10 1,-5 2 95,5-7 1,-7-1-95,2-5 1,-2-9 34,2-3-78,-4-3 105,5-3 69,-7-7 164,0-3 113,0-22 0,0 1-342,0-14 1,0 5 43,0-6 0,0 0-78,0-6 1,0-1 83,0-4 1,-2-1-53,-3-11 1,3 4 62,-4-9 0,2 1-165,-2-2 0,4 4-117,-3-3 0,3 13-163,2 9 0,0 8-620,0 10 269,7 7 0,-3 4 795,8 12 0,-1 4 0,7 7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55.847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36 364 7569,'0'-27'0,"0"0"88,0 4 0,0 4 223,0-4 0,-6 4 665,0 1-293,0 1 234,6 7-575,-7-5 1,5 21-193,-4 0 0,4 9 67,2 8 0,0 4 79,0 7 0,0 3-130,0 3 1,0-1 16,0 7 1,6 0-104,-1 6 1,3 0 76,-2 0 0,-4-6-113,4 0 0,-4-8 35,-2 3 1,5-5-174,1-1 0,0-8-143,-6-4 2,0-4 77,0-2 174,0-7 384,0-3-268,0-22 1,0-2-195,0-12 0,0-4 113,0 4 1,0-5-169,0-6 0,-6 1 57,0-7 1,1 0-35,5-6 0,0-2 57,0-3 1,-2-3 2,-4-3 1,4-5 2,-4 5 1,4 9-9,2 2 1,0 14 163,0 3 1,0 8 45,0 10 129,0 7-207,0 3 0,0 22-32,0 8 0,0 10 12,0 7 1,0 6 10,0 12 1,0-4-9,0 3 0,6-3-18,0-2 0,7 0-40,-1 0 1,-3-6 38,3 0 1,-6-7-136,5 1 1,-7-6 45,2-5 0,-2-4-55,1-7 1,-3-7-55,4 1 136,-4-9 196,-2 5 0,0-10-74,0-4 0,-6-5-126,0-12 1,1-4 60,5-8 0,0 1-150,0-1 0,0-1 29,0-5 0,-2-9-95,-4-7 1,4-1-261,-4 6 1,4-5 149,2-1 1,0 6-495,0 6 1,0 15-160,0 2-915,0 8 1842,0 12 0,8 16 0,2 13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56.590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87 227 7569,'-17'-25'-166,"0"6"724,-1-6 135,9 15 0,-5 5-269,9 10 1,-1 13-119,6 10 0,0 7-3,0 5 1,0 3-121,0 3 1,6 6-10,-1 0 1,9-6 20,-3 6 0,-1-6-173,2 0 0,-7 2-54,7-8 0,-8-5 0,1-8 0,-3-2 0,-2-4 0,0-2-238,0-2 273,0 1 52,0-9 70,-7-1 0,-1-10-143,-4-4 1,3-3 5,3-9 1,2-5-119,-7 0 1,7-8 104,-2 3 1,4-11-106,2-1 1,0-8 79,0 2 0,0-10-101,0-2 1,6-5 52,0 5 0,-1-7 51,-5 2 1,0 5 28,0 6 0,0 4 162,0 13 190,0 5-224,0 12 1,0 16-145,0 8 1,0 15 49,0 8 1,0 12 76,0 5 0,0 4-48,0 1 0,6 1 108,0 0 1,7 2-76,-1 4 1,-2-5-32,1 5 0,-5-10-82,5-2 1,-7-7-19,2 1 0,-2-3-73,2-3 0,-4-7 94,3-4 0,-3-9-35,-2-3 12,0-7 244,0 4 0,-2-10-93,-3-4 1,3-4-105,-4-7 1,-2-2-133,2-4 1,1-4 64,5-8 1,0 1-70,0-1 1,0-7 85,0-4 0,0 0-507,0-6 1,0-2 213,0-10 1,0-3 350,0 4 0,7 3 0,3 1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26.52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35 225 7569,'-6'-11'-481,"0"-1"1,0 7 849,6-7 0,-2 2 362,-3-1-440,3 3-156,-6 8 1,8 2-109,0 4 0,0 11 114,0 12 0,0 6-3,0 5 0,6 6-121,0 12 1,-1 11 108,-5 12 1,6 3-313,0 3 1,-3-38 0,0 1 238,-3 2 1,0 0-1,0 5 1,0 0-26,0-3 1,0 1 0,0 2-1,0-1 9,-1-3 1,2-2-1,-1 2 1,2 0-44,3 39 1,-3-7-47,4-10 0,2-8 130,-3-9 1,7-3-264,-6-14 0,5-1 51,-5-5 0,6-9-187,-7-3 1,3-9 130,-2-3 0,-4-5-152,3 6 342,-3-1 0</inkml:trace>
  <inkml:trace contextRef="#ctx0" brushRef="#br0" timeOffset="708">121 173 7569,'-11'-5'-49,"-1"-1"150,8 0 190,-4 6-129,8-8 1,8 7-99,4-5-21,3 4 1,10 0-34,4-4 0,5 4 83,7-4 1,5 5-122,12 1 1,-1 0 110,12 0 1,-1 0-90,12 0 0,-5 0-146,6 0 1,0 0 208,5 0 0,3 0-11,3 0 0,2 0-7,4 0 1,2 0-42,-8 0 1,8 0 41,-2 0 1,-48-3 0,0 0-41,48-3 1,-48 2-1,0 0 56,42-1 1,0-3 7,-5-4 1,-9-1-23,-3 7 0,-4-5 55,-1 5 0,-9 0-85,-3 6 0,-12 0-3,-6 0 1,-5 0-11,-6 0 0,-4 0 45,-8 0 0,-6 0-154,1 0 160,-8 0 407,4 0-545,-8 0-493,-16 0-743,12 0 732,-11-8 592,15 7 0,0-15 0,0 7 0</inkml:trace>
  <inkml:trace contextRef="#ctx0" brushRef="#br0" timeOffset="1057">2923 104 8397,'0'18'112,"0"7"0,0 1 28,0 9 1,0 0-136,0-1 1,0 8-15,0 5 1,5 4 89,1 7 1,0-2 58,-6 7 0,6-5-16,-1 5 1,1-7-116,-6 2 0,0-5 83,0-1 0,0-6-290,0 1 1,0-9 131,0 2 0,0-5-513,0-6 0,0 2 83,0-8 496,0 0 0,0 2 0,0 1 0</inkml:trace>
  <inkml:trace contextRef="#ctx0" brushRef="#br0" timeOffset="1846">121 2024 7569,'0'-10'177,"8"3"0,1 1-21,9 0-78,-1 0 1,8 6 100,4 0 0,11 0-2,6 0 1,10 0-173,2 0 0,7 0 108,-2 0 0,10-2-104,2-3 1,6 3-142,-6-4 1,8 2 128,-3-2 0,5 4 69,1-3 1,1 1 25,-1-2 1,6-2-72,1-3 1,-44 3 0,2 0 5,47-3 0,-2-3-67,2 3 0,-2-5 104,2 5 1,-6 1-133,-11-1 0,3-1 60,-3-5 0,-4 5-36,-2 1 1,-6 5 22,-6-5 0,1 7 9,-13-2 1,3 2-40,-13-2 1,-1 5-81,-5-5 0,-9 4-209,-2 2 1,-11 0-78,-1 0 35,-9-8 1,-3-7 381,-19 5 0,6 4 0,5-5 0,4-8 0</inkml:trace>
  <inkml:trace contextRef="#ctx0" brushRef="#br0" timeOffset="2179">3026 1073 7569,'-9'2'-63,"3"3"1,4 5 387,2 7 0,0 2-41,0 5 1,0 2-133,0 9 1,6 5-17,0 1 1,1 1-95,-1-2 1,-4-3-135,4 3 1,1-3-220,-1-3 1,0-5 310,-6 0 0,8-8 0,1 4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29.51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87 364 7569,'-8'-17'-1029,"-2"-1"1092,-7 1 1,6 2 418,-1 3 1,6-1 102,-5 7-332,7 0 0,-4 4 84,8-3 0,0 3-7,0-6 0,0 23-147,0 8 1,0 16 19,0 7 0,0 10 3,0 1 1,6 16-210,0 2 0,5 2-213,-5 4 0,2-2 189,-2 1 1,-5-1 125,5-4-263,4-4 124,-8 6 0,5-16-23,-7-3 0,2-4 62,4-2 1,-4-10-382,4-7 0,2-3 160,-3-9 1,3 0-465,-2-5 0,-2-9 49,7-3 637,1 2 0,-1 1 0,1-7 0,-1-2 0</inkml:trace>
  <inkml:trace contextRef="#ctx0" brushRef="#br0" timeOffset="840">0 208 7569,'12'-11'319,"-1"-1"-181,1 9 0,7-11 125,4 8-126,4-7 1,13 9 42,1-8 1,13 3 10,-3-3 1,13-1-123,-1 7 1,10-5 71,2 5 1,8-2-211,-2 2 1,1 4 208,-1-3 1,9 1-441,-3-2 0,1 4 264,-7-4 0,-4 4 8,-8 2 1,6 0-27,0 0 1,0 0 62,-6 0 1,-8 0 4,-3 0 1,-1 0-9,-5 0 1,2 0-61,-13 0 1,-1 0 205,-6 0 1,-1 0-180,-4 0 609,-4 0-488,-8 0-3,-7-7 161,-2 5-121,-8-6 978,0 8-1155,0-8 74,0 7-226,0-7 138,0 31 0,0-2-1,0 19 1,0 5 66,0 1 1,0 11-4,0 7 0,0 3-76,0 2 1,0 6-95,0 0 0,0 0 235,0-6 0,0-2-86,0-3 1,1-5 109,5-7 0,-4 0-40,4 0 0,2-6 17,-3 0 0,9-5-1,-3 5 0,-3-6 16,-2 6 0,1-7 37,-1 1 1,2-4 82,-2-1 1,-4 0-385,3-1 1,-1-5 70,2 0 1,-4-8-114,4 2 0,-4-4-541,-2-1 79,7-1 0,-5-6 684,4 1 0,-4-8 0,-2 3 0</inkml:trace>
  <inkml:trace contextRef="#ctx0" brushRef="#br0" timeOffset="1392">0 1869 7813,'18'0'297,"-1"0"0,6 0-87,0 0 1,13 0-24,-1 0 1,11 0-5,0 0 1,12 0 22,5 0 0,5-2 137,1-4-413,8 4 0,1-6 210,9 8 1,1 0 0,5 0 1,-5 0-97,4 0 1,-3 0 83,-3 0 0,-1 6-230,-5 0 1,5 0 50,-5-6 1,-8 0-90,-3 0 0,-6 0 7,1 0 1,-1 0 47,-11 0 0,2-6-70,-14 0 0,-7-6-584,-10 7 270,4-1 0,-10 4 19,0-4 449,0 4 0,-24-5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31.67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53 225 7569,'0'-17'0,"0"5"100,0 1 157,0 7-128,0-4 0,0 10-44,0 4 0,6 5 269,-1 13-163,9 10 1,-5 10-33,9 8 1,-1 10-7,0 7 0,1 2-125,-1 10 1,0 1 147,0 10 1,-5-1-375,0 7 1,-3-8 374,3 2 0,1-5-115,-7-7 0,0 3-106,-6-8 1,0-8-79,0-9 0,5-6 48,1-6 0,0 0-123,-6-11 0,0 1-400,0-13 47,0 0-166,0-5-103,0-1 819,11-29 0</inkml:trace>
  <inkml:trace contextRef="#ctx0" brushRef="#br0" timeOffset="728">1 242 7569,'0'-17'0,"8"2"-2,3 3 1,5-3 31,1 3 1,8 3 250,4-3 0,5 6-64,7-5 0,9 1 9,7-1 1,14-3-38,-2 9 0,12-1-264,0 6 0,5-2 177,7-4 0,1 4-96,4-4 1,-47 5-1,0 0 87,47 1 0,1 0-102,-1 0 1,2 0 71,-7 0 1,5 0 15,-6 0 0,6-5-125,-6-1 1,-2-6 62,-9 7 0,-4-7-3,-8 6 0,-7-1 66,-5 1 0,-5 4 6,-6-4 1,-4 4-77,-7 2 0,-6 0 96,0 0-235,-8 0 127,4 0 429,-16 0-383,7 0-118,-14 0-487,5 0 444,-7 8 53,0-6 57,0 6-36,0-1 93,-7-5 1,5 8-12,-4-4 40,4-4-1,2 13-71,0-6 0,0 11 113,0 3 1,0-2-64,0 8 0,-2 0 50,-4 5 0,4 8-71,-3 5 1,-3 8 83,2 3 0,-1 7-105,1-1 0,4 3 3,-4 2 0,4 0-73,2 0 1,0-7 61,0-4 1,0-5-29,0-1 0,6-2 37,0-4 1,5-2 109,-5-3 0,2-7-79,-3 1 0,-3 0-135,4-7 0,2 3-17,-2-2 0,1-2-104,-1-4 1,-4-2-89,4 8 0,1-2 97,-1 2 1,2 1-122,-2-7 0,-4 6-143,3-6 464,-3 8 0,-2-4 0,0 7 0</inkml:trace>
  <inkml:trace contextRef="#ctx0" brushRef="#br0" timeOffset="1442">278 2058 7569,'17'0'-221,"0"0"0,2-2 221,5-3 0,-5 3 0,15-8 347,1 4 1,3 4-70,14-3 1,-4 3-69,10 2 0,5-6-51,6 0 0,3 0-240,8 6 0,1 0 154,5 0 1,1-5-109,-1-1 0,-5 0 136,0 6 1,-6-2-29,5-4 0,-7 4 6,2-3 1,-4 3-16,-1 2 0,-1-6 34,0 0 0,-8 0-27,-3 6 0,0-5-44,-6-1 1,1 0 5,-12 6 0,5 0-82,-6 0 0,1-6 73,-7 1 0,1-1-13,-1 6 1,1 0-60,0 0 0,-3 0 205,-3 0 1,4 0-242,-5 0 0,-1 0 88,2 0 0,-6 0-191,6 0-39,-8 0 296,4 0-108,-8 0 15,-7 0-6,-2 0 399,-8 0-279,-16 0-165,13 0 0,-15-2-155,13-4-362,3 4 358,-6-13 1,8 5 232,0-7 0,-8 0 0,-1-1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35.90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243 381 7569,'0'-10'412,"0"3"-61,0 7-151,0 23 0,2 2 111,3 27 1,3-2-15,4 13-194,3 8 0,-5 0 49,7 4 1,-6 8-220,1-2 0,-8 5 300,2-11 1,1 6-76,-1-6 0,0-6-110,-6-6 1,6-7 69,-1 2 1,3-10-365,-2-2 157,-4-8 1,11 2-613,-7-11 514,7 4 1,-11-14-168,4 4 0,-4-4-68,-2-1-359,0-1 781,-8 0 0,-1-7 0,-9-2 0</inkml:trace>
  <inkml:trace contextRef="#ctx0" brushRef="#br0" timeOffset="893">1 191 7569,'2'-17'510,"3"-1"-297,5 9 1,15-5-38,4 8 1,15-5-33,14 5 0,3-5 45,14 5 0,4-6 147,1 7 0,11-3-1730,1 2 1525,8 4 0,-6-5-143,4 7 1,-47 0 0,0 0-66,47 0 1,-2-2 210,2-4 0,-8 4-2,2-4 0,-3-2-96,-3 3 1,-7-1 30,-4 6 1,-4-2-12,-2-4 1,-9 4-15,-8-3 0,-8 3 1,-9 2 1,-3 2-89,-3 3 1,-4-3 71,-8 4 1,-5-2 635,-1 2 1,-5-4-726,6 3 265,-9-3-289,5-2 234,-8 0 49,0 8-174,0-6 76,0 13 1,6-11-63,0 8 1,-1-7 208,-5 7-102,0-8-72,0 11 1,0-11 15,0 7 1,0-5 73,0 6 1,2-6-144,4 5 1,-4 1 61,4 5 1,-4 8-8,-2 4 1,2 3 5,3 3 0,-3 7-93,4 4 1,-2 12 48,2 5 0,-4 12-15,3 6 1,-3 11-293,-2 6 0,-5-4 115,-1-1 1,-6 1-32,7-2 0,1-7 111,9-11 0,1-4 335,11-7 1,-3 2-128,9-7 0,4-2 62,2-10 1,-2 2-39,1-8 0,-1 6 191,2-5 1,4-1-46,-4-5 1,-4-1-68,-2 1 0,2-6-9,-2-1 1,0-6-154,-6 1 1,0-4-167,1-2 0,-7-1 48,1-5 1,-8-1-591,1-5 470,-3-3 1,-6 4 69,-7-12 0,-8 3-107,-16-9 0,-7 6-189,-4-5 0,-14-1-44,-9-5 0,-2 5-138,-10 1 0,-11 1 354,38 5 0,-2-1 0,0-1 0,-1 0-190,-6 4 0,-1 0 0,-1 0 0,0 1 338,-2 1 0,1 2 0,-2-1 1,0 0 26,-2 0 0,1 0 0,1 0 0,0 0 71,1-1 1,1 2 0,1 1-1,1 1-63,3 0 1,1 0-1,7 0 1,1 0-10,-46-3 0,17 0-134,12 0 0,15-6-610,14 0 789,11-7 0,2 1 0,8-7 0,2 2 0,3 4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33.88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69 173 7569,'0'-9'-23,"0"-1"289,0 4 130,0 4 0,0 8-249,0 11 0,2 14-184,4 4 0,-2 15 410,7 13-161,1 4 1,3 10-31,-3 4 0,3 9-199,-3 2 0,3 1 131,2-7 1,-1 6 34,-5 1 1,3-3-77,-8-9 0,5-5 105,-5-6 1,5-9-330,-5-3 1,6-6-39,-7-6 0,7-6-168,-6-11 0,5 2 18,-5-8 0,2-6-789,-3-5-111,5-1 1239,2-11 0</inkml:trace>
  <inkml:trace contextRef="#ctx0" brushRef="#br0" timeOffset="797">0 208 7517,'0'-17'-52,"2"5"97,4 1 0,5 1 105,12-2 0,4-1 90,8 7 1,9-7-98,8 1 1,2 4 130,9 3 0,3-3-99,9 2 0,-2 1-419,7 5 1,7 0 346,5 0 0,6-6-22,-6 0 1,0 0-2,-5 6 0,-1 0-63,1 0 0,-7 0 30,1 0 1,-2 0 19,2 0 0,-4 0-132,-8 0 1,-8 0 73,-3 0 0,-6 0-73,-6 0 1,-10 0 53,-7 0 1,-8-6 17,2 1 1,-3-1 17,-3 6 4,-8-8 272,7 6 0,-14-7-256,3 3-51,5 4 30,0-6 1,1 8-74,1 0 69,-1 0 0,1 2-5,-1 4 0,-1-2-23,1 7 0,-1-7-1,-4 2 0,-4-2 301,4 2-225,-5-4 1,-1 7 148,0-3 0,6-2-48,0 7 0,0-5-4,-6 6 1,0-7-101,0 7 1,0-1-61,0 7 143,0-1 0,0 2 7,0 4 0,0-2-137,0 8 0,6 0 61,-1 6 1,3 7-126,-2 4 1,-4 10 66,3 1 1,3 9-60,-2-3 1,0 4 57,-6 3 0,5-1-76,1 0 1,2-2 53,-2-3 1,3 3-16,9-4 0,-5-3 6,4-3 0,-3-3 19,9-2 0,-4-8 129,-2-3 0,6-5-82,0-1 1,0-3 60,-5-3 0,-1 2-11,0-8 1,-5 8-29,-1-2 0,-1-3-55,2 3 0,3-6-95,-4 6 0,-1-8 163,2 2 1,-3 2-35,3-2 1,1-5-468,-7-7 0,5-5-39,-5 6-373,8-9 0,-11 5 149,9-8 1,-8-2 673,2-4 0,-12-3 0,-4-9 0</inkml:trace>
  <inkml:trace contextRef="#ctx0" brushRef="#br0" timeOffset="1349">225 2006 6797,'17'0'306,"3"6"84,3 0 1,3 0-95,9-6 1,7 0-66,4 0 0,12 0-4,5 0 0,12 0-54,6 0 1,6-2-210,5-4 1,-2 4 202,8-4 1,-2 4-374,2 2 0,-44 0 0,0 0 273,-2 0 0,0 0 1,-1 0-1,-1 0 37,48 0 1,-2 0 80,2 0 0,2 0-31,-7 0 0,-5-5-409,-2-1 0,-11-6 253,6 7 0,-10-3-61,-7 2 1,-5 4-151,-7-4 0,-8-1-159,-3 1 1,-11 0 225,-1 6 0,-8 0-480,2 0 1,-9 0 85,-3 0 540,7-6 0,-9-3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38.3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17 225 8299,'10'23'244,"-4"0"1,-2 8-183,1-2 0,-1-2-83,8 2 1,-3 0 88,3 5 1,3 1-118,-3-1 1,-3 1 100,3 0 0,-2-1-76,1 1 1,3-1-119,-9 1 0,3-6-167,-2-1 1,-4-4-34,3 4 1,-3-6-759,-2 1 1100,0-12 0,-7 4 0,-3-5 0</inkml:trace>
  <inkml:trace contextRef="#ctx0" brushRef="#br0" timeOffset="314">0 208 7569,'27'-17'-37,"6"7"1,-6 1 136,7 3 0,1 4 38,-1-4 1,9 12-91,3 5-28,-4 5 0,2 9 96,-3 4 1,-5 3-145,4 3 1,-3 5 4,-2 1 1,-3 5 104,-3-6 1,-4 6-110,-8-6 1,-1 7 50,-5-7 0,-5 0-71,-12-5 1,-3-1 4,-9 1 0,-7-2-80,-4-4 1,-9-5 75,-2-6 1,-6-1 7,5 0 1,-5-1-128,6-5 0,-1 3 84,7-9 0,1 1-247,4-6 1,4 0 327,8 0 0,0 0 0,-1 0 0</inkml:trace>
  <inkml:trace contextRef="#ctx0" brushRef="#br0" timeOffset="567">1003 606 8500,'0'17'344,"0"8"-152,0 4 0,0 2 0,0-3 0,2 5-119,4-4 1,-4 2 84,4-2 0,1 1-408,-1-7 0,2 6-82,-3-6 1,-3 0-732,4-5 1063,-4-9 0,6 7 0,1-7 0</inkml:trace>
  <inkml:trace contextRef="#ctx0" brushRef="#br0" timeOffset="699">986 329 7569,'8'-9'0,"1"1"0,8 8 0</inkml:trace>
  <inkml:trace contextRef="#ctx0" brushRef="#br0" timeOffset="1080">1401 589 7638,'-12'-10'54,"1"4"0,-1 4 124,-5 2 1,0 6-28,-1 0 1,1 5 162,0-5 0,7 7-454,4-1 75,5 3 1,1 3-30,0-1 1,3-5-168,9-1 1,-1 1 117,12 5 0,2-6 117,-1 1 1,4-2-84,-5 1 0,2 4 2,-2-3 1,-3-2 175,3 1 0,-10-1 42,-1 1 60,-8 5 1,3-7-68,-7 8 1,-2-5 92,-3 0 0,-11-3-91,-7 3 0,-2 3-43,2-3 0,4-5-173,-4-1 1,4 2 139,1-3-944,1 1 914,0-6 0,-1 0 0,1 0 0</inkml:trace>
  <inkml:trace contextRef="#ctx0" brushRef="#br0" timeOffset="1321">1678 173 7808,'0'20'736,"0"3"-599,0-4 1,1 14 83,5-5 1,-4 5 87,4 2 0,2 1-51,-3 5 1,7-5-76,-6 4 1,5 3-206,-5-3 0,7 2 86,-1-1 1,-2-5 118,1 5 1,-1-11-575,1-1 0,3-8-829,-9 2 1,1-4 1219,-6-1 0,8-1 0,2 0 0</inkml:trace>
  <inkml:trace contextRef="#ctx0" brushRef="#br0" timeOffset="1504">1557 606 7569,'0'-17'304,"7"-1"0,3 9-432,7 3 121,8 4 1,-4 2 52,8 0 1,0 0 15,5 0 0,3-6-407,3 0 1,-3 1 140,3 5 1,-3 0 203,-3 0 0,1 0 0,-1 0 0</inkml:trace>
  <inkml:trace contextRef="#ctx0" brushRef="#br0" timeOffset="2007">2075 589 7462,'0'17'-106,"2"0"413,4 0 0,-4 3-64,4 3 0,-4-4-155,-2 4 1,5 2 10,1-2 1,0 0-189,-6-6 0,0 1 30,0-1-50,0 0 1,0-5-54,0-1 148,0-7-10,0 4 1,0-22 59,0-3 0,-6-4 2,0 4 0,1-1 18,5 1 0,2 0-81,3-1 1,-1 1 9,8 0 0,-1-2-181,6-4 0,7 9 67,-1-3 1,0 5-65,-6 1 1,0 1 39,1 4 0,-1 4-22,0-3 0,-5 3-69,-1 2-11,1 0 111,5 0 160,0 0 1,-5 0 221,-1 0-109,-7 0-7,12 0 0,-15 2-31,5 3 0,-4-1 28,-2 8 0,0-6 24,0 5 0,0-5 109,0 5 1,0 1-90,0 5 1,0 1 88,0-1 1,0 0-116,0 0 0,0 1-16,0-1 0,0 0-43,0 1 1,6-7 52,0 1 0,5-7-205,-5 7 1,6-6-287,-7 5-303,9-7-87,-5 11 750,9-13 0,-1 14 0,0-7 0</inkml:trace>
  <inkml:trace contextRef="#ctx0" brushRef="#br0" timeOffset="2158">2490 295 7352,'10'0'-339,"-2"0"0,-1 7 1,3 3-1</inkml:trace>
  <inkml:trace contextRef="#ctx0" brushRef="#br0" timeOffset="2660">2629 191 7569,'9'0'-167,"-1"7"0,-2 3 391,0 7 0,-1 8 359,-5 4 1,6 4-404,0 1-53,7 1 1,-9 5-87,8 1 1,-3 1 116,3-2 0,1-3-186,-7 3 0,6-3 92,-7-3 0,1-1-153,-6-4 1,0 1-113,0-6-88,-8-1 186,-1-6 49,-9-7 104,9-3 1,-5-9-67,9-3 1,-1-5 22,6-7 0,2-1-12,4 1 1,-3-6 20,9 0 1,-1-2-45,7 2 1,5 4-73,0-4 0,0 5 62,-6 7 0,6-3-7,0 9 0,6-3-69,-6 2 1,6 4 24,-6-4 0,2 10 21,-2 2 0,-4 7 11,4-1 1,-9 3 158,-3 3 0,-7 5 73,2 0 1,-4 0 91,-2-6 0,0 0-95,0 1 0,-8-1 4,-3 0 1,-5-1 52,-1-5 1,0 3-33,-1-9 0,-5 1-357,0-6 0,0 0 119,6 0 0,5 0-1192,1 0 678,7 0 555,-4 0 0,8 0 0</inkml:trace>
  <inkml:trace contextRef="#ctx0" brushRef="#br0" timeOffset="2952">3320 571 7569,'0'18'502,"0"-1"0,0 0-268,0 0 0,6 1-62,0-1 0,7 6 58,-1 0 0,3 0-45,3-6 0,-1-5-138,0-1 1,6-1 90,0 2 1,0-5-51,-5-7 0,5 0 25,0 0 1,0 0-52,-6 0 1,0-7 19,1-5 1,-7-3-36,1-3 1,-8 1-55,1 0 1,-3 0 69,-2-1 0,-2 1-542,-3 0 0,1-1 49,-8 1-1145,1 0 1575,-7 0 0,1-1 0,0 1 0</inkml:trace>
  <inkml:trace contextRef="#ctx0" brushRef="#br0" timeOffset="3235">4064 35 7569,'0'-9'1109,"0"1"-498,-8 23 1,6-1-210,-3 14 1,3 7-120,2 5 0,0 8-88,0-1 0,0 3-70,0 1 1,2 1-5,3 0 1,-3-6-84,4 0 0,2-1-76,-2 1 0,-1 2-269,-5-8 1,0 0-581,0-5 0,0-8 417,0-4 1,0 2-1100,0-2 1569,-7 0 0,5-6 0,-6 1 0</inkml:trace>
  <inkml:trace contextRef="#ctx0" brushRef="#br0" timeOffset="3417">3874 519 7569,'0'-17'0,"2"2"588,3 3-224,5 4-137,7 8 1,1-5-200,-1-1 1,8 0 84,4 6 1,-2 0-89,1 0 0,1 0-301,6 0 0,-1 0-974,1 0 1250,-8 0 0,6 8 0,-6 1 0</inkml:trace>
  <inkml:trace contextRef="#ctx0" brushRef="#br0" timeOffset="3782">4272 658 7569,'17'0'-228,"0"0"1,0-6-28,1 0 392,-1-7 1,0 11-47,1-4-56,7-4 1,-4 3 46,8-5 0,-8-1 51,2 7 1,-4-7-20,-2 1 0,1 2 32,-1-1 0,-8 5 10,-3-5-21,4-1 6,-8-5 4,5-1-143,-7 1 0,-7 8-66,-5 3 1,-3 4 80,-2 2 0,-7 0-39,1 0 1,0 2 63,6 4 0,-6 3 28,0 8 1,0 1 57,6-1 1,5 6 153,1 0 1,1 2-129,-2-2 1,5-4 82,7 4 0,0 2-219,0-1 0,2-1 124,3-6 1,5 0-500,7 0 1,8 1 217,4-1 1,6-7-628,5-5 0,2 3 766,4-2 0,4 0 0,-5-6 0</inkml:trace>
  <inkml:trace contextRef="#ctx0" brushRef="#br0" timeOffset="4215">5084 485 7569,'-17'-10'-37,"0"2"-35,-1 8 1,-1 2 188,-4 4 1,2 4 307,-8 7 0,6 0-124,-6 1 1,8 1-132,-2 4 1,12-2-235,5 8 0,4-8 64,2 2 1,0 2-69,0-2 1,8-2 10,3-9 0,10 1-9,2-7 1,6 0 72,-6-6 1,8 0-127,-2 0 1,-2-2-60,1-4 1,-1-5 99,2-13 1,-2 3 80,-4-7 1,-4-1-44,4-6 1,-3 4 78,-3-3 0,-6 1-98,1-13 1,-2 6 2,1-6 1,3-1 39,-9-4 1,7-1 14,-6 0 0,-1 4 244,-5 7 1,0 3-92,0 15 1,-2 2 412,-3 9 1,1 5-221,-8 7 0,7 7-90,-7 5 0,2 11-7,-1 6 0,3 9-28,8 2 0,0 8-121,0-1 0,2 3 107,4 1 1,4 1-298,7 0 1,6 0 84,0 0 0,2-2-1096,-2-4 0,-2-2 1102,8-3 0,-8-5 0,4 6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5.89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0 759 7196,'18'-11'-249,"-1"-1"0,0 1 186,1-7 1,5 1 146,0 0-37,7-8 1,-8 4 34,6-8 1,-5 0-58,6-6 1,-6 1 73,6-1 1,-6 1-94,6-1 1,-8-1 25,2-5 0,-5 3-26,-7-8 0,3 7-3,-9-1 0,1 3 11,-6 3 1,0 7-8,0 4 1,-2 9 121,-4 3 1,-3 7-71,-9-2 1,7 8 58,-1 10 0,1 1-73,-6 16 0,-1 2-18,1 9 0,0 4-14,-1 8 1,3 0-1,4 0 1,3 0 29,8 0 1,0 0-8,0-1 1,2-1-45,4-3 1,9-5 34,8-8 1,8-1-46,-2-4 1,3-4 37,3-8 1,-1-7-88,1-4 1,1-5 80,5-1 0,-7-1-176,1-5 1,0-4 61,-7-7 1,-3-8 32,-2-4 0,-3 2-20,-3-2 1,-2 6 37,-3-6 1,-4 6 83,-8-5 0,0 6-139,0-1 226,0 4 1,0 2-50,0 0 186,0 7-146,-8 2 0,6 16 36,-4 4 1,4 3-93,2 2 0,0 6 6,0 0 1,0 6-101,0-6 0,0 6 65,0-6 0,8 6-185,3-6 0,-1 0-26,2-6 0,-3 1-14,3-1 1,3-6-91,-3 1 0,-3-2 287,3 1 0,-8 4 0,3-5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46.5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19813,'0'20'368,"0"3"-233,0-6-225,0 2 58,0 14-21,0 1 0,0 3 32,0 3 0,0-9-19,0-2 1,0 0-8,0 5 1,0 1 36,0-1 0,0 1-111,0 0 0,0 1 99,0 4 1,0-3 15,0 3 0,0 3 18,0-3 1,0 2 1,0-1 0,0-5-2,0 4 1,0-3 9,0-3 1,0 1 67,0 0 1,0-1-59,0 1 28,0-1 1,0 7-6,0-1-7,0 0 1,0 1-42,0-1 0,0 1-2,0-7 1,0 1 14,0-1 1,0 3 13,0 3 14,0-3 0,0 11-5,0-8-22,0 0 0,0 1 1,0-1 0,0-5-24,0-7 31,0-6 2,0 10 12,0-5-7,0 15-109,0 3 0,0 5 92,0-4-62,0-4 45,0 0 0,0-5-19,0 3-19,0-11 0,0 4-39,0-5 74,0-3-2,0 16 24,0-12-31,0 13-110,0-8 106,0 9 0,0-7-39,0 5 36,0-13 0,0 5 17,0-4 4,0-4-10,0 8-183,0 1 156,0 3 68,0 5-68,0-15 71,0 5-54,0-5 0,0 8 11,0 0 14,0-1 46,0 1-46,0-1-18,0 1 7,0-8-64,0 5 34,0-12-6,0 12 57,0-20-3,0 11 66,0-13-89,0 14 28,0-4-11,0 5-8,0-8-14,0 0 0,0-7-28,0 5-12,0-13 203,0 6-151,0 0 113,0-7-71,0 15-16,0-14-8,0 13-59,0-13 64,0 13-133,0-13 111,0 14-18,0-14-243,0 5 1,0-22-1,0-4 1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6.05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35 53 7569,'-17'-27'11,"7"10"-509,2 9 234,8 8 0,2 0 19,4 0 1,-2 0 244,7 0 0,1 8 0,13-6 0,2 5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6.42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173 1 7569,'-23'0'361,"0"0"-226,-8 0 1,12 2-283,-4 4-104,4-4 313,1 13 1,9-6 472,3 9-573,4-1 0,4-2 17,4-3 0,9 1-66,8-7 1,2 8 54,-2-3 0,-4-1 25,4 1 0,2 1-10,-2 5 0,1-5-12,-7-1 1,-6 1 13,1 5 0,-8-5 23,1-1 1,-3-5 71,-2 5 0,-2-1-49,-3 1 1,-5 3 80,-7-8 0,0-1-86,-1-5 1,-5 6-42,0 0 0,-6 0-111,6-6 0,0 0-210,6 0 1,0 0-314,-1 0 649,9 0 0,1-8 0,8-2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6.65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16 7569,'0'-9'244,"0"3"113,0 12 0,0 3-100,0 9 1,0 7 63,0 3 0,6 11-229,-1 1 1,1 8 90,-6-2 1,6-1-73,0 1 0,5-6 84,-5 6 0,7-7-327,-1 1 1,-2-4 151,1-1 1,-5-6-633,5 0 0,-5-6 27,6 5 1,-8-6-844,1 1 1428,-3-4 0,-9-2 0,-3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6.82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52 7569,'7'-17'24,"3"7"-18,7 4 0,8 4-37,4 2 1,4 0 159,1 0 0,3 0-137,3 0 0,4 0-32,8 0 0,-2-1-799,-4-5 839,4 4 0,-6-6 0,8 8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7.2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139 69 7569,'-17'8'-93,"2"-4"200,3 7 0,-1 1-57,7 5 1,-2-1-49,2-5 1,5 4 123,-5-3-240,12 3 0,3 1 67,8-5 0,1-1 18,-1-4 1,0-4 97,1 3 0,-1-5-8,0-5 1,-5 3-36,-1-4 1,1-4 38,5-1 0,-7-5 353,-5-1-247,-3 0 0,-2-1 5,0 1 1,-5 0-36,-1 0 1,-10 1-130,-1 5 1,0-5-61,-6 5 0,-2 1-159,2-1 0,0 7 69,5-2 0,1 4-330,0 2 468,0 0 0,-1 0 0,1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7.64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0 615 7569,'18'-8'0,"-1"7"-101,0-5 0,3-2-153,3 2 0,-4-5 485,4 5 0,-2-5-12,2 5 1,-2-8 16,8 3 1,-8-5-76,2-1 0,2 0-125,-2 0 1,2-1 29,-2 1 1,-4-2-14,5-4 0,-5 2 0,-2-8 0,-5 6-124,-1-6 0,-1 2-46,1-2 1,-3-4 50,-8 5 0,0 1 24,0-2 0,0 6 41,0-6 0,-6 14 74,0-3 1,-7 11 24,1-5 72,-3 8 0,-2 4-81,-1 12 0,1 5 8,0 6 1,0 4-28,-1 8 1,9-1 6,3 1 1,4 1 6,2 5 1,0-3-17,0 8 1,0-2 7,0 3 0,2 1-55,4-8 0,-2 2-146,7-1 0,-1-5-214,1 4 1,3-9 171,-9-2 1,7-2-114,-6 2 1,5 1-661,-5-7 940,0 1 0,1 1 0,3 1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7.79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35 7569,'27'-9'223,"5"-1"126,-3 4 0,12 4-479,5-3 0,4 3 163,2 2 0,-1 0-33,1 0 0,-7 0 0,-3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8.57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174 0 7569,'-23'0'191,"-1"0"-191,-6 0 0,11 0 15,-5 0-5,5 8 1,4 2 259,3 7-115,5 0 1,7 0-148,0 1 0,7-1-8,5 0 1,11 1-101,6-1 1,3-6 78,3 1 1,0-2 64,-1 1 1,-1 4-29,-4-3 1,-4-2 113,-8 1 1,-2 1-32,-3 5 0,-4 0-22,-8 1 1,-2-1-13,-4 0 1,-4 0 17,-7 1 0,0-7-115,-1 1 0,-5-6 91,0 5 1,-2-7-364,2 2 0,2-2 120,-8 1 1,8-3-540,-2 4 0,10-4 723,1-2 0,8-8 0,-3-1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8.94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0 278 7569,'18'0'335,"7"0"1,-6-2-213,4-4-84,4 4 0,0-12-39,7 9 1,-5-7 84,0 6 0,-2-5-269,2 5 1,1-7 125,-7 1 0,2-3-49,-2-3 0,-5 7 82,-1-1 0,-2 1-121,-9-6 1,0-1-19,-6 1 1,0 5 84,0 1 1,-2 1 60,-4-1 0,-5-3 4,-12 9 1,2-1 78,-8 6 0,6 0-86,-6 0 0,2 8 155,-2 3 0,-2 4 4,8 3 1,0 1 14,6 4 0,2-2-86,3 8 0,-1-8 9,7 2 0,0 2-56,6-2 1,8 0 49,3-5 1,5 3-122,1-4 0,6 4 62,0-9 0,8 1-252,-2-1 0,1-3 52,-1-3 0,10-4-175,-5 4 364,5-4 0,-5-2 0,1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9.17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53 1 7569,'-10'11'119,"4"1"0,-1-1 248,1 7 0,0 5-100,6 0 1,-6 7 35,1-1 0,-1 6-25,6 5 1,0-3-41,0 3 0,2 2-212,4-1 0,-5-1 62,5-5 1,-2-3-359,2-3 0,-4 2 38,3-8 0,-3 2-217,-2-2 1,0-4 448,0 4 0,0-4 0,0-1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48.8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35 18415,'0'-19'377,"0"3"948,0 16-1243,0 23-83,0-9 35,0 34 1,0-19-9,0 11 1,0-3-1,0-3 1,0 1-49,0-1 1,0 7-4,0-1 1,0 2-10,0-1 0,0-5 24,0 5 1,0-5-24,0-1 59,0-1 1,0 7-30,0-1 1,0 0 25,0-5 0,0 1-23,0 5 1,0-3 22,0 8 1,0-5-20,0 5 1,0-6-1,0 6 0,0-2-53,0 2 1,0 3 52,0-9 0,0 6-27,0-6 17,0 1 1,0-1-5,0 0-3,0-7 32,0 7-18,0-3 1,0 7 1,0-4 0,0-9 5,0-2-3,0-8-66,0 20 58,0-5-11,0 16 1,0-2 3,0-4-119,0-11 87,0 5-12,0-11-13,0 13-4,0-7 66,0-1-40,0 1 104,0-1-76,0 9 1,0-7 24,0 4-30,0-11 0,0 4-22,0-4-21,0-4 0,0 7 50,0-3 1,0-2-65,0 2 24,0-8 97,0 12-97,0 1 146,0 3-73,0 5 13,0 0-13,0-5-7,0 5 149,0 0-137,0-5-28,0 5 0,0-7 30,0-1-161,0-7 174,0 6-5,0-6 50,0 7-86,0 1 142,0-8-108,0-2 2,0-8 27,0 8-7,0-6 9,0 6 1,0-7-58,0-1 30,0-7-46,0 5 52,0-13-341,0 6 274,0-1 72,0-5-53,0 14 36,0-15 401,0 7-408,0 0 41,0-6-58,0 13 60,0-5-23,0 7-29,0-7-10,0 5-52,0-13-309,0 6-237,0-24 288,0 5 307,0-22 0,0 6 0,0-7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9.59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52 7569,'17'-10'48,"0"5"-48,8 3 0,-3-4-228,6 0 100,1 0 0,8 6 153,3 0 0,-3-2 162,3-3 0,2 3-207,-1-4 1,1 4 26,-2 2 1,-1 0 103,7 0 1,-8 0-64,3 0 0,-11 0 97,-1 0 0,-14 0 149,3 0 64,-5 0-224,-3 0 1,-10 0 112,-12 0 1,-3 6-172,-2 0 0,-6 7 67,-1-1 0,7 1-195,6-1 1,1 3 97,-1-4 1,3 5-173,8 1 40,0 0 1,8 1-44,3-1 1,10 0 14,2 1 0,6-7-52,-6 1 0,6-1 161,-6 6 0,0 3-44,-6 3 1,1-4 58,-1 4 0,-2-4-88,-3-2 298,-4 1 0,-8-1-26,0 0 1,-2-5-120,-4-1 0,-10-7-26,-7 2 1,-5 2 9,5-3 1,-8 1-167,2-6 0,2 0 52,-2 0 1,6 0-228,-6 0 0,10-2 34,2-3 248,0 3 0,15-21 0,-6 3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50.00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87 243 7569,'-2'11'867,"-3"1"-516,3-1 1,-4 1-457,12-1 108,3 1 0,9-1 14,-1 1 1,8-3-69,4 3 1,-2 1-17,1-7 1,-1 0 142,2-6 0,2 0-80,-8 0 1,6-2 100,-6-4 0,-2-3 119,-10-9 1,5 7-106,-5-1 1,-1-5 97,2-6 1,-9 0-101,3 6 1,-4-6 7,-2-1 0,0 1-74,0 6 1,-2-6 48,-4 0 1,-9 0-244,-8 6 0,-6-1 54,6 1 0,-10 2-193,-1 3 0,-1 4-34,-5 8 0,3 0-171,3 0 0,-1 8 29,1 4 1,1 5 465,4 6 0,4-4 0,8 6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50.36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0 777 7569,'27'-18'51,"-4"1"1,4 0 134,2-1 1,-2-5-5,2 0 0,-2 0 182,1 6 0,5-6-102,-4 0 0,-2-6-79,2 6 1,-6-8-241,6 2 1,-8-3 90,2-3 1,-6 1-110,-5-1 0,3-5 4,-4-1 0,-3-1-9,-2 2 1,-4 5 76,-2 0 1,0 3-37,0 9 0,-2 5 137,-4 7 0,-5 7-88,-12-2 1,1 12 191,-6 6 0,-1 11-47,-6 5 1,6 5-75,1 2 0,5 1 51,-6 5 1,9 1 13,3 4 1,2 4-8,9-4 1,0 4 79,6 2 0,2-2-91,4-4 0,4 4-18,7-4 1,0-4-225,0-1 1,1-5 90,-1-1 0,0-1-640,1 1 0,-7-8 115,1-4 0,-8 2 548,1-2 0,5 8 0,0-4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50.51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0 7569,'35'0'1947,"3"0"-2145,8 0 1,0 0-664,12 0 0,2 0 428,-3 0 249,9 0-101,-5 0 1,8 0-1,1 0 1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51.53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0 7569,'9'0'348,"1"8"-62,-4 4 1,-4-1-92,3 6 0,-3-1-11,-2 13 0,6-3 11,0 3 0,5 2-170,-5-8 0,2 6 46,-2-6 1,-2 0-96,7-6 1,-5-1 100,5-5-188,-7 5 1,12-14-4,-5 3 1,4-3-13,3-2 1,-7-7 73,1-5 0,1-9 49,10-2 0,-9-2-92,3 2 0,-3 4 79,3-4 0,-6-2 11,1 1 1,-8 1 2,1 6 1,3 6 7,-2-1-114,0 8-6,-6-3 110,7 7 1,-3 7-11,8 5 1,-6 3 24,5 2 0,-5 1-30,5-1 0,-1 0 35,1 1 1,5 3-41,-5-4 0,5 4 3,1-9 0,0-3-54,1 3 6,7-8 156,1 3 0,5-9-67,-8-3 0,0-5 123,-11-7 0,1-1-81,-1 1 0,1 0 116,-7 0 0,0 5-77,-6 1-176,0-1 1,0-5 61,0-1 1,0 7-116,0-1 1,-6 7-399,0-7 1,1 6 55,5-5 470,0 7 0,-8-11 0,-2 5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51.88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1 190 7569,'0'18'114,"0"-1"23,0 0 1,0-5 145,0-1-232,0 1 0,2 5 125,3 1 0,1-9 0,11-3 0,-1 2-91,13-3 1,-4 1 57,9-6 1,-3-2-150,9-4 0,4-3 78,3-8 0,-3-1-41,2 1 0,-6-2-9,6-4 0,-9 3 87,-3-3 1,-7 4-22,-9 2 0,-9 0-8,-3-1 0,-4 1 67,-2 0 0,-10-1 10,-7 1 1,-8 0-167,-10 0 1,-5 7 85,0 4 0,-2 4-312,1 2 0,5 0 130,-5 0 0,7 6-238,5 0 0,4 7 75,8-1 1,1 3-54,5 2 1,3 3-77,8 3 1,0-2 396,0 8 0,8-1 0,1 7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52.66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1 398 7456,'9'11'307,"-3"1"1,2-1-8,-3 7 1,1-1-219,-6 0 1,6 6 60,0 0 1,5 0-129,-5-5 1,6 5 10,-7 0-106,9 0 0,-10-6 47,7 1 0,-7-7-435,2 1 88,-4-9 135,-2 5-4,0-8 258,-8-8 0,6-1-21,-4-8 0,4-1 118,2 1 0,8-6-25,4 0 0,3 0-67,2 5 1,2 1-15,4 0 1,-3 0 20,3-1 0,2 9-108,-2 3 0,0-2 55,-6 2 1,6 1-85,0 5 1,2 0 51,-2 0 0,-2 5-10,8 1 0,-6 2 37,6-2 0,-6-4 8,6 3 1,-2-3 103,2-2 0,1 0-111,-6 0 0,4-5 172,-5-1 1,0-6 58,-5 6 18,-1-7 34,-7 3-57,-3-7 0,-9 2 103,-3 3-206,-5-3 0,-7 13-65,-1-4 1,1-2 66,0 3 1,0-1-69,-1 6 0,1 8 52,0 3 0,-1 5-141,1 1 1,2 0 3,3 0 0,-1 6 44,7 1 1,0-1-36,6-6 1,0 0 1,0 0 0,8-1-113,3-5 1,-1 3 45,2-8 0,1 5 3,10-5 0,-4 0 50,4-6 0,-3-2-102,-3-4 0,0-4 137,0-7 1,1 0-18,-1-1 0,0-5 43,1 0 0,-3-7 109,-3 1 1,1 2 66,-7-2 1,5 0-123,-5-5 1,0-1 7,-6 0 0,0 1 0,0-1 0,0 1 78,0-1 1,0 2 4,0 5 1,0 3 334,0 7-299,0 9-77,0 1 1,0 10-16,0 4 1,-2 11 4,-4 12 1,4-2-14,-4 2 1,5-1 20,1 7 1,0 2-10,0 3 1,1-4-43,5 5 0,-4-5-80,4-1 0,-2-1-4,2 1 1,-5-6-154,5 0 0,-2-8-55,2 2 0,-4-4-85,3-2-370,5 1 1,-6-3 701,7-3 0,1 3 0,5-5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53.00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320 18 7569,'-29'-10'143,"0"5"-71,0 3 0,-5 2 158,-1 0 1,2 0 367,4 0 1,-1 2 115,7 3-424,0 5 1,11 1-113,1 1 1,9 0-129,2 5 0,9-2-286,14-3 0,4 3 182,8-3 0,7-3-242,4 3 1,2-3 191,-2 3 1,2 3-121,-7-3 1,5 3 94,-6 2 1,-1-1 247,-11-5 0,-3 9-142,-7-9 50,-1 16 0,-7-15 282,-5 11 0,-5-6-95,-5-6 1,-7 3 80,-11-8 0,-4 5-58,-7-5 0,-1 0-260,0-6 0,1 2-202,-1 3 0,3-3-934,3 4 911,-4-4 248,14-2 0,-6 0 0,8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1:55.934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70 208 7569,'-17'-8'430,"0"-1"-163,-1-1-63,9-5-127,1 13 337,8-6 131,0 8-457,0 15 1,2 5 70,4 14 1,3 10 67,9 8 1,-7 10-154,1 13 1,-1 5-223,6 13 0,1-3 161,-1 8-1859,0 0 1879,-8-43 0,0 1 1,-1-2-1,1 0-46,0 4 1,-1-1-39,1-3 1,-1 0 53,1 9 1,0 1 0,-1-9 0,-1-1-130,-1 7 0,0-1 1,1-8-1,1-2 120,4 48 0,1-15-129,-1-8 0,1-18 38,-7-5 1,1-17 9,-1-1 0,-2-16-962,8-1 2280,-9-11-1681,5 9-133,4-17 583</inkml:trace>
  <inkml:trace contextRef="#ctx0" brushRef="#br0" timeOffset="618">208 0 7935,'0'10'558,"0"-2"-457,0-8-125,8 7 0,-4-5 89,8 4 1,-1-4-81,6-2 1,3 2 134,3 4 0,2-4-34,3 3 0,11 3 63,-5-2-72,13 0-4,-3-6 1,15 5 132,5 1-104,11 0-293,3-6 1,5 6 268,3-1 0,-1 3-15,13-2 1,0-4-41,-46 1 1,0 0 0,0-2 0,0 0 38,0-1 1,-1 0 0,47 0 26,0 0 0,0-6-99,-46 3 0,0 0-1258,44-3 1262,-45 2 0,0 1 0,39 1-99,8-4 0,-7 4-199,1 2 0,-4 8 131,-1 3 0,-7-1 107,1 1-81,0-7 122,-2 11 1,-3-13 26,-6 4 0,-3-4 47,-4-2 1,3 0-14,-9 0-49,9-8 198,-13 6 1,1-11-761,-8 7 386,-7-7 0,3 9 237,-7-8-688,-9 9 640,-1-5 0,-5 8 0,-1 0 0,2 0 0,0 0 0,2 0 0</inkml:trace>
  <inkml:trace contextRef="#ctx0" brushRef="#br0" timeOffset="1287">329 2352 7569,'-9'8'-649,"1"-4"714,8 7 1,2-7 249,4 2 1,9-2 154,8 2-137,8-4-164,-4 5 1,15-7 124,4 0 0,14 0-77,9 0 1,0-6 7,6 1 0,10-3-1480,1 2 1159,12 4 120,-9-5 0,-39 6 0,1 2-103,47-1 1,-47 2 0,0 1-70,1 0 1,0 0 0,0 3 0,0 0 116,0-4 1,0 1-75,44 11-56,-42-13 1,1 0-1,-5 3 1,0-1 234,8-2 0,-1-2-54,43 1 1,-45 0-1,0 0 127,43 0-127,-4-7 0,2-3 58,-4-7 41,-3 0-58,5-1 0,-10 1-314,-3 0 132,-4-1 75,-16 1 0,3 6-525,-12-1 224,3 8 41,-18-3 1,5 7 679,-7 0-669,-8 0 622,5 0-911,-13 0 584,6 0 0,-5-6 0,-1 0 0,-2 2 0,-3 2 0</inkml:trace>
  <inkml:trace contextRef="#ctx0" brushRef="#br0" timeOffset="2159">3771 156 7359,'9'12'262,"-3"-1"0,2 6-152,-2 7 1,5 8-51,-5 3 191,0-1-211,1 16 1,-3-4 53,8 12 19,-1-4-69,-1 13 0,5-5 43,-3 7-1636,3 8 1602,-5-6 1,5 9-92,-3 1-45,3 0 114,-5 13 1,3-8-50,-7 1 34,0-1 15,1 1 0,-5-1-38,4 1 14,-4-8 19,-2-3 0,0-14-2,0-4 1,0-12 224,0-6-374,0-3 140,0-11 0,0-1-181,0-7-12,0-1 178,0 0 1,0-5 836,0-1-869,0-7 140,0 12-339,8-7 200,-6 8 1,5-5-66,-7-1 1,0-5-14,0 6 1,6-6-118,0 5 103,-1-7 1,-3 6 6,4-5 36,-4-3 23,6 6 1,-8-6 58,0 4-75,7-4 69,-5 5 0,6-5-23,-8 4 12,0-4 0,0 7 19,0-3-19,0-4 247,0 6-171,0-24-53,0 13-86,0-20 4,-8 21 62,6-14-14,-5 14 34,7-5 0,-2 1 3,-4 0 122,4 0-139,-13 6 1,7-2 118,-3-3 0,-5 3-54,5-4 0,-5 4 292,-1 2-135,-8 0-57,6 0 0,-14 0 40,4 0 0,-3 0-169,-3 0 1,-7 0-99,-4 0 0,-2 2-234,2 4 212,-4-4 1,11 13 89,-7-3 0,0 3 0,-6 2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1:52.836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122 260 7569,'0'-17'-696,"-8"-1"896,6 9 263,-6-7 0,3 13 51,-1-9-291,0 8 1,6-5 139,0 3-1,0 4-149,0-6-289,0 24 0,0 3-108,0 15 160,0 9-6,0 9 1,0 3-48,0 9 1,0 5 61,0 6 0,6 5-166,0-5 1,1 10 210,-1 1 1,-2 1-248,7 5 1,-8-41 0,-2 0 252,2 1 1,0 0 0,-1 0 0,0-1 19,1 2 1,0-2-1,-1 47-93,0-46 0,1 0 75,-1 44-58,-2-9 1,0-9-101,0-3 0,0-13 101,0-10 0,-2-8-97,-3-10 0,3-7-45,-4-4 1,2-5-207,-2-7 1,-9-3 366,-6-20 0,7 8 0,3 3 0</inkml:trace>
  <inkml:trace contextRef="#ctx0" brushRef="#br0" timeOffset="622">104 104 7569,'8'-9'50,"2"-1"-10,7 4 1,2 2 87,4-7 0,4 1 193,8-1 1,-1 1-49,1 4-173,7 5-25,2-7 1,14 8-25,0 0 73,7 0-273,4 0 0,10 0 207,7 0 1,3 0 19,3 0 0,-2 0-26,8 0 1,-5 0-290,5 0 0,-6 0 451,6 0 0,0-6-194,-46 3 1,-1 0 66,46-2-43,-46 4 1,-1 2 0,39-1-39,3 0 66,-4 0 0,5 0-92,-1 0 0,-6 0 144,-5 0-103,-8 7 0,2-3-92,-12 8 0,-3-7 26,-8 7 0,-8-2-180,-4 1 1,-5 2-630,-6-7 450,-4 8 421,-8-12 1,-5 5-807,-1-7 789,-11 12 0</inkml:trace>
  <inkml:trace contextRef="#ctx0" brushRef="#br0" timeOffset="1264">1 2162 7569,'2'12'-99,"3"-1"128,5-7 90,0 11 0,7-11 191,0 8 0,6-6-65,6 5-100,11-7-59,-11 4 1,23-6 280,0 3-239,0-3-25,15 6 1,-5-8 0,7 0-1036,8 0 1020,-6 0 0,13 6 43,-3-1 0,7 1 84,-1-6-248,11 0 42,-18 0 1,15 0 155,-9 0-145,8 0 50,-5 0 1,5-6-94,-8 1 97,1-9-9,-1 5 1,-7-7-161,-4 5 40,-4-5 1,-2 7-398,0-9 307,0 9 0,-7-5-700,-4 9-27,3-9 574,-15 12 0,10-5-53,-16 7 351,8 0 0,-11 0 0,3 0 0,-3 0 0,-3 0 0,1 0 0</inkml:trace>
  <inkml:trace contextRef="#ctx0" brushRef="#br0" timeOffset="1890">3183 173 7569,'0'-9'73,"0"1"641,0 1-253,0 5 323,0-6-901,0 23 0,5-1-30,1 15 35,0 7 195,-6 8 1,2 16-127,4 3-47,-5 4 144,15 3 0,-9 5-14,5 0 0,3 5-252,-3-5 1,-2 0 177,1-6 1,-5 0 93,5 1 1,-5-1-4,6 0 1,-9 0-242,3 0 206,4-7 1,-8-3 16,4-7-228,-5 0 207,7 0-53,-6-8 1,6-2-68,-8-7 1,0-6 28,0 0 0,0-14-279,0 2 138,0-3 0,0-3-454,0 1-28,0-8 629,0 3-4,0-7 1,0 8 0,0 2-1</inkml:trace>
  <inkml:trace contextRef="#ctx0" brushRef="#br0" timeOffset="2348">2629 2162 7569,'0'-9'-59,"0"-7"0,8 14 114,3-3 1,-1 3 142,2 2 0,-1 0-44,6 0 0,6 0-31,0 0 0,6 0-36,-6 0 0,8 2-8,-2 3 1,4-3-4,1 4 1,6-4 8,1-2 1,1-6-70,-2 0 1,-3-5-108,3 5 1,-3-5-247,-3 5 171,1 0 76,0 6 0,-7-2-752,1-4 842,-8 4 0,12-5 0,-6 7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0.63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19655,'0'19'567,"0"12"-389,0-19 8,0 13-85,0 0 1,0-4 17,0 8-68,0-8 1,0 11 10,0-3 1,0 4 22,0 1 1,0 1-123,0 0 0,0-1 102,0 1 1,0 5-104,0 1 1,0 7 19,0-2 0,0 4-46,0 2 1,0-1 52,0 1 1,0 0-13,0 0 0,0-6 10,0 0 0,0-5 11,0 5 0,0-8-22,0 3 1,0-5 18,0-1 0,0 5-57,0 0 0,0 1 17,0-7 0,0 7-7,0-1 0,0 2 11,0-1 0,0-5-8,0 4 1,0 3 10,0-3 1,0 6 2,0-6 0,0 1-19,0-7 0,0 1 12,0 0 0,0-7 53,0 1 1,0-6-43,0 6 1,0-6 74,0 6 0,0 0-49,0 5 1,0 1 1,0 0 1,0-1 26,0 1 1,0 5-26,0 0 0,0 3-169,0-3 152,0-3 3,0 13 0,0-14 92,0 4 4,0-11-30,0 4-21,0-6 1,0 7 52,0 1-70,0 0 0,0 5-15,0 0 1,0 1 54,0-7-114,0 1 107,0 7-4,0-5-30,0 5 5,0-15 132,0-2-114,0-8-38,0 0 54,0 1-105,0-1 67,0 0-7,0 0-38,0 1 1,0-1-52,0 0 70,0 8-79,0-5 71,0 12-48,0-5 78,0 0-2,0-2 2,0-15 13,0 5 29,0-13-53,0 13 91,0-13-71,0 6 6,0 0-15,0-7-4,0 15-15,0-14 16,0 13-39,0-13 39,0 21-43,0-11 31,0 13-13,0-16-81,0-1 0,0-31 0,0-6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1:59.152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87 226 7569,'0'-18'-269,"0"1"272,-7 0 20,5 7 1,-12-5 159,9 3 0,-3-3 92,2-2 26,4 7-164,-5-5 1,1 11 137,0-8 12,0 8-138,6-3 0,-6 5 4,1-4-115,-1 4 237,6-6-332,0 24 108,0-5-62,0 22 1,0-4 112,0 11 1,0 6-29,0 12 0,2-2-140,4 7 0,1 8 23,5 10 0,3 5-299,-3 7 1,3-3 340,2 8 1,-8-47 0,0 2 5,0 1 0,-1 1 0,-2-3 0,0 0 261,5 46-1116,1-8 864,-8-39 0,1 0 1,11 37 19,-5 5 1,-1-7-130,1-5 0,-5-4 104,6-8 1,-7-8-12,7-3 1,-8-12-102,1-6 1,3-5 35,-2-6 0,0-4 50,-6-8 0,2-5-570,3-1 1426,-3-7-1136,6 4-14,-8-8-271,0 0 582,-8-8 0,-1-9 0,-9-10 0</inkml:trace>
  <inkml:trace contextRef="#ctx0" brushRef="#br0" timeOffset="604">122 87 7569,'0'-9'789,"2"-1"-470,4 4 1,-2 3-87,7-9 1,1 6 48,5-5 0,6 5-52,0-6-54,8 9-33,3-5 0,5 8-117,7 0-9,8 0 1,1 8-123,9 3 84,7-3 0,0 7 135,4-3-1676,11 3 1524,-5 2 1,-28-8 0,2 0 45,-4-1 0,1 1-85,6 0 1,0-1 86,-6 1 1,1 0-1,9-1 1,1-1 88,-2-1 1,-1-1-98,3 4 0,-1-2 6,-1-6 1,-1 0-1,1 3 1,-1-1 110,1-2 1,-1-2 6,1 1 1,-1 0-913,1 0 1,0 0 821,-1 0 1,1 0-11,-5 0 1,1 0 0,1 0-1,-1 0-505,-5 0 1,0 0 443,2 0 0,0 0 1,40 0 72,4 0 27,-12 0-160,-1-7 30,-14 5 1,6-8-22,-8 4-53,-8 4 608,-1-13 0,-10 13-1166,-4-4 315,-4 5 175,-7-7 634,-8 6-872,-2-6 0,-14 8 1368,1 0-1822,-1 0 899,-22 12 0</inkml:trace>
  <inkml:trace contextRef="#ctx0" brushRef="#br0" timeOffset="1276">295 2353 7569,'10'0'730,"-3"0"0,1 0-680,3 0 1,5 0 14,1 0-21,8 0 0,2 0 60,8 0 1,7 0-207,4 0 89,4 7-645,2-5 775,7 14 0,5-7-20,11 9 0,5-7-110,13 1 1,-43-7 0,1-1 70,4 2 0,0 0 1,1-2-1,-1-1 47,0-2 1,0-2-1,1 1 1,1-1 4,4-2 0,-1 0 1,0-1-1,0-2-20,-3-2 1,1-1 0,1 3 0,1 0-99,-2 1 1,-1-1 38,-1 0 0,0 0 0,0-2 0,-1-1 0,-3 0 0,0-1 34,0-2 1,0 1 0,46-8-35,-49 7 1,0 0 0,41-7-115,2 2 1,-11 0 97,-6-1-178,-4 1 95,-10 0 0,-1 5-412,-8 1 262,0-1 113,-8-5 0,-2 5-874,-7 1 484,-1 7 77,-7-4 1,-2 8 0,-7 0 417,-1 0 0,-2 0 0</inkml:trace>
  <inkml:trace contextRef="#ctx0" brushRef="#br0" timeOffset="2154">3736 53 7569,'0'9'0,"0"7"0,0-12 0,0 9 168,0 6 1,0 6-83,8 10 1,-4 7 144,7 4 1,-5 6-199,6 6 1,-7 3-76,7 8 0,-6-3 129,5 3-102,-7-4 0,9 18 106,-7-8-496,0 0 518,-6-6 0,2 0 21,4 0 1,-4 0 10,3 1 1,-1-9-149,2-3 0,-4 1 92,4-1-391,-4 0 160,-2-14 99,7 6 0,-5-14 439,4 5-586,-4-13 664,6 5-739,-6-14 220,5 6-156,-7-7 435,0-9-375,0-1 50,0-1 0,0 3 30,0 7 1,0-5-14,0-1 1,0 7 9,0 5 0,0 2 2,0-2 0,0-4-2,0 4 1,0-4 5,0-1 1,0-7 156,0 1-116,0-8 0,0 5-58,0-3 20,0-4 501,0 6-412,0-1 68,0-5-87,0 13-9,0-13 0,2 8 78,4-4-73,-4-4 4,5 5 3,-7 1 13,0-6 95,0 6 1,-1-20-151,-5 1 0,2-7 9,-8 13 0,1-3-7,-6 2 0,-3 4 68,-3-4 1,-4 5-3,-7 1 0,-3 0 21,-3 0-54,-4 7-3,-16 3 0,5 5-473,-9-3 0,6 1 465,-5-7 0,0 0 0,-7-6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2:29.558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16 166 7569,'0'-17'445,"0"0"-130,0 7 91,0-5 99,0 13-236,0-6 0,0 21-46,0 5 0,0 11-83,0-1 0,-2 11-122,-3 1 0,3 8-42,-4-2 1,6-1-194,6 1 1,-3-8 116,9 2 0,0-5 47,5-6 1,0-4-122,0-8 0,-5-2 38,-1-3 0,1-4-46,5-8 0,-5 0 66,-1 0 1,-1-2-31,1-4 1,3-6 103,-8-11 1,7-3-10,-1-9 1,-3-2 91,3-3-115,-1 4 24,7-14 0,-1 11 114,0-7 0,1 0 27,-1-6 1,-6 8 124,1 4 0,-6 5-77,5 6 0,-7 10 117,2 7 1,-2 10-152,1 2 0,-3 10-30,4 13 1,-4 10-81,-2 7 8,0 8 1,0-4-212,0 8 124,0 0 1,2 6 0,4-1 0,3-5-120,9-6 1,-1-7 110,0 1 1,6-9 20,0-2 0,8-16 77,-2-1 1,-2-8 110,2-4 1,-3-2 42,3-4 0,4-11-102,-4-12 0,-4-4 366,-2-1 1,-4-1-74,-2 0 0,-7-5 54,-4 0 0,-4-3-205,-2 3 0,-8-4-205,-4-8 1,-3 2 13,-2 4 1,-1 4-174,1 7 0,-4 8-1413,4 4 713,-4 4 216,19 9 648,-6 3 0,8 7 0</inkml:trace>
  <inkml:trace contextRef="#ctx0" brushRef="#br0" timeOffset="424">1037 547 7569,'0'11'492,"0"1"1,0-7-326,0 7 0,7-2-125,5 1 1,3 3 92,2-9 0,3 7-21,3-6 0,-2 1-170,8-1 1,-8-4 114,2 4 1,-4-4 23,-2-2 30,8 0 0,-5-8 5,3-4 0,-10 3 13,-1-3 0,-9 1 4,3-6 1,-4-1 26,-2 1 0,-2 0 108,-4-1 1,-3 1-118,-8 0 1,-1-1 24,1 1 0,0 0-234,-1 0 47,1 7-161,0-5 0,-2 13-178,-5-4 1,5 4 114,-4 2 0,6 2-190,5 4 1,-1 3 73,7 9 349,-7-1 0,3 0 0,-7 0 0</inkml:trace>
  <inkml:trace contextRef="#ctx0" brushRef="#br0" timeOffset="1023">1486 443 7569,'0'-10'881,"8"3"0,1 9-211,9 3-326,-9 5-132,7 7 0,-9 0-13,5 1 1,1 5-106,-7 0 0,6 8-135,-7-3 0,7-3 26,-6-2-206,-1 4 1,-3-7-736,4 3 493,-4-12 193,6-3 1,-8-10 74,0-4 0,0-3 80,0-9 1,-6-1 118,0-4 1,0-2 232,6-4 1,-5-2-60,-1 8 0,0-5 82,6 5 0,0-6-25,0 6 1,2 0-25,4 5 1,-2 7-233,7-1-38,8 8-49,1-11 1,7 13-279,-4-4 0,-2 4 86,8 2 0,-3 0-212,3 0 1,2 0 178,-8 0 0,6 0-53,-6 0 0,0-5 362,-6-1 1,-1-8-54,-5 3 1,-3-4 41,-8-3 92,0 1 22,0-8 1,0 6 188,0-4 0,0-2-42,0 2 1,0-2 164,0 2 1,0 3 36,0-3 1,0 10 137,0 1-71,0 1-96,0 1-103,0 3 101,0-1-161,0 6 1,0 8-48,0 11 0,0 12-42,0 0 1,0 5-62,0 7 1,0-3 13,0 8 0,0-6-149,0 7 1,0-7-2,0 6 33,0-8 0,0 5-418,0-9 295,0 1 0,0 0-159,0-1 0,2-5-277,4 0 1,-4-8-410,3 2 142,5-4 0,-6-3 217,7-5 626,-7-3 0,12-8 0,-7 0 0</inkml:trace>
  <inkml:trace contextRef="#ctx0" brushRef="#br0" timeOffset="1268">2282 339 7569,'-18'8'338,"-1"3"122,-4 12 1,2-3-118,-8 3 0,2 4 32,-2 1 0,4-3-117,8-2 1,2-3-35,3-3 1,-1 0-98,7 1 0,0-1 56,6 0 1,0-5-61,0-1 0,2-1-28,4 1 1,5 3-175,13-8 1,-3 5-102,7-5 0,1 0-240,6-6 0,-6 5-86,0 1 1,-1 0 229,7-6 0,-6 0-718,0 0 0,-8 0 994,2 0 0,-4-8 0,-2-1 0</inkml:trace>
  <inkml:trace contextRef="#ctx0" brushRef="#br0" timeOffset="2135">2437 616 7569,'12'0'0,"-1"0"0,1 0 323,5 0-185,0 0 0,1 0-22,-1 0 21,0-8 1,6 6 0,0-4 1,6 3-138,-6-3 0,2-2 91,-2-3 1,-2-5 39,8 5 0,-8 1-37,2-1 1,-5-1-112,-7-5 0,3-1-31,-8 1 0,-1 0 79,-5 0 0,-2 1-124,-3 5-27,-5-5 156,-15 14 1,6-11-6,-4 7 1,-2 0-58,2 6 1,-2 0-121,2 0 0,3 8 146,-3 4 1,6 3-3,6 2 1,-5 6 106,5 0 0,3 6-55,2-6 0,4 6 61,2-6 0,2 6-135,4-6 1,4 6 0,7-6 0,6 0 32,0-6 1,8-7-6,-2-4 1,1 1-27,-1-1 1,4 0-114,-4-6 0,1-2 66,-1-4 0,2-2 48,-8-3 1,0-4 120,-6 3 0,-1-9-24,-5-2 1,3 0-29,-9 6 1,1-3 15,-6-3 0,0 4-3,0-4 1,0 4 102,0 1 163,0 1-324,0 8 48,0 1-250,0 8 1,6 13 148,0 5 1,5 3-53,-5-4 1,6 6 34,-7 0 0,3 2-113,-2-2 0,-4-4 83,3 4 1,-3-3 1,-2-3 0,0 0 30,0 1-3,0-1 23,0-8 18,0-1 151,0-8-116,0-23 1,2 10 66,4-16 0,-2 2-27,7 4 0,-5-8 109,6 2 0,-6 2-47,5-1 1,-5 6-73,5-1 1,-1-2-34,1 2 1,5 0 9,-5 6 1,5 5-70,1 1 0,0 7 7,1-2 0,-1 4-157,0 2 1,-5 0-77,-1 0 84,1 0 79,-3 0 175,7 0-121,-14 0 2,5 8 105,-7-6 0,-2 8 171,-3-5 1,1-3-79,-8 4 0,7-2 247,-7 2-290,8-4 1,-4 13-12,8-3 0,2-3-158,4 3 1,4-7 50,7 7 1,0-1-44,1 7 0,-1-7 72,0 1 1,1-1-12,-1 7 0,-6-1 112,1 0 0,-6 1 202,5-1 0,-7 0 229,2 0-147,-4 1 1,-10-1 275,-3 0-316,-5-7-123,-1 5 0,0-11 10,-1 8 0,-1-9-228,-4 3 0,4-2-225,-4 2 1,3-4-798,3 4 1012,0 3 0,-8 1 0,-2 7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2:32.449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208 44 7569,'-8'-17'0,"6"7"1113,-6-5-685,1 13 1,5 4 374,-4 15-488,4 1 1,0 16-94,-4 1 1,4 5-52,-3 6 1,3 4-8,2-4 1,5 4 18,1 2 1,2 0-148,-2 0 1,-3-6-60,9 0 1,-8-7-137,2 1 1,-4-3-114,-2-3 1,0-5-289,0 0 0,0-8 191,0 2 1,-2-4-551,-4-2 919,4-7 0,-13 13 0,5-4 0</inkml:trace>
  <inkml:trace contextRef="#ctx0" brushRef="#br0" timeOffset="419">0 477 7569,'12'-6'36,"-1"0"0,1 0 161,5 6 0,6 0-63,0 0 0,0 0-99,-6 0 0,6 0-4,0 0 0,1 0 36,-7 0 0,6 0-113,0 0 1,-6 2 72,-5 4 161,-1-4 44,7 6-98,-9-8 4,7 7 0,-15-3 4,5 8 1,-4-1 29,-2 7 1,0-1-50,0 0 1,0 0-165,0 1 1,0-1 19,0 0 0,8 1-12,3-1 0,5 0 34,1 1 0,2-1-17,4 0 1,2-5 3,4-1 0,4-7-1,-4 2 1,1-4 137,-1-2 0,4 0-98,-4 0 1,-4-6 155,-2 0 0,0-7-29,-6 1 1,4-3 58,-9-2 0,-5-1-21,-1 1 1,-4-2 171,-2-4 0,-8 2-102,-3-8 1,-4 8 57,-3-2 1,-1-2-212,-4 1 1,2 1 82,-8 6 1,0 8-734,-5 3 1,-1-2 108,0 2 0,1 1-141,-1 5 0,8 1 573,4 5 0,-4 4 0,0 7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2:36.751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277 450 7569,'0'-10'-1160,"-2"-5"1199,-3 3 1,-5-3 453,-7-2 0,-1 5-245,1 1 1,-2 7-100,-4-2 0,4 4 4,-4 2 0,3 0-31,3 0 1,0 8-77,0 3 1,-1 7 23,1 5 0,7-4-88,5 4 1,3-4 84,2-1 1,0-1-50,0 0 0,2-1-1,3-5 0,7 2-107,11-7 0,-4 0-47,4-6 23,4 0 121,-8 0 1,12-6-156,-8 0-17,8-7 133,-12 3 1,6-9-2,-8-4 1,1 4 5,-1-4 9,-7 4 0,3 1 34,-7 1 1,0 6 202,-6-1-36,0 8 2,0-3 35,0 7-176,0 15 1,0-9 11,0 11 0,0-4-3,0 5 0,1-1-66,5 0 1,-2 1-9,8-1 0,-1-6-367,6 1 188,1-1 83,-1-1 1,6 3-697,0-7 374,8 0 128,-12-6 1,12 0-392,-8 0 702,0 0 0,2 0 0,2 0 0</inkml:trace>
  <inkml:trace contextRef="#ctx0" brushRef="#br0" timeOffset="508">952 398 7569,'-8'-17'-302,"-2"7"435,1 3 1,-7 1 262,5 0 1,-4 0-111,-3 6 1,1 2 53,0 4 0,-1-2-173,1 7 0,8 3-18,3 9 1,-2-4-234,2 4 0,1-4 83,5-1 1,5-7-84,1 1 97,8-1-94,-5-1 0,8-3-107,1-7 0,5 0 62,0 0 0,6-1-17,-6-5 1,6-4 120,-6-7 0,5 0 32,-5-1 0,1 1 236,-7 0-111,0-1-57,-7 1 0,3 0 77,-7 0 53,0-1-3,-6 9 215,0-7-388,0 14 1,-2-5-148,-4 7 100,4 0 0,-11 9-170,7 9 1,0 1-216,6 10 216,0-1 71,0 7 1,0 0-77,0-1-57,8 1 206,-6-1 1,11 3-43,-7 3 0,5-3 32,-5 3 1,0-3 115,-6-3 0,0 1-62,0-1 0,0-1 119,0-4 0,-8-4 77,-3-8-165,-12 0-28,4-7 0,-12 3 254,8-7-98,-8 0-25,12-6 0,-14 0 62,4 0 0,-1 0-127,1 0 1,-2-8 10,8-3 0,0 1-309,6-1 1,1-1 132,5-5 1,3 5-241,8 1 1,0-1-163,0-5 0,10 5-1009,7 1 1503,0-1 0,16-5 0,-6 0 0</inkml:trace>
  <inkml:trace contextRef="#ctx0" brushRef="#br0" timeOffset="2817">1540 450 7569,'-23'0'306,"0"0"-169,0 0 1,3 0 98,-3 0 0,4 6 12,-4 0 0,4 7-65,2-2 1,-1 3-12,1-3 1,7 5-224,5-5 118,3 5-11,2-7 0,7 5-169,5-8 1,3 1-27,3-1 1,5-4-58,0 4 0,0-4 44,-6-2 0,6-2 13,0-4 0,0-2 105,-6-3 0,1-5-6,-1 5 1,-2-5 135,-3-1 0,1 0-37,-7 0 162,0-1-55,-6 1-103,0 0 1,-2 7-63,-4 4-75,4 4 1,-11 4 82,7 4 1,0 4-16,6 7 0,0 8-113,0 4 108,0 3-36,0-5 1,6 12-111,0-5 1,2 5 167,-3-5 0,-3 1-1,4 0 0,2-1-39,-3 1 1,1-1 0,-6 1 0,-2-6 16,-3 0 1,-5-8 3,-7 2 0,5-6 94,1-5 1,-3 1-86,-9-7 1,4 0 216,-4-6 0,4 0 171,1 0-217,1 0 0,2-8-127,3-4 0,2-1 22,5 1 0,3-9-142,-4 4-167,4-4 167,10 3 0,-4-5-389,7 0 227,1-7 115,5 10 0,6-10-389,0 7 237,0 0 66,-6-2 1,6 5-20,1-3 1,-1 4 105,-6 2 0,0 1-17,0 5 0,1-4 52,-1 3 0,0-3 124,1-3 1,-3 1 62,-3 0-31,3-1-38,-5 1 0,1 0 287,1 0-179,-9-1 203,5 9 266,0-7-190,-6 7 66,5-9-300,-7 9 1,-2 1 310,-3 8-462,3 0-126,-6 8 190,8 1 1,0 9-159,0-1 52,0 8-13,8-6 0,-4 12-37,7-8 1,-7 6-25,2-6 0,1 6-148,-1-6 0,6 0-67,-6-6-37,-1 0 231,-5 1-27,0-9 347,0-1-5,0-8-213,0-15 1,0-3 21,0-11 1,2 3 1,4 3 0,4 1 22,7-6 0,-6 1-15,1-2 0,-2-2 69,1 8 1,4-6 41,-3 6 3,3 0 22,3 6 40,-1 7-173,0 3 1,-1 8-89,-5 5 0,4-2-151,-3 8 105,-4-1 48,7 6 0,-5-5-120,7-1 0,0-5 28,1 6 0,1-8-37,4 1 1,-4-3 49,4-2 0,-2 0 45,2 0 0,-3 0 24,3 0 0,-10-5 96,-1-1 1,-3-8 107,3 3-80,3-5-33,-13 7 0,8-7 185,-5 5-101,-3 3 146,6-7-180,-8 5 0,-8-1 1,-3-1 0,-5 8-6,-1-1 1,-6 3-30,0 2 1,-6 5-13,6 1 1,-6 10 177,6 1 0,0 0-52,6 6 0,0-2 90,-1 2 1,9-3-104,3 3 1,4 2-35,2-2 1,8 0-21,3-6 0,-1 0-123,1 1 0,7-7 92,5 1 0,2-7-143,-2 7 1,-2-8-636,8 2 386,-8 3 175,11-7 1,-7 6-1449,4-8 1605,-4 7 0,-7-5 0,-1 6 0</inkml:trace>
  <inkml:trace contextRef="#ctx0" brushRef="#br0" timeOffset="3493">2992 433 7569,'-27'-10'0,"1"-3"87,2 7 0,5 0 242,-4 6 1,-2 0-74,2 0 0,0 0 109,6 0 0,0 6-191,-1 0 1,9 7-163,3-1 0,4 3 69,2 2 0,2 1-46,4-1 1,3 0-282,9 0 0,-1-7 70,0-4 1,6-4-120,0-2 0,8 0 104,-2 0 1,2-2-22,-3-4 0,-1-4 184,-4-7 1,-3 2 121,3 3 1,-10-3 88,-1 3-80,-9-3-52,5-2 1,-8 5 314,0 1-147,0-1 0,0 2 1,0-5-68,-8 13 0,5-5-99,-9 7 1,1 0-81,-7 0 1,7 7 33,-1 5 0,8 11-186,-1 6 0,3 3-85,2 3 148,0-1 38,0 1 1,5 5-331,1 1 163,8 7 132,-5-12 0,1 12 49,-4-7 0,1 1-78,-1-2 262,0-11-80,-6 11 0,0-15-66,0 4 1,-8 2 152,-3-8 0,-5 0 201,-1-6-134,0-7-68,-8 5 1,4-13 271,-8 4-169,8-4-89,-4-2 0,2 0-44,-1 0 0,-4-8-44,5-3 0,-2-5-95,2-1 0,3 0 74,-3 0 0,4-7-119,2 1 1,7-2-316,4 2 1,4 2 198,2-8 0,8 6-910,4-5 474,11 6 640,4-10 0,15 13 0,2-6 0</inkml:trace>
  <inkml:trace contextRef="#ctx0" brushRef="#br0" timeOffset="4129">3528 450 7569,'-17'0'0,"-6"0"-80,0 0 80,0 0 231,6 0 0,-3 0 355,-3 0 0,4 2-263,-4 4 1,10 3-119,1 9 0,3-1-84,-3 0 0,4 0-125,8 1 1,0-1-199,0 0 1,2 1 178,4-1 1,-2-6-158,7 1 1,1-8 118,5 2 0,0-5-91,1-1 1,5 0-13,0 0 1,2-5 94,-2-1 1,-4-7 15,4 1 0,-4-3 17,-1-3 1,-1 7 44,0-1 23,-7 1 155,5-7-205,-13 9 73,6-7 154,-8 15-173,0-7 1,-6 16-9,0 3 1,1 4-10,5 3 1,0-1-70,0 0 1,2 1 67,3-1 1,5-6-220,7 1 208,0-8-18,1 11 0,5-13-6,0 4 0,8-4-18,-3-2 1,3 0-3,-2 0 0,4-2 43,-4-4 1,-3 2 66,3-7 0,-8-3 28,2-9 0,-3 4-53,-3-4 0,0-2-43,1 2 0,-7-8-5,1 2 1,-9-3-1,3-3 0,2-5 0,-2-1 1,1-7-87,-1 2 1,-2 2 117,7-2 0,-7 13 75,2-1 1,-4 11 209,-2 0-150,0 11 33,0 4 15,0 8-132,-8 8 0,-1 7 20,-9 8 0,7 8 60,-1-2 0,8 4 0,-1 1 1,3 1-87,2-1 0,0 1 3,0 0 1,0 5-154,0 0 1,7 1 89,5-7 1,-2 1-78,1-1 1,-1 1-121,1 0 0,-1-8-258,-4-4 1,-4 2-379,3-2-597,-3 0 1413,-2-6 0,-7 0 0,-3 1 0</inkml:trace>
  <inkml:trace contextRef="#ctx0" brushRef="#br0" timeOffset="4570">3943 519 7464,'2'-17'156,"4"0"0,-2-1 322,8 1 1,-1 5-566,6 1 10,1 7 0,5-6 29,0 5 1,6 3-100,-6-4 0,5 4 60,-4 2 1,0 0-109,0 0 1,-5 6-268,4 0 250,-4 7 96,-2-11 0,-1 13-99,-5-3 42,5 3 1,-7-3 172,8-1 0,1-7 0,-7 10-32,1-9 0,-1 1 31,7-6 1,-1 0 137,0 0 0,1 0 341,-1 0 1,0 0 152,0 0-279,1-8-184,-1 7 1,6-13 299,0 8-107,0 1-211,-6-3 1,1 0-125,-1-3 1,0-3 82,1 8 0,-3-7-179,-3 1 0,-5 3 119,-7-3-111,0 8 0,-2-9 59,-3 7 4,-5 1 82,-7 5 1,-6 0 13,0 0 0,-6 0 66,6 0 0,-6 7 179,6 5 1,0 3-124,5 2 0,1 3 97,0 3 1,7-4-39,4 4 0,-1 2-36,1-2 0,0 2-181,6-2 1,6-4 81,0 4 0,13-4-402,-2-1 177,4-1-297,4 0 0,2-1-494,8-5 0,-1 3 47,1-9 0,5 7 826,1-6 0,7 7 0,-4-3 0</inkml:trace>
  <inkml:trace contextRef="#ctx0" brushRef="#br0" timeOffset="18476">398 1764 7569,'-9'0'566,"1"-7"0,14-3-281,0-7 1,7-1-113,-1 1 0,3-6-90,2 0 1,1-2-107,-1 2 0,-6 4 88,1-4 1,-2-4-8,1-2 0,-1 2-30,-5-2 1,-3 2-130,4-2 1,-4-3 62,-2 3 1,-6 4 49,0 2 0,-5-2 21,5 2-4,-7 0 1,3 13-56,-7 4 62,0 5 1,-5 16-1,5 8 1,-8 10-33,14 7 0,-9-2-9,9 9 1,1-1 49,-1 6 0,7-6 3,-2 0 0,4-2 24,2 2 1,2 2 18,4-8 1,-4 7-87,4-7 0,-4-2 48,-2-9 0,0 4-449,0-4 190,7-4-146,-5 7 0,6-12-240,-8 3 0,0-4-334,0-2 926,0 0 0,-8 1 0,-1-1 0</inkml:trace>
  <inkml:trace contextRef="#ctx0" brushRef="#br0" timeOffset="19140">122 1937 7569,'0'-17'425,"0"5"-364,0 1 409,0-1 0,7 1-137,5-1 0,3 6-140,3-5 1,7 7-117,3-2 1,7 4-194,5 2 1,-1-2 205,7-3-526,-8 3 329,5-6 1,-9 8-35,1 0 0,-8-6 83,-4 1 1,-4-1-295,-2 6 187,-7 0 461,-3 0-61,-7 0 46,0 8 1,0-5-95,0 9 1,0-1 66,0 7 0,0-1-173,0 0 89,0 1-62,8-1 1,-4 8-195,8 4 72,-9-4 12,13 0 0,-7-2-108,9 0 1,-7 2-12,1-2 0,-1-4-39,7 4 1,-7-6 54,1-5-55,-9 3 0,11-11 21,-8 8 65,-1-9 1,-5 3 188,0-12-160,0-3 1,0-8 86,0-1 0,0-1-57,0-4 1,0 2 15,0-8 0,2 6-7,4-6 1,-2 6 5,7-6 1,-5 8-53,6-2 0,-6 4 22,5 2-222,1-1 219,5 9-26,0-7 1,0 14-97,1-3 1,-7 3 105,1 2 0,-1 0-2,7 0 1,-7 5-6,1 1 0,-1 2-11,7-2 0,-1-2-4,0 7 0,0-7 10,1 2 1,-1-4-92,0-2 99,1 0 50,-1 0 1,0 0-12,0 0 0,1-6 0,-1 0 121,-7-7 1,-1 5-89,-3-4 211,-4-3 45,-2 13-126,-10-6-39,-7 8 0,-2 0 77,-4 0 0,2 2-22,-8 4 1,8 4 21,-2 7 0,3 2-65,3 4 0,2-4-13,3 5 0,-1-5-37,7-2 0,0 0 7,6 1 0,0-1-16,0 0 1,8-5-87,3-1 1,-1-1-64,2 1 0,1 3 36,10-8 0,-2 5-403,8-5 1,-6 2 71,6-3 1,-6-3-377,6 4 757,-8-4 0,12 6 0,-6 1 0</inkml:trace>
  <inkml:trace contextRef="#ctx0" brushRef="#br0" timeOffset="19568">1713 1954 7569,'-18'-9'100,"1"-5"-50,0 9 1,-6-1 222,0 6 0,-6 0 406,6 0 1,-6 6-204,6-1 1,-6 9 13,6-3 1,2 5-348,9 1 1,-1 0 39,7 1 1,0-1-156,6 0 0,2 1-114,4-1 0,4-6-145,7 1 1,0-3 77,1 3 1,7-4-195,3-8 1,3 0 114,-2 0 0,4-2-12,-5-4 0,-1 2 132,2-7 0,-8-1 38,2-5 1,-5 0 10,-7-1 0,3 1 51,-9 0 1,1-1 87,-6 1 0,0 6-40,0-1 0,0 6 127,0-5 0,-2 7 350,-4-2-281,5 4-115,-7 2 1,2 2 149,0 4 0,-1-2-9,1 7 1,4 7-75,-4 5 0,4 2-50,2-2 0,0-2-99,0 8 0,0-6 2,0 5 0,0-1-207,0 2 1,6 4-400,0-4 0,5-2 304,-5 1 1,8-5-582,-3 6 1,-3-6 206,-3 6 0,3-8 639,-2 2 0,0-3 0,-6-3 0</inkml:trace>
  <inkml:trace contextRef="#ctx0" brushRef="#br0" timeOffset="19860">2041 1954 8154,'0'12'512,"0"0"0,0-1-24,0 6 1,0 3-263,0 3 0,2-4-197,4 4 1,-2-4 26,7-2 1,1 1-238,5-1 1,-5-5 24,-1-1 0,1-7 119,5 2 1,0-4 133,1-2 1,-1 0-15,0 0 0,-1-8-11,-5-4 0,4 3 12,-3-3 1,-4 1 143,-3-7 1,-3 1-145,-2 0 1,0 0-109,0-1-315,0 1 174,0 0 130,0-1 0,0 7-1943,0-1 1978,0 1 0,0-7 0,0 1 0</inkml:trace>
  <inkml:trace contextRef="#ctx0" brushRef="#br0" timeOffset="20549">2387 2110 7569,'17'0'144,"-5"2"65,-1 4 1,3-4 10,9 3 0,-4-3 0,4-2 0,2 0-20,-2 0-16,8-7-79,-12 5 0,12-12-42,-8 9 1,2-9 212,-2 3-318,-4 3 73,6-7 1,-7 5 107,-1-7 1,-2-1-138,-3 1 0,-5 0-117,-7-1 0,0 1 70,0 0 1,-2 0 28,-3-1 46,-5 9 0,-7-1-76,0 4 8,-1 4 1,-5-5 33,0 7 0,0 2-82,6 3 0,-1 5 84,1 7 0,6 1-5,-1-1 1,6 2 67,-5 4 1,7-4-66,-2 4 1,4 2-20,2-2 0,6 6-31,0-6 0,7 0-112,-1-5 0,3-3 133,2-3 0,8 1-12,4-7 0,2 5 7,-2-5 0,9 0-2,-3-6 1,-2-2 41,-5-4-68,1 4 33,6-13 1,-6 5 154,-1-7 1,-6 0-1,1-1 1,-6-5 89,-6 0 1,-1-6-92,-4 6 0,-4-5 97,3 5 1,-3-2-8,-2 1 202,0 5-224,0-6 0,0 14 66,0-1-894,0 8 439,0 12 1,0 6-37,0 14 1,2-5 118,4 6 1,-4-6-43,4 6 0,1-2-71,-1 2 1,6-2-70,-6-4 1,5-4-41,-5 4 1,7 0 70,-1-6 1,-3 3 208,3-15 74,-8 9-49,3-12 135,1 5 0,0-8-113,3-5 1,3-4 50,-8-7 0,5 0 78,-5-1 0,2-5 138,-3 0 1,3-8 2,4 3 0,3 1-83,-4-2 0,5 2 15,1-2 1,0 4 5,1 8 0,-1 2-32,0 3 1,1 4 55,-1 8-95,0 0 1,-1 2-54,-5 4 1,-1 6-10,-5 11 1,-3-4-146,4 4 1,-2 2 50,2-2 1,-4 0-461,3-6 0,-1 1 95,2-1 0,-4 0-400,4 0 796,3-7 0,1 5 0,7-5 0</inkml:trace>
  <inkml:trace contextRef="#ctx0" brushRef="#br0" timeOffset="20807">4082 1833 7569,'-17'0'179,"-1"0"0,-1 0 305,-4 0 0,4 2-81,-4 4 0,-2 6 71,2 11 0,0-4-235,5 4 0,1-2-89,0 2 1,7-4-192,4 4 0,4-1 76,2 1 0,0-4-261,0 4 0,8-6 132,4-5 0,9 1-160,2-7 0,2 5-50,-2-5 0,2 0-218,4-6 1,3 0 94,-3 0 1,2 0-545,-2 0 971,3-8 0,-5-1 0,8-9 0</inkml:trace>
  <inkml:trace contextRef="#ctx0" brushRef="#br0" timeOffset="21009">4410 1903 7569,'-17'-10'0,"6"-3"582,-1 7 39,8 0 414,-11 6-692,13 0 1,-12 2 21,9 4 1,-1 3-30,6 9 0,0-1-241,0 0 1,8 0-122,3 1 1,3-1 4,-3 0 0,4 1-183,-3-1 0,3-2-69,3-3 1,-1 1 93,0-7 1,1 6-1672,-1-7 342,0 1 1508,0-6 0,1 0 0,-1 0 0</inkml:trace>
  <inkml:trace contextRef="#ctx0" brushRef="#br0" timeOffset="21214">4825 1816 7569,'-9'8'0,"-7"-4"394,5 7 1,-3 6 572,3 7 1,-4 6-448,3-1 1,-1 4 15,1 1 0,-1 3-477,7 3 0,-8-1 82,3 7 0,1-8-171,-1 3 0,5-5 78,-6-1 0,7-1-825,-7 1 1,6-8 257,-5-4 519,7-4 0,-11-2 0,5 1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17.911"/>
    </inkml:context>
    <inkml:brush xml:id="br0">
      <inkml:brushProperty name="width" value="0.17143" units="cm"/>
      <inkml:brushProperty name="height" value="0.17143" units="cm"/>
      <inkml:brushProperty name="color" value="#AB008B"/>
    </inkml:brush>
  </inkml:definitions>
  <inkml:trace contextRef="#ctx0" brushRef="#br0">35 35 7569,'0'-9'-172,"0"-7"359,0 14 126,0-5 1,0 22-151,0 8 0,0 8-28,0 3 1,5 7 25,1-1 0,2 8 20,-2-2 0,-3 4-254,9 2 0,-6-6 42,5 0 1,-7-2-13,2 3 0,2-5 26,-3-8 0,1-5-63,-6 0 1,0-14-103,0 3 128,0-5-48,0-3 98,0-2 1,0-12-31,0-8 0,-2 1 23,-4-12 0,5-4 1,-5-2 0,4-6 5,2-5 1,0 1-10,0-7 0,0 0 23,0-6 1,0-5-1,0-1 0,0 2 60,0 10 1,0 4-70,0 7 0,0 8 348,0 4-187,0 12-66,0 3 0,0 10-41,0 4 0,-2 11 28,-4 12 0,4 6-9,-4 5 1,5 4-7,1 8 0,0 8-79,0 3 1,1-2 70,5 3 1,-4-3-126,4 3 0,-4 1 97,-2-7 0,0 3-159,0-9 0,6-4 52,-1-13 15,1-1 34,-6-7 1,2-9 1,4-13 1,-4-5 33,3-5 1,-3-7-29,-2-11 1,0-4 32,0-8 0,6-1-21,0-4 1,0-5-9,-6-6 1,0 2 12,0-2 0,0 1-15,0-14 1,0-1 25,0-10 0,-6 10-16,0-5 0,0 13 47,6-1 0,-5 14-48,-1 9 330,0 8-207,6 18 0,0 5-57,0 16 1,0 9-16,0 19 1,0 4 34,0 8 1,0 6-36,0-1 1,2 9-11,4-3 0,-4-1-73,3 1 1,-3-7 81,-2 1 1,0-5-109,0-6 0,6-5 85,0-12 0,0 1-29,-6-7 0,0 0 18,0-5-137,0-9 119,0-1 1,0-10 1,0-4 0,0-5-55,0-12 1,2-4 52,3-8 1,-3-7-52,4-4 1,-4-4 44,-2-2 0,6 0-42,0 0 1,-1-2 31,-5-3 1,0-3 6,0-3 1,-2 3 93,-3 8 0,3 8-97,-4 4 0,4 11 390,2 6-115,-8 11-202,6 5 0,-5 16-9,7 9 1,0 7 51,0 9 1,-6 14-26,0 4 0,0 6-12,6-1 0,-5-3-26,-1 4 1,0-4-13,6-2 0,-2-1-85,-4 1 1,5-7 60,-5-5 1,4-6-93,2-5 0,-6-4 41,0-7 0,1-7-11,5 1 30,0-9 1,0 5-38,0-31 1,0 8-4,0-20 0,0-1-1,0-5 1,0-1 40,0 2 0,0-10-7,0-8 1,-6 0 2,0 7 1,-6-7 15,7 0 1,-7-3-23,6 9 0,-5 4 87,5 13 0,0 8 72,6 4 323,-7 12-328,5 3 1,-6 18-79,8 7 1,0 10 104,0 13 0,0 4-65,0 8 1,0 2 1,0 4 0,0 1-15,0 5 0,0 1-58,0-7 0,2 1 21,4-1 1,-4-10-81,3 4 0,-1-12 38,2 1 1,-4-7 67,4-5-214,-4-4 98,5-8-11,-5-7 1,6-4 60,-8-12 1,0-6 80,0-11 1,0 2-85,0-8 1,0-7 2,0-10 0,0 0-9,0-6 0,0 2 24,0-14 0,0 1-35,0-6 0,-2-6 29,-4 0 1,2 8-70,-7 9 1,7 8 49,-2 10 0,2 7 320,-1 16-208,3-1 0,-6 11 31,8 7 0,0 15-67,0 14 0,0 7-4,0 11 0,2-1 41,4 11 0,-4 5-21,3 1 0,3-1-84,-2 1 1,5-9 15,-5-2 1,0 0-15,-6-6 0,6-8-8,-1 3 1,1-17-2,-6 5 1,2-4-62,4-7 78,-4 3 48,6-12-50,-8 1 0,0-4 43,0-12 0,0-4-29,0-7 0,-6-6-120,0 0 1,0-16 68,6-1 0,0-4 33,0-8 1,0 4 6,0-10 0,0-5-10,0-6 1,-6 2 77,1-3 0,-7 1-86,6 6 1,-5 13 30,5 9 0,0 13 17,6 10-320,0 9 0,0 5 16,0 15 0,0 9-362,0 14 648,8 1 0,2 7 0,7 2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21.188"/>
    </inkml:context>
    <inkml:brush xml:id="br0">
      <inkml:brushProperty name="width" value="0.17143" units="cm"/>
      <inkml:brushProperty name="height" value="0.17143" units="cm"/>
      <inkml:brushProperty name="color" value="#AB008B"/>
    </inkml:brush>
  </inkml:definitions>
  <inkml:trace contextRef="#ctx0" brushRef="#br0">69 210 7569,'0'-18'-245,"0"7"-305,0-1 740,0 8-41,0-3 0,0 5 243,0-4-252,0 4 1,0-4 249,0 12-264,0 4 0,0 15 2,0 3 1,0 5 0,0 2 1,6 1-92,0 5 1,0 3 49,-6 8 0,6-6-61,-1 0 1,1-2-41,-6 2 0,2 2 60,4-7 0,-4-1-106,3-5 0,-3-3 84,-2-3-84,0 4 120,0-14-35,0-2 56,0-9 0,0-10 119,0-4 1,0-5-222,0-12 0,0-4 70,0-8 1,0-7-60,0-4 0,0-4 60,0-2 1,0-2 16,0-4 1,0-3-19,0-8 0,0 0 80,0-1 1,-2 5-77,-3 7 0,3 9 75,-4 14 286,4 8-291,2 2 1,-6 23-106,1 8 1,-1 23 70,6 11 1,-6 10 5,0 8 1,0 3-1,6 8 0,-1 1-64,-5-1 0,4-6 13,-4 0 1,4-1-73,2 1 1,0-3-50,0-8 0,0 0 73,0 0 1,0-8-71,0-4 0,0-5 102,0-6-165,8-4 1,-6-14 1,4 1 27,-5-9 1,-1 3 77,0-12 0,0-11-4,0-12 0,0-3-28,0-3 1,0-1 24,0-5 0,0-3-9,0-8 0,0-2 14,0-3 0,0-5-18,0-7 1,-5 0 58,-1 0 0,-2 5 5,2 1 0,5 15 23,-5 2 0,4 15 279,2 8-134,-8 4 1,6 11-59,-4 8 0,5 23 4,1 17 1,0 10-48,0 8 0,-6 4-48,0 7 1,0 0 61,6 0 1,0 0-134,0 0 0,0-1 28,0-5 1,2-3-41,4-9 1,-4-1 22,4-3 0,1-7 40,-1-11 0,2-4-97,-2-8 88,-5 0-96,7-7 0,-6-2 54,4-8 0,-4-10 12,4-7 1,1-10-31,-1-14 1,6-1-8,-7-4 0,3-12 10,-2 1 1,-4-3 18,3-3 0,-3 5-49,-2-5 0,-2-3 44,-3-9 0,1 10 97,-8-4 1,8 11-102,-1 1 1,-3 18 192,2 10 0,0 8 169,6 4-120,0 7 1,0 5-130,0 10 0,-1 7 6,-5 11 1,4 12 38,-4 11 0,4 11-42,2 7 0,0-3 28,0 3 0,6-1-28,0 6 1,-1 0-100,-5 1 0,6-7 40,0 0 1,0-13 1,-6 2 1,0-11-100,0-1 1,6-6 79,-1-5 0,1-9-288,-6-9 63,0-7 89,8 4 1,-6-10 42,3-4 1,-3-11 21,-2-12 0,6-6-31,0-5 1,0 1-6,-6-7 0,5-6 64,1-5 1,0-7-24,-6 7 1,0-9 87,0 3 1,-2-4-75,-4-2 0,2 1 127,-7 5 0,7 9-80,-2 8 0,-1 9 170,1 3 0,-2 9 172,2 13-168,4 5 1,-5 9-144,7 3 0,0 20 38,0 16 1,0 9 74,0 7 0,0 7-66,0 11 1,0-4 45,0 4 1,0-4-43,0-2 0,0 0-52,0 0 1,0-1-5,0-5 1,0-9-77,0-8 1,0-10 13,0-1 0,0-8 64,0-10-160,0 0 109,0-7 1,0-4-74,0-12 1,0-5 53,0-13 1,2-4 32,3-13 1,-3-5-55,4-11 0,2-7-97,-2-11 1,-1 2-189,-5-8 0,0 1 256,0-7 0,-7-1 123,-5-4 1,4 7-91,3 4 1,-3 8 157,2 22 0,0 4-72,6 19 234,-7 3-147,5 15 1,-8 14 52,4 19 1,5 12-26,-5 16 1,2 15-68,-2 3 1,4 2 75,-4-8 0,5 5-72,1-5 0,0-1 30,0 1 0,0-11-36,0 5 0,0-12-88,0 7 0,0-14 271,0-3 0,1-3-419,5-9-72,-4 0 79,6-5 70,-8-9 1,6-9 30,-1-11 0,3-12-76,-2-6 1,-2-6 40,7-5 0,-7-2-110,2-4 0,2-10-28,-3 4 0,1-6 90,-6 1 1,0-5 163,0-7 0,-2 6-93,-4-1 0,3 3 193,-9-3 0,2 9-70,-1 14 0,1 10 186,4 20-121,5-4 0,-9 30 81,4 8 1,4 17-1,-4 18 0,5 5-94,1 12 1,0-4-131,0 4 1,0 2 111,0-2 0,0 0-106,0-6 1,0-5 64,0-1 0,0-15-290,0-2 0,0-7 82,0-5 1,0-5-558,0 0 0,5-14 44,1 3 679,8-13 0,-5 3 0,8-8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22.820"/>
    </inkml:context>
    <inkml:brush xml:id="br0">
      <inkml:brushProperty name="width" value="0.17143" units="cm"/>
      <inkml:brushProperty name="height" value="0.17143" units="cm"/>
      <inkml:brushProperty name="color" value="#AB008B"/>
    </inkml:brush>
  </inkml:definitions>
  <inkml:trace contextRef="#ctx0" brushRef="#br0">87 206 7569,'0'-27'-50,"0"4"1,-6 3-41,0 3 0,1 0 282,5 0 1,0 5 712,0 1-224,0 7-250,0-4-280,0 8 10,0 23 1,0-2-68,0 20 0,0 3 34,0 2 0,0 4-111,0 2 1,0-2 66,0-4 0,0 4-164,0-4 0,0-4 94,0-2 1,0-5 26,0-6 1,0-4-111,0-8 21,0 0 1,0-5-102,0 0 132,0-9 1,-2 5 120,-4-8 1,4-8-84,-4-3 0,4-6-115,2-7 0,0-2 110,0-9 1,0 0-50,0 1 0,0-3 26,0-3 0,0 2-3,0-9 1,-5 3 26,-1-2 1,-2-8-25,2 8 1,4-4 134,-3 16 0,1-3-13,-2 14 167,4 0-107,-6 13 138,8 3-196,0 22 0,0 6-43,0 20 0,0 1 69,0 4 1,0 10-58,0-4 1,0 3-21,0-3 1,0 0 15,0 0 0,0-6-52,0 0 0,0-9 0,0-3 1,6-1-135,0-10 91,0 0-254,-6-6 283,0-7-13,0-2-73,7-24 1,-5 3 62,4-16 1,-4 0-42,-2-5 0,0-3 27,0-3 0,0 1-12,0-7 0,0-6 7,0-5 1,0-1-5,0 6 0,0 0 21,0 0 1,0 8-19,0 4 0,0 5 55,0 6 1,0 10-59,0 8 210,0 7 1,0-2-71,0 12 0,-6 11-99,1 12 1,-1 6 67,6 5 1,-6-2 110,0 8 0,0 1-31,6 4 1,0 1-93,0 0 1,0-6 3,0 0 1,0-7-1,0 1 1,0-3-173,0-3 1,8-7 14,4-4 0,-5-4-334,-1-1 349,4-9 0,-6-1-39,7-8 160,-7 0 0,9-10-102,-7-7 1,0-2 3,-6-10 1,6 4 19,-1-9 1,1 3-11,-6-10 1,0 5 19,0 1 1,0-5 3,0 0 0,0-6-9,0 5 1,-6-5-16,1 6 1,-3 5 118,2 6 1,4 8-66,-3-2 0,3 10 151,2 1-126,-8 8 0,6-1-96,-4 10 0,4 7 116,2 11 1,-2 6 1,-3 11 1,3 6 9,-4 12 1,4-2 8,2 7 0,0-2-68,0 3 0,0 1 12,0-7 0,0-6-117,0-6 1,0-8 78,0 3 1,6-7-277,0-5 143,-1-4 58,-5-8 109,0-7 1,0-4 107,0-12 1,0-6-52,0-11 0,2-4-69,4-7 0,-4-3-86,4-3 0,-4 0 111,-2-12 0,0 4-90,0-10 1,0-3 61,0-3 1,0-3 2,0-2 1,-2 3 25,-4 9 1,4 9 94,-4 19 0,2 6-119,-1 11 1,3 7 13,-4 10 1,4 15-145,2 14 0,0 10 91,0 14 1,0 2-827,0 3 1,2 4 852,4-3 0,3-5 0,9 1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24.371"/>
    </inkml:context>
    <inkml:brush xml:id="br0">
      <inkml:brushProperty name="width" value="0.17143" units="cm"/>
      <inkml:brushProperty name="height" value="0.17143" units="cm"/>
      <inkml:brushProperty name="color" value="#AB008B"/>
    </inkml:brush>
  </inkml:definitions>
  <inkml:trace contextRef="#ctx0" brushRef="#br0">87 112 7569,'0'-25'52,"-8"6"427,6-6 0,-7 15 74,3 4-332,4 4 0,-6 6-15,8 8 0,0 9 11,0 19 1,0 4-127,0 8 1,0 2 57,0 4 0,0 1-70,0 5 1,8 1 74,4-7 1,-3-1-135,3-5 1,-6-6-57,5 0 0,-7-7-70,2 1 0,-2-11 74,1-6 0,-3-4-208,4-1 172,-4-9 101,-2-1-34,0-8 0,-6-8-1,0-3 1,-1-12 18,1-6 0,4-4 30,-4-2 1,4-7 78,2-4 0,-5-4-80,-1-2 0,-6 0 10,6 0 0,-5-1-43,5-5 1,-5-3 24,5-9 1,-6 11-21,7 7 0,-1 10 71,6 13 305,0 4-286,0 8 0,0 22-159,0 13 0,0 18 124,0 10 0,0 10 10,0 2 1,0 7 95,0-2 1,0 3-111,0-3 0,6 2-11,-1-7 1,1-6 11,-6-6 1,0-4-102,0-1 1,2-3 77,4-15 1,-4 0-199,4-5 64,-5-9 1,1-1-95,4-8 155,-4 0 1,6-8 3,-8-3 1,0-12 66,0-6 0,0-4-56,0-2 1,0-7-89,0-4 1,0 0 89,0-6 1,0 2-42,0-13 1,0 5 45,0-5 1,-2-5-10,-4-1 0,4-2-16,-4 14 0,4 14-11,2 14 1,0 8 175,0 4 0,0 9-79,0 8 1,0 16-54,0 13 1,0 13 34,0 10 1,0 0 53,0 5 0,-1 3-55,-5-3 1,4 1 9,-4-6 1,4 0-36,2 0 0,0-8 21,0-4 1,0-5-69,0-6 1,0-4 73,0-8-223,0-8 117,0-1 163,0-8 1,-6-8-132,1-3 1,-1-6-6,6-6 1,0 0 4,0-12 0,0 4-1,0-9 0,0-4-89,0-2 1,0-4 64,0-2 1,0 2-63,0 4 1,-6 0 75,0 11 1,1 4-273,5 14 39,0 0-261,0 7 11,0 33 1,0 2 192,0 27 0,1-12-404,5 1 1,-2-11 303,8-1 1,-1-8 434,6 2 0,1 4 0,-1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25.146"/>
    </inkml:context>
    <inkml:brush xml:id="br0">
      <inkml:brushProperty name="width" value="0.17143" units="cm"/>
      <inkml:brushProperty name="height" value="0.17143" units="cm"/>
      <inkml:brushProperty name="color" value="#AB008B"/>
    </inkml:brush>
  </inkml:definitions>
  <inkml:trace contextRef="#ctx0" brushRef="#br0">18 290 7569,'0'-17'63,"0"0"0,-6-1 246,0 1-79,1 7 239,5 3 20,0-1 19,0 6-198,0 18 0,0 1 126,0 23-299,0-7 1,5 17 23,1-4 1,2 2 69,-2-2-138,-5 12 0,9-18-44,-4 12 1,-4-10 73,3 4 0,-3-7-171,-2 1 0,0-9 170,0-2-351,0-8 181,0-4-71,0-2 35,0-5 37,0 0-77,0-3 151,0-7-16,0-15 0,2-4-22,4-16 1,-4 1 2,4-1 0,-2-5 7,1-1 0,-3-7 1,4 2 0,-2-4 31,2-2-23,-4-7 1,5-3-2,-7-7-334,0 0 330,0 0 1,0 15 136,0 8 0,0 9 0,0 9 50,0 3 33,0 15 1,0 6-145,0 16 1,-2 13-8,-3 15 1,-3 14 15,-4-2 1,-1 11-22,7 0 1,-2 3 18,3-3 0,3-1-37,-4-5 0,4-3-70,2 4 1,0-12 320,0-6 0,2-3-378,4-3 0,-4-7 107,3-4-28,-3-4-127,-2-9 95,8-2 53,-6-8-26,6-8 1,-8-3-126,0-13 1,0 3 77,0-7 1,0-1 4,0-6 1,0-1 25,0-5 1,0 3-48,0-8 1,0 0 62,0-6 1,0-6 0,0 0 1,0 8 43,0 10 0,0 11 126,0 6 0,0 10-1,0 1 0,0 10-85,0 2 0,-2 10-47,-4 13 1,4 6 46,-4 11-41,4-3 0,2 13-5,0-4 0,0-2 235,0 2-231,0-7 0,6 10 58,0-2 0,0-3-8,-6 2 0,0-8-62,0 3 1,0-5 46,0-1 0,0-8-108,0-4 0,5-4 171,1-2-408,0-7 81,-6-2-40,0-8 132,0-16 1,0 3 22,0-16 0,6 0-23,0-6 1,-1 1-111,-5-1 0,0-5-7,0 0 0,0-3 26,0 3 20,-7-4 0,-3-6-162,-7 4 0,-1-10-228,1 4 0,8-2-299,3 8 1,4 12 857,2 11 0,8-4 0,1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27.322"/>
    </inkml:context>
    <inkml:brush xml:id="br0">
      <inkml:brushProperty name="width" value="0.17143" units="cm"/>
      <inkml:brushProperty name="height" value="0.17143" units="cm"/>
      <inkml:brushProperty name="color" value="#AB008B"/>
    </inkml:brush>
  </inkml:definitions>
  <inkml:trace contextRef="#ctx0" brushRef="#br0">173 144 7569,'-7'-17'0,"3"5"347,-8 1-86,1-1 0,-1 1-25,1-1 1,1 6 308,-2-5 211,-3 7-363,5-4-236,1 8 1,1 8-8,8 4 0,0 9 11,0 2 1,0 8-1,0-3 0,2 5-24,4 2 0,-2 5 27,7 0 0,-5 6-71,6-5 1,-9 5-71,3-6 1,-2 6 82,2-5 0,-4-3-102,3-9 0,-3 2 11,-2-8 0,0 0-291,0-6-145,0 0 176,0 1 88,0-9 127,0-1 0,0-10 141,0-4 0,0-5-97,0-12 1,-2 2 26,-3-8 1,3-2-8,-4-9 0,-2 1 8,3-7 0,-7 0 7,6-6 0,0 0-3,6 0 0,-5 2 4,-1 4 1,0-2-27,6 8 0,0 7 341,0 10-169,0 4-246,0 2 1,0 11 74,0 12 1,0 5-30,0 18 1,0 8 44,0 9 0,0 6-10,0 5 0,2-1 42,4 7 0,-2-7-43,7 2 0,-7-5-73,2-1 1,2-2 56,-3-4 0,1-3-44,-6-9 0,0-1 68,0-4 1,0-4-206,0-8 137,0-7 6,0 5 0,0-15 159,0 0 0,0-8-87,0-9 0,0-2-134,0-4 0,0-4 65,0-8 0,-6-1-50,1-5 1,-7 1 68,6-12 1,0 4-61,6-9 1,0-3 44,0 2 0,0-7-10,0 2 0,0 3-1,0 2 0,2 14 1,4 10 0,-4 7 298,4 9-179,-4 9 0,-2 5-119,0 15 1,0 16 36,0 19 0,-2 6 80,-4 6 0,4 3-28,-4 9 1,-1-1 69,1 0 1,0-2-72,6-3 0,0-5-10,0-7 1,0-8-120,0-3 1,0-5 112,0-1 0,0-8-192,0-4 1,0-10-55,0-1 19,0-8 130,0 3 160,0-22 0,-2-2-234,-4-12 0,5-6 59,-5 1 1,4-3-61,2-9 1,0-6 56,0-6 1,0-7 53,0 2 1,0-10-29,0-2 0,0-6 56,0 6 0,0 8 7,0 9 1,0 20 424,0 9-110,0 8 0,0 15-139,0 12 0,-2 19 20,-4 21 1,-1 12-71,-5 5 0,4 4-40,8 2 0,2-7 40,4-5 0,-2-5-258,7-6 0,7-3-287,5-9 0,2-5-345,-2 0 0,2-10 745,4-2 0,3 1 0,-5-9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2.61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35 19854,'0'-19'852,"0"3"17,0 16-776,0 23-216,0-2 19,0 29 0,0-13 67,0 3 0,0-3-47,0-3 1,0 3 61,0 3 0,0 4-40,0 8 1,0-4-4,0 4 1,0-4-1,0 10 0,0-4 48,0-2 0,0-1 5,0 1 1,0 0 21,0 0 0,0 0-30,0 0 0,0-6 112,0 0 1,0-2-97,0 2 0,0 2 96,0-7 1,0 5-25,0-6 1,0 6 7,0-5 1,0 5-27,0-6 1,0 6 0,0-5 1,0 7-91,0-2 76,0-4 0,0 8 0,0-8-91,0 4 0,0-1 76,0-5 0,0-4-57,0 5 1,0-5-20,0-1 1,0-6-10,0-1 0,0-4 40,0 4 1,0-5 7,0 6 1,0 0 17,0 6-20,0-1 0,0 7-45,0-1 1,0 0-31,0-5-6,0-1 55,0 9-16,0 1-162,0 0 145,0-2 6,0-7-19,0 0 107,0-1-8,0-7 13,0 6-58,0-6 8,0 7 89,0 1-81,0-8-53,0 5 51,0-12 17,0 12-26,0-5-1,0 8 61,0-1 8,0 1 44,0-1-87,0-7 19,0 6 5,0-14 6,0 6 66,0-7 7,0-1-17,0 0 12,0 8-81,0-6 37,0 6-23,0-7 33,0-1-132,0-8 13,0 7-17,0-14-48,0 13 110,0-13-197,0 6 0,0-24 0,0-3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29.073"/>
    </inkml:context>
    <inkml:brush xml:id="br0">
      <inkml:brushProperty name="width" value="0.17143" units="cm"/>
      <inkml:brushProperty name="height" value="0.17143" units="cm"/>
      <inkml:brushProperty name="color" value="#AB008B"/>
    </inkml:brush>
  </inkml:definitions>
  <inkml:trace contextRef="#ctx0" brushRef="#br0">52 153 7569,'0'-18'0,"0"1"0,0 0 395,0 7 488,0-5-435,0 13 0,0 21-113,0 16-197,0 7 0,0 2 5,0 8 0,6 0 23,0 5 1,5-1-34,-5 2 1,0-6-12,-6 0 0,5-1-140,1-4 1,0-5 27,-6-2 1,0-5-55,0-6 1,6 1 89,0-7 27,-1-7-152,-5-1-45,0-13 99,0 6 49,0-31-33,0 9 1,0-26 0,0 11 0,-5-4 24,-1-1 0,0-8 4,6-5 1,-6-8 22,0-3 0,-1-7 0,1 1 0,2 3 176,-7-3-194,7 1 1,-10 7 99,9 4 1,-1 14-80,6 3 1,-2 9 349,-4 8-277,4 9 0,-5 5-115,7 15 0,0 10 96,0 20 1,0 5-70,0 12 24,0 11 1,0 2-1050,0 4 1048,0-12 1,1 4-17,5-3 0,-4-7 12,4-5 0,-2-2-65,2-9 0,-5-1 53,5-5 1,-2-3-49,2-3 0,-4-4 92,3-8-259,-3-7 1098,-2 5-974,0-13 1,0-15 52,0-16 1,0-9-97,0-3 0,0-3 90,0-8 1,0-2-124,0-3 1,0-5 106,0-7 0,0-6-109,0 0 1,0 0 70,0 6 1,0 15 20,0 8 1,0 15 257,0 8-156,0 12 0,0 13-9,0 15 0,0 16-48,0 13 0,0 13 158,0 11 0,0 4-27,0 7 0,0 4-160,0-5 0,0-3 187,0-2-226,0-4 111,0-9 0,0-3-73,0-7 0,0-8 81,0-3 7,0-12 1,0-4 63,0-8-148,0 0-148,0-7 146,0-3 0,0-10 185,0-9 1,0-7-334,0-16 78,0 1 0,0-11 1,0-6 1,6-3 56,0-10 0,0 1-150,-6-6 1,0-12-233,0 0 1,0-13 236,0 8 0,-6-3 83,0 9 0,-5 7 137,5 15 1,-2 16 123,2 19 46,5 4 1,-7 13-69,8 12 0,-2 22-78,-4 30 1,4 3 124,-4 14 0,-1 8-66,1-2 1,0-1-78,6-10 0,0-3 40,0-4 1,0-3-104,0-8 0,0-8 182,0-4 1,0-9-427,0-2 0,0-14-213,0 2 1,0-9-41,0 4-1955,0-8 2468,0-12 0,16-11 0,3-16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30.083"/>
    </inkml:context>
    <inkml:brush xml:id="br0">
      <inkml:brushProperty name="width" value="0.17143" units="cm"/>
      <inkml:brushProperty name="height" value="0.17143" units="cm"/>
      <inkml:brushProperty name="color" value="#AB008B"/>
    </inkml:brush>
  </inkml:definitions>
  <inkml:trace contextRef="#ctx0" brushRef="#br0">35 132 7569,'0'-25'0,"-2"11"305,-4-3-31,4 11 106,-6-2 394,8 8-479,0 0 1,0 16-65,0 7 1,6 9-31,0 9 1,5 5 22,-5 12 1,6-3-78,-7 9-93,1-1 84,-6 6 0,6-5 51,0-1-899,-1 1 781,3-3 0,-6-1-77,4-9 1,-4-1 90,-2-3 1,2-7-76,3-11 1,-3 1-64,4-6-54,-4-9 240,-2 0-216,0-13 473,0 6 1,0-29-390,0-8 1,0-10-74,0-1 0,0-4 75,0-8 0,0-2-2,0-3 1,0-11-144,0-7 64,0 0 0,0 1 51,0-1-1369,-8-8 1379,6 4 1,-11 6 119,7 4 0,-5 21-83,5 8 0,0 11 237,6 12-207,0 7 1,-6 20 159,1 18 1,-1 13 8,6 11 1,-6 7 202,0 5-318,1 3 1,5 6 228,0-4-150,0 4 0,0-13 16,0 3 1,0-5-55,0-12 0,5 2-66,1-8 30,0 8 0,-4-13 571,4-1 0,-4-1-874,3-10-303,-3 0 261,-2-6-115,0-7-129,0-2 297,8-24 0,-6-3 4,4-15 1,-3-9 0,3-3 1,-4-10-10,4-1 109,-4-9 1,4-1-169,-1-8 1,1-2 267,-6 2-13,-8 4 1,5-5 60,-9 6 0,0 5-84,-5 7 1,8 10 165,3 20-136,-4 3 0,6 21-149,-7 15 1,7 18 84,-2 29 1,4 7-415,2 16 0,-5-8 18,-1 7 0,0-1-473,6-4 0,2-8 32,4-9 885,-4-4 0,9-10 0,-3 0 0,3 0 0,-3 3 0,-4-1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31.016"/>
    </inkml:context>
    <inkml:brush xml:id="br0">
      <inkml:brushProperty name="width" value="0.17143" units="cm"/>
      <inkml:brushProperty name="height" value="0.17143" units="cm"/>
      <inkml:brushProperty name="color" value="#AB008B"/>
    </inkml:brush>
  </inkml:definitions>
  <inkml:trace contextRef="#ctx0" brushRef="#br0">157 253 7569,'-2'-18'113,"-4"1"0,4 6 239,-4-1 1,2 8 331,-1-2-436,3 5 0,-6 8 80,8 5 1,0 11 18,0 6-153,0 3 1,0 12 90,0 8 0,0 2-82,0 10 1,0-7 22,0 7 0,0-9-79,0 3 1,0 2-73,0-3 1,0 1 89,0-6-137,0 0 109,0-8 1,0 2-296,0-12 58,0 5 21,0-20 1,0 6-345,0-8 275,0-7 153,0-2 1,0-12-35,0-8 0,0-3 3,0-20 1,2 3-33,4-14 57,-4-1 0,5-12 8,-7-5-1106,0-3 994,0-2 0,0-6-70,0 0 78,0-7 0,-2 3 105,-3-8 1,-5 3-31,-7 3 0,1 8 77,5 15 1,3 10 185,8 20 0,-2 8 296,-4 9-368,5 7 0,-7 14 90,8 18 0,-2 13 424,-4 11 1,4 9-532,-4 8 1,5 6 15,1 6 0,0 0 4,0-12 1,0 4-17,0-10 0,0-1-72,0 1 1,1-13 116,5 2-291,-4-12 207,6 3 0,-8-11-237,0-3 6,0 4 184,0-22 1,6 12-548,-1-11 227,1-4-259,-6-1 326,0-7 0,0-13 91,0-5 1,0-18-74,0-4 1,0-10-124,0-8 0,6-5 67,0-12 0,-1 0-123,-5-12 0,0 9 385,0-15 0,0 11-108,0-5 1,-5 16 214,-1 13 1,-2 16-38,2 13 43,5 4 1,-13 35-45,8 7 0,1 20-50,5 26 0,-6 8-217,0 16 1,-6-1-338,7 1 0,-1-9-277,6-3 1,0-9 349,0-3 0,0-7-759,0 1 1180,8-10 0,-1-1 0,9-4 0,1 4 0,4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31.781"/>
    </inkml:context>
    <inkml:brush xml:id="br0">
      <inkml:brushProperty name="width" value="0.17143" units="cm"/>
      <inkml:brushProperty name="height" value="0.17143" units="cm"/>
      <inkml:brushProperty name="color" value="#AB008B"/>
    </inkml:brush>
  </inkml:definitions>
  <inkml:trace contextRef="#ctx0" brushRef="#br0">104 231 7569,'-7'-17'282,"5"0"162,-6 7 1,6-4 153,-3 9-347,3-1 0,-6 14 231,8 3-322,0 12 1,0 6 3,0 11 0,0 6-1,0 12 1,0 2 24,0 3 1,0 4-23,0-3 0,0-3 2,0 3 1,0-3 22,0 3 1,0-5-145,0-7-92,0 0 158,0-8 1,0 4-81,0-8-92,0-7 8,0 0 1,0-14-135,0 4 1,0-4-119,0-1-112,0-9 399,0-1 1,0-12 1,0-8 1,0-9 171,0-19-83,8 3 0,-6-18-64,3 3 1,-3-13 20,-2-5 1,0-1-191,0-9 1,0 5 204,0-6 0,0 4-71,0-9 1,-2 5 53,-3-6 1,-3 9-16,-4 9 1,3 9 72,3 8 0,4 16 124,-4 13 1,4 9-81,2 3 1,0 11 190,0 5-168,0 20 1,0 21 78,0 12 0,0 9-67,0 8 0,0 8 46,0-2 0,0-7-23,0-4 0,0-3 76,0-9 0,0 5-1,0-5-148,0-8 0,-5-8-119,-1-8 0,0 1 37,6 0 0,0-9-405,0-2 0,0-5 213,0-2 0,-6-5-2219,1-1 1289,-1-7 1043,6 4 44,0-8 0,0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37.26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35 112 7569,'0'-17'0,"-7"0"564,5 7-190,-6-5-159,8 13 0,0-4-109,0 12 0,0 4 60,0 7 0,0 8 11,0 4 0,0 5-47,0 7 0,0 3-109,0 8 0,0-6 62,0 0 9,0-8 0,0 7-131,0-5 1,2-11 66,4-1 1,-4-6-13,3-5 67,-3 0-119,-2-7 165,0-2 20,0-8-119,0-16 0,0 3-3,0-16 0,0-2 34,0-9 0,6 1 10,0-7 0,0 0 96,-6-6 0,0 6-68,0 0 0,-6 2 62,0-2 1,-2 5-79,3 13 1,3 3 270,-4 7-32,4 9-145,2 1 1,0 12-256,0 7 0,0 9 63,0 14 1,0 8 48,0 5 1,0-1 34,0 6 0,2-4-30,4 9 1,-4-9 13,3-2 0,-3-1-57,-2 1 1,0 2-26,0-8 0,0-5 27,0-7 0,0-6-104,0 1 1,0-10 37,0-1 116,0-9-59,0 5 0,0-12 68,0-7 1,0-3-62,0-14 1,6-1 9,0-6 1,0-5-33,-6-1 0,0-10-2,0 4 1,0-12-79,0 7 0,0-10 68,0 5 1,0 1 25,0 10 1,0 0-24,0 11 1,-2 5 315,-4 12-208,4 1 20,-6 7 1,8 5-82,0 10 1,-6 13-18,1 10 0,-1 13 138,6 5 0,0 12-88,0 5 0,0-3-48,0-3 0,0 3 40,0-3 1,0-1-99,0-10 0,0 0 45,0-11 0,0 3-267,0-9 171,0-4 70,0 0 55,0-15-41,0-3 1,0-8 73,0-5 1,0-4-59,0-7 1,0-8 13,0-4 0,2-6 14,4-5 1,-4-4-118,3-8 0,-3-6 60,-2 1 0,0-9-84,0 3 1,0-2 93,0 1 1,0 7-12,0 11 1,-6 11-304,1 12 252,-1 4 1,6 11-244,0 8 0,-6 10 76,0 13 1,1 4-434,5 7 1,0 1 55,0-1 0,0-5-58,0 0 1,7-8 694,5 2 0,3 4 0,3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37.93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0 166 7569,'0'-17'1168,"0"7"-756,0-5-251,0 13 0,2-4 123,4 12 0,-2 5-67,7 13 0,-1-1 17,1 11 0,3 1-51,-9 17 1,3-6-163,-2 6 0,-4 0 87,4-6 1,-4-4-72,-2-2 1,0-3-9,0-3 0,0-5 231,0 0-340,0-8 1,0 4-4,0-8-154,0-7 92,0-2 224,0-8-63,0-23 0,0 1-9,0-18 1,5 2 16,1-3 0,2-3-4,-2-8 1,-5 4 61,5-4 1,-4 4-42,-2-9 0,0 1 20,0-2 0,0 12-24,0 0 1,0 10 351,0 7-50,0 4 118,0 7-508,0 9 113,-8 32 1,7 0-73,-5 23 0,4 0 55,2 0 0,-6 10-52,0 2 1,1 1 67,5-1 0,-6-4-108,0 3 0,0-5 3,6-6 0,-6-3 41,1-9 0,-1-1-59,6-4 0,0-4 112,0-8-111,0-7 59,0-3 144,0-7-140,0-15 1,0-4-107,0-16 0,0 1 35,0-1 1,0-2 29,0-3 0,6-4-69,-1-8 1,1 0 46,-6 0 1,0 0 76,0 0 0,0 1-63,0-1 1,0 8 122,0 3 1,0 12-54,0 6 152,0 12 1,0 5-56,0 12 1,-2 19-95,-3 15 0,3 8-134,-4 4 1,4 6 100,2-1 0,0 1-349,0-6 0,0-2 148,0-4 0,0-4-446,0-7 1,0-3 34,0-3 1,0-4-127,0-7 0,2-3 331,4-4 0,-3 3 414,9-8 0,-8-1 0,4-5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38.49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53 118 7569,'-6'-21'0,"0"4"1221,1 11-251,5-2-42,0 8 0,0 21-566,0 8 1,0 15-123,0 2 1,0 4-87,0 2 1,0 0 22,0 0 1,0 0-147,0 0 15,0-8 1,0-2-62,0-7 1,0-3 53,0-3 0,0-4-509,0-7 225,0-1 164,0 0 65,0-7 129,0-3 1,0-9-157,0-3 1,0-1-98,0-11 0,0 1 99,0-13 1,0 1 34,0-7 0,5-7 102,1-4 1,0-4-88,-6-2 0,0-6 73,0 1 1,0-7-82,0 6 0,0 1 125,0 5 1,0 15 54,0 9 0,0 6 332,0 5-365,0 8 0,0 5-42,0 15 0,0 10-126,0 20 0,-2 5 130,-4 12 1,4-3-123,-4 9 0,-1-3 90,1 3 1,0 1-95,6-7 0,-2-3 34,-3-9 0,3-3-104,-4-9 0,4-1 17,2-4 0,0-4 89,0-8 0,0-5-188,0-1 162,0-7-637,0 4 217,0-8 487,0-16 0,6 3-60,0-16 1,-1-2-57,-5-9 1,0 3-235,0-3 1,0 2 86,0-3 0,0 5-221,0-5 0,0-1 129,0 2 1,0-8 293,0 2 0,-7-4 0,-3-2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40.06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18 139 7569,'0'-35'0,"-6"3"534,0 3 4,0 12 442,6 1-348,0 14-14,0-5 0,0 28-324,0 8 1,0 15-78,0 2 0,0 4-140,0 2 1,0-2 28,0-4 1,2 2-74,4-8 0,2 1-8,3-7 1,5-7 74,-5-4 0,-1 0-275,1-6 151,-7 5 1,6-15-27,-5 5 0,-3-3 131,4-3-199,-4-4 221,-2 6 1,-6-22-106,0-3 0,1-4-66,5 4 0,-6-8 198,0-4 0,0-4-100,6-1 1,-5-1 63,-1 0 0,-2-5-56,2 0 0,3-3 74,-9 3 0,8 4-68,-2-5 0,5 12 353,1 6-107,0 4-180,0 2 0,0 9-201,0 8 0,0 10 69,0 13 1,0 6 177,0 11 0,0 4-100,0 8 0,1 0 45,5 0 1,-2-2-57,8-4 1,-7 2-96,7-8 0,-2 1 21,1-7 0,4-7-161,-3-4 37,-4 4 175,7-8-316,-13 6 48,13-15 384,-13-2 0,6-16-62,-8-4 1,0-5-91,0-6 0,0 2 28,0-8 0,0-6 15,0-5 0,-2 0-15,-4 5 0,4-7 17,-3-4 0,3-6-8,2-6 0,0 4-11,0-3 1,0 5 29,0 6-49,-8 11 24,6 10 0,-6 19-77,8 12 0,-2 15-142,-3 25 0,1 3-458,-8 14 0,8 0 291,-1 7 0,1-7-1836,-2 0 1985,4 1 0,-13 5 0,5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41.34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53 154 7569,'0'-34'0,"0"7"1002,0 4-215,0 4 115,-8 1-450,6 1 0,-8 8-273,5 3 0,3 19-40,-4 10 1,2 14 27,-2 3 1,4 14-12,-3-2 0,3 5-245,2 1 113,7-4 0,-3 4-54,8-12 1,-6 2 40,5-8 1,-5-2-32,5-9 0,-7-4 21,2-7 1,-4-1-121,-2 0 179,8-7-43,-6-3 0,5-9-12,-7-3 1,0-5-56,0-7 1,0-8-38,0-4 0,0-6 59,0-5 1,0 2 7,0-8 0,0-1 9,0-4 1,0-1 67,0 0 0,-6 2-73,1 4 0,-7 3 181,6 9 0,-5 1 77,5 4 0,0 10 456,6 8-642,0 7 0,-5 0 61,-1 15 0,0 5-27,6 18 0,-2 5 41,-4 13 0,4 5-166,-3 1 0,3 5 30,2-5 0,2-2-77,3-10 0,-1 2-24,8-8 0,-3 1-33,3-7 0,3-1 118,-3-4 0,-3-10 19,3-8 0,-8-5-229,2 6 203,-4-8 0,-2 1 208,0-10 0,0-5-66,0-7 0,0-3-86,0-3 1,0-3-23,0-9 0,0 0 9,0 1 0,-6-3-41,0-3 1,-6-4 60,7-8 0,-3 2-81,2 4 1,4-8 43,-3 8 1,1 7 159,-2 16 0,4 4 55,-4 2-101,4 7 1,2 12-126,0 15 1,0 8-99,0 10 0,0 5-122,0 1 1,0 5 102,0-6 0,2 1-657,4-7 1,-2 6 313,7 1 0,-5-3-713,6-9 1,-3 2 1185,3-8 0,3 8 0,-5-4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41.97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35 187 7569,'-7'-17'947,"5"7"-429,-6 2-77,8 8 0,0 8 293,0 4-468,0 3 1,0 10 126,0 4 0,2 9-132,4 3 1,-4 1-147,3-2 0,3 2 68,-2 5 1,5-5-124,-5-8 0,2-1-60,-2-4 0,-4 2-70,3-8 0,-3-6 149,-2-6-187,0-7-25,0 12 167,0-14 1,0 3-90,0-10 1,0-5 42,0-7 0,0-8-35,0-4 1,-2 0 52,-3-5 1,3 3 3,-4-10 1,4-3-5,2-2 0,-2-6-12,-4-5 0,4 3 106,-3-4 0,-3 10-102,2 2 1,0 15 262,6 2 0,-2 8 131,-3 4-204,3 7 1,-6 7-89,8 14 0,-2 4-83,-4 20 1,4 2 87,-3 9 0,3 4-106,2-4 1,0 2-11,0-2 1,2-2 45,3-4 1,-1-3-83,8 3 0,-8-5 30,1-6 1,3-2-34,-2-4 0,0-4 42,-6 4 1,0-4-33,0-2-23,0-7-8,0-2 289,0-8 1,0-21-363,0-8 0,2-4 99,3-1 1,-3 3-6,4-10 1,-4-1 1,-2 2 0,0-6-13,0 5 1,0-7 37,0 2 1,0-2-8,0 2 0,-6 0 96,0 11-146,1 5-110,5 12 1,0 13 109,0 10 0,0 9-48,0 20 0,0 3-176,0 9 0,0 2-305,0-8 1,0 8-364,0-2 0,5-1 454,1 1 1,8-8 517,-3 3 0,5-5 0,1-1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6.04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20046,'0'27'252,"0"-2"-282,0-8 114,0 1-24,0 7-16,0 2 0,0 13-27,0 0 0,0 1 22,0-7 0,0 9 6,0 3 1,0 4-51,0 2 0,0 5 41,0 1 0,0 5-86,0-5 1,0-2 72,0-10 1,0 2-73,0-8 1,0 0 71,0-5 0,0 2-5,0 3 1,0-4-20,0 5 1,0-3 0,0 3 1,0-3-1,0 8 0,0 0 11,0 6 1,0 0-107,0 0 1,0 0 59,0 0 0,0-6-122,0 0 1,0-6 33,0 6 97,0-7 1,0 9 15,0-8 0,0-5-4,0-7-4,0-6-10,0 18 0,0-5-41,0 11 58,0-4 1,0-2 12,0 1 1,0-1-40,0-5 0,0-1-5,0 1 0,0 5-23,0 0 1,0 7-79,0-7 55,0 0 5,0 3 246,0-7-143,0 6 158,0-7-203,0 0 24,0 7 0,0-6 34,0 5 10,0-13-70,0 5 21,0-14-15,0 14 17,0-6 0,0 7-13,0 1 0,0-6 17,0 0 0,0-6 2,0 6-2,0-8-5,0 4 139,0-8-126,0 0 26,0-7-15,0-2-68,0-1 38,0-5-11,0 14 1,0 1-13,0 10-120,0 15 124,0-5 71,0 5-70,0-8 201,0-14-167,0-5 180,0-15-142,0 8 9,0 1-67,0 1 47,0 5-77,0-5 43,0 7-5,0-7-18,0 5-11,0-13-206,0 6 0,0-8 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6.04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20046,'0'27'252,"0"-2"-282,0-8 114,0 1-24,0 7-16,0 2 0,0 13-27,0 0 0,0 1 22,0-7 0,0 9 6,0 3 1,0 4-51,0 2 0,0 5 41,0 1 0,0 5-86,0-5 1,0-2 72,0-10 1,0 2-73,0-8 1,0 0 71,0-5 0,0 2-5,0 3 1,0-4-20,0 5 1,0-3 0,0 3 1,0-3-1,0 8 0,0 0 11,0 6 1,0 0-107,0 0 1,0 0 59,0 0 0,0-6-122,0 0 1,0-6 33,0 6 97,0-7 1,0 9 15,0-8 0,0-5-4,0-7-4,0-6-10,0 18 0,0-5-41,0 11 58,0-4 1,0-2 12,0 1 1,0-1-40,0-5 0,0-1-5,0 1 0,0 5-23,0 0 1,0 7-79,0-7 55,0 0 5,0 3 246,0-7-143,0 6 158,0-7-203,0 0 24,0 7 0,0-6 34,0 5 10,0-13-70,0 5 21,0-14-15,0 14 17,0-6 0,0 7-13,0 1 0,0-6 17,0 0 0,0-6 2,0 6-2,0-8-5,0 4 139,0-8-126,0 0 26,0-7-15,0-2-68,0-1 38,0-5-11,0 14 1,0 1-13,0 10-120,0 15 124,0-5 71,0 5-70,0-8 201,0-14-167,0-5 180,0-15-142,0 8 9,0 1-67,0 1 47,0 5-77,0-5 43,0 7-5,0-7-18,0 5-11,0-13-206,0 6 0,0-8 1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42.56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35 87 7569,'-10'-27'1163,"3"10"-229,-1 1-582,6 14 0,-6-4-30,8 12 0,0 6-37,0 11 1,0 11 95,0 13 0,0 3-173,0 1-59,0 1 0,0 0-111,0 0 1,0-6 92,0 0 1,0-7-33,0 1 0,0-3 52,0-3 1,0-7-123,0-4-11,0-4-268,0-9 55,0 5 134,0-13 0,6-19-31,0-12 0,0-13-10,-6 7 0,0 1 58,0-7 0,5 3-14,1-2 0,0 1 38,-6-7 0,-2 0-5,-4-6 0,4 6 48,-3 0 0,1 7 209,-2-1-126,4 3 1,-6 11 468,8 2-130,0 13-171,0 3-295,0 31 1,0-2 97,0 20 1,0 3-74,0 2 0,2 4 2,4 2 0,-4-6-71,4 0 0,-4-5-45,-2 5 0,0-8 76,0 2 1,0-3-64,0-2 0,0-7 100,0 1 0,0-13-325,0 1 129,0-11 356,0 1 1,0-9-77,0-3 0,0-7-107,0-11 1,0-4-88,0-7 0,5-1 71,1 0 0,2-5-86,-2 0 1,-4-8 77,3 2 0,-3 1-168,-2-1 0,0 2 16,0-2 0,0 6-309,0 11 0,-2 6-560,-3 11 363,3-3 1,-6 15 96,8 0 605,8 7 0,-6 11 0,5-1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43.34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87 164 7569,'-8'-10'460,"6"3"1,-5 14 133,7 5 1,0 11-156,0 6 0,0 5-125,0 7 0,0-3-163,0 8 0,0 0 44,0 6 0,0-6-136,0 1 0,0-9 36,0 2 1,0-3-30,0-3 0,0-7-81,0-4 0,0-9 8,0-3 22,0-7 130,0 4 107,0-8-169,0-23 0,0 7-96,0-18 1,1 1 40,5-7 0,-4 1-81,4-7 1,-4 2 22,-2-2 1,0-8 42,0 8 1,0-8-34,0 8 1,0 4 30,0 2 0,0 3 77,0 2 0,-6 9-58,0 2 476,1 13-170,5 3-361,0 31 1,0 0 187,0 24 0,0-1-80,0 6 0,0-1-92,0 1 0,0-6 49,0 0 0,0-5-67,0 5 1,0-13 54,0 1 1,0-5-106,0 0 0,1-6 80,5-12-148,-4 5 480,6-14-273,-8 5 0,0-14-182,0-5 1,0-5 92,0-6 0,-2 2-41,-4-8 1,4-6 84,-4-5 0,5-8-115,1 2 1,0-4 30,0-2 1,-6 0 36,0 0 1,0 0 85,6 0 0,0 10-90,0 8 1,-6 7 7,1 9 1,-1 11 16,6 7 0,0 23 23,0 17 0,-2 10 32,-4 8 0,4-3-22,-3 9 0,3-6 44,2 5 1,0-7-438,0 1 0,0-5-934,0-6 0,0 2 614,0-7 1,0 5 688,0-6 0,-8 0 0,-2-5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49.407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18 148 7569,'0'-17'-987,"0"5"1025,0 1 1,0 5 367,0-6 1,0 7 111,0-7-161,0 0-335,0 3 96,0 1 0,2 8 44,3 0 0,-3 2-11,4 4 1,-2 11 43,2 12 0,-4 4-41,3 1 0,-3 1-95,-2-1 1,6 7 81,0-1 0,2 0-146,-3-5 1,-1 0 2,8-1 0,-8-1-69,1-4 0,-3 1 59,-2-6-4,0-1-139,0-6 94,0 0 185,0-7 0,-2-3-77,-3-7 0,1-7-64,-8-5 0,8-3 33,-1-2 1,-3-6 5,2-1 1,0-6 5,6 1 0,-5-4-14,-1-1 0,0-3-30,6-3 0,-2 1 34,-4-7 1,4 2 9,-3-2 1,3 11-18,2 12 0,0 4 336,0 2-93,0 7-235,0 2 1,0 10-3,0 4 1,0 6-93,0 11 0,0 4 230,0 7 0,0 9-68,0 3 1,0 4 7,0 1 1,0 1-42,0 0 0,2-2-83,3-4 1,-3 4 58,4-4 1,-4-3 14,-2-3 1,0-5-10,0-7 0,6-3-133,0-7 0,-1-7-159,-5 1 146,0-8 315,0 3 1,0-9-84,0-3 1,6-7-165,0-11 0,0-4 37,-6-7 0,0-1 3,0 0 1,0-1-7,0-5 1,0-3-16,0-8 1,0-1-63,0-5 0,0 2 50,0-7 1,0 9 6,0 2 0,-2 4-15,-4 14 1,4 3 179,-4 13-46,4 1 67,-5 8 1,5 3-175,-4 12 1,4 11-84,2 12 1,-2 9 272,-4 2 0,4 10-92,-3 2 0,3 0-11,2 6 1,0-4-29,0-2 0,0-6-38,0 0 0,6-8 33,-1 3 1,1-11-108,-6-1 0,6-8-9,0 2 1,-1-9 28,-5-3 282,0-7-169,0 4 308,0-8-275,0-16 1,0 3-168,0-16 0,0 0 98,0-5 1,0-7-153,0 1 1,0-8-71,0 2 1,-2-10 84,-3-1 1,3-7-28,-4 6 0,2 1 79,-2 5 1,4 8 26,-3 3 0,3 18-114,2 6 527,0 4-290,0 3 1,-6 12-183,0 15 0,0 4 228,6 14 0,0 3-38,0 14 1,0 0 37,0 0 0,0 2-69,0 3 0,0-3-12,0 4 0,0-10-11,0-2 0,2-2-94,4 2 0,-4-9 4,4-8 0,-4-8-79,-2 2 1,2-6 25,3-5 1,-3-3 71,4-3 179,-4-4 1,-2 4-62,0-12-86,0-4 1,0-15-1,0-3 1,-6 1-203,1-2 1,-1-6 78,6-5 0,0-8-336,0 2 1,0-4-359,0-2 1,0 6 352,0 0 0,0 9-25,0 3 0,2 1 150,3 10 0,-1 8-408,8 9 739,-1 4 0,7 2 0,-1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50.055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52 148 7569,'-9'0'785,"1"0"-568,8 8 0,0 1-16,0 9 1,0 5 11,0 0 0,0 9-48,0 3-39,0 0 1,6 15-73,-1-4 0,1 2 79,-6-2 0,0 2-208,0-8 0,0 1 50,0-7 0,0-1-59,0-4 1,-2-6-35,-4-12-40,5 5 299,-7-14 28,8 5 0,0-14-167,0-5 0,0-5 49,0-6 0,2-4 54,4-8 1,-5-7-52,5-4 1,2-4 33,-2-2 0,-1 0-23,-5 0 0,0-5-71,0-1 1,0 0 66,0 6 0,0 10-11,0 8 1,0 7 248,0 9-169,-7 1-65,5 7 60,-6 3-114,8 30 1,-6 0 49,1 23 1,-1 0 92,6 6 0,0 6-52,0-1 1,0 7-36,0-7 0,0 7-115,0-7 1,0 1 70,0-6 1,0-2-124,0-4 0,0-4 10,0-7-44,0-8 43,0-2 291,0-16-85,0-1-9,0-23 0,0 1-89,0-15 0,0 1 21,0-7 1,0 0-59,0 1 1,0-9 65,0-3 0,0-6-83,0-5 1,0-5 62,0-7 0,-2 2-21,-4 4 0,4-3-57,-3 9 1,-3 9-109,2 13 1,0 8-893,6 10 542,0 7 510,0 10 0,8 17 0,2 10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51.575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70 181 7569,'0'-12'143,"0"1"0,0 7-14,0-4 292,0 8-282,0 16 0,0-3 118,0 16 1,0 0 113,0 5-202,7 1 0,-5 1 129,4 5 0,2 1-97,-3 4 0,1-2-123,-6-3 0,0-7 87,0 1 0,0-3-195,0-8 0,0-1 141,0-6-256,0-8 128,0-1 215,0-8 1,0-19-143,0-4 0,0-12-81,0 7 1,0-7 63,0-5 0,0 3-49,0-3 0,-2-3 71,-3 3 0,3-8-8,-4 2 0,2-2 9,-2 2 0,4-2-13,-3 7 1,-3 3 184,2 9-176,0 4 0,6 14 16,0-1 0,0 10 3,0 2 1,0 16-124,0 12 0,0 11 63,0 1 0,0 12 77,0-6 0,0 16-7,0-5 0,0 3 8,0 3 1,6-1-107,0 1 1,0-3 54,-6-8 1,0-2-121,0-4 0,0-6 99,0-11 1,0-4-192,0-8 95,7-7-12,-5-3 139,6-7 1,-8-2 154,0-3 1,0-11-155,0-7 0,0-7-18,0 1 1,-6-6-99,0-5 0,1-4 72,5-8 1,0-2-138,0-4 1,0 3 43,0-9 1,0 7-13,0-7 0,2 3 12,3-3 1,-3 12 22,4 12 0,-4 11 425,-2 6-262,0 4 1,0 11-157,0 8 1,-2 16 55,-4 12 0,2 15 167,-7 9 1,5-1-69,-5 7 0,7-6 76,-2-6 1,2 4-20,-2-4 0,4-4-32,-3-1 0,3-5-155,2-1 1,0-6 173,0-1-186,0-6 0,0-3 77,0-8 63,0-7-76,0 4 0,0-10 143,0-4 1,0-9-188,0-8 0,-6-8-206,0 2 1,0-3-178,6-3 0,0-7 200,0-4 1,0-4-913,0-2 1,0 0 113,0 0 1000,8-8 0,2-1 0,7-8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53.855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139 221 7569,'-10'0'-1491,"-5"0"1540,3 0 0,3 0 570,-3 0-316,8 0-291,-11 0 361,13 0-179,-6-7 11,1 5 0,5-13-85,-4 3 0,4 2 690,2-1-513,0-1 0,0-5 611,0 0-160,0 7-615,0 2 0,-2 8 4,-4 0 0,4 16-71,-3 7 0,3 8 32,2 3 0,-6 3 85,0 3 1,0 4-141,6 8 0,0-2-1,0-4 0,6 2-58,0-7 1,2-1 48,-3-5 1,-3-3-96,4-3 0,2-4 18,-2-8 0,-1 1-86,-5-1 0,6-6-88,0 1 158,0-8 240,-6 3 1,0-8-138,0-5 1,0-4-75,0-7 1,-6-6 50,0 0 0,0-8 10,6 2 1,0-5-12,0-7 1,0 3 12,0-8 1,0 0-26,0-6 0,-6 6 22,1-1 0,-1 3 4,6-2 0,0-2-35,0 8 1,0 1 96,0 11 0,0 3-28,0 7 0,0 7 225,0-1-332,0 8 1,0 1-140,0 14 1,0 2 360,0 16 0,0 6-32,0 5 1,0 8 2,0-2 1,2 4-63,4 2 1,-3 0-33,9 0 0,-2 0 12,1 0 0,5-2-93,-5-4 1,-1 2 107,1-8 0,-1-1-82,1-11 0,3 3-44,-8-8 0,-1-5-97,-5-7 1,0-5-124,0 5 229,0-7 411,0 4-261,-7-23 0,5-3-179,-4-11 0,-4-1 55,-1 7 1,1-8-4,-1 2 0,5-9-48,-6-3 0,9-7 76,-3 2 1,-2-4-52,2-2 1,1 0 15,5 1 0,-2 1 3,-4 3 0,4-1 2,-4 8 1,4 2 38,2 9 1,0 4 61,0 8 204,0 7-656,0 2 249,0 31 0,0 0 280,0 23 1,0-5-63,0 5 0,0 0-14,0 6 1,0-6-68,0 0 1,0-2-124,0 2 0,0 3-286,0-9 1,6 6-464,0-6 0,0 6 847,-6-5 0,7-1 0,3-5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55.072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52 190 7569,'0'-17'0,"0"7"801,0-5-94,0 13 53,0-6-375,-7 16 1,5 9-115,-4 12 0,2 6-64,-2 5 1,4 4-229,-3 8 58,3 0 1,2-2 19,0-4 0,0 4 126,0-4 1,2-3-196,3-3 1,-3-9 31,4-3 0,2-6-121,-2 1 0,-1-4 47,-5-2 0,0-5-159,0-1 252,8-7 146,-6 4 0,6-10-171,-8-4 0,0-4-6,0-7 1,0-8-41,0-4 0,0 2 69,0-1 0,0-7-81,0-5 0,0-3 83,0 3 1,-6-4-35,0-8 1,-2 0 54,3 0 1,-3-5 64,-4-1 0,3 6-46,3 6 0,4 8 193,-4-3 0,5 12 463,1 6-264,0 12-481,0 3 0,0 12 79,0 7 1,0 11 63,0 18 1,0 4-7,0 8 0,1 8-122,5 3 1,-2-3-36,8-3 0,-7 3-66,7-3 1,-6-1-33,5-10 1,-5 2 95,5-7 1,-7-1-95,2-5 1,-2-9 34,2-3-78,-4-3 105,5-3 69,-7-7 164,0-3 113,0-22 0,0 1-342,0-14 1,0 5 43,0-6 0,0 0-78,0-6 1,0-1 83,0-4 1,-2-1-53,-3-11 1,3 4 62,-4-9 0,2 1-165,-2-2 0,4 4-117,-3-3 0,3 13-163,2 9 0,0 8-620,0 10 269,7 7 0,-3 4 795,8 12 0,-1 4 0,7 7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55.847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36 364 7569,'0'-27'0,"0"0"88,0 4 0,0 4 223,0-4 0,-6 4 665,0 1-293,0 1 234,6 7-575,-7-5 1,5 21-193,-4 0 0,4 9 67,2 8 0,0 4 79,0 7 0,0 3-130,0 3 1,0-1 16,0 7 1,6 0-104,-1 6 1,3 0 76,-2 0 0,-4-6-113,4 0 0,-4-8 35,-2 3 1,5-5-174,1-1 0,0-8-143,-6-4 2,0-4 77,0-2 174,0-7 384,0-3-268,0-22 1,0-2-195,0-12 0,0-4 113,0 4 1,0-5-169,0-6 0,-6 1 57,0-7 1,1 0-35,5-6 0,0-2 57,0-3 1,-2-3 2,-4-3 1,4-5 2,-4 5 1,4 9-9,2 2 1,0 14 163,0 3 1,0 8 45,0 10 129,0 7-207,0 3 0,0 22-32,0 8 0,0 10 12,0 7 1,0 6 10,0 12 1,0-4-9,0 3 0,6-3-18,0-2 0,7 0-40,-1 0 1,-3-6 38,3 0 1,-6-7-136,5 1 1,-7-6 45,2-5 0,-2-4-55,1-7 1,-3-7-55,4 1 136,-4-9 196,-2 5 0,0-10-74,0-4 0,-6-5-126,0-12 1,1-4 60,5-8 0,0 1-150,0-1 0,0-1 29,0-5 0,-2-9-95,-4-7 1,4-1-261,-4 6 1,4-5 149,2-1 1,0 6-495,0 6 1,0 15-160,0 2-915,0 8 1842,0 12 0,8 16 0,2 13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56.590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87 227 7569,'-17'-25'-166,"0"6"724,-1-6 135,9 15 0,-5 5-269,9 10 1,-1 13-119,6 10 0,0 7-3,0 5 1,0 3-121,0 3 1,6 6-10,-1 0 1,9-6 20,-3 6 0,-1-6-173,2 0 0,-7 2-54,7-8 0,-8-5 0,1-8 0,-3-2 0,-2-4 0,0-2-238,0-2 273,0 1 52,0-9 70,-7-1 0,-1-10-143,-4-4 1,3-3 5,3-9 1,2-5-119,-7 0 1,7-8 104,-2 3 1,4-11-106,2-1 1,0-8 79,0 2 0,0-10-101,0-2 1,6-5 52,0 5 0,-1-7 51,-5 2 1,0 5 28,0 6 0,0 4 162,0 13 190,0 5-224,0 12 1,0 16-145,0 8 1,0 15 49,0 8 1,0 12 76,0 5 0,0 4-48,0 1 0,6 1 108,0 0 1,7 2-76,-1 4 1,-2-5-32,1 5 0,-5-10-82,5-2 1,-7-7-19,2 1 0,-2-3-73,2-3 0,-4-7 94,3-4 0,-3-9-35,-2-3 12,0-7 244,0 4 0,-2-10-93,-3-4 1,3-4-105,-4-7 1,-2-2-133,2-4 1,1-4 64,5-8 1,0 1-70,0-1 1,0-7 85,0-4 0,0 0-507,0-6 1,0-2 213,0-10 1,0-3 350,0 4 0,7 3 0,3 1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4:18.398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7143" units="cm"/>
      <inkml:brushProperty name="height" value="0.17143" units="cm"/>
    </inkml:brush>
  </inkml:definitions>
  <inkml:trace contextRef="#ctx0" brushRef="#br0">6278 1090 7436,'-10'-10'1099,"3"2"-895,7 8 0,0 2 155,0 4-256,7 4 1,3 9 39,7 4 1,6-2-5,0 8 1,2-4-126,-1 9 0,2-1 80,9 13 1,7 8-121,4 9 0,4 1-130,2 5 1,0-4 84,0 10 1,0 2-222,0-2 0,-2 2 294,-4-2 1,2-10 35,-8 4 1,1-9-115,-7 3 0,1-5 283,-1 5 1,1-7-60,-1 2 1,3 1-22,3-1 0,-3 1-26,3-1 1,-3-4-106,-3 3 1,7-1 57,-1 2 0,0-4 2,-5 3 1,-6-9-29,0-2 1,-6-7-127,5 1 0,-8-11 340,-3-6 0,0-4-215,-5-1 0,1-7 188,-1 1 0,-3-7-236,-3 7-12,-4-8-62,13 11 1,-7-5-46,4 7 0,3 2 4,-3 4 0,3 2-176,2 4 1,-1 2-191,-5-8 0,4 6 175,-3-6 0,1 6 327,-1-6 0,3 0 0,-5-6 0</inkml:trace>
  <inkml:trace contextRef="#ctx0" brushRef="#br0" timeOffset="6495">9477 986 7569,'0'-18'-76,"0"9"379,0-7-296,0 15 0,0 1 79,0 11 1,0 4 13,0 3 0,-5 1 48,-1 4 1,-2 4-109,2 8 0,2-1 49,-7 1 1,5 1-6,-5 5 0,5 5-79,-6 11 1,1-1 87,-6 7 1,-1 1-34,1 5 1,0 2 23,-1 4 0,1 4-347,0 7 0,-1-7 252,1-4 1,0-6-69,0-5 1,-1 1 17,1-7 1,7-7 84,5-4 1,-3-9-22,2 2 0,0-9 5,6-2 1,-5-6-14,-1 6 0,0-6 9,6 6 0,0-6 200,0 6 1,0-3-177,0 3 1,-6 4 1,1-4 1,-3 3-43,2 3 1,-2 7 23,-3 4 1,-3-1 36,9 1 1,-7-2-39,6 2 1,-5-4 57,5-7 0,-5-2-50,5-5 0,0-3 182,6-7-149,0-1 5,0 0-314,0-7 207,0-3-268,0-7 81,0 0 237,8 0 0,1-7 0,9-3 0</inkml:trace>
  <inkml:trace contextRef="#ctx0" brushRef="#br0" timeOffset="7295">9010 3217 6536,'0'-10'1056,"0"2"-835,0 8 1,0 8-60,0 3 0,-5 7 37,-1 5 1,-6 4-64,7 7 1,-7 3-46,6 3 0,-5-3-94,5 3 0,-6-3-194,7-3 0,-3-5-333,2 0 0,4-6 530,-3 6 0,-5-8 0,0 4 0</inkml:trace>
  <inkml:trace contextRef="#ctx0" brushRef="#br0" timeOffset="8304">9304 3528 6827,'12'0'339,"-1"0"-312,1 0 1,7-8 105,4-3 0,-2-5-90,8-1 1,0-2 71,6-4 1,-1 2-61,1-8 0,7 0-22,4-6 1,2 1 45,-2-1 0,10-1-80,-4-5 1,9 3-182,-3-8 0,7 0 194,-1-6 1,3 0-5,2 0 0,8-2 21,4-3 1,-2 1-39,-39 24 1,0 0-1,41-23 20,-38 26 0,0 0 1,-2-1-1,-1 0-239,41-27 1,-41 25-1,0 0 237,3 3 0,1 1 0,-2-1 0,1 0-23,37-23 1,3 6 15,-8 0 0,0 0-1,-6-6 1,-6 6-139,1 0 1,-1 2 143,6-3 0,0-2 106,1 2 1,-1 3-94,0-2 0,0 2 27,0-2 1,0-2-11,1 7 0,-5 1-80,4 5 0,-4 1 46,10-1 1,-5 1-3,-7-1 1,2 6-177,-7 0 0,2 1 141,-3-7 0,-3 2 11,4 5 0,-3-5 5,3 4 0,-2-4 105,7-1 0,-7 5-62,1 0 0,-3 6 180,-2-6 0,-2 8-195,-4-2 1,2 4 296,-7 2 0,-1-1-325,-5 1 0,-7 2 194,1 3 1,-8-3-333,2 3 0,2 3 148,-2-3 1,-1 6-339,-11-5 1,4 5 345,-3-5 0,3 7 0,3-4 0</inkml:trace>
  <inkml:trace contextRef="#ctx0" brushRef="#br0" timeOffset="9346">9460 3701 6802,'8'9'128,"3"-3"1,5-4 126,1-2-121,0-8 1,8 5-14,4-9 0,6 0-61,5-5 1,-2 0 92,8 0 0,6-3-39,6-3 1,2 4-14,-3-4 0,5 2 0,7-2 1,8-2-337,3-4 0,5-4 292,1 5 0,9-5-38,-47 16 1,2-1-1,0 0 1,1 0-6,1-2 1,0-1 0,4 2 0,0 0-182,1-4 1,1 0 0,2 0 0,1 0 219,2-3 1,1 0-1,1 0 1,0 0-332,4 0 1,1 0 0,2-2-1,2-1 280,1 0 0,0 0 0,-1-3 0,2 0 30,1 4 0,1-1 0,-2-3 0,0 0-139,4 4 0,1-1 0,-2-3 0,0 0 59,-1 3 1,0 1-1,-3-2 1,-1 0 73,1 1 1,0 1 0,0 1 0,0 0-26,3-2 0,0 0 0,-5 3 1,0 0-4,-4 3 1,0 0 0,3-2 0,0 0 58,-2 2 0,-1 0 1,-2-1-1,0 0-208,-3 1 0,-1 0 1,1-2-1,1 2 167,-2 3 1,1-1 0,2-2 0,0-2 7,-3 2 0,1 0 0,2 1 1,0 0-54,-2-1 0,-1 0 1,0 4-1,-1 0 24,-4-1 1,-1-1 0,6 0-1,-1 0-55,-1 1 1,-1 0 0,3-1-1,-1 1 41,-1 3 1,-1 0 0,-3 0 0,-2-1 12,-3 1 1,0-1 0,2 1 0,1 0-22,-3-1 0,0 1 0,-2 3 0,0 1 81,42-10 1,-4-4-15,-1-1 0,-1 1-63,1-2 0,-3 6 107,-3-6 1,4 6-41,-5-6 1,5 0 85,1-5 1,-1 5-112,-4 0 1,1 2-2,-7-2 0,8-1-31,-3 7 1,-3-6 29,-2 6 0,-4-6 551,-2 6 0,4 0-554,-3 5 0,3 1 88,-10 0 0,4-6-86,2 0 1,1 0 4,-1 5 0,0 1-137,0 0 1,-2 0 92,-3-1 1,1 1-229,-7 0 0,-2 1 476,-10 5 0,-4-3-225,-7 9 0,-7-7 0,1 6 0,2 2 0,2 2 0</inkml:trace>
  <inkml:trace contextRef="#ctx0" brushRef="#br0" timeOffset="10699">10411 3735 7569,'10'-9'-303,"5"1"0,-5 6 504,7-4 1,0 4 3,1-3-152,7 3 0,-4-4 30,8 0 0,-1 0-2,7 6 0,1-5 43,5-1 0,-3-8-46,8 3 1,0-2 111,6 1 0,2-3-86,4 3 1,3-3-12,8-3 1,3 1-235,2 0 1,-1-2 206,8-4 1,2 1 0,9-6 1,4 1-41,-44 13 1,0-1-1,1-4 1,0-1-184,1 3 0,1 0 1,2-3-1,1 0 195,5-1 0,1 1 1,1-1-1,1 0-323,3-2 1,0 0-1,0-2 1,1 2 313,-1 2 1,0 1-1,0-3 1,0 0-116,0 3 0,1 0 0,1-1 0,2 0 10,-1 0 1,0 1 0,2 2 0,0 0 58,-5-2 0,0-1 0,4 3 0,0 0-12,-7 1 0,1-1 1,5 1-1,2 0-51,-5 0 1,0-1 0,-1 1 0,0 0 99,-1-1 0,-1 1 0,0 0 0,1-1-49,2 1 1,0 0-1,-3 0 1,1-1 55,-1 1 1,0 0-1,-3-1 1,-1 1-43,1 0 1,1-1 0,1 1 0,0-2 44,2-1 0,-1 0 0,-1 1 1,-1 1-29,-1-2 1,1 0 0,0 1 0,0 1 0,0 1 0,-1 0 1,3-1-1,1 1-14,-4 0 0,1 0 1,2-3-1,0-1-40,-2 1 1,-1 0 0,1-1 0,-1 1-156,-2 3 0,-1 0 0,-2 2 0,1 1 192,2 0 1,-1-1-1,-4 2 1,0-1 43,4 0 1,1-1 0,-6 0 0,-1 0-49,1 3 1,0 1-1,-2-1 1,-1 1 85,0 2 0,0 0 0,3-2 1,0-1-43,-1 1 0,1-1 1,0-2-1,0-1-19,-3 4 1,-1-1 0,2-2 0,0 0-7,2 2 1,0 0 0,-2-3-1,1 0-2,4 0 1,-1 1 0,-3 1 0,0-1-43,1-1 0,0 1 0,-2 3 0,1-1 50,1-2 0,0-1 1,0 2-1,1-1-46,2 0 1,-1 0 0,2-3-1,0 1 32,-4 1 1,-1 1-1,-1 1 1,0-1 1,-1 0 0,0-1 0,-3 2 0,2-1-6,3 0 0,1 0 1,1-3-1,0 1 5,-2 1 1,1 1-1,-2 1 1,0-1 1,-1 0 1,-1-1 0,-1 1 0,0 0 3,5-4 1,0 1 0,1 2-1,-1 1-12,0 0 1,0-1 0,0 1 0,-1 0 7,-1-3 0,-2-1 0,1 1 0,0-1 32,0 1 0,0 0 0,0 0 0,-1 1-32,1 2 0,0-1 0,-1-1 1,0 0 52,-2 1 1,0 1 0,4-2 0,0 1-23,-4 1 1,0-1-1,3 0 1,-1 0 87,42-9 1,-44 10 0,2 0-95,-2 2 0,0 1 0,-1-4 0,0 1 11,1 2 1,0 1 0,43-14-73,-43 13 0,0 1 0,43-9 71,-43 9 1,0-1-1,43-13-71,-43 14 1,0-1-1,44-16 33,-44 16 0,0 0 1,41-12 16,2 0 0,-2 3 26,3-7 0,-11 6 17,5-1 0,-10 4 19,3 2 0,-7 0 111,2-1 0,-6 1-259,-5 0 0,-3 5 385,-3 1 1,-10 7-1512,4-2 1201,-12 4 0,2 2 0,-7 0 0,0 0 0,-1 0 0,1 0 0</inkml:trace>
  <inkml:trace contextRef="#ctx0" brushRef="#br0" timeOffset="13865">6953 813 7569,'-10'0'-230,"-5"0"156,13 0 100,-6 0 167,8 0 239,0 0-346,8 0 0,3 6 7,12-1 0,4 7 5,8-6-36,7 7 0,2 2-27,8 9 1,2-1 25,3-6 1,11 8-92,7 4 1,7-2-135,-1 1 1,7-1 146,-1 2 1,3 4-239,-9-4 1,3 3 182,3 3 0,-1-1 90,1 1 0,5-6-6,0 0 1,2-1-28,-1 7 1,-47-18 0,2 1 20,1-1 1,0 0-1,1 0 1,0 1-10,42 16 0,-43-16 1,0-1 16,43 18 1,-2-3-32,-9-3 0,4 4 26,-5-4 1,-1 1 113,2-1 1,-8 2-295,2-8 0,2 6 185,-2-6 0,5 6-32,-5-6 1,6 6 40,-6-6 0,2 7-26,-2-1 1,-4 2 23,4-2 1,-10 1-15,-2-7 0,-5 6-53,5-6 0,-7 6 89,2-6 1,1 2-34,-1-2 1,2-3 9,-3 3 0,-1-4-19,7-2 1,-7 0-2,2 1 1,-3-1-5,3 0 1,-4 1 15,4-1 0,-5 2-35,-1 4 1,6-4 22,0 4 1,5-1-35,-5 1 0,5 2 75,-5 3 0,5 3 2,-5-8 1,-3 2-5,-8-2 0,1-4 149,-8 4 0,6-3-124,-6-3 1,7 0 256,-7 1 1,6-1-340,-6 0 1,8 0 244,-2 1 1,4-1-257,2 0 1,0 3-10,0 3 1,6-4-10,-1 4 0,1-4 35,-6-2 1,-6 1 54,0-1 0,-6 0-54,7 1 0,-9-1-19,2 0 1,-3 0 184,-3 1 0,1-3-93,0-3 1,-3 3-18,-3-3 0,4-3-43,-4 3 0,-4-7 3,-2 7 0,2-6-14,-2 5 0,0-7 30,-6 2 0,-5-2-150,-1 1 1,-5-3 74,5 4 1,-5-4-145,6-2 0,-7 0 42,7 0 1,-1 2-678,7 4 489,-1-4 1,-2 7 343,-3-3 0,3-4 0,-5 6 0</inkml:trace>
  <inkml:trace contextRef="#ctx0" brushRef="#br0" timeOffset="15105">11103 640 7239,'8'9'134,"1"5"-29,8-8 1,3 7-24,3-1 0,-2 5-20,8 6 1,-6-2-14,6 8 1,1 0 8,11 5 0,-5 1-9,4 0 0,3 5 15,-3 0 1,8 8-82,-2-2 1,4 1 65,2 4 1,6-4-259,-1 4 1,7 1 249,-7-6 1,3-1-93,-2 1 0,-5-2 42,5 2 1,-4-2-6,-2-3 1,0-3-70,0 8 84,7 0 4,-5-2 0,11 6-46,-7-4 0,0-1 36,-7 1 0,1 0 38,0 6 1,-2-6-83,-4 0 1,2-8 82,-7 3 0,5-5-41,-6-1 1,0-1 2,-5 1 1,-2-6 5,-5 0 0,5-8 7,-4 2 1,2 2 19,-2-2 1,3 8 154,-3-2 0,6 3-158,5 3 0,-4-1-21,5 1 1,3 5 2,2 1 1,-9-1 79,-3-5 1,-3-1-39,4 1 0,-7-6 42,1-1 0,-8-6-60,2 1 0,-3-4 87,-3-2 1,0 0-82,0 1 1,1-1 67,-1 0 1,6 1-72,0-1 1,0 0 1,-5 0 0,-1 1-13,0-1 1,-5-5 12,-1-1-345,1-7 110,-3 11-768,-1-13 680,0 6 1,-6-10 285,3-4 0,-3-3 0,-2-9 0</inkml:trace>
  <inkml:trace contextRef="#ctx0" brushRef="#br0" timeOffset="16282">14440 571 7569,'0'9'-77,"0"7"69,0-7 122,-7 1 19,5-2-75,-6-1 1,8-3 31,0 8 0,0-1-106,0 6 1,0 3 93,0 3 0,0 6-76,0 11 0,0 6 58,0 12 0,0 3-61,0 8 1,0 10-257,0 8 0,-2 1 290,-4 10 1,4-6-49,-3 6 1,1-8 50,-2 3 0,4-5 5,-4-1 1,5-11-25,1-6 0,0-7 40,0-5 0,0-5-21,0 5 0,0-6-65,0-6 1,5 4 31,1-4 0,7 2 25,-1-2 1,-2 6-68,1 0 0,1-4 355,5 10 0,-2-8-405,-3 7 0,1-9 70,-7-1 0,6-9-115,-7 2 1,1-5 80,-6-6 1,0 1 37,0-7 0,0 1-45,0-7 0,0-6 19,0 1 1,0-6-460,0 5 500,0-7 0,0-4 0,0-10 0</inkml:trace>
  <inkml:trace contextRef="#ctx0" brushRef="#br0" timeOffset="17832">14700 3441 7569,'0'-9'859,"0"-7"-818,0-1 0,7-4-52,5-8 1,11 0 67,6-5 1,4-7-16,1 1 0,6-2 61,1 1 1,7 5 57,-2-4 0,4-5-38,2-1 1,7-4-275,5-2 1,3-1 160,2-5 0,-31 25 1,1-1-174,1-3 0,1-1 1,1-1-1,0 1 127,1 0 1,1 1-1,-1 1 1,0 1 47,1-2 0,-1-1 0,0 0 0,0-1-32,0 2 1,1-1-1,0 0 1,0-1 18,2 2 1,0-1 0,-2 3 0,-1-1 24,0-1 1,0-1 0,1 3-1,-1-1-24,-3 1 1,0 1-1,0 2 1,-1 1 2,2-1 1,-1 0 0,33-25 48,2-7 0,2 7 9,-2-7 0,0 8-95,-6-1 0,-2-1-166,-4 6 0,5-9 138,-5 9 0,-3-4 46,-3 4 1,3 2-135,-3 4 1,1-2 147,-6 8 1,-2-1 37,-4 7 0,-6 5 148,-11 0 1,2 2-133,-8-1 0,2 1 492,-2 4 1,-4 3-454,4-3 0,-2-2 230,2 2 0,-1-6-256,6 6 1,-6-5 25,1 4 0,2-4-35,-2 5 0,5-6-99,-4 6 1,4 0-76,-5 5 0,0 3-149,-5 3 0,-7 5 267,1 7 0,-8 0 0,3 0 0</inkml:trace>
  <inkml:trace contextRef="#ctx0" brushRef="#br0" timeOffset="19031">15374 3303 7569,'-11'0'-400,"-1"0"1,6 2 420,-5 4 0,5-4 131,-5 3 0,5-3 535,-6-2-120,8 0-118,-3 0-78,7 0-246,0 0-113,7 0 1,5 0 102,11 0 1,12-7-104,11-5 1,11-5-52,7-6 1,9 2 72,2-8 0,13-2-481,-1-9 1,5 1 446,-46 16 1,0 0 0,0 3 0,0 0-1,6-3 1,0 0 0,-1 0-1,0 0 32,6-3 0,1 0 1,-3 0-1,0 0 0,2 0 0,1 0 0,-1-3 0,1 0-41,2 0 0,1 1 1,1-2-1,-1 2-275,3 2 1,-1 0 0,-1-1 0,1 0 251,3-2 1,1 1 0,-1 1-1,0 0 43,3-2 1,0 0-1,-2 2 1,-1 0-83,0 1 0,1 1 0,-2 1 0,0 1 22,1 0 1,1 0 0,0 1-1,0 0-21,-3-1 0,-1 0 0,1-2 1,-1 0 28,-2 2 0,-1 0 0,-2-2 0,-1 0-145,1-1 0,0 0 0,-4 2 0,1 0 179,3-2 0,-1 0 1,-2 2-1,-2-2 7,2-5 1,0-1 0,-2 4 0,-1 0 43,0-1 0,0 0 0,-2 5 0,0 0-35,2 1 1,0 0 0,-6 1 0,0 0 46,3-1 0,0 0 0,41-19-172,-3 7 1,-7 6 161,1 0 1,-2 6 24,2-5 1,-3 5 0,-3-6 0,-4 6 3,4-6 1,2 2 1,-2-2 1,0-4-111,-6 5 1,0-5 71,1-2 0,4 7-52,1-1 0,0 0 48,-5-6 0,-1 7-48,0-1 0,-2 6 58,-3-6 0,3 6 1,-4-6 1,-1 8 265,1-2 1,-7 4-248,1 1 0,3 7-34,-2-1 1,-1 1 537,-5-7 0,0 7-696,0-1 1,0 1 409,0-7 0,0 1-288,-1 0 1,-1-2 176,-3-4 0,2 1-238,-2-6 1,3 5 104,1-6 1,-1 6 32,-3-6 1,1 8 43,-8-2 1,0 4-68,-5 1 1,-1 7 38,1-1 1,-6 6-35,0-5 1,-8 7-17,2-2 1,2 4-137,-2 2 0,-2-2-546,-9-3 644,3 3 0,-13-6 0,6 8 0</inkml:trace>
  <inkml:trace contextRef="#ctx0" brushRef="#br0" timeOffset="20694">19265 363 7569,'-9'0'-93,"1"0"1198,8 0-214,0 0-780,8 0 1,1 0 2,8 0 0,8 8 32,4 3 1,2 5-69,-2 1 1,9 8 70,-3 4 0,9 5-142,-4 7 0,8-1 116,-1 12 0,2-2-230,3 13 1,6-1 167,0 1 1,7 6-324,-2 1 1,-1-7 278,1 6 1,-7-3 56,2 3 1,-5-2-183,-1-4 1,-2-3 10,-4-8 1,2 0 128,-7 0 0,1-1-13,-2 1 0,-3-6 57,3 1 1,4 1-91,3 9 1,-5-3-3,-2 4 1,-1 1 15,1-1 0,-9-6 31,3-6 0,-5-8-53,0 3 1,2-5 169,-8-1 0,6-3-228,-6-3 1,5 4 349,-5-4 1,1-2-324,-7 1 1,6 1 82,0 6 1,2-1-58,-2 1 1,4 5-28,7 1 0,1 7 27,0-2 1,-1 4 84,1 2 1,-3-2-83,-3-4 1,2 2 129,-8-8 1,0 1-63,-6-7 1,1-1-19,-1-4 1,-2-4-87,-3-8 1,-2-8-293,-5-3-122,-3 4 0,6-10 77,-8 0 397,0-8 0,-15-24 0,-5-5 0</inkml:trace>
  <inkml:trace contextRef="#ctx0" brushRef="#br0" timeOffset="21749">21963 3338 7600,'-10'-10'353,"3"-5"-212,7 3 1,1-3-41,5-3 1,-2-1 61,8-4 1,-1 2-137,6-8 0,3 0 66,3-5 0,-2-7 15,8 1 0,-1-6-10,7 6 1,5-8 0,1 1 1,1-2-89,-2-3 1,-1-2 101,7-4 0,-2 4-89,2-3 1,4-11-175,-4-1 0,-1-4 151,1 4 1,-2 0 49,2 0 0,4-6-82,-4 0 0,4-6 34,2 6 0,-2 0-10,-4 6 1,4-6-109,-4 0 1,-2-5 90,2 5 0,-2-4-31,3 10 0,1-10 49,-8 10 1,0 3-124,-5 9 1,0 5 113,-1 6 0,-1 4-4,-4 7 0,1 6 43,-7 0 0,0 8 10,-5-2 0,-7 10-55,1 1 1,-6 3 19,5-3 1,-5-3 110,5 3 0,-7-5-164,2-6 0,4-2-64,1-4 0,-1-4 65,1 4 1,1-3 22,5-3 1,-5 6 5,-1 1 1,1 6 4,5-1 1,-2 4-24,-3 2 0,1 5-14,-7 1 56,8 7 0,-5 4 0,8 10 0</inkml:trace>
  <inkml:trace contextRef="#ctx0" brushRef="#br0" timeOffset="23062">15443 657 7569,'-17'0'118,"7"0"157,3 0-479,7 0 186,0 0 96,0-8 1,7 7 63,5-5 0,3 4-35,3 2 1,9 0 30,7 0 1,3 2-64,9 4 0,2 5-19,9 12 0,7 4-6,11 8 1,-2 5-249,8 0 0,5 6 186,-40-25 0,0-1 0,5 4 0,0 0-187,1-1 1,0 0 0,0 2 0,1 0 172,5 1 1,0 0-1,-4 0 1,-1 0 29,2 0 0,0 0 0,1-1 0,-1 1-19,0 0 1,0 0-1,0 0 1,-1-2 23,-1-1 0,-2 0 0,-2 2 0,-2-2-172,-1-2 0,0-1 0,2 4 0,1 0 174,-1-1 1,2 0 0,-2-1 0,0 0 0,1 1 0,0 0 1,-3-3-1,0 1-5,3 2 1,0 0 0,-3-3-1,0 0 0,3 3 1,0 0 0,-3 0 0,0 0-7,4 3 0,-2 0 0,39 20 12,-41-23 1,0 0 0,38 22-30,-37-22 1,-1 0-1,40 21 32,-5-4 1,3-3-50,-3 3 1,4-9 27,1-2 0,-5-1-4,0 7 0,-7-6-204,7 0 1,-8-2 167,2 1 0,-10 5 28,-1-4 0,-1-2 4,6 2 0,-5-2 28,-1 1 1,-1 3 149,1-8 1,2 6-104,-7-6 0,6 6-59,-7-6 1,-5 0 5,-6-6 1,0 1 379,6-1 0,-6 0-398,0 0 1,-5-5 310,5 0 1,-8-3-303,3 3 1,-5 3 183,-1-3 0,-1-3-196,1 3 0,-1-3 38,1 3 0,2 3-81,3-3 1,-4-3-3,5 3 0,-5-6 66,-1 5 0,-2-1-37,-5 1 110,5 5 0,-14-13-91,4 9 1,-9-8 204,-3 2-116,-7 3-265,4-7-292,-8 6-408,0-8 885,0 0 0,-8-8 0,-1-1 0</inkml:trace>
  <inkml:trace contextRef="#ctx0" brushRef="#br0" timeOffset="25104">11501 553 7569,'-10'10'-701,"2"-2"594,16-1 286,2-5 1,15 14-97,3-5 1,5-1 55,2 1 0,-1-1-87,1 1 0,7 5-3,4-5 1,-2 5 34,2 1 1,3 2 7,8 4-36,-3-3-153,13 12 0,-5-11 167,7 8 1,0 0-60,0 6 0,6-1 2,0 1 1,6-3 3,-6-3 0,5 4 14,-5-4 1,6 3-269,-6 3 1,8-6 196,-3 0 1,-1-2 62,2 1 0,-2 3-111,1-8 1,-3 8 99,-8-2 0,0-4-181,1-2 1,-1 2 164,0-2 0,2 8-17,4-3 0,-10-1 17,5 2 0,-5-6-2,4 6 0,-2-6 34,-3 6 0,1-6-28,-7 6 0,7-6 6,-2 6 1,-3-6-6,-2 5 1,1-6 18,-1 1 0,-1 2-7,-5-2 0,0 6 4,0-6 1,6 5-15,-1-5 1,1 6-2,-6-6 0,6 0-14,-1-5 1,3 5 21,-3 0 0,-3 0-24,4-6 1,-10 0 126,-2 1 0,-2-7-84,2 1 0,4-1 227,-4 7 0,-1-1-224,1 0 1,0 0 127,6 1 1,0-1-148,-1 0 1,7 1-25,0-1 1,-4 0 21,-3 1 1,-3 5-26,10 0 0,-2 0 23,1-6 0,-3 0-22,4 1 0,1-1-4,-1 0 1,6 0-2,-7 1 0,1-5 15,-6 5 1,5-11-1,1 10 0,-6-3 41,-6 3 0,0 1-43,6-1 0,0 0 4,0 0 1,5-1-4,1-5 0,-4 5 5,-2-5 1,-4 5-3,9 1 1,-3-6-5,-2 1 0,-6-6-16,0 5 1,-2 1-4,3 5 1,1-5 27,-8-1 0,8-1-12,-2 1 0,-2 5 14,2-5 1,1 3-14,4-3 0,-4 4 2,-1-3 1,0 3 6,6 3 1,0-1 4,-1 0 0,1-5 12,0-1 0,-2 1 4,-4 5 1,2-5-20,-7-1 1,5-5-1,-6 5 0,0-1 5,-5 2 0,5 1 12,1-7 0,-1 5-2,-5-5 0,-1 6 16,1-7 0,1 3-117,5-2 1,3-2-30,8 7 0,0-5 97,0 6 0,-3-7 34,-2 7 1,1-6-36,-8 5 0,6-1 20,-6 1 0,1 3-16,-7-9 0,7 3 67,-1-2 0,-5-2-57,-7 7 1,-1-7 86,2 2 1,4-4-104,-4-2 1,-2 0 0,1 0 1,1 0-88,6 0 0,-1 6 64,1-1 1,-6 1-46,0-6 1,-2 0 57,1 0 1,3 2-67,-8 4 1,6-4 48,-6 3 1,6-3-10,-6-2 0,6 0-30,-6 0 0,8 0-2,-3 0 1,3 6-82,-2 0 1,-4 0 7,-8-6 157,0 0 0,-7 7 0,-2 3 0</inkml:trace>
  <inkml:trace contextRef="#ctx0" brushRef="#br0" timeOffset="28506">7662 605 7569,'0'10'-1204,"0"-2"1197,0-8 280,0 0-168,0 7-53,0-5 1,1 6-12,5-8-5,-4 0 1,14 0-4,-5 0 0,10 6 13,2-1 0,8 7 8,-2-6 1,3 7-3,3-1 1,2 3-36,3 2 1,4 1 23,8-1 0,2 6 2,3 0 1,1 2-59,11-2 1,-3-2 54,8 8 0,-4-8-88,-7 2 1,4-4-44,-3-1 0,3-1 78,2 0 0,-5 1 42,-1-1 0,-2 0-5,3 1 0,3-1 6,-3 0 0,1 0 1,-2 1 1,5 5-1,-5 0 1,4 2-9,2-2 0,4-4-19,-3 4 0,8 2 23,-9-2 1,4 0-61,-3-6 0,-1 7 16,0-1 0,6 0-10,0-6 1,0 0 4,-6 1 0,-2-1-8,-3 0 0,1 0 90,-7 1 1,-1-1-66,-5 0 0,0 1 66,0-1 0,6 6-58,-1 0 1,1 0 78,-6-6 1,0 1-59,-1-1 0,1 0 14,0 1 0,0-1-21,0 0 1,-6 0-3,0 1 1,0-1-20,6 0 0,8 1-8,3-1 1,4 0-63,3 0 0,-3 7 77,-4-1 0,3 5 2,-9-5 0,-5 6 31,-6-6 0,-2 2 79,3-2 1,2-3 34,-2 3 0,-3-4-109,2-2 0,-8 0 3,3 1 0,-3-7-4,2 1 1,-3-3-19,3 3 1,-3 1 18,-3-7 0,7 6-94,-1-7 1,6 9 61,-5-3 1,12-1-9,-1 2 1,4-1-59,-4 6 0,0 1 65,0-1 0,-2 0-6,-4 1 1,2-3-4,-8-4 0,0 5 119,-5-5 1,0-1-109,-1 1 1,1-1 9,-1 2 0,-5-3-20,0-3 1,0-4 1,5 4 0,-5 1 0,0-1 0,0 0-6,5-6 1,3 2-10,3 4 0,5-5 12,6 5 1,3-2-102,4 2 0,-6-2 55,0 7 1,-1-5-17,-4 6 1,-5-7 73,-2 7 1,-1-3 4,1 3 1,-3 1-17,3-7 1,-4 2-20,-1-2 0,0-4 50,-1 3 0,6-1-36,1 2 1,-1-4-5,-5 4 1,-1-4 4,1-2 0,5 5 12,1 1 1,1 2-11,-2-3 0,-1-3-3,7 4 1,2-2-97,9 2 1,-7-2 59,8 7 0,-8-5 66,8 5 1,-5-5-42,-1 6 1,0-6 31,0 5 0,0-5-38,0 5 1,-2-5 52,-4 6 0,4-9-34,-4 3 1,-2-4 4,2-2 1,0 6 2,6 0 1,-6-1 3,1-5 0,-1 6-48,6 0 1,-1 2 35,1-3 1,-6-1-27,1 8 0,-1-6 21,6 5 1,-1-1-3,1 1 1,-6 3 7,1-9 1,-1 9 2,6-3 0,-6-3-6,0-2 1,-2 3 1,2 3 0,2-2 16,-8 1 1,7-5-15,-7 5 0,6-5 7,-6 6 1,6-7-7,-5 7 1,-1-6 0,-5 5 1,-1-5-4,1 6 1,1-7-1,5 7 1,-10-6-2,3 5 0,-3-7 2,3 2 1,1 1 0,0-1 1,-1 6-2,1-6 0,-1 5-14,1-5 0,0 7 13,-1-1 0,7-3-29,-1 3 1,0-6 15,-5 5 1,-1-5-3,1 6 1,0-7 21,-1 7 1,-1-8-16,-4 1 0,3 3 9,-3-2 1,-2 5-10,2-5 1,-6 2-42,6-2 43,0-4 2,5 5 0,-5-1-42,0 0 1,0 1 34,5-1 1,-1-4-4,-4 4 1,1 2 3,-7-3 0,6 3-6,-6-2 0,0-4 57,-5 3-54,-1-3 0,0 4 9,1 0 1,-7 0-4,1-6 1,-1 0-2,6 0 1,1 0-21,-1 0 0,0 0-45,1 0 73,-1 7 0,0-5-30,0 4 44,-7-4-29,5-2 1,-11 0-124,8 0 108,-8 0-6,11 0 0,-7 2 12,3 4 1,5-4-39,-5 3 84,5-3 0,1-2-44,0 0 0,0 6 56,1 0 0,-7 0-50,1-6 0,-6 0 139,5 0-124,-7 0-106,4 0 1,-6 0-70,3 0-185,-3 0 363,6 0 0,0 0 0,1 0 0</inkml:trace>
  <inkml:trace contextRef="#ctx0" brushRef="#br1" timeOffset="36083">606 1989 7569,'-2'-18'19,"-4"1"1,-1 0 61,-5 0 1,-3 5 107,3 1 0,-11 7 5,-6-2 1,-3 4-49,-3 2 0,-5 13 37,-1 5 1,-5 11 29,6-1 0,0 11-18,5 1 0,2 2-130,4-1 1,4-3-24,8 8 1,2-5-138,3 5 0,5-6 24,7 6 1,2-7 73,3 1 0,7 2-213,11-1 0,-2-3 99,8-9 0,2 2-92,9-8 0,-2-2 36,8-10 0,-7-3 60,1-8 1,3 0 40,-3 0 0,-2-2 1,-9-4 0,-4-1 74,-8-5 0,1-3-120,-1 3 214,-7 5-102,5-9 11,-13 14-29,13-5 0,-5 7 54,7 0 1,0 5-58,1 1 1,1 8 0,4-3 0,-2 4-8,8 3 0,0-1 10,5 0 0,-1-5-109,-4-1 1,2-1 61,-8 2 0,5-5 51,-4-7 0,-1 0-30,-6 0 0,0 0 162,0 0 0,-5-7 44,0-5 0,-9-3 64,3-3 1,-4 1 4,-2 0 0,0-1-77,0 1 1,-8 0 105,-3 0 0,-6-1-31,-7 1 0,3 0-197,-7-1 1,-1 7 80,-6-1 0,1 7-251,-1-7 0,0 6 13,1-5 0,7 7-9,4-2 0,4 4-506,1 2 0,1 8 38,0 3 601,7 13 0,-13 2 0,4 9 0</inkml:trace>
  <inkml:trace contextRef="#ctx0" brushRef="#br1" timeOffset="36805">1280 2629 7569,'0'-18'134,"0"7"298,0-1-178,0 8-226,0-3-89,8 7 0,-4 2 101,7 3 0,-7 7-128,2 11 1,2-4 72,-2 4 1,5 2-14,-5-2 1,1 0 67,-1-5 1,-2-1-173,8 0 0,-9-5 7,3-1 1,-4-5-163,-2 6 161,8-9 27,-6 5 130,5-8 1,-7-8-60,0-3 0,0 1 89,0-1 0,0-1-77,0-5 1,0 0 132,0-1 1,6 1-64,0 0 0,2-1-27,-3 1 0,-1 2-42,8 3 1,-6-1 36,5 7 1,-5-2-233,5 3 141,-7 3 42,12 2 1,-9 9 3,5 9 1,-3-7 18,-3 1 0,-2-1-44,8 6 0,-7-1 0,7-5 0,-6 3-57,5-8 0,-5-1 42,5-5 17,1 0 13,5 0 0,-5 0 153,-1 0-156,-7-7 1,10-3 342,-9-7-139,1 7 7,-6-5 0,0 11 330,0-8-238,0 9-174,0-5 1,2 8-203,4 0 160,-4 0 1,7 0-305,-3 0 0,-2 0 101,7 0 1,-7 8-259,2 3 1,2-1 409,-2 1 0,7 1 0,-3 5 0</inkml:trace>
  <inkml:trace contextRef="#ctx0" brushRef="#br1" timeOffset="37022">1920 2525 7569,'0'-10'-238,"0"16"549,0 11-174,0 4 0,0 2 6,0 1 0,6 6-79,0-1 0,1 4-106,-1 1 0,-4-1 71,4-4 1,-4 2-284,-2-8 0,6 5 100,-1-4 0,1 4 154,-6-5 0,0 8 0,0-4 0</inkml:trace>
  <inkml:trace contextRef="#ctx0" brushRef="#br1" timeOffset="37249">1920 2542 7569,'18'-33'-315,"-1"5"202,0 3 0,6 15 249,0 4 1,0 4 292,-5 2 1,-1 0-147,0 0-179,0 8 0,-5 4-57,0 11 1,-9-2 43,3 8 1,-4-6-150,-2 5 1,-2-4 69,-4 4 1,3-7-155,-9 3 0,2-5 61,-1-2 1,-5 0-894,5 1 974,-4-9 0,-3 7 0,1-7 0</inkml:trace>
  <inkml:trace contextRef="#ctx0" brushRef="#br1" timeOffset="37838">2180 2750 7569,'11'-2'-245,"1"-4"222,-1 4 0,12-8 115,0 5 0,0 1-95,-5-8 0,1 1 47,4-7-25,-4 1 0,8-2 228,-4-4 1,-4 2-77,4-8 1,2-2 140,-2-9 0,0 3-95,-5-3 1,-1-2-172,0 1 0,-5-5 83,-1 6 0,-7-8-89,2 2 0,2 2-34,-3-3 1,1 7-158,-6-6 1,0 13 25,0-1 1,-2 13 55,-3 3 1,1 3-8,-8 9 0,6 2 25,-5 10 0,-1 6-74,-5 11 0,0 4 26,-1 7 1,1 7 31,0-1 1,0 8 34,-1-2 0,7 4-8,-1 2 1,8-2-13,-1-4 0,3 4 4,2-4 1,2-4-23,3-1 1,5-7 24,7-5 1,3 2-57,3-8 59,-4 0 10,13-6 0,-7-7-85,4-4 1,4-5 9,-4-1 0,3-1-13,3-5 0,0-4 27,-1-7 0,1 0 17,-1-1 1,-5 1 102,0 0 1,-8-1-58,2 1 0,-9-4 50,-3 4 0,-7-4-75,2 9 1,-4-3 185,-2-3 1,-2 7-6,-4-1 1,-4 7 61,-7-7 0,6 8 436,-1-2-419,1 4 0,-7 2-100,1 0 1,5 2-6,1 4 0,7 4-88,-2 7 1,-1 0 68,1 1 1,0 5-142,6 0 1,0 6 51,0-6 0,2 0-107,4-6 0,1 0-5,5 1 0,3-7 70,-3 1 1,5-9-50,6 3 1,-2-4 75,8-2 1,0 0-389,6 0 0,-7 0 411,1 0 0,0-8 0,6-1 0</inkml:trace>
  <inkml:trace contextRef="#ctx0" brushRef="#br1" timeOffset="38063">3321 2386 7569,'-10'-11'346,"5"-1"-86,3 9-217,2-5 1,2 8-44,3 0 0,-1 2 301,8 4-163,-1 3 0,7 8-57,-1 1 1,-6 1-27,1 4 0,-2-4-220,1 4 1,4-3 71,-3-3 0,3 0-346,3 0 1,-1 1 438,0-1 0,0 0 0,1 1 0</inkml:trace>
  <inkml:trace contextRef="#ctx0" brushRef="#br1" timeOffset="38216">3598 2369 7569,'-18'0'0,"1"2"1180,0 4-736,-1 3 0,7 15-257,-1-1 1,1 7-319,-6-1 1,-1 0 130,1 6 0,-8-5 0,-2 13 0</inkml:trace>
  <inkml:trace contextRef="#ctx0" brushRef="#br1" timeOffset="39332">347 3441 7569,'-29'0'0,"0"0"0,2 0 424,-2 0-204,-3 0 0,5 8 362,-8 4-339,8 11 1,-4-4-172,8 4 0,2 4 60,10 2 0,-3 3-322,8 3 0,1-2 152,5-5 0,7 5-47,5-4 0,3-4 92,3-2 0,5-6-199,0-5 1,7 1-6,-1-7 1,-2 0-54,2-6 0,-2-2 25,2-4 0,1-4 97,-6-7 0,-1 0 131,-6 0 0,0-1-88,0 1 1,-1 0 101,-5-1 1,3 7-65,-8-1 229,-1 1-160,-5 1 248,0 2-305,0 8 43,8 0 0,-4 8-9,7 4 0,-5 3 13,6 2 0,-1-5-108,7-1 1,-1 1 85,0 5 1,6 1-68,0-1 0,8-8 74,-2-3 1,2-4-1,-3-2 1,3 0 80,-8 0 1,6-2-57,-6-4 0,0-3 84,-6-8 0,-1-1-92,-5 1 0,-1 0 221,-4-1 0,-4-5-48,3 0 1,-5 0 149,-5 6 0,-5 2-66,-7 3 1,-3-3-117,-3 3 1,-4 4-277,-7 3 1,1-3 86,4 2 1,-3 0-18,3 6 0,2 2 25,-2 4 1,8 6-428,-2 11 1,10-2 189,1 8 1,6-1 262,-5 7 0,7 0 0,-4-1 0</inkml:trace>
  <inkml:trace contextRef="#ctx0" brushRef="#br1" timeOffset="39925">1107 3649 8611,'10'8'95,"-2"1"17,-8 8 0,6 1-89,-1-1 1,7 0 44,-6 1-21,-1 7 0,-5-6-159,0 4 1,6-4 81,0-2 1,0-5-103,-6-1-40,0 1-88,7-2 210,-5-3 70,6-7 1,-8-2-25,0-3 1,2-5-2,4-7 0,-4-1 10,3 1 1,3 0-3,-2 0 1,5-1-4,-5 1 1,6 0 7,-7-1 0,7 1-99,-6 0 65,7 7-10,-3 2 30,-1 8 0,-1 14-1,-8 3 1,0 4-1,0-3 0,0 5-3,0 0 1,0 0-66,0-6 0,2-2 62,4-3 1,-2 3-61,7-3 0,-5-4 50,5-3 0,-5-3 13,6-2 31,-1 0 1,5-2 9,-5-3 0,3-5 107,-9-7 1,9-1-84,-3 1 1,-1-6 128,1 0 0,-5 0-38,6 6 0,-7-1 452,7 1-24,-8 0-87,11-1-322,-5 1 0,1 8 36,1 3 0,-8 6 23,1 6 1,3 3 56,-2 8 1,2 3-1052,-3 3 1,-3-4 414,4 4 0,2 2-547,-3-2 1,3 2 52,-2-2 849,-4-4 0,21 6 0,-4-7 0</inkml:trace>
  <inkml:trace contextRef="#ctx0" brushRef="#br1" timeOffset="40482">1851 3649 7569,'0'17'9,"0"0"1,0 1 137,0-1 0,0 2-108,0 4 0,0-2 107,0 8 1,0-8-206,0 2 0,0-3 57,0-3 48,0 0-6,8 1-126,-6-9 0,7 5 51,-3-9 51,-4 1 0,6-8-127,-8-4 135,0-3 0,5-10-33,1-4 1,6 3 24,-7-3 1,9 2-49,-3-2 1,3 2 41,-3-8 1,5 8-9,-5-2 0,-1 4 83,1 1 127,-7 9-294,12-7 0,-14 16 102,3 0 0,-3 2-23,-2 10 1,2-1 21,4 7 0,-4 5-96,4 0 0,-4 0 49,-2-6 0,0 1-12,0-1 0,5 0-178,1 0 166,8 1-109,-5-1 0,7-5 74,-5-1 0,-1-7 37,-5 2-8,-3-4 0,12-4 82,-8-4 0,1 2-49,-1-7 0,-2-1 136,7-5 0,-5-6-6,6 0 0,-3 0 111,3 5 0,3-5 172,-3 0-278,3 0 1,-3 8 268,-1 3 1,-7 3 166,2 3-470,3 4 0,-7 2 40,4 11 1,-4 11-248,-2 1 1,0 2 90,0-2 0,0 2-544,0 3 0,0 5 584,0-4 0,8 4 0,1 1 0</inkml:trace>
  <inkml:trace contextRef="#ctx0" brushRef="#br1" timeOffset="40891">2664 3683 7569,'-10'0'0,"-3"14"533,7 3-242,0 4 1,6 2-129,0 0-25,0 1 0,0-1-29,0 0 0,0 5-130,0-4 1,6-1-449,0-6 421,7 0 1,-3-1-67,7-5 1,0-3 126,1-8 0,-1-2-142,0-4 0,1-4-1,-1-7 0,0 0 76,0 0 0,1-6 47,-1-1 1,-2-1-11,-3 2 1,1 2 181,-7-8 1,6 8-109,-7-2 1,1 4 415,-6 2-300,0-1 0,0 7 570,0-1-517,0 9 1,-2-3-87,-3 12 0,3 5-206,-4 12 0,4-2 92,2 8 0,0-6-458,0 6 0,2-6 241,4 6 1,3-6 190,9 6 0,7 0 0,1 5 0</inkml:trace>
  <inkml:trace contextRef="#ctx0" brushRef="#br1" timeOffset="41603">3304 3701 7569,'0'-18'0,"0"7"573,0-1-39,0 9-63,0-5-63,0 8-260,0 15 0,0-1-12,0 15 0,5-1-340,1 7 159,8-8 1,-10 4 32,7-8 0,-5 0-100,5-6 0,-5 0-168,6 1 75,-9-1-143,5 0 33,-8-7 327,0-3-111,0-7 38,0-15 0,0 2 47,0-16 1,8 6-1,3-6 0,5 6-104,1-6 1,0 6 79,1-6 0,-1 8-21,0-2 0,0 4 19,1 1 0,-1 9 52,0 3 0,-5 4-60,-1 2 0,-7 2 149,2 4 1,-4 3-27,-2 9 1,0 5 85,0 0 1,0 2-91,0-2 0,0-4-28,0 4 0,6-4-104,-1-1 1,9-7 67,-3 1 0,5-8-184,1 1 0,-5 3 46,-1-2 1,1 0-26,5-6 0,0-6 49,1 0 1,-1-7 63,0 1 1,-5-3 125,-1-3 1,1 1-85,5 0 1,-5-6 95,-1 0 0,-5 0-57,5 5 0,-7 1 215,2 0 1,-4 5-49,-2 1 0,6 5 577,-1-6-191,1 9 43,-6-5-332,0 23 0,0 4-99,0 16 1,0-6-346,0 0 0,0-2 141,0 1 1,6 3-290,0-8 1,7 0 181,-1-5 1,-3-3-436,3-4 1,-1 3-576,7-8-182,-1 7 1300,0-11 0,1 6 0,-1-8 0</inkml:trace>
  <inkml:trace contextRef="#ctx0" brushRef="#br1" timeOffset="41732">3978 3407 7569,'-17'-27'362,"7"10"-330,3 9 1,8 8-149,5 0 116,-4 0 0,14 0 0,-7 0 0</inkml:trace>
  <inkml:trace contextRef="#ctx0" brushRef="#br1" timeOffset="42244">4618 3770 7569,'-27'-15'0,"4"3"0,4-1 873,1 7-534,1 0 0,-2 6-16,-4 0 0,4 2-109,-4 4 0,3 1-110,3 5 33,0 3 1,1-5-61,5 7 1,-3 1-153,9-1 0,-1 6-254,6 0 0,8 0 227,3-6 1,6 6-506,7 0 0,-3 0 278,7-5 0,3-1-468,10 0 797,-5-7 0,14 5 0,-6-5 0</inkml:trace>
  <inkml:trace contextRef="#ctx0" brushRef="#br1" timeOffset="42818">5102 3753 7569,'-17'-12'-178,"0"1"-33,-1 7 84,1-4 0,0 8 446,-1 0 0,-1 8-112,-4 3 1,4 7 89,-4 5 0,4-4-26,1 4 0,7 2-82,-1-2 1,8 0-62,-1-6-201,3 8 1,9-6-148,5 5 0,3-13 144,3-5 1,1-4-21,4-2 0,-2 0-16,8 0 0,-6-8-199,6-3 0,-6-5 41,6-1 1,-6-6-30,6 0 0,-8-6 136,2 6 0,-10-2 68,-1 2 0,-7 6 188,7-1 0,-8 1-51,2 5 46,-5 5-50,-8-1 1,-3 10 160,-7 4 0,5 3-8,1 9 0,7 5 2,-2 0 0,4 2-185,2-2 1,2-4-6,4 4 1,4-4-65,7-1 0,0-7 101,0 1 0,3-9-188,3 3 0,-2-4 30,8-2 1,-8-2 23,2-4 1,2-3 92,-2-8 1,0-3 2,-6-3 0,1-4 19,-1-7 0,-2-1 136,-3 1 0,1-1-61,-7 0 0,0-5-65,-6 0 1,0-6 93,0 5 1,0-7-71,0 2 0,0-4 221,0-2 1,0 0-7,0 1 1,0 12 1,0 5 1,0 10-74,0 1 0,-2 10-25,-4 1 1,4 11-265,-4 1 1,4 9 118,2 14 1,0 4-111,0 8 0,2 7 30,4 4 0,-2 4-15,8 2 0,-7-6-44,7 0 1,-6-2 56,5 2 1,-1 2-106,1-7 0,5-1-185,-5-5 1,-1-3-5,1-3 1,-5 2-77,6-8 423,-9 0 0,13-6 0,-7 1 0</inkml:trace>
  <inkml:trace contextRef="#ctx0" brushRef="#br1" timeOffset="43145">5483 3632 7569,'2'-23'328,"3"-1"1,5 7-355,7 6 1,6 5-214,0-6 1,6 7 3,-6-7 0,6 8 60,-6-2 1,2 5 222,-2 1 1,-2 0-96,8 0 0,-8 0 135,2 0 0,-4 0-24,-1 0 1,-7 0 195,1 0-205,-1 0 26,-1 0 0,-2-2 412,-8-4-311,0 4 1,0-4 59,0 12 0,-2 4-52,-4 7 1,2 0 123,-7 0 0,5 8-10,-6 4 0,8 2-97,-1-2 0,3 2-97,2-8 0,0 5-172,0-5 1,6 6-312,-1-6 0,9-2 223,-3-9 1,-1 3-415,1-3 1,1-4 262,5-3 1,1-3-1029,-1-2 1329,8 0 0,-6-7 0,6-3 0</inkml:trace>
  <inkml:trace contextRef="#ctx0" brushRef="#br1" timeOffset="43273">6053 3234 7569,'-17'-17'0,"0"-1"448,7 9-188,10 1 0,8 10 82,3 4-342,5 3 0,-7 9 0,9-1 0</inkml:trace>
  <inkml:trace contextRef="#ctx0" brushRef="#br1" timeOffset="43568">6140 3874 7569,'17'15'-505,"0"-3"258,1-5 0,-1-1 217,0 0 1,0 0 287,1-6 1,-1 0-148,0 0 0,1-2 68,-1-4 0,-2-4 453,-3-7-198,3 7-175,-5-13 1,5 6 41,-3-12 0,-5 4-152,-7 8 1,0 0 30,0-1 1,-5 1 92,-1 0 0,-8-6-78,3 0 1,1 2-54,-1 9 0,-1-3-129,-5 3 1,5 4-166,1 3 1,-1 3-468,-5 2 0,0 7 348,-1 5 0,1 3-627,0 3 1,0 5 32,-1 0 865,9 0 0,-7 2 0,7 2 0</inkml:trace>
  <inkml:trace contextRef="#ctx0" brushRef="#br1" timeOffset="43942">6520 3562 7370,'12'2'-470,"-1"4"1,-7 0 540,2 11 0,-2-3 457,1 9 1,-3-2-106,4 2-248,4-4 1,-8 12-170,3-8 1,-1 0 69,2-6 0,-2 1 14,7-1 55,-7 0-428,12 0 131,-14-7-26,5-2 0,-5-8 5,4 0 1,-4-8-20,4-4 1,-4-3 217,-2-2 0,5-6-87,1 0 0,8-6 89,-3 6 0,4-6-44,3 6 0,-1-6 331,0 6 1,1 2 38,-1 9 0,-6-1 678,1 7-619,-8 0 1,3 8 63,-7 4 0,0 6-463,0 11 0,0 2 54,0 3 1,6 5-276,0-4 1,2 4 206,-3 1 0,5 1 0,7-1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8.6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20255,'0'27'283,"0"12"-201,0-5 1,0 5 16,0-5 1,0 9-33,0 3 1,0 9-20,0 3 1,0 2 41,0-3 0,0 3-126,0 3 1,0 4 25,0-3 0,0-5-42,0-1 1,0 2 41,0-3 1,0 1-18,0-6 1,0 0 9,0 0 0,0-1 20,0 1 1,0-2-18,0-4 1,0 4 17,0-4 0,0 4-46,0 2 0,0 0 9,0 0 1,0 6-6,0-1 0,0-1-22,0-10 1,0 2-11,0-7 1,0-1 79,0-5-9,0-1 1,0 6 30,0 1 0,0-7-54,0-5 1,0 0-46,0 6 1,0 5 51,0 0 1,0 1-47,0-7 1,0 3 4,0 3 0,0-1-9,0 7 1,0-8 52,0 2 0,0-3-31,0-2 0,0-7 133,0 1-144,0-8 145,0 12-78,0-6 0,0 7 32,0 1-40,0-8 12,0 6-11,0 1-4,0-5-5,0 11 4,0-13-4,0 0 40,0-2 3,0 0-34,0-6 4,0 14-95,0-6 91,0-8 6,0 4-14,0-21 55,0 6-41,0-1-7,0-5 8,0 14-16,0 1 4,0 2-51,0 14 45,0-6 74,0 0-41,0-2 8,0-8-27,0 0 1,0 1-47,0-9-357,0-1 0,0-8 1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5:03.18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18 7569,'0'-10'1695,"0"3"-1480,0 30 1,2-2 74,4 19 1,1-1-172,5 1 0,1-2-125,-7 8 1,2 1 162,-2 4 0,-5-1 38,5-3 0,-4 2-916,-2-2 0,0 3 402,0 1 0,-6-4-185,1-1 0,-1-8 504,6 2 0,-8-3 0,-1-2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5:03.43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1 104 7569,'17'-33'0,"1"4"0,-1 10-169,0 8 169,8 7 0,-4-4 518,8 8-281,-8 0 1,12 8 3,-4 3 0,1 11 87,-1 1 0,2 7-85,-8-1 0,-2 4-61,-9 1 0,-5 1-127,-7 0 0,0-1 121,0 1 1,-7-8-301,-5-4 0,-3-4 93,-2-2 0,-7-1-293,1-5 0,0 3-98,6-9 0,0 1-761,0-6 1183,-1 0 0,1 8 0,0 1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5:03.83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7285,'0'17'199,"0"8"84,0 4 0,0 4-31,0 1 1,5 1 157,1 0 0,6 1-155,-7 4 0,9-3-55,-3 3 0,-1 3-184,1-3 44,-7 8 1,10-12-80,-8 5 0,5-5-198,-5-1 0,2-6 17,-3-1 1,-3-6 39,4 1-156,-4-12 1,0 3 98,4-9 1,-5-1 275,5-9 0,-4 1-71,-2-8 1,0-1 46,0-10 1,8-4-45,3-8 0,5 2-11,1 5 0,0-5 109,1 4 1,5-3-47,0-3 1,0 8 162,-6 4 1,0 6-61,1 5 0,-7 4 64,1 8 1,-3 2-44,3 4 0,1 10-31,-7 7 1,0 7-77,-6-1 1,0 4 2,0 1 1,0 1-310,0 0 1,-2-1 137,-4 1 1,4-3-1332,-4-3 1439,5 4 0,1-14 0,0 6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5:04.24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260 95 7569,'-18'-25'304,"1"13"0,0-5-306,0 11 1,-1 4-65,1-4 1,-2 6 18,-4 6 299,4 4-151,-6 15 1,3-4 500,5 8-362,-4-8 1,19 10-187,-4-8 0,4 5 6,2-4 0,2-1-229,4-6 0,4-2 91,7-3 1,0 1-249,1-7 1,5 0 140,0-6 1,5-2 65,-4-4 0,6-4-59,-1-7 1,-4-2-124,-2-4 0,-2 2 268,2-8 0,-5 6-48,-1-6 0,-2 6 271,-9-6 1,0 8-25,-6-2 248,0 4-284,0 2 1,-2 5 369,-4 0 0,4 11-96,-4 1 1,-1 7 20,1 11 0,-6 1-383,7 4 0,-1-2 101,6 8 0,0-2-391,0 1 1,0 3 165,0-8 0,6 6-206,-1-6 0,9 2 111,-3-2 0,3-4-1185,-3 4 1362,12-3 0,-11-3 0,13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5:04.57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225 18 7569,'-44'-9'0,"4"3"0,9 4 189,2 2-176,8 8 1,2-1 788,7 5-532,8 3 0,-9-11-152,7 8 0,1-7-74,5 7 0,7-3-123,5 3 0,11 1 69,6-7 0,-2 6-84,1-6 0,-1 5 68,2-5 1,2 7-46,-8-1 0,0 3 67,-6 2 0,-1 1-23,-5-1 0,-1 0 162,-5 1 1,-3-1-88,4 0 1,-10 0 67,-1 1 0,-9-1-49,3 0 1,-5-5 107,-1-1 0,-6-5-58,0 6 1,0-8-163,5 1 1,-5-3-205,0-2 1,0 0-343,6 0 0,0 0 116,-1 0 0,7-2 475,-1-3 0,8-5 0,-3-7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5:04.90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1 375 7569,'17'0'-13,"0"0"1,7 0 10,-1 0 0,5-5 103,-5-1 1,6-6-9,-6 7 1,6-9 38,-6 3 0,6-5-33,-6-1 1,6 0-116,-6-1 0,0-1 91,-6-4 0,1 4-15,-1-4 1,-6 4-26,1 1 1,-8-5-106,2 0 1,-6 0 6,-6 6 1,2 5 58,-8 1 0,-1 7-69,-10-2 1,2-1 75,-8 1 0,2 6 185,-2 6 1,-1 13-119,6-2 1,-4 6 241,5 0 1,1 2-32,11 4 1,-3 4-38,9-5 0,-1 3 34,6-2 0,2 2-2,4-8 1,3 6-260,9-6 0,7 0 47,3-6 1,5 0-775,2 1 1,7-9 709,4-3 0,4 4 0,2-1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5:08.82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0 285 7569,'0'-17'54,"0"7"1,0 12 71,0 15 1,0 16 137,0 13 0,2 12-92,4 5 1,-4 18-250,3 5 0,-1-1-84,2-5 0,-4-7 68,4 2 0,1-11 121,-1-7 1,6-7-30,-6-9 1,7-3-61,-2-15 0,-1-2 33,2-9 0,-7-4 33,7-8 1,-1-2-15,7-4 0,-7-11 29,1-12 1,-1-6 84,7-5 1,-1-4-104,0-8 1,1-2-32,-1-4 0,-6 3 37,1-9 1,-3 6 48,3-5 0,-4 9-54,-8 2 1,5 4 188,1 14 0,0 3-60,-6 14 0,0 9-3,0 8 1,0 17-2,0 18 0,0 9-21,0 14 1,0 3-65,0 8 0,2 1-131,4-1 0,3 2-141,9 4 1,5-4-28,0 4 1,5-6-34,-4-6 0,4-5 107,-5-12 1,6-5 252,-6-13 0,6-10-14,-6-13 1,0-5 42,-5-5 0,-3-7 277,-4-11 0,5-12-149,-5-11 1,-1-6 189,1-5 1,1-5-120,5-7 0,-5-6-113,-1 0 1,-5 4 12,6 2 0,-9 4-204,3-10 0,-4 9-217,-2 3 0,-8 7-233,-3-1 1,-2 12-524,1 11 1,-1 1 34,7 10 943,0 8 0,6-1 0,0 7 0</inkml:trace>
  <inkml:trace contextRef="#ctx0" brushRef="#br0" timeOffset="443">1020 1271 7688,'18'-10'193,"-1"4"1,0-3-226,1-3 0,1 2 137,4-1 0,-2-1 17,8-5 0,-2-2-270,2-4 97,3 4 1,-13-12 42,4 8 1,-3 0 19,-3 5 0,-6 1-63,1 0 0,-8 0 79,2-1 0,-6 3-47,-6 3 1,-4-1 18,-7 7 1,-6 0-30,0 6 1,-8 0 26,2 0 1,-3 10-1,-3 7 0,0 2 163,1 10 1,1 2-100,4 9 1,4-3 172,8 3 0,2-1-52,3 1 0,5-5 185,7-1 1,0-1-86,0-10 1,13 6-132,4-6 0,12-6-139,0-5 1,5-9-231,7 3 0,3-4-1407,8-2 1624,0 0 0,0-8 0,0-1 0</inkml:trace>
  <inkml:trace contextRef="#ctx0" brushRef="#br0" timeOffset="2040">2438 994 7569,'0'-17'138,"0"5"85,0 0 1,0 11-29,0 1 0,0 7-68,0 11 0,0 12 56,0 5 1,0 5-161,0 1 1,6 1 68,0 4 0,2-4-208,-3-7 0,3-1 57,4 1 1,3-8 68,-3-4 1,-3-6-40,3-5 1,-1-5-165,6-7 230,1 0 1,1-3-30,4-9 1,-4-1 148,4-16 0,-5 0-67,-7-6 0,5 1 63,-5-1 0,-3 3-76,-3 3 1,-3-2-29,-2 8 1,0 0-94,0 6 1,0-1-198,0 1 0,-2 5-1168,-3 1 1409,3 7 0,-6-11 0,8 5 0</inkml:trace>
  <inkml:trace contextRef="#ctx0" brushRef="#br0" timeOffset="2410">3234 925 7569,'-17'0'-29,"-1"0"1,-5 0 82,0 0 1,0 2 127,6 3 0,0-1 470,-1 8-67,9-8-301,-7 11-95,14-5 0,-3 7-287,10 0 1,1-5 81,11-1 1,-1-1-127,13 1 1,-6 5 19,5-5 0,-1 5 29,2 1 0,2-6-14,-8 1 1,0-1-57,-6 7 0,-1 5 86,-5 0 1,-3 2 58,-8-2 0,0-4 171,0 4 1,-8-4-67,-3-1 0,-7-1 53,-5 0 0,4 1-48,-4-1 1,-2-2 75,2-3 1,-6 1-74,6-7 0,-2 6-313,2-7-195,4 1 0,-6 0-47,8 0-643,7-1 1103,2-12 0,16-3 0,2-7 0</inkml:trace>
  <inkml:trace contextRef="#ctx0" brushRef="#br0" timeOffset="2785">3493 1271 7271,'12'1'-32,"-1"5"1,1-4 353,5 4 1,2-6-126,4-6 1,-1 2-17,6-7 0,-5-1-210,6-5 9,0-8 1,0 4 80,0-8 1,-8 8-88,2-2 0,-4-2 5,-2 2 0,-1 0 82,-5 5 1,-3 1-158,-8 0 0,0 0 23,0-1 0,-8 7-74,-3-1 1,-5 8 58,-1-1 0,0-3 35,0 2 0,-6 2 165,-1 10 0,-4 6-89,5 11 0,-6-2 97,6 8 0,0-1-70,5 7 0,3 5 256,3 1 0,-1 1-88,7-2 1,0-3 63,6 3 1,2-3-212,4-3 0,4-1-201,7-4 1,6 2 23,0-8 0,6-2 82,-6-10 0,10 3-1006,1-9 1030,1 1 0,15-6 0,-6 0 0</inkml:trace>
  <inkml:trace contextRef="#ctx0" brushRef="#br0" timeOffset="3569">5396 1063 7569,'-2'-27'0,"-4"4"0,2 4-91,-8 2 60,1 7 1,-12-4 190,0 9 0,-8-7 189,2 6 0,2 1-135,-1 5 1,6 7-35,-1 5 1,-2 9-1,2 2-71,0 8 0,6-2 7,0 11 1,7-4-115,4 5 1,4-5-100,2-1 1,2-2 76,4-5 1,6-3-127,11-7 1,-2-7 43,8 1 0,-6-8 33,5 1 1,-4-5 39,4-5 0,-6-5 7,1-7 0,2-6 46,-2 0 0,0-6-41,-6 6 0,-2-8 98,-3 2 1,1 2-43,-7-2 1,0 8 169,-6-2-146,0-4 339,0 8-55,0 2 250,0 9 0,-6 35-358,0 8 0,1 5-245,5-11 0,5 2 67,1-8 1,13 5-164,-1-5 0,10 1-259,1-7 0,4-2-871,1-3 1232,1 3 0,7-5 0,3 7 0</inkml:trace>
  <inkml:trace contextRef="#ctx0" brushRef="#br0" timeOffset="4251">6779 665 7569,'0'-44'0,"0"2"331,0 15-109,0 10 1,0 11-58,0 12-111,0 11 0,0 19 97,0 16 1,0 2-42,0 9 0,2 1 24,4 5 0,-4-6-103,3 1 1,3-10 2,-2-2 1,0-2 15,-6-10 0,1 0-111,5-5 0,-4-8 102,4-4 0,-4-4-234,-2-2 92,0-7 82,0-2 102,0-8-56,0-23 0,8 7-114,3-18 1,4-3 58,3-3 1,1-6 0,4 5 0,-2 1 29,8 5 0,-6 8 69,6 4 0,-8 4 33,2 2-50,-4 7 1,-1 6 101,-1 16 1,-8 1-67,-3 16 1,2 0-69,-2 6 0,-1 1 39,-5 4 0,0-3-398,0 3 0,0-3 172,0-3 1,0-1-463,0-4 1,0 2 36,0-8 590,8 0 0,2-6 0,7 0 0</inkml:trace>
  <inkml:trace contextRef="#ctx0" brushRef="#br0" timeOffset="4636">7713 1115 7569,'0'-27'0,"-2"2"459,-4 8-197,-3 7 1,-9-3-53,1 7 0,5 0-37,1 6 0,-1 0-25,-5 0-99,0 0 0,-1 8 21,1 3 0,0 7 77,0 5 1,5 2-118,1 3 1,7 5 60,-2-4 1,4 2-208,2-2 0,0 1 61,0-7 1,2 0-51,4-5 1,-2-7-310,7 1 139,1-8 1,5 3 29,0-7 1,0-7 83,1-5 1,-1-9 25,0-2 1,-5-6 22,-1 6 0,1-8 86,5 2 0,-1-1-73,-5 1 0,4-2 332,-3 8 207,-4-8 163,-1 12-258,-7-6 0,6 17-89,0 8 0,0 8-217,-6 9 0,0 6 87,0 1 1,0 6-139,0-1 1,0-2-101,0 2 1,5-6-264,1 6 1,8-10 53,-3-2 0,5 1-613,1-7 934,0-3 0,8 7 0,2-5 0</inkml:trace>
  <inkml:trace contextRef="#ctx0" brushRef="#br0" timeOffset="4969">8335 907 7569,'-17'-9'425,"0"1"-202,-8 8 0,6 6-80,-4 0 0,3 7-145,3-1 0,0 3 617,-1 2-408,1 8 0,8-6-251,3 5 1,6-7 57,6-6 0,9 3-242,8-8 0,10-1 81,1-5 0,-5 0-43,6 0 1,-7 6 28,1 0 0,-2 7 57,-4-1 1,-9 3 42,3 2 1,-11 1-19,-1-1 1,-3 2 12,-2 4 0,-5-3 213,-1 3 0,-8-10 271,3-1 0,-4-7-188,-3 7 1,1-8-111,0 1 1,-1-1-463,1 2 0,-6-4 189,0 4 1,0-4-435,6-2 240,7 0 347,2 0 0,1 7 0,-3 3 0</inkml:trace>
  <inkml:trace contextRef="#ctx0" brushRef="#br0" timeOffset="5386">8647 579 7569,'0'-17'836,"0"7"-494,7 2 0,-5 10-17,4 4 1,-2 9-146,2 8 0,-4 14 46,3-3-77,-3 13 1,0-9 5,4 8 1,-4 0-12,4 6 0,-3-8-28,3-3 1,-4 1 78,4-2 0,2-1-334,-3-11 1,7 3 80,-6-8 1,5 0-358,-5-5 1,5-1 124,-5 0 0,2-7-323,-2-4 447,-4-4 0,11-4 91,-7-4 1,5-6 68,-5-11 0,8 4-79,-3-4 0,4-4 87,3-2 1,5-3-14,0-3 1,0 8 59,-6 4 1,0 4-11,1 2 213,-9 7 1,1 2-82,-4 8 1,-4 2-4,3 4 0,-8 9 263,-3 8 1,-8 8-146,3-2 0,3 4 36,2 1 0,-1-1-67,1-4 1,0-2-335,6-4 0,2-4-121,4 4 1,5-6-167,12-5 1,4-5 128,8-7 1,0 0-562,-1 0 798,1-7 0,7-3 0,2-7 0</inkml:trace>
  <inkml:trace contextRef="#ctx0" brushRef="#br0" timeOffset="6169">10238 821 7569,'11'-15'-380,"1"3"237,-1-3 1,6 5 153,1-7 1,-1-8 178,0-4-1,6 2 224,0-2-239,1 0 1,-7-5-28,0-1 1,0 1-20,1-1 0,-7 0-77,1 1 0,-8-6 59,1-1 0,-3 1-80,-2 5 1,-2 6 84,-3 1 1,-5-1-180,-7-6 0,-1 6 33,1 1 1,0 6-59,0-1 1,-1 10 106,1 1 1,5 10 38,1 2 0,-1 10-42,-5 13 1,0 14-6,-1 15 0,3 1 175,4 11 1,-3 1-26,8 10 0,1 2-196,5 4 1,0-5 114,0-6 1,2-1 2,3 0 0,-1-6-78,8 1 0,-3-10-128,3-3 0,3-1-75,-3-9 1,-3-1 80,3-5 0,-3-7-507,3 1 0,1-8 31,-7 2 594,8-11 0,-12 0 0,9 7 0,1-12 0,7-3 0</inkml:trace>
  <inkml:trace contextRef="#ctx0" brushRef="#br0" timeOffset="6678">10065 994 7569,'0'-12'177,"0"1"-98,7 7 1,5-4-116,11 8 1,-2 0-4,8 0 0,0-2-27,5-3 1,7 3 0,-1-4 1,8 4-231,-2 2 143,-4 0 1,1-2 96,-9-4 1,1 2-12,-1-7 1,-7 5 4,-4-5 0,-3 7-13,-3-2 1,-6-2-121,1 3 104,-8-1 1,3 4 683,-7-4-39,0 4 702,0-6-991,0 24 1,-5-5 82,-1 12 0,0-3-61,6-3 1,0 2-31,0 4 0,0-2-122,0 8 0,2 0-94,4 6 0,-2-3 95,7-3 1,-5 2-130,6-8 0,-1 0-29,6-6 1,1-5-125,-1-1 1,0-7-43,1 2 0,5-10 94,0-2 1,5-9-21,-4-2 0,6-3 83,-1-8 1,-4-1-31,-2-6 1,2 1 22,-2-1 0,-2 6 9,-9 0 0,1 1 54,-7-7 0,0 8-37,-6 4 0,0 10 196,0 1-1,0 6 53,0-5 85,0 7-226,-8 12 1,6 3-132,-4 12 1,5 2 57,1-2 1,0 6-118,0-6 0,1 6-2,5-6 0,-2 2-232,8-2 1,-3-4-457,3 4 1,5-4 10,0-1 773,1-1 0,7 0 0,-8 1 0</inkml:trace>
  <inkml:trace contextRef="#ctx0" brushRef="#br0" timeOffset="7053">11396 907 7415,'6'18'218,"0"-1"1,0 6-93,-6 0 0,5 6 4,1-6 1,6 6-67,-7-6 1,3 6-10,-2-6 1,-2 0 58,7-6 0,-7-5 117,2-1-243,-4-7 203,-2 4-147,7-8 1,-3-2 17,8-4 1,-7-4-65,7-7 0,-6-2 48,5-4 1,1 2-15,5-8 1,0 2 31,1-2 1,-3-2-18,-3 8 1,7 0 161,-8 6 0,9 0 39,-9-1 101,4 9-221,3 1 1,-3 10-79,-3 4 0,-3 5-18,-3 12 1,-4-2-158,4 8 1,-2-6-426,1 6 1,-3-6 297,4 6 1,-4-6-596,-2 6 1,6-8 88,-1 2 758,9-4 0,3-1 0,10-1 0</inkml:trace>
  <inkml:trace contextRef="#ctx0" brushRef="#br0" timeOffset="7517">12486 907 7569,'-18'-7'356,"1"-5"-223,7 4 0,-5 1-136,4 7 0,-5 0-63,-1 0 1,0 0 152,-1 0 0,1 7 187,0 5 1,-6 3 328,0 3-383,7 7 0,1-4-49,3 8 1,5-6-47,1 5 0,4-4-166,2 4 1,8-7 132,3 3 0,6-5-425,7-2 1,2-2 193,9-3 0,-6-4-302,0-8 0,0 0 157,5 0 1,1-10 3,-1-7 0,-5-2 162,0-10 0,-2 0 96,2-6 0,1 1 16,-7-1 1,2-7-56,-2-4 1,-9 2 172,3-3 1,-5 3-25,-1-2 0,-3-4 51,-8 4 1,0 2 19,0-2 0,0 7 115,0-1 1,-8 5 49,-3 7 0,1 3 163,-1 7 167,-1 9-334,-5 1 0,1 23-349,5 8 1,3 10 87,8 7 1,0-1-111,0 7 1,0 0-34,0 6 1,8-2-24,3-4 1,3 4-5,-3-4 1,5-2 20,-5 2 1,5-7-284,1 1 0,-6-5 142,1-6 0,-6 1-538,5-7 1,-1 6 768,1-6 0,-3 0 0,-8-5 0</inkml:trace>
  <inkml:trace contextRef="#ctx0" brushRef="#br0" timeOffset="7850">12710 890 7569,'18'-15'20,"-1"3"58,8 4 1,-6 7-75,4-5 1,-2 4-277,3-4 1,-5 4 160,4 2 9,-4 0 57,6 0 1,-6 0 298,4 0-229,-4 0 1,-1-2 556,-1-3-180,0 3 4,1-6-222,-9 8 0,1 0 77,-4 0-102,-4 8 1,5 1 69,-7 8 0,0-3-56,0 3 1,0-3 0,0 9 1,0 4 70,0 1 1,0-1-102,0 2 0,0-6-201,0 6 0,0-8 88,0 2 1,2-4-379,4-1 1,2-1 191,3 0 1,4-7 119,-3-4 1,5-4-377,6-2 0,-3 0-475,3 0 1,-4-8 885,-2-4 0,8-3 0,2-2 0</inkml:trace>
  <inkml:trace contextRef="#ctx0" brushRef="#br0" timeOffset="7975">13298 596 7569,'-17'-10'-594,"8"3"-12,9 7 606,9 0 0,8 7 0,1 3 0</inkml:trace>
  <inkml:trace contextRef="#ctx0" brushRef="#br0" timeOffset="8284">13471 1132 7569,'10'17'-41,"5"-7"1,-5 4 149,7-9 1,2 3 52,5-2 1,-5-4-36,4 3 1,-2-1-119,2 2 0,-4-4-161,4 4 146,4-4 0,-6-10 263,8-4 1,-8-3-77,2-2 1,-3-1 236,-3 1 1,-2-6-124,-3 0 0,-5-2-31,-7 2 0,0 4 4,0-4 0,-7 4-44,-5 1 0,-5-5-89,-6 0 1,-2 2-75,-4 9 0,2-1-128,4 7 1,2 0 75,-8 6 0,6 0-102,-6 0 0,6 8-1,-6 4 0,8 3-490,-2 2 1,4 6 259,2 0 1,5 2-566,1-1 1,7-5 888,-2 4 0,12 4 0,3 0 0</inkml:trace>
  <inkml:trace contextRef="#ctx0" brushRef="#br0" timeOffset="8651">14059 942 7569,'10'17'-1104,"3"-5"1135,-7-1 1,2 3 448,-2 9 0,-4-2-161,3 8-210,5-8 1,-8 10-81,4-8 1,1 0 2,-1-6 0,0 0 167,-6 1-161,7-1 1,-3-2-82,8-3 1,-6-4 86,5-8 1,-5 0-141,5 0 0,-5-8 45,6-4 0,-6-3 31,5-2 0,1-3 9,5-3 0,-6 2-3,1-8 0,-1 1 65,7-7 1,-1 0-58,0 1 0,1 7 464,-1 4-116,0 4 115,-7 1 1,-3 11-15,-7 7 0,0 9 114,0 14 1,-7-2-391,-5 8 1,5 0 27,1 6 0,4-6-409,2-1 0,0-1 193,0 2 0,13-4-654,5-8 0,10-5 346,1-1 0,12-7 329,5 2 0,11-4 0,5-2 0</inkml:trace>
  <inkml:trace contextRef="#ctx0" brushRef="#br0" timeOffset="9274">15616 371 7569,'0'-9'542,"0"3"-693,0 12 0,0 5-368,0 12 0,0 4 1386,0 8-516,0 7 1,5 2 17,1 8 1,6 0-119,-6 0 0,1-2-154,-1-4 0,-4 2 18,4-8 0,-2 1-45,1-7 1,-3-5-50,4 0 0,-4-8-126,-2 2 1,0-4-2,0-1 1,-2-7-465,-4 1 123,4-9 276,-5 5 1,7-16 16,0-3 1,7-10 56,5-2 0,3-8 47,2 2 1,8-5-5,4-7 0,2 5 93,-2-5 1,2 5-1,-8 1 1,0 10 142,-6 8 1,0 2 156,1 9 1,-3 4-155,-4 14 0,3 7 28,-8 15 1,5 1-64,-5-1 0,0 7-87,-6-1 1,0 1-22,0-7 1,2-5-197,3 0 1,-1-8-46,8 2 1,-6 0-305,5-6 0,1 4 503,5-9 0,8 3 0,2 3 0</inkml:trace>
  <inkml:trace contextRef="#ctx0" brushRef="#br0" timeOffset="9902">16325 1167 7569,'7'-16'-455,"5"5"225,3-5 0,8 9 149,0-5 1,8-3 232,-2 3 0,-2-3 6,2-2-119,0-1 1,3 1 50,-3 0 0,2 0 193,-8-1 0,0-5-10,-6 0 1,0 0-108,1 6 0,-9-1 7,-3 1 1,-4 0-138,-2 0 1,-8 5-101,-3 1 1,-6 7 53,-7-2 1,0 4-127,-5 2 0,-4 8 46,4 3 0,4 5 64,2 1 1,4 2 122,2 4 0,-1-2-78,1 8 1,7-6 81,5 6 1,3-6-46,2 6 0,2-8-17,3 2 0,11-4-47,7-1 1,8-1-115,-3 0 0,7-7 62,5-4 1,-1-5 54,7-1 1,-6-1-42,6-5 1,-7 0 11,1-11 0,-5 3 115,-6-9 0,1 4-10,-7 2 0,0-2 79,-5-5 1,-3 5-99,-3-4 1,1-2 17,-7 2 1,0 0 9,-6 6 1,2-1 33,3 1 67,-3 8-53,6-7-177,-8 14 0,0 2 10,0 12 1,6 5 27,-1 6 0,7-2-27,-6 8 1,5-6-115,-5 6 1,2-8-10,-3 2 0,-1 2 84,8-2 1,-6 0-129,5-5 0,-5-7-159,5 1 57,-7-9 201,4 5 129,-8-8 0,0-2-73,0-4 0,0-3 18,0-8 0,0-1 105,0 1 0,-6-6-58,0 0 1,-5-2 183,5 2 1,0 2-60,6-8 1,0 6 292,0-6 1,0 8-80,0-2 0,0 4 71,0 1 1,8 9-198,4 3 1,3-2-177,2 2 0,1 1-378,-1 5 0,6 0 209,0 0 1,2 2-661,-2 3 1,-4-3 97,4 4 679,-4 4 0,6-8 0,2 5 0</inkml:trace>
  <inkml:trace contextRef="#ctx0" brushRef="#br0" timeOffset="10286">17449 977 7569,'17'0'0,"0"0"0,1 0 21,-1 0 0,6-2 90,0-4 1,6-2-161,-6-3 1,8-5 73,-2 5 1,1-5-119,-1-1 0,2 0 87,-8-1 1,0 7 167,-6-1 0,-1 1-38,-5-6 1,3-1 55,-9 1-124,1 0 1,-14 1 10,-3 5 0,-6 3 33,-6 8 0,-2 0-20,-4 0 0,-4 6 117,4 0 1,-3 9-105,-3 2 1,0 3 121,1 8 1,7-1 41,4 2 1,6 4 161,5-4 0,-1 1-231,7-1 1,6 2-46,6-8 1,13 6-320,-2-6 0,12 0 150,0-6 0,3-5-850,3-1 479,0-7 251,-1 4 0,7-2-858,-1-1 1004,-7 1 0,-1-6 0,-5 0 0</inkml:trace>
  <inkml:trace contextRef="#ctx0" brushRef="#br0" timeOffset="10783">18434 60 7569,'0'-17'0,"-1"7"0,-5 4 865,4 4-531,-6 10 0,2 9-26,1 12 0,-3 12-109,2 5 1,4 6-434,-3 5 180,-5 5 1,8 1-120,-4 1 1,-1-9-202,1 3 1,0-10-29,6-2 1,0-8 401,0 3 0,0-5 0,0-1 0</inkml:trace>
  <inkml:trace contextRef="#ctx0" brushRef="#br0" timeOffset="10908">18365 1201 7569,'-9'0'-195,"1"0"195,8 0 0,8 8 0,1 2 0</inkml:trace>
  <inkml:trace contextRef="#ctx0" brushRef="#br0" timeOffset="13860">6623 1824 7283,'12'0'234,"-1"0"0,1 0-136,5 0 1,1 0 10,-1 0 0,6 0-9,0 0 1,6-2-49,-6-4 1,6 4 52,-6-3 0,7 1-128,-1-2 1,-2 4 58,2-4 1,0 2-4,5-1 1,1 3 18,0-4 0,5 2-5,0-2 0,1 4-26,-7-3 0,-5 3-10,0 2 0,0 0-22,5 0 1,1 0 60,-1 0 1,1-6-145,0 0 1,-1 0 67,1 6 1,-1 0-29,1 0 1,5-5 105,1-1 0,-1 0 1,-5 6 1,5 0-19,0 0 1,1 0 74,-7 0 1,7 0-45,-1 0 1,0 0-19,-5 0 1,5 0 12,1 0 1,1 0 11,-2 0 1,-3-6-146,3 1 1,2-1 25,-1 6 0,5 0 32,-6 0 0,6 0 24,-5 0 1,5 0-11,-6 0 0,2 0 35,-1 0 0,-3 0-24,8 0 0,-5 0 12,5 0 0,-6-2-8,6-4 1,-6 4 117,7-4 0,-7 5-73,6 1 1,-8-2-33,3-4 0,3 4 5,2-4 1,-4 4-8,-1 2 1,1 0-78,-2 0 1,1 0 78,-7 0 1,7 0-77,-1 0 0,0 0 63,-5 0 0,0 0-9,-1 0 0,1 0 10,-1 0 0,1 0 3,-1 0 0,3 0 6,3 0 1,-3 0 3,3 0 0,2 0-39,-1 0 1,5 0 27,-6 0 1,6 0-23,-5 0 0,5 0 18,-6 0 0,6 0 9,-5 0 0,1 0-16,-2 0 0,-3 0 1,3 0 1,2 0 36,-1 0 1,5 0 2,-6 0 0,3 0 16,-3 0 1,-2 0-37,8 0 1,-5 0-54,5 0 0,-6 0 53,6 0 0,-5 0-62,5 0 1,-8 0 38,3 0 1,1 0-5,-2 0 1,6 0 6,-5 0 1,5 0-2,-6 0 1,6 0 2,-5 0 0,5 0-5,-6 0 0,6 0 14,-5 0 0,5 0-14,-6 0 0,6 0-1,-6 0 0,8-5 12,-1-1 1,-3 0-1,2 6 1,-6 0 29,6 0 0,-7 0 3,1 0 0,-1 0-19,1 0 1,-4 0-8,5 0 0,-3 0-44,3 0 1,-3 0 45,8 0 0,-6 0-29,7 0 0,-1 0-3,6 0 1,-6 0-8,0 0 0,-2 0-2,2 0 0,2 0-2,-7 0 1,1 0 12,-2 0 1,-3 0 2,3 0 1,-4 0 2,-1 0 0,0 0-2,-1 0 0,1-6 1,-1 0 1,7 1 4,-1 5 0,2 0 1,-1 0 0,-5 0-3,5 0 0,1-6-1,-2 0 1,1 0-16,-7 6 1,-5 0 13,0 0 0,-2 0-55,2 0 1,1 0 48,-7 0 0,0 0 0,-5 0 1,-1 0 19,0 0 1,2 0-3,5 0 0,-9 0-17,8 0 0,-13-2 4,7-3-380,-4 3 256,5-6 1,-7 8-192,1 0 1,-10 0 314,-2 0 0,-16 8 0,-11 1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26.52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35 225 7569,'-6'-11'-481,"0"-1"1,0 7 849,6-7 0,-2 2 362,-3-1-440,3 3-156,-6 8 1,8 2-109,0 4 0,0 11 114,0 12 0,0 6-3,0 5 0,6 6-121,0 12 1,-1 11 108,-5 12 1,6 3-313,0 3 1,-3-38 0,0 1 238,-3 2 1,0 0-1,0 5 1,0 0-26,0-3 1,0 1 0,0 2-1,0-1 9,-1-3 1,2-2-1,-1 2 1,2 0-44,3 39 1,-3-7-47,4-10 0,2-8 130,-3-9 1,7-3-264,-6-14 0,5-1 51,-5-5 0,6-9-187,-7-3 1,3-9 130,-2-3 0,-4-5-152,3 6 342,-3-1 0</inkml:trace>
  <inkml:trace contextRef="#ctx0" brushRef="#br0" timeOffset="708">121 173 7569,'-11'-5'-49,"-1"-1"150,8 0 190,-4 6-129,8-8 1,8 7-99,4-5-21,3 4 1,10 0-34,4-4 0,5 4 83,7-4 1,5 5-122,12 1 1,-1 0 110,12 0 1,-1 0-90,12 0 0,-5 0-146,6 0 1,0 0 208,5 0 0,3 0-11,3 0 0,2 0-7,4 0 1,2 0-42,-8 0 1,8 0 41,-2 0 1,-48-3 0,0 0-41,48-3 1,-48 2-1,0 0 56,42-1 1,0-3 7,-5-4 1,-9-1-23,-3 7 0,-4-5 55,-1 5 0,-9 0-85,-3 6 0,-12 0-3,-6 0 1,-5 0-11,-6 0 0,-4 0 45,-8 0 0,-6 0-154,1 0 160,-8 0 407,4 0-545,-8 0-493,-16 0-743,12 0 732,-11-8 592,15 7 0,0-15 0,0 7 0</inkml:trace>
  <inkml:trace contextRef="#ctx0" brushRef="#br0" timeOffset="1057">2923 104 8397,'0'18'112,"0"7"0,0 1 28,0 9 1,0 0-136,0-1 1,0 8-15,0 5 1,5 4 89,1 7 1,0-2 58,-6 7 0,6-5-16,-1 5 1,1-7-116,-6 2 0,0-5 83,0-1 0,0-6-290,0 1 1,0-9 131,0 2 0,0-5-513,0-6 0,0 2 83,0-8 496,0 0 0,0 2 0,0 1 0</inkml:trace>
  <inkml:trace contextRef="#ctx0" brushRef="#br0" timeOffset="1846">121 2024 7569,'0'-10'177,"8"3"0,1 1-21,9 0-78,-1 0 1,8 6 100,4 0 0,11 0-2,6 0 1,10 0-173,2 0 0,7 0 108,-2 0 0,10-2-104,2-3 1,6 3-142,-6-4 1,8 2 128,-3-2 0,5 4 69,1-3 1,1 1 25,-1-2 1,6-2-72,1-3 1,-44 3 0,2 0 5,47-3 0,-2-3-67,2 3 0,-2-5 104,2 5 1,-6 1-133,-11-1 0,3-1 60,-3-5 0,-4 5-36,-2 1 1,-6 5 22,-6-5 0,1 7 9,-13-2 1,3 2-40,-13-2 1,-1 5-81,-5-5 0,-9 4-209,-2 2 1,-11 0-78,-1 0 35,-9-8 1,-3-7 381,-19 5 0,6 4 0,5-5 0,4-8 0</inkml:trace>
  <inkml:trace contextRef="#ctx0" brushRef="#br0" timeOffset="2179">3026 1073 7569,'-9'2'-63,"3"3"1,4 5 387,2 7 0,0 2-41,0 5 1,0 2-133,0 9 1,6 5-17,0 1 1,1 1-95,-1-2 1,-4-3-135,4 3 1,1-3-220,-1-3 1,0-5 310,-6 0 0,8-8 0,1 4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29.51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87 364 7569,'-8'-17'-1029,"-2"-1"1092,-7 1 1,6 2 418,-1 3 1,6-1 102,-5 7-332,7 0 0,-4 4 84,8-3 0,0 3-7,0-6 0,0 23-147,0 8 1,0 16 19,0 7 0,0 10 3,0 1 1,6 16-210,0 2 0,5 2-213,-5 4 0,2-2 189,-2 1 1,-5-1 125,5-4-263,4-4 124,-8 6 0,5-16-23,-7-3 0,2-4 62,4-2 1,-4-10-382,4-7 0,2-3 160,-3-9 1,3 0-465,-2-5 0,-2-9 49,7-3 637,1 2 0,-1 1 0,1-7 0,-1-2 0</inkml:trace>
  <inkml:trace contextRef="#ctx0" brushRef="#br0" timeOffset="840">0 208 7569,'12'-11'319,"-1"-1"-181,1 9 0,7-11 125,4 8-126,4-7 1,13 9 42,1-8 1,13 3 10,-3-3 1,13-1-123,-1 7 1,10-5 71,2 5 1,8-2-211,-2 2 1,1 4 208,-1-3 1,9 1-441,-3-2 0,1 4 264,-7-4 0,-4 4 8,-8 2 1,6 0-27,0 0 1,0 0 62,-6 0 1,-8 0 4,-3 0 1,-1 0-9,-5 0 1,2 0-61,-13 0 1,-1 0 205,-6 0 1,-1 0-180,-4 0 609,-4 0-488,-8 0-3,-7-7 161,-2 5-121,-8-6 978,0 8-1155,0-8 74,0 7-226,0-7 138,0 31 0,0-2-1,0 19 1,0 5 66,0 1 1,0 11-4,0 7 0,0 3-76,0 2 1,0 6-95,0 0 0,0 0 235,0-6 0,0-2-86,0-3 1,1-5 109,5-7 0,-4 0-40,4 0 0,2-6 17,-3 0 0,9-5-1,-3 5 0,-3-6 16,-2 6 0,1-7 37,-1 1 1,2-4 82,-2-1 1,-4 0-385,3-1 1,-1-5 70,2 0 1,-4-8-114,4 2 0,-4-4-541,-2-1 79,7-1 0,-5-6 684,4 1 0,-4-8 0,-2 3 0</inkml:trace>
  <inkml:trace contextRef="#ctx0" brushRef="#br0" timeOffset="1392">0 1869 7813,'18'0'297,"-1"0"0,6 0-87,0 0 1,13 0-24,-1 0 1,11 0-5,0 0 1,12 0 22,5 0 0,5-2 137,1-4-413,8 4 0,1-6 210,9 8 1,1 0 0,5 0 1,-5 0-97,4 0 1,-3 0 83,-3 0 0,-1 6-230,-5 0 1,5 0 50,-5-6 1,-8 0-90,-3 0 0,-6 0 7,1 0 1,-1 0 47,-11 0 0,2-6-70,-14 0 0,-7-6-584,-10 7 270,4-1 0,-10 4 19,0-4 449,0 4 0,-24-5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31.67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53 225 7569,'0'-17'0,"0"5"100,0 1 157,0 7-128,0-4 0,0 10-44,0 4 0,6 5 269,-1 13-163,9 10 1,-5 10-33,9 8 1,-1 10-7,0 7 0,1 2-125,-1 10 1,0 1 147,0 10 1,-5-1-375,0 7 1,-3-8 374,3 2 0,1-5-115,-7-7 0,0 3-106,-6-8 1,0-8-79,0-9 0,5-6 48,1-6 0,0 0-123,-6-11 0,0 1-400,0-13 47,0 0-166,0-5-103,0-1 819,11-29 0</inkml:trace>
  <inkml:trace contextRef="#ctx0" brushRef="#br0" timeOffset="728">1 242 7569,'0'-17'0,"8"2"-2,3 3 1,5-3 31,1 3 1,8 3 250,4-3 0,5 6-64,7-5 0,9 1 9,7-1 1,14-3-38,-2 9 0,12-1-264,0 6 0,5-2 177,7-4 0,1 4-96,4-4 1,-47 5-1,0 0 87,47 1 0,1 0-102,-1 0 1,2 0 71,-7 0 1,5 0 15,-6 0 0,6-5-125,-6-1 1,-2-6 62,-9 7 0,-4-7-3,-8 6 0,-7-1 66,-5 1 0,-5 4 6,-6-4 1,-4 4-77,-7 2 0,-6 0 96,0 0-235,-8 0 127,4 0 429,-16 0-383,7 0-118,-14 0-487,5 0 444,-7 8 53,0-6 57,0 6-36,0-1 93,-7-5 1,5 8-12,-4-4 40,4-4-1,2 13-71,0-6 0,0 11 113,0 3 1,0-2-64,0 8 0,-2 0 50,-4 5 0,4 8-71,-3 5 1,-3 8 83,2 3 0,-1 7-105,1-1 0,4 3 3,-4 2 0,4 0-73,2 0 1,0-7 61,0-4 1,0-5-29,0-1 0,6-2 37,0-4 1,5-2 109,-5-3 0,2-7-79,-3 1 0,-3 0-135,4-7 0,2 3-17,-2-2 0,1-2-104,-1-4 1,-4-2-89,4 8 0,1-2 97,-1 2 1,2 1-122,-2-7 0,-4 6-143,3-6 464,-3 8 0,-2-4 0,0 7 0</inkml:trace>
  <inkml:trace contextRef="#ctx0" brushRef="#br0" timeOffset="1442">278 2058 7569,'17'0'-221,"0"0"0,2-2 221,5-3 0,-5 3 0,15-8 347,1 4 1,3 4-70,14-3 1,-4 3-69,10 2 0,5-6-51,6 0 0,3 0-240,8 6 0,1 0 154,5 0 1,1-5-109,-1-1 0,-5 0 136,0 6 1,-6-2-29,5-4 0,-7 4 6,2-3 1,-4 3-16,-1 2 0,-1-6 34,0 0 0,-8 0-27,-3 6 0,0-5-44,-6-1 1,1 0 5,-12 6 0,5 0-82,-6 0 0,1-6 73,-7 1 0,1-1-13,-1 6 1,1 0-60,0 0 0,-3 0 205,-3 0 1,4 0-242,-5 0 0,-1 0 88,2 0 0,-6 0-191,6 0-39,-8 0 296,4 0-108,-8 0 15,-7 0-6,-2 0 399,-8 0-279,-16 0-165,13 0 0,-15-2-155,13-4-362,3 4 358,-6-13 1,8 5 232,0-7 0,-8 0 0,-1-1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37.84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19151,'0'27'214,"0"6"0,0-7 61,0 9-220,0 0 8,0-8 1,0 5 9,0-3 1,0 4 27,0 1 1,0 3 5,0 3 1,0-3 32,0 3 1,0 2-52,0-1 0,0 5-44,0-6 1,0 8 15,0-2 1,0 4 0,0 2 0,0 0-10,0 0 0,0 5-79,0 1 1,0 2 44,0-3 1,0-3-94,0 4 1,0 1-37,0-1 1,0-2 71,0-10 0,0 2-18,0-8 0,0 6 38,0-5 1,0 5-7,0-6 1,0 0-15,0-5 0,0 0 6,0-1 1,0 1 1,0-1 0,0-5 0,0 0 1,0 0 53,0 5 1,0 1-41,0 0 0,0 5-58,0 0 1,0 6 27,0-5 0,0-1-55,0-5 50,0 7 0,0 0-60,0 4 89,0-3 1,0-3-2,0 0 1,0-5 179,0-6-187,0 0 1,0 11 82,0 0 1,0-5-64,0-6 0,0-6 6,0 6 1,0-6-63,0 5-23,0-6 112,0 10-12,0-13 195,0 14-137,0-14-12,0 6-34,0 0 10,0 2-63,0 8-34,0-1 33,0 1-24,0-8 230,0-2-174,0-8-10,0-7 75,0 5-33,0-5 12,0 7-27,0 0-7,0 1-181,0-1 117,0-7-284,0 5 163,0-13-204,0 5 245,0 1 104,0-6 0,0 6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35.90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243 381 7569,'0'-10'412,"0"3"-61,0 7-151,0 23 0,2 2 111,3 27 1,3-2-15,4 13-194,3 8 0,-5 0 49,7 4 1,-6 8-220,1-2 0,-8 5 300,2-11 1,1 6-76,-1-6 0,0-6-110,-6-6 1,6-7 69,-1 2 1,3-10-365,-2-2 157,-4-8 1,11 2-613,-7-11 514,7 4 1,-11-14-168,4 4 0,-4-4-68,-2-1-359,0-1 781,-8 0 0,-1-7 0,-9-2 0</inkml:trace>
  <inkml:trace contextRef="#ctx0" brushRef="#br0" timeOffset="893">1 191 7569,'2'-17'510,"3"-1"-297,5 9 1,15-5-38,4 8 1,15-5-33,14 5 0,3-5 45,14 5 0,4-6 147,1 7 0,11-3-1730,1 2 1525,8 4 0,-6-5-143,4 7 1,-47 0 0,0 0-66,47 0 1,-2-2 210,2-4 0,-8 4-2,2-4 0,-3-2-96,-3 3 1,-7-1 30,-4 6 1,-4-2-12,-2-4 1,-9 4-15,-8-3 0,-8 3 1,-9 2 1,-3 2-89,-3 3 1,-4-3 71,-8 4 1,-5-2 635,-1 2 1,-5-4-726,6 3 265,-9-3-289,5-2 234,-8 0 49,0 8-174,0-6 76,0 13 1,6-11-63,0 8 1,-1-7 208,-5 7-102,0-8-72,0 11 1,0-11 15,0 7 1,0-5 73,0 6 1,2-6-144,4 5 1,-4 1 61,4 5 1,-4 8-8,-2 4 1,2 3 5,3 3 0,-3 7-93,4 4 1,-2 12 48,2 5 0,-4 12-15,3 6 1,-3 11-293,-2 6 0,-5-4 115,-1-1 1,-6 1-32,7-2 0,1-7 111,9-11 0,1-4 335,11-7 1,-3 2-128,9-7 0,4-2 62,2-10 1,-2 2-39,1-8 0,-1 6 191,2-5 1,4-1-46,-4-5 1,-4-1-68,-2 1 0,2-6-9,-2-1 1,0-6-154,-6 1 1,0-4-167,1-2 0,-7-1 48,1-5 1,-8-1-591,1-5 470,-3-3 1,-6 4 69,-7-12 0,-8 3-107,-16-9 0,-7 6-189,-4-5 0,-14-1-44,-9-5 0,-2 5-138,-10 1 0,-11 1 354,38 5 0,-2-1 0,0-1 0,-1 0-190,-6 4 0,-1 0 0,-1 0 0,0 1 338,-2 1 0,1 2 0,-2-1 1,0 0 26,-2 0 0,1 0 0,1 0 0,0 0 71,1-1 1,1 2 0,1 1-1,1 1-63,3 0 1,1 0-1,7 0 1,1 0-10,-46-3 0,17 0-134,12 0 0,15-6-610,14 0 789,11-7 0,2 1 0,8-7 0,2 2 0,3 4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33.88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69 173 7569,'0'-9'-23,"0"-1"289,0 4 130,0 4 0,0 8-249,0 11 0,2 14-184,4 4 0,-2 15 410,7 13-161,1 4 1,3 10-31,-3 4 0,3 9-199,-3 2 0,3 1 131,2-7 1,-1 6 34,-5 1 1,3-3-77,-8-9 0,5-5 105,-5-6 1,5-9-330,-5-3 1,6-6-39,-7-6 0,7-6-168,-6-11 0,5 2 18,-5-8 0,2-6-789,-3-5-111,5-1 1239,2-11 0</inkml:trace>
  <inkml:trace contextRef="#ctx0" brushRef="#br0" timeOffset="797">0 208 7517,'0'-17'-52,"2"5"97,4 1 0,5 1 105,12-2 0,4-1 90,8 7 1,9-7-98,8 1 1,2 4 130,9 3 0,3-3-99,9 2 0,-2 1-419,7 5 1,7 0 346,5 0 0,6-6-22,-6 0 1,0 0-2,-5 6 0,-1 0-63,1 0 0,-7 0 30,1 0 1,-2 0 19,2 0 0,-4 0-132,-8 0 1,-8 0 73,-3 0 0,-6 0-73,-6 0 1,-10 0 53,-7 0 1,-8-6 17,2 1 1,-3-1 17,-3 6 4,-8-8 272,7 6 0,-14-7-256,3 3-51,5 4 30,0-6 1,1 8-74,1 0 69,-1 0 0,1 2-5,-1 4 0,-1-2-23,1 7 0,-1-7-1,-4 2 0,-4-2 301,4 2-225,-5-4 1,-1 7 148,0-3 0,6-2-48,0 7 0,0-5-4,-6 6 1,0-7-101,0 7 1,0-1-61,0 7 143,0-1 0,0 2 7,0 4 0,0-2-137,0 8 0,6 0 61,-1 6 1,3 7-126,-2 4 1,-4 10 66,3 1 1,3 9-60,-2-3 1,0 4 57,-6 3 0,5-1-76,1 0 1,2-2 53,-2-3 1,3 3-16,9-4 0,-5-3 6,4-3 0,-3-3 19,9-2 0,-4-8 129,-2-3 0,6-5-82,0-1 1,0-3 60,-5-3 0,-1 2-11,0-8 1,-5 8-29,-1-2 0,-1-3-55,2 3 0,3-6-95,-4 6 0,-1-8 163,2 2 1,-3 2-35,3-2 1,1-5-468,-7-7 0,5-5-39,-5 6-373,8-9 0,-11 5 149,9-8 1,-8-2 673,2-4 0,-12-3 0,-4-9 0</inkml:trace>
  <inkml:trace contextRef="#ctx0" brushRef="#br0" timeOffset="1349">225 2006 6797,'17'0'306,"3"6"84,3 0 1,3 0-95,9-6 1,7 0-66,4 0 0,12 0-4,5 0 0,12 0-54,6 0 1,6-2-210,5-4 1,-2 4 202,8-4 1,-2 4-374,2 2 0,-44 0 0,0 0 273,-2 0 0,0 0 1,-1 0-1,-1 0 37,48 0 1,-2 0 80,2 0 0,2 0-31,-7 0 0,-5-5-409,-2-1 0,-11-6 253,6 7 0,-10-3-61,-7 2 1,-5 4-151,-7-4 0,-8-1-159,-3 1 1,-11 0 225,-1 6 0,-8 0-480,2 0 1,-9 0 85,-3 0 540,7-6 0,-9-3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38.3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17 225 8299,'10'23'244,"-4"0"1,-2 8-183,1-2 0,-1-2-83,8 2 1,-3 0 88,3 5 1,3 1-118,-3-1 1,-3 1 100,3 0 0,-2-1-76,1 1 1,3-1-119,-9 1 0,3-6-167,-2-1 1,-4-4-34,3 4 1,-3-6-759,-2 1 1100,0-12 0,-7 4 0,-3-5 0</inkml:trace>
  <inkml:trace contextRef="#ctx0" brushRef="#br0" timeOffset="314">0 208 7569,'27'-17'-37,"6"7"1,-6 1 136,7 3 0,1 4 38,-1-4 1,9 12-91,3 5-28,-4 5 0,2 9 96,-3 4 1,-5 3-145,4 3 1,-3 5 4,-2 1 1,-3 5 104,-3-6 1,-4 6-110,-8-6 1,-1 7 50,-5-7 0,-5 0-71,-12-5 1,-3-1 4,-9 1 0,-7-2-80,-4-4 1,-9-5 75,-2-6 1,-6-1 7,5 0 1,-5-1-128,6-5 0,-1 3 84,7-9 0,1 1-247,4-6 1,4 0 327,8 0 0,0 0 0,-1 0 0</inkml:trace>
  <inkml:trace contextRef="#ctx0" brushRef="#br0" timeOffset="567">1003 606 8500,'0'17'344,"0"8"-152,0 4 0,0 2 0,0-3 0,2 5-119,4-4 1,-4 2 84,4-2 0,1 1-408,-1-7 0,2 6-82,-3-6 1,-3 0-732,4-5 1063,-4-9 0,6 7 0,1-7 0</inkml:trace>
  <inkml:trace contextRef="#ctx0" brushRef="#br0" timeOffset="699">986 329 7569,'8'-9'0,"1"1"0,8 8 0</inkml:trace>
  <inkml:trace contextRef="#ctx0" brushRef="#br0" timeOffset="1080">1401 589 7638,'-12'-10'54,"1"4"0,-1 4 124,-5 2 1,0 6-28,-1 0 1,1 5 162,0-5 0,7 7-454,4-1 75,5 3 1,1 3-30,0-1 1,3-5-168,9-1 1,-1 1 117,12 5 0,2-6 117,-1 1 1,4-2-84,-5 1 0,2 4 2,-2-3 1,-3-2 175,3 1 0,-10-1 42,-1 1 60,-8 5 1,3-7-68,-7 8 1,-2-5 92,-3 0 0,-11-3-91,-7 3 0,-2 3-43,2-3 0,4-5-173,-4-1 1,4 2 139,1-3-944,1 1 914,0-6 0,-1 0 0,1 0 0</inkml:trace>
  <inkml:trace contextRef="#ctx0" brushRef="#br0" timeOffset="1321">1678 173 7808,'0'20'736,"0"3"-599,0-4 1,1 14 83,5-5 1,-4 5 87,4 2 0,2 1-51,-3 5 1,7-5-76,-6 4 1,5 3-206,-5-3 0,7 2 86,-1-1 1,-2-5 118,1 5 1,-1-11-575,1-1 0,3-8-829,-9 2 1,1-4 1219,-6-1 0,8-1 0,2 0 0</inkml:trace>
  <inkml:trace contextRef="#ctx0" brushRef="#br0" timeOffset="1504">1557 606 7569,'0'-17'304,"7"-1"0,3 9-432,7 3 121,8 4 1,-4 2 52,8 0 1,0 0 15,5 0 0,3-6-407,3 0 1,-3 1 140,3 5 1,-3 0 203,-3 0 0,1 0 0,-1 0 0</inkml:trace>
  <inkml:trace contextRef="#ctx0" brushRef="#br0" timeOffset="2007">2075 589 7462,'0'17'-106,"2"0"413,4 0 0,-4 3-64,4 3 0,-4-4-155,-2 4 1,5 2 10,1-2 1,0 0-189,-6-6 0,0 1 30,0-1-50,0 0 1,0-5-54,0-1 148,0-7-10,0 4 1,0-22 59,0-3 0,-6-4 2,0 4 0,1-1 18,5 1 0,2 0-81,3-1 1,-1 1 9,8 0 0,-1-2-181,6-4 0,7 9 67,-1-3 1,0 5-65,-6 1 1,0 1 39,1 4 0,-1 4-22,0-3 0,-5 3-69,-1 2-11,1 0 111,5 0 160,0 0 1,-5 0 221,-1 0-109,-7 0-7,12 0 0,-15 2-31,5 3 0,-4-1 28,-2 8 0,0-6 24,0 5 0,0-5 109,0 5 1,0 1-90,0 5 1,0 1 88,0-1 1,0 0-116,0 0 0,0 1-16,0-1 0,0 0-43,0 1 1,6-7 52,0 1 0,5-7-205,-5 7 1,6-6-287,-7 5-303,9-7-87,-5 11 750,9-13 0,-1 14 0,0-7 0</inkml:trace>
  <inkml:trace contextRef="#ctx0" brushRef="#br0" timeOffset="2158">2490 295 7352,'10'0'-339,"-2"0"0,-1 7 1,3 3-1</inkml:trace>
  <inkml:trace contextRef="#ctx0" brushRef="#br0" timeOffset="2660">2629 191 7569,'9'0'-167,"-1"7"0,-2 3 391,0 7 0,-1 8 359,-5 4 1,6 4-404,0 1-53,7 1 1,-9 5-87,8 1 1,-3 1 116,3-2 0,1-3-186,-7 3 0,6-3 92,-7-3 0,1-1-153,-6-4 1,0 1-113,0-6-88,-8-1 186,-1-6 49,-9-7 104,9-3 1,-5-9-67,9-3 1,-1-5 22,6-7 0,2-1-12,4 1 1,-3-6 20,9 0 1,-1-2-45,7 2 1,5 4-73,0-4 0,0 5 62,-6 7 0,6-3-7,0 9 0,6-3-69,-6 2 1,6 4 24,-6-4 0,2 10 21,-2 2 0,-4 7 11,4-1 1,-9 3 158,-3 3 0,-7 5 73,2 0 1,-4 0 91,-2-6 0,0 0-95,0 1 0,-8-1 4,-3 0 1,-5-1 52,-1-5 1,0 3-33,-1-9 0,-5 1-357,0-6 0,0 0 119,6 0 0,5 0-1192,1 0 678,7 0 555,-4 0 0,8 0 0</inkml:trace>
  <inkml:trace contextRef="#ctx0" brushRef="#br0" timeOffset="2952">3320 571 7569,'0'18'502,"0"-1"0,0 0-268,0 0 0,6 1-62,0-1 0,7 6 58,-1 0 0,3 0-45,3-6 0,-1-5-138,0-1 1,6-1 90,0 2 1,0-5-51,-5-7 0,5 0 25,0 0 1,0 0-52,-6 0 1,0-7 19,1-5 1,-7-3-36,1-3 1,-8 1-55,1 0 1,-3 0 69,-2-1 0,-2 1-542,-3 0 0,1-1 49,-8 1-1145,1 0 1575,-7 0 0,1-1 0,0 1 0</inkml:trace>
  <inkml:trace contextRef="#ctx0" brushRef="#br0" timeOffset="3235">4064 35 7569,'0'-9'1109,"0"1"-498,-8 23 1,6-1-210,-3 14 1,3 7-120,2 5 0,0 8-88,0-1 0,0 3-70,0 1 1,2 1-5,3 0 1,-3-6-84,4 0 0,2-1-76,-2 1 0,-1 2-269,-5-8 1,0 0-581,0-5 0,0-8 417,0-4 1,0 2-1100,0-2 1569,-7 0 0,5-6 0,-6 1 0</inkml:trace>
  <inkml:trace contextRef="#ctx0" brushRef="#br0" timeOffset="3417">3874 519 7569,'0'-17'0,"2"2"588,3 3-224,5 4-137,7 8 1,1-5-200,-1-1 1,8 0 84,4 6 1,-2 0-89,1 0 0,1 0-301,6 0 0,-1 0-974,1 0 1250,-8 0 0,6 8 0,-6 1 0</inkml:trace>
  <inkml:trace contextRef="#ctx0" brushRef="#br0" timeOffset="3782">4272 658 7569,'17'0'-228,"0"0"1,0-6-28,1 0 392,-1-7 1,0 11-47,1-4-56,7-4 1,-4 3 46,8-5 0,-8-1 51,2 7 1,-4-7-20,-2 1 0,1 2 32,-1-1 0,-8 5 10,-3-5-21,4-1 6,-8-5 4,5-1-143,-7 1 0,-7 8-66,-5 3 1,-3 4 80,-2 2 0,-7 0-39,1 0 1,0 2 63,6 4 0,-6 3 28,0 8 1,0 1 57,6-1 1,5 6 153,1 0 1,1 2-129,-2-2 1,5-4 82,7 4 0,0 2-219,0-1 0,2-1 124,3-6 1,5 0-500,7 0 1,8 1 217,4-1 1,6-7-628,5-5 0,2 3 766,4-2 0,4 0 0,-5-6 0</inkml:trace>
  <inkml:trace contextRef="#ctx0" brushRef="#br0" timeOffset="4215">5084 485 7569,'-17'-10'-37,"0"2"-35,-1 8 1,-1 2 188,-4 4 1,2 4 307,-8 7 0,6 0-124,-6 1 1,8 1-132,-2 4 1,12-2-235,5 8 0,4-8 64,2 2 1,0 2-69,0-2 1,8-2 10,3-9 0,10 1-9,2-7 1,6 0 72,-6-6 1,8 0-127,-2 0 1,-2-2-60,1-4 1,-1-5 99,2-13 1,-2 3 80,-4-7 1,-4-1-44,4-6 1,-3 4 78,-3-3 0,-6 1-98,1-13 1,-2 6 2,1-6 1,3-1 39,-9-4 1,7-1 14,-6 0 0,-1 4 244,-5 7 1,0 3-92,0 15 1,-2 2 412,-3 9 1,1 5-221,-8 7 0,7 7-90,-7 5 0,2 11-7,-1 6 0,3 9-28,8 2 0,0 8-121,0-1 0,2 3 107,4 1 1,4 1-298,7 0 1,6 0 84,0 0 0,2-2-1096,-2-4 0,-2-2 1102,8-3 0,-8-5 0,4 6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5.89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0 759 7196,'18'-11'-249,"-1"-1"0,0 1 186,1-7 1,5 1 146,0 0-37,7-8 1,-8 4 34,6-8 1,-5 0-58,6-6 1,-6 1 73,6-1 1,-6 1-94,6-1 1,-8-1 25,2-5 0,-5 3-26,-7-8 0,3 7-3,-9-1 0,1 3 11,-6 3 1,0 7-8,0 4 1,-2 9 121,-4 3 1,-3 7-71,-9-2 1,7 8 58,-1 10 0,1 1-73,-6 16 0,-1 2-18,1 9 0,0 4-14,-1 8 1,3 0-1,4 0 1,3 0 29,8 0 1,0 0-8,0-1 1,2-1-45,4-3 1,9-5 34,8-8 1,8-1-46,-2-4 1,3-4 37,3-8 1,-1-7-88,1-4 1,1-5 80,5-1 0,-7-1-176,1-5 1,0-4 61,-7-7 1,-3-8 32,-2-4 0,-3 2-20,-3-2 1,-2 6 37,-3-6 1,-4 6 83,-8-5 0,0 6-139,0-1 226,0 4 1,0 2-50,0 0 186,0 7-146,-8 2 0,6 16 36,-4 4 1,4 3-93,2 2 0,0 6 6,0 0 1,0 6-101,0-6 0,0 6 65,0-6 0,8 6-185,3-6 0,-1 0-26,2-6 0,-3 1-14,3-1 1,3-6-91,-3 1 0,-3-2 287,3 1 0,-8 4 0,3-5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6.05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35 53 7569,'-17'-27'11,"7"10"-509,2 9 234,8 8 0,2 0 19,4 0 1,-2 0 244,7 0 0,1 8 0,13-6 0,2 5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6.42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173 1 7569,'-23'0'361,"0"0"-226,-8 0 1,12 2-283,-4 4-104,4-4 313,1 13 1,9-6 472,3 9-573,4-1 0,4-2 17,4-3 0,9 1-66,8-7 1,2 8 54,-2-3 0,-4-1 25,4 1 0,2 1-10,-2 5 0,1-5-12,-7-1 1,-6 1 13,1 5 0,-8-5 23,1-1 1,-3-5 71,-2 5 0,-2-1-49,-3 1 1,-5 3 80,-7-8 0,0-1-86,-1-5 1,-5 6-42,0 0 0,-6 0-111,6-6 0,0 0-210,6 0 1,0 0-314,-1 0 649,9 0 0,1-8 0,8-2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6.65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16 7569,'0'-9'244,"0"3"113,0 12 0,0 3-100,0 9 1,0 7 63,0 3 0,6 11-229,-1 1 1,1 8 90,-6-2 1,6-1-73,0 1 0,5-6 84,-5 6 0,7-7-327,-1 1 1,-2-4 151,1-1 1,-5-6-633,5 0 0,-5-6 27,6 5 1,-8-6-844,1 1 1428,-3-4 0,-9-2 0,-3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6.82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52 7569,'7'-17'24,"3"7"-18,7 4 0,8 4-37,4 2 1,4 0 159,1 0 0,3 0-137,3 0 0,4 0-32,8 0 0,-2-1-799,-4-5 839,4 4 0,-6-6 0,8 8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7.2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139 69 7569,'-17'8'-93,"2"-4"200,3 7 0,-1 1-57,7 5 1,-2-1-49,2-5 1,5 4 123,-5-3-240,12 3 0,3 1 67,8-5 0,1-1 18,-1-4 1,0-4 97,1 3 0,-1-5-8,0-5 1,-5 3-36,-1-4 1,1-4 38,5-1 0,-7-5 353,-5-1-247,-3 0 0,-2-1 5,0 1 1,-5 0-36,-1 0 1,-10 1-130,-1 5 1,0-5-61,-6 5 0,-2 1-159,2-1 0,0 7 69,5-2 0,1 4-330,0 2 468,0 0 0,-1 0 0,1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7.64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0 615 7569,'18'-8'0,"-1"7"-101,0-5 0,3-2-153,3 2 0,-4-5 485,4 5 0,-2-5-12,2 5 1,-2-8 16,8 3 1,-8-5-76,2-1 0,2 0-125,-2 0 1,2-1 29,-2 1 1,-4-2-14,5-4 0,-5 2 0,-2-8 0,-5 6-124,-1-6 0,-1 2-46,1-2 1,-3-4 50,-8 5 0,0 1 24,0-2 0,0 6 41,0-6 0,-6 14 74,0-3 1,-7 11 24,1-5 72,-3 8 0,-2 4-81,-1 12 0,1 5 8,0 6 1,0 4-28,-1 8 1,9-1 6,3 1 1,4 1 6,2 5 1,0-3-17,0 8 1,0-2 7,0 3 0,2 1-55,4-8 0,-2 2-146,7-1 0,-1-5-214,1 4 1,3-9 171,-9-2 1,7-2-114,-6 2 1,5 1-661,-5-7 940,0 1 0,1 1 0,3 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39.5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20230,'0'27'277,"0"5"0,0 1-181,0 7 1,0 3 0,0-3 1,0 4-48,0 8 1,0 2-80,0 3 1,0 5-72,0 7 0,0 0 104,0 0 0,0 4-57,0-3 1,0 6 39,0-12 0,0 5-117,0-11-394,0-1 550,0-5 1,0 0-8,0 0 1,0 0-30,0 0 1,0 0 8,0-1 0,0 1-32,0 0 0,0 2-71,0 4 1,0-6 94,0-1-1,0 9 244,0-22 1,0 20-239,0-12 0,0-2 3,0 2 0,0-1 4,0 1 1,0-2-23,0-4 1,0-3 6,0 3 0,0-3 18,0-3 0,0-5 3,0 0 1,0-6 3,0 6 1,0-6-20,0 6 0,0-6 55,0 6 1,0-6-46,0 5 1,0-5 14,0 6-31,0 0 1,0 11-10,0 1-8,0-8-11,0 7 13,0-11 9,0 13 60,0-7 34,0-9 19,0 7-52,0-14 19,0 6-48,0 0 33,0-6-225,0 14 199,0-14-158,0 6 129,0-7-11,0-9 46,0 7 7,0-7-48,0 9 40,0 6-25,0 3 82,0 0-61,0 6 229,0-14-147,0 14-58,0-14-7,0 6-2,0-8-118,0-7 137,0 5-118,0-5 69,0 7 35,0-7-388,0-3 0,0-30 1,0-5-1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7.79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35 7569,'27'-9'223,"5"-1"126,-3 4 0,12 4-479,5-3 0,4 3 163,2 2 0,-1 0-33,1 0 0,-7 0 0,-3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8.57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174 0 7569,'-23'0'191,"-1"0"-191,-6 0 0,11 0 15,-5 0-5,5 8 1,4 2 259,3 7-115,5 0 1,7 0-148,0 1 0,7-1-8,5 0 1,11 1-101,6-1 1,3-6 78,3 1 1,0-2 64,-1 1 1,-1 4-29,-4-3 1,-4-2 113,-8 1 1,-2 1-32,-3 5 0,-4 0-22,-8 1 1,-2-1-13,-4 0 1,-4 0 17,-7 1 0,0-7-115,-1 1 0,-5-6 91,0 5 1,-2-7-364,2 2 0,2-2 120,-8 1 1,8-3-540,-2 4 0,10-4 723,1-2 0,8-8 0,-3-1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8.94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0 278 7569,'18'0'335,"7"0"1,-6-2-213,4-4-84,4 4 0,0-12-39,7 9 1,-5-7 84,0 6 0,-2-5-269,2 5 1,1-7 125,-7 1 0,2-3-49,-2-3 0,-5 7 82,-1-1 0,-2 1-121,-9-6 1,0-1-19,-6 1 1,0 5 84,0 1 1,-2 1 60,-4-1 0,-5-3 4,-12 9 1,2-1 78,-8 6 0,6 0-86,-6 0 0,2 8 155,-2 3 0,-2 4 4,8 3 1,0 1 14,6 4 0,2-2-86,3 8 0,-1-8 9,7 2 0,0 2-56,6-2 1,8 0 49,3-5 1,5 3-122,1-4 0,6 4 62,0-9 0,8 1-252,-2-1 0,1-3 52,-1-3 0,10-4-175,-5 4 364,5-4 0,-5-2 0,1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9.17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53 1 7569,'-10'11'119,"4"1"0,-1-1 248,1 7 0,0 5-100,6 0 1,-6 7 35,1-1 0,-1 6-25,6 5 1,0-3-41,0 3 0,2 2-212,4-1 0,-5-1 62,5-5 1,-2-3-359,2-3 0,-4 2 38,3-8 0,-3 2-217,-2-2 1,0-4 448,0 4 0,0-4 0,0-1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9.59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52 7569,'17'-10'48,"0"5"-48,8 3 0,-3-4-228,6 0 100,1 0 0,8 6 153,3 0 0,-3-2 162,3-3 0,2 3-207,-1-4 1,1 4 26,-2 2 1,-1 0 103,7 0 1,-8 0-64,3 0 0,-11 0 97,-1 0 0,-14 0 149,3 0 64,-5 0-224,-3 0 1,-10 0 112,-12 0 1,-3 6-172,-2 0 0,-6 7 67,-1-1 0,7 1-195,6-1 1,1 3 97,-1-4 1,3 5-173,8 1 40,0 0 1,8 1-44,3-1 1,10 0 14,2 1 0,6-7-52,-6 1 0,6-1 161,-6 6 0,0 3-44,-6 3 1,1-4 58,-1 4 0,-2-4-88,-3-2 298,-4 1 0,-8-1-26,0 0 1,-2-5-120,-4-1 0,-10-7-26,-7 2 1,-5 2 9,5-3 1,-8 1-167,2-6 0,2 0 52,-2 0 1,6 0-228,-6 0 0,10-2 34,2-3 248,0 3 0,15-21 0,-6 3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50.00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87 243 7569,'-2'11'867,"-3"1"-516,3-1 1,-4 1-457,12-1 108,3 1 0,9-1 14,-1 1 1,8-3-69,4 3 1,-2 1-17,1-7 1,-1 0 142,2-6 0,2 0-80,-8 0 1,6-2 100,-6-4 0,-2-3 119,-10-9 1,5 7-106,-5-1 1,-1-5 97,2-6 1,-9 0-101,3 6 1,-4-6 7,-2-1 0,0 1-74,0 6 1,-2-6 48,-4 0 1,-9 0-244,-8 6 0,-6-1 54,6 1 0,-10 2-193,-1 3 0,-1 4-34,-5 8 0,3 0-171,3 0 0,-1 8 29,1 4 1,1 5 465,4 6 0,4-4 0,8 6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50.36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0 777 7569,'27'-18'51,"-4"1"1,4 0 134,2-1 1,-2-5-5,2 0 0,-2 0 182,1 6 0,5-6-102,-4 0 0,-2-6-79,2 6 1,-6-8-241,6 2 1,-8-3 90,2-3 1,-6 1-110,-5-1 0,3-5 4,-4-1 0,-3-1-9,-2 2 1,-4 5 76,-2 0 1,0 3-37,0 9 0,-2 5 137,-4 7 0,-5 7-88,-12-2 1,1 12 191,-6 6 0,-1 11-47,-6 5 1,6 5-75,1 2 0,5 1 51,-6 5 1,9 1 13,3 4 1,2 4-8,9-4 1,0 4 79,6 2 0,2-2-91,4-4 0,4 4-18,7-4 1,0-4-225,0-1 1,1-5 90,-1-1 0,0-1-640,1 1 0,-7-8 115,1-4 0,-8 2 548,1-2 0,5 8 0,0-4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50.51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0 7569,'35'0'1947,"3"0"-2145,8 0 1,0 0-664,12 0 0,2 0 428,-3 0 249,9 0-101,-5 0 1,8 0-1,1 0 1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51.53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0 7569,'9'0'348,"1"8"-62,-4 4 1,-4-1-92,3 6 0,-3-1-11,-2 13 0,6-3 11,0 3 0,5 2-170,-5-8 0,2 6 46,-2-6 1,-2 0-96,7-6 1,-5-1 100,5-5-188,-7 5 1,12-14-4,-5 3 1,4-3-13,3-2 1,-7-7 73,1-5 0,1-9 49,10-2 0,-9-2-92,3 2 0,-3 4 79,3-4 0,-6-2 11,1 1 1,-8 1 2,1 6 1,3 6 7,-2-1-114,0 8-6,-6-3 110,7 7 1,-3 7-11,8 5 1,-6 3 24,5 2 0,-5 1-30,5-1 0,-1 0 35,1 1 1,5 3-41,-5-4 0,5 4 3,1-9 0,0-3-54,1 3 6,7-8 156,1 3 0,5-9-67,-8-3 0,0-5 123,-11-7 0,1-1-81,-1 1 0,1 0 116,-7 0 0,0 5-77,-6 1-176,0-1 1,0-5 61,0-1 1,0 7-116,0-1 1,-6 7-399,0-7 1,1 6 55,5-5 470,0 7 0,-8-11 0,-2 5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51.88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1 190 7569,'0'18'114,"0"-1"23,0 0 1,0-5 145,0-1-232,0 1 0,2 5 125,3 1 0,1-9 0,11-3 0,-1 2-91,13-3 1,-4 1 57,9-6 1,-3-2-150,9-4 0,4-3 78,3-8 0,-3-1-41,2 1 0,-6-2-9,6-4 0,-9 3 87,-3-3 1,-7 4-22,-9 2 0,-9 0-8,-3-1 0,-4 1 67,-2 0 0,-10-1 10,-7 1 1,-8 0-167,-10 0 1,-5 7 85,0 4 0,-2 4-312,1 2 0,5 0 130,-5 0 0,7 6-238,5 0 0,4 7 75,8-1 1,1 3-54,5 2 1,3 3-77,8 3 1,0-2 396,0 8 0,8-1 0,1 7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41.21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20067,'0'34'235,"0"9"0,0-1-151,0 4 1,0-9 17,0-9 1,0 3-11,0 9 1,0-1-41,0 7 0,0 0-7,0 6 1,0 6-99,0-1 0,0 11 67,0 1 0,0 0-123,0 6 0,0-10 111,0-1 0,0-7-21,0 7 0,0-14-72,0 1 0,0-8 74,0 3 0,0-8-66,0 3 0,0 1 48,0-2 0,0 2-1,0-1 1,0-3-9,0 8 1,0 1-3,0 4 0,0 1-6,0 0 1,0 0-9,0 0 1,0-6 11,0 0 1,0-6 8,0 7 0,0-9 129,0 2-76,0-3 2,0 13 0,0-6 9,0 8 1,0-14 5,0-9 1,0 0-24,0 6 1,0-7 12,0 1 1,0 0-96,0 6 1,0 1 77,0 4 1,0-3-83,0 3 1,0-3 63,0-3 0,0-5-7,0 0 1,0-6 7,0 6-8,0-8 47,0 12 177,0-6-152,0 7-23,0-7 8,0 6-23,0-6-15,0 7 0,0 1 9,0-1-10,0-7-18,0-2 9,0-7 59,0-1 6,0 0 62,0 1-99,0-1 2,0 0 2,0 8-3,0-6-89,0 14-21,0-22 16,0 13 62,0-23-424,0 7 0,0-23 0,0-4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52.66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1 398 7456,'9'11'307,"-3"1"1,2-1-8,-3 7 1,1-1-219,-6 0 1,6 6 60,0 0 1,5 0-129,-5-5 1,6 5 10,-7 0-106,9 0 0,-10-6 47,7 1 0,-7-7-435,2 1 88,-4-9 135,-2 5-4,0-8 258,-8-8 0,6-1-21,-4-8 0,4-1 118,2 1 0,8-6-25,4 0 0,3 0-67,2 5 1,2 1-15,4 0 1,-3 0 20,3-1 0,2 9-108,-2 3 0,0-2 55,-6 2 1,6 1-85,0 5 1,2 0 51,-2 0 0,-2 5-10,8 1 0,-6 2 37,6-2 0,-6-4 8,6 3 1,-2-3 103,2-2 0,1 0-111,-6 0 0,4-5 172,-5-1 1,0-6 58,-5 6 18,-1-7 34,-7 3-57,-3-7 0,-9 2 103,-3 3-206,-5-3 0,-7 13-65,-1-4 1,1-2 66,0 3 1,0-1-69,-1 6 0,1 8 52,0 3 0,-1 5-141,1 1 1,2 0 3,3 0 0,-1 6 44,7 1 1,0-1-36,6-6 1,0 0 1,0 0 0,8-1-113,3-5 1,-1 3 45,2-8 0,1 5 3,10-5 0,-4 0 50,4-6 0,-3-2-102,-3-4 0,0-4 137,0-7 1,1 0-18,-1-1 0,0-5 43,1 0 0,-3-7 109,-3 1 1,1 2 66,-7-2 1,5 0-123,-5-5 1,0-1 7,-6 0 0,0 1 0,0-1 0,0 1 78,0-1 1,0 2 4,0 5 1,0 3 334,0 7-299,0 9-77,0 1 1,0 10-16,0 4 1,-2 11 4,-4 12 1,4-2-14,-4 2 1,5-1 20,1 7 1,0 2-10,0 3 1,1-4-43,5 5 0,-4-5-80,4-1 0,-2-1-4,2 1 1,-5-6-154,5 0 0,-2-8-55,2 2 0,-4-4-85,3-2-370,5 1 1,-6-3 701,7-3 0,1 3 0,5-5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53.00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320 18 7569,'-29'-10'143,"0"5"-71,0 3 0,-5 2 158,-1 0 1,2 0 367,4 0 1,-1 2 115,7 3-424,0 5 1,11 1-113,1 1 1,9 0-129,2 5 0,9-2-286,14-3 0,4 3 182,8-3 0,7-3-242,4 3 1,2-3 191,-2 3 1,2 3-121,-7-3 1,5 3 94,-6 2 1,-1-1 247,-11-5 0,-3 9-142,-7-9 50,-1 16 0,-7-15 282,-5 11 0,-5-6-95,-5-6 1,-7 3 80,-11-8 0,-4 5-58,-7-5 0,-1 0-260,0-6 0,1 2-202,-1 3 0,3-3-934,3 4 911,-4-4 248,14-2 0,-6 0 0,8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1:55.934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70 208 7569,'-17'-8'430,"0"-1"-163,-1-1-63,9-5-127,1 13 337,8-6 131,0 8-457,0 15 1,2 5 70,4 14 1,3 10 67,9 8 1,-7 10-154,1 13 1,-1 5-223,6 13 0,1-3 161,-1 8-1859,0 0 1879,-8-43 0,0 1 1,-1-2-1,1 0-46,0 4 1,-1-1-39,1-3 1,-1 0 53,1 9 1,0 1 0,-1-9 0,-1-1-130,-1 7 0,0-1 1,1-8-1,1-2 120,4 48 0,1-15-129,-1-8 0,1-18 38,-7-5 1,1-17 9,-1-1 0,-2-16-962,8-1 2280,-9-11-1681,5 9-133,4-17 583</inkml:trace>
  <inkml:trace contextRef="#ctx0" brushRef="#br0" timeOffset="618">208 0 7935,'0'10'558,"0"-2"-457,0-8-125,8 7 0,-4-5 89,8 4 1,-1-4-81,6-2 1,3 2 134,3 4 0,2-4-34,3 3 0,11 3 63,-5-2-72,13 0-4,-3-6 1,15 5 132,5 1-104,11 0-293,3-6 1,5 6 268,3-1 0,-1 3-15,13-2 1,0-4-41,-46 1 1,0 0 0,0-2 0,0 0 38,0-1 1,-1 0 0,47 0 26,0 0 0,0-6-99,-46 3 0,0 0-1258,44-3 1262,-45 2 0,0 1 0,39 1-99,8-4 0,-7 4-199,1 2 0,-4 8 131,-1 3 0,-7-1 107,1 1-81,0-7 122,-2 11 1,-3-13 26,-6 4 0,-3-4 47,-4-2 1,3 0-14,-9 0-49,9-8 198,-13 6 1,1-11-761,-8 7 386,-7-7 0,3 9 237,-7-8-688,-9 9 640,-1-5 0,-5 8 0,-1 0 0,2 0 0,0 0 0,2 0 0</inkml:trace>
  <inkml:trace contextRef="#ctx0" brushRef="#br0" timeOffset="1287">329 2352 7569,'-9'8'-649,"1"-4"714,8 7 1,2-7 249,4 2 1,9-2 154,8 2-137,8-4-164,-4 5 1,15-7 124,4 0 0,14 0-77,9 0 1,0-6 7,6 1 0,10-3-1480,1 2 1159,12 4 120,-9-5 0,-39 6 0,1 2-103,47-1 1,-47 2 0,0 1-70,1 0 1,0 0 0,0 3 0,0 0 116,0-4 1,0 1-75,44 11-56,-42-13 1,1 0-1,-5 3 1,0-1 234,8-2 0,-1-2-54,43 1 1,-45 0-1,0 0 127,43 0-127,-4-7 0,2-3 58,-4-7 41,-3 0-58,5-1 0,-10 1-314,-3 0 132,-4-1 75,-16 1 0,3 6-525,-12-1 224,3 8 41,-18-3 1,5 7 679,-7 0-669,-8 0 622,5 0-911,-13 0 584,6 0 0,-5-6 0,-1 0 0,-2 2 0,-3 2 0</inkml:trace>
  <inkml:trace contextRef="#ctx0" brushRef="#br0" timeOffset="2159">3771 156 7359,'9'12'262,"-3"-1"0,2 6-152,-2 7 1,5 8-51,-5 3 191,0-1-211,1 16 1,-3-4 53,8 12 19,-1-4-69,-1 13 0,5-5 43,-3 7-1636,3 8 1602,-5-6 1,5 9-92,-3 1-45,3 0 114,-5 13 1,3-8-50,-7 1 34,0-1 15,1 1 0,-5-1-38,4 1 14,-4-8 19,-2-3 0,0-14-2,0-4 1,0-12 224,0-6-374,0-3 140,0-11 0,0-1-181,0-7-12,0-1 178,0 0 1,0-5 836,0-1-869,0-7 140,0 12-339,8-7 200,-6 8 1,5-5-66,-7-1 1,0-5-14,0 6 1,6-6-118,0 5 103,-1-7 1,-3 6 6,4-5 36,-4-3 23,6 6 1,-8-6 58,0 4-75,7-4 69,-5 5 0,6-5-23,-8 4 12,0-4 0,0 7 19,0-3-19,0-4 247,0 6-171,0-24-53,0 13-86,0-20 4,-8 21 62,6-14-14,-5 14 34,7-5 0,-2 1 3,-4 0 122,4 0-139,-13 6 1,7-2 118,-3-3 0,-5 3-54,5-4 0,-5 4 292,-1 2-135,-8 0-57,6 0 0,-14 0 40,4 0 0,-3 0-169,-3 0 1,-7 0-99,-4 0 0,-2 2-234,2 4 212,-4-4 1,11 13 89,-7-3 0,0 3 0,-6 2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1:52.836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122 260 7569,'0'-17'-696,"-8"-1"896,6 9 263,-6-7 0,3 13 51,-1-9-291,0 8 1,6-5 139,0 3-1,0 4-149,0-6-289,0 24 0,0 3-108,0 15 160,0 9-6,0 9 1,0 3-48,0 9 1,0 5 61,0 6 0,6 5-166,0-5 1,1 10 210,-1 1 1,-2 1-248,7 5 1,-8-41 0,-2 0 252,2 1 1,0 0 0,-1 0 0,0-1 19,1 2 1,0-2-1,-1 47-93,0-46 0,1 0 75,-1 44-58,-2-9 1,0-9-101,0-3 0,0-13 101,0-10 0,-2-8-97,-3-10 0,3-7-45,-4-4 1,2-5-207,-2-7 1,-9-3 366,-6-20 0,7 8 0,3 3 0</inkml:trace>
  <inkml:trace contextRef="#ctx0" brushRef="#br0" timeOffset="622">104 104 7569,'8'-9'50,"2"-1"-10,7 4 1,2 2 87,4-7 0,4 1 193,8-1 1,-1 1-49,1 4-173,7 5-25,2-7 1,14 8-25,0 0 73,7 0-273,4 0 0,10 0 207,7 0 1,3 0 19,3 0 0,-2 0-26,8 0 1,-5 0-290,5 0 0,-6 0 451,6 0 0,0-6-194,-46 3 1,-1 0 66,46-2-43,-46 4 1,-1 2 0,39-1-39,3 0 66,-4 0 0,5 0-92,-1 0 0,-6 0 144,-5 0-103,-8 7 0,2-3-92,-12 8 0,-3-7 26,-8 7 0,-8-2-180,-4 1 1,-5 2-630,-6-7 450,-4 8 421,-8-12 1,-5 5-807,-1-7 789,-11 12 0</inkml:trace>
  <inkml:trace contextRef="#ctx0" brushRef="#br0" timeOffset="1264">1 2162 7569,'2'12'-99,"3"-1"128,5-7 90,0 11 0,7-11 191,0 8 0,6-6-65,6 5-100,11-7-59,-11 4 1,23-6 280,0 3-239,0-3-25,15 6 1,-5-8 0,7 0-1036,8 0 1020,-6 0 0,13 6 43,-3-1 0,7 1 84,-1-6-248,11 0 42,-18 0 1,15 0 155,-9 0-145,8 0 50,-5 0 1,5-6-94,-8 1 97,1-9-9,-1 5 1,-7-7-161,-4 5 40,-4-5 1,-2 7-398,0-9 307,0 9 0,-7-5-700,-4 9-27,3-9 574,-15 12 0,10-5-53,-16 7 351,8 0 0,-11 0 0,3 0 0,-3 0 0,-3 0 0,1 0 0</inkml:trace>
  <inkml:trace contextRef="#ctx0" brushRef="#br0" timeOffset="1890">3183 173 7569,'0'-9'73,"0"1"641,0 1-253,0 5 323,0-6-901,0 23 0,5-1-30,1 15 35,0 7 195,-6 8 1,2 16-127,4 3-47,-5 4 144,15 3 0,-9 5-14,5 0 0,3 5-252,-3-5 1,-2 0 177,1-6 1,-5 0 93,5 1 1,-5-1-4,6 0 1,-9 0-242,3 0 206,4-7 1,-8-3 16,4-7-228,-5 0 207,7 0-53,-6-8 1,6-2-68,-8-7 1,0-6 28,0 0 0,0-14-279,0 2 138,0-3 0,0-3-454,0 1-28,0-8 629,0 3-4,0-7 1,0 8 0,0 2-1</inkml:trace>
  <inkml:trace contextRef="#ctx0" brushRef="#br0" timeOffset="2348">2629 2162 7569,'0'-9'-59,"0"-7"0,8 14 114,3-3 1,-1 3 142,2 2 0,-1 0-44,6 0 0,6 0-31,0 0 0,6 0-36,-6 0 0,8 2-8,-2 3 1,4-3-4,1 4 1,6-4 8,1-2 1,1-6-70,-2 0 1,-3-5-108,3 5 1,-3-5-247,-3 5 171,1 0 76,0 6 0,-7-2-752,1-4 842,-8 4 0,12-5 0,-6 7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1:59.152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87 226 7569,'0'-18'-269,"0"1"272,-7 0 20,5 7 1,-12-5 159,9 3 0,-3-3 92,2-2 26,4 7-164,-5-5 1,1 11 137,0-8 12,0 8-138,6-3 0,-6 5 4,1-4-115,-1 4 237,6-6-332,0 24 108,0-5-62,0 22 1,0-4 112,0 11 1,0 6-29,0 12 0,2-2-140,4 7 0,1 8 23,5 10 0,3 5-299,-3 7 1,3-3 340,2 8 1,-8-47 0,0 2 5,0 1 0,-1 1 0,-2-3 0,0 0 261,5 46-1116,1-8 864,-8-39 0,1 0 1,11 37 19,-5 5 1,-1-7-130,1-5 0,-5-4 104,6-8 1,-7-8-12,7-3 1,-8-12-102,1-6 1,3-5 35,-2-6 0,0-4 50,-6-8 0,2-5-570,3-1 1426,-3-7-1136,6 4-14,-8-8-271,0 0 582,-8-8 0,-1-9 0,-9-10 0</inkml:trace>
  <inkml:trace contextRef="#ctx0" brushRef="#br0" timeOffset="604">122 87 7569,'0'-9'789,"2"-1"-470,4 4 1,-2 3-87,7-9 1,1 6 48,5-5 0,6 5-52,0-6-54,8 9-33,3-5 0,5 8-117,7 0-9,8 0 1,1 8-123,9 3 84,7-3 0,0 7 135,4-3-1676,11 3 1524,-5 2 1,-28-8 0,2 0 45,-4-1 0,1 1-85,6 0 1,0-1 86,-6 1 1,1 0-1,9-1 1,1-1 88,-2-1 1,-1-1-98,3 4 0,-1-2 6,-1-6 1,-1 0-1,1 3 1,-1-1 110,1-2 1,-1-2 6,1 1 1,-1 0-913,1 0 1,0 0 821,-1 0 1,1 0-11,-5 0 1,1 0 0,1 0-1,-1 0-505,-5 0 1,0 0 443,2 0 0,0 0 1,40 0 72,4 0 27,-12 0-160,-1-7 30,-14 5 1,6-8-22,-8 4-53,-8 4 608,-1-13 0,-10 13-1166,-4-4 315,-4 5 175,-7-7 634,-8 6-872,-2-6 0,-14 8 1368,1 0-1822,-1 0 899,-22 12 0</inkml:trace>
  <inkml:trace contextRef="#ctx0" brushRef="#br0" timeOffset="1276">295 2353 7569,'10'0'730,"-3"0"0,1 0-680,3 0 1,5 0 14,1 0-21,8 0 0,2 0 60,8 0 1,7 0-207,4 0 89,4 7-645,2-5 775,7 14 0,5-7-20,11 9 0,5-7-110,13 1 1,-43-7 0,1-1 70,4 2 0,0 0 1,1-2-1,-1-1 47,0-2 1,0-2-1,1 1 1,1-1 4,4-2 0,-1 0 1,0-1-1,0-2-20,-3-2 1,1-1 0,1 3 0,1 0-99,-2 1 1,-1-1 38,-1 0 0,0 0 0,0-2 0,-1-1 0,-3 0 0,0-1 34,0-2 1,0 1 0,46-8-35,-49 7 1,0 0 0,41-7-115,2 2 1,-11 0 97,-6-1-178,-4 1 95,-10 0 0,-1 5-412,-8 1 262,0-1 113,-8-5 0,-2 5-874,-7 1 484,-1 7 77,-7-4 1,-2 8 0,-7 0 417,-1 0 0,-2 0 0</inkml:trace>
  <inkml:trace contextRef="#ctx0" brushRef="#br0" timeOffset="2154">3736 53 7569,'0'9'0,"0"7"0,0-12 0,0 9 168,0 6 1,0 6-83,8 10 1,-4 7 144,7 4 1,-5 6-199,6 6 1,-7 3-76,7 8 0,-6-3 129,5 3-102,-7-4 0,9 18 106,-7-8-496,0 0 518,-6-6 0,2 0 21,4 0 1,-4 0 10,3 1 1,-1-9-149,2-3 0,-4 1 92,4-1-391,-4 0 160,-2-14 99,7 6 0,-5-14 439,4 5-586,-4-13 664,6 5-739,-6-14 220,5 6-156,-7-7 435,0-9-375,0-1 50,0-1 0,0 3 30,0 7 1,0-5-14,0-1 1,0 7 9,0 5 0,0 2 2,0-2 0,0-4-2,0 4 1,0-4 5,0-1 1,0-7 156,0 1-116,0-8 0,0 5-58,0-3 20,0-4 501,0 6-412,0-1 68,0-5-87,0 13-9,0-13 0,2 8 78,4-4-73,-4-4 4,5 5 3,-7 1 13,0-6 95,0 6 1,-1-20-151,-5 1 0,2-7 9,-8 13 0,1-3-7,-6 2 0,-3 4 68,-3-4 1,-4 5-3,-7 1 0,-3 0 21,-3 0-54,-4 7-3,-16 3 0,5 5-473,-9-3 0,6 1 465,-5-7 0,0 0 0,-7-6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2:29.558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16 166 7569,'0'-17'445,"0"0"-130,0 7 91,0-5 99,0 13-236,0-6 0,0 21-46,0 5 0,0 11-83,0-1 0,-2 11-122,-3 1 0,3 8-42,-4-2 1,6-1-194,6 1 1,-3-8 116,9 2 0,0-5 47,5-6 1,0-4-122,0-8 0,-5-2 38,-1-3 0,1-4-46,5-8 0,-5 0 66,-1 0 1,-1-2-31,1-4 1,3-6 103,-8-11 1,7-3-10,-1-9 1,-3-2 91,3-3-115,-1 4 24,7-14 0,-1 11 114,0-7 0,1 0 27,-1-6 1,-6 8 124,1 4 0,-6 5-77,5 6 0,-7 10 117,2 7 1,-2 10-152,1 2 0,-3 10-30,4 13 1,-4 10-81,-2 7 8,0 8 1,0-4-212,0 8 124,0 0 1,2 6 0,4-1 0,3-5-120,9-6 1,-1-7 110,0 1 1,6-9 20,0-2 0,8-16 77,-2-1 1,-2-8 110,2-4 1,-3-2 42,3-4 0,4-11-102,-4-12 0,-4-4 366,-2-1 1,-4-1-74,-2 0 0,-7-5 54,-4 0 0,-4-3-205,-2 3 0,-8-4-205,-4-8 1,-3 2 13,-2 4 1,-1 4-174,1 7 0,-4 8-1413,4 4 713,-4 4 216,19 9 648,-6 3 0,8 7 0</inkml:trace>
  <inkml:trace contextRef="#ctx0" brushRef="#br0" timeOffset="424">1037 547 7569,'0'11'492,"0"1"1,0-7-326,0 7 0,7-2-125,5 1 1,3 3 92,2-9 0,3 7-21,3-6 0,-2 1-170,8-1 1,-8-4 114,2 4 1,-4-4 23,-2-2 30,8 0 0,-5-8 5,3-4 0,-10 3 13,-1-3 0,-9 1 4,3-6 1,-4-1 26,-2 1 0,-2 0 108,-4-1 1,-3 1-118,-8 0 1,-1-1 24,1 1 0,0 0-234,-1 0 47,1 7-161,0-5 0,-2 13-178,-5-4 1,5 4 114,-4 2 0,6 2-190,5 4 1,-1 3 73,7 9 349,-7-1 0,3 0 0,-7 0 0</inkml:trace>
  <inkml:trace contextRef="#ctx0" brushRef="#br0" timeOffset="1023">1486 443 7569,'0'-10'881,"8"3"0,1 9-211,9 3-326,-9 5-132,7 7 0,-9 0-13,5 1 1,1 5-106,-7 0 0,6 8-135,-7-3 0,7-3 26,-6-2-206,-1 4 1,-3-7-736,4 3 493,-4-12 193,6-3 1,-8-10 74,0-4 0,0-3 80,0-9 1,-6-1 118,0-4 1,0-2 232,6-4 1,-5-2-60,-1 8 0,0-5 82,6 5 0,0-6-25,0 6 1,2 0-25,4 5 1,-2 7-233,7-1-38,8 8-49,1-11 1,7 13-279,-4-4 0,-2 4 86,8 2 0,-3 0-212,3 0 1,2 0 178,-8 0 0,6 0-53,-6 0 0,0-5 362,-6-1 1,-1-8-54,-5 3 1,-3-4 41,-8-3 92,0 1 22,0-8 1,0 6 188,0-4 0,0-2-42,0 2 1,0-2 164,0 2 1,0 3 36,0-3 1,0 10 137,0 1-71,0 1-96,0 1-103,0 3 101,0-1-161,0 6 1,0 8-48,0 11 0,0 12-42,0 0 1,0 5-62,0 7 1,0-3 13,0 8 0,0-6-149,0 7 1,0-7-2,0 6 33,0-8 0,0 5-418,0-9 295,0 1 0,0 0-159,0-1 0,2-5-277,4 0 1,-4-8-410,3 2 142,5-4 0,-6-3 217,7-5 626,-7-3 0,12-8 0,-7 0 0</inkml:trace>
  <inkml:trace contextRef="#ctx0" brushRef="#br0" timeOffset="1268">2282 339 7569,'-18'8'338,"-1"3"122,-4 12 1,2-3-118,-8 3 0,2 4 32,-2 1 0,4-3-117,8-2 1,2-3-35,3-3 1,-1 0-98,7 1 0,0-1 56,6 0 1,0-5-61,0-1 0,2-1-28,4 1 1,5 3-175,13-8 1,-3 5-102,7-5 0,1 0-240,6-6 0,-6 5-86,0 1 1,-1 0 229,7-6 0,-6 0-718,0 0 0,-8 0 994,2 0 0,-4-8 0,-2-1 0</inkml:trace>
  <inkml:trace contextRef="#ctx0" brushRef="#br0" timeOffset="2135">2437 616 7569,'12'0'0,"-1"0"0,1 0 323,5 0-185,0 0 0,1 0-22,-1 0 21,0-8 1,6 6 0,0-4 1,6 3-138,-6-3 0,2-2 91,-2-3 1,-2-5 39,8 5 0,-8 1-37,2-1 1,-5-1-112,-7-5 0,3-1-31,-8 1 0,-1 0 79,-5 0 0,-2 1-124,-3 5-27,-5-5 156,-15 14 1,6-11-6,-4 7 1,-2 0-58,2 6 1,-2 0-121,2 0 0,3 8 146,-3 4 1,6 3-3,6 2 1,-5 6 106,5 0 0,3 6-55,2-6 0,4 6 61,2-6 0,2 6-135,4-6 1,4 6 0,7-6 0,6 0 32,0-6 1,8-7-6,-2-4 1,1 1-27,-1-1 1,4 0-114,-4-6 0,1-2 66,-1-4 0,2-2 48,-8-3 1,0-4 120,-6 3 0,-1-9-24,-5-2 1,3 0-29,-9 6 1,1-3 15,-6-3 0,0 4-3,0-4 1,0 4 102,0 1 163,0 1-324,0 8 48,0 1-250,0 8 1,6 13 148,0 5 1,5 3-53,-5-4 1,6 6 34,-7 0 0,3 2-113,-2-2 0,-4-4 83,3 4 1,-3-3 1,-2-3 0,0 0 30,0 1-3,0-1 23,0-8 18,0-1 151,0-8-116,0-23 1,2 10 66,4-16 0,-2 2-27,7 4 0,-5-8 109,6 2 0,-6 2-47,5-1 1,-5 6-73,5-1 1,-1-2-34,1 2 1,5 0 9,-5 6 1,5 5-70,1 1 0,0 7 7,1-2 0,-1 4-157,0 2 1,-5 0-77,-1 0 84,1 0 79,-3 0 175,7 0-121,-14 0 2,5 8 105,-7-6 0,-2 8 171,-3-5 1,1-3-79,-8 4 0,7-2 247,-7 2-290,8-4 1,-4 13-12,8-3 0,2-3-158,4 3 1,4-7 50,7 7 1,0-1-44,1 7 0,-1-7 72,0 1 1,1-1-12,-1 7 0,-6-1 112,1 0 0,-6 1 202,5-1 0,-7 0 229,2 0-147,-4 1 1,-10-1 275,-3 0-316,-5-7-123,-1 5 0,0-11 10,-1 8 0,-1-9-228,-4 3 0,4-2-225,-4 2 1,3-4-798,3 4 1012,0 3 0,-8 1 0,-2 7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2:32.449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208 44 7569,'-8'-17'0,"6"7"1113,-6-5-685,1 13 1,5 4 374,-4 15-488,4 1 1,0 16-94,-4 1 1,4 5-52,-3 6 1,3 4-8,2-4 1,5 4 18,1 2 1,2 0-148,-2 0 1,-3-6-60,9 0 1,-8-7-137,2 1 1,-4-3-114,-2-3 1,0-5-289,0 0 0,0-8 191,0 2 1,-2-4-551,-4-2 919,4-7 0,-13 13 0,5-4 0</inkml:trace>
  <inkml:trace contextRef="#ctx0" brushRef="#br0" timeOffset="419">0 477 7569,'12'-6'36,"-1"0"0,1 0 161,5 6 0,6 0-63,0 0 0,0 0-99,-6 0 0,6 0-4,0 0 0,1 0 36,-7 0 0,6 0-113,0 0 1,-6 2 72,-5 4 161,-1-4 44,7 6-98,-9-8 4,7 7 0,-15-3 4,5 8 1,-4-1 29,-2 7 1,0-1-50,0 0 1,0 0-165,0 1 1,0-1 19,0 0 0,8 1-12,3-1 0,5 0 34,1 1 0,2-1-17,4 0 1,2-5 3,4-1 0,4-7-1,-4 2 1,1-4 137,-1-2 0,4 0-98,-4 0 1,-4-6 155,-2 0 0,0-7-29,-6 1 1,4-3 58,-9-2 0,-5-1-21,-1 1 1,-4-2 171,-2-4 0,-8 2-102,-3-8 1,-4 8 57,-3-2 1,-1-2-212,-4 1 1,2 1 82,-8 6 1,0 8-734,-5 3 1,-1-2 108,0 2 0,1 1-141,-1 5 0,8 1 573,4 5 0,-4 4 0,0 7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2:36.751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277 450 7569,'0'-10'-1160,"-2"-5"1199,-3 3 1,-5-3 453,-7-2 0,-1 5-245,1 1 1,-2 7-100,-4-2 0,4 4 4,-4 2 0,3 0-31,3 0 1,0 8-77,0 3 1,-1 7 23,1 5 0,7-4-88,5 4 1,3-4 84,2-1 1,0-1-50,0 0 0,2-1-1,3-5 0,7 2-107,11-7 0,-4 0-47,4-6 23,4 0 121,-8 0 1,12-6-156,-8 0-17,8-7 133,-12 3 1,6-9-2,-8-4 1,1 4 5,-1-4 9,-7 4 0,3 1 34,-7 1 1,0 6 202,-6-1-36,0 8 2,0-3 35,0 7-176,0 15 1,0-9 11,0 11 0,0-4-3,0 5 0,1-1-66,5 0 1,-2 1-9,8-1 0,-1-6-367,6 1 188,1-1 83,-1-1 1,6 3-697,0-7 374,8 0 128,-12-6 1,12 0-392,-8 0 702,0 0 0,2 0 0,2 0 0</inkml:trace>
  <inkml:trace contextRef="#ctx0" brushRef="#br0" timeOffset="508">952 398 7569,'-8'-17'-302,"-2"7"435,1 3 1,-7 1 262,5 0 1,-4 0-111,-3 6 1,1 2 53,0 4 0,-1-2-173,1 7 0,8 3-18,3 9 1,-2-4-234,2 4 0,1-4 83,5-1 1,5-7-84,1 1 97,8-1-94,-5-1 0,8-3-107,1-7 0,5 0 62,0 0 0,6-1-17,-6-5 1,6-4 120,-6-7 0,5 0 32,-5-1 0,1 1 236,-7 0-111,0-1-57,-7 1 0,3 0 77,-7 0 53,0-1-3,-6 9 215,0-7-388,0 14 1,-2-5-148,-4 7 100,4 0 0,-11 9-170,7 9 1,0 1-216,6 10 216,0-1 71,0 7 1,0 0-77,0-1-57,8 1 206,-6-1 1,11 3-43,-7 3 0,5-3 32,-5 3 1,0-3 115,-6-3 0,0 1-62,0-1 0,0-1 119,0-4 0,-8-4 77,-3-8-165,-12 0-28,4-7 0,-12 3 254,8-7-98,-8 0-25,12-6 0,-14 0 62,4 0 0,-1 0-127,1 0 1,-2-8 10,8-3 0,0 1-309,6-1 1,1-1 132,5-5 1,3 5-241,8 1 1,0-1-163,0-5 0,10 5-1009,7 1 1503,0-1 0,16-5 0,-6 0 0</inkml:trace>
  <inkml:trace contextRef="#ctx0" brushRef="#br0" timeOffset="2817">1540 450 7569,'-23'0'306,"0"0"-169,0 0 1,3 0 98,-3 0 0,4 6 12,-4 0 0,4 7-65,2-2 1,-1 3-12,1-3 1,7 5-224,5-5 118,3 5-11,2-7 0,7 5-169,5-8 1,3 1-27,3-1 1,5-4-58,0 4 0,0-4 44,-6-2 0,6-2 13,0-4 0,0-2 105,-6-3 0,1-5-6,-1 5 1,-2-5 135,-3-1 0,1 0-37,-7 0 162,0-1-55,-6 1-103,0 0 1,-2 7-63,-4 4-75,4 4 1,-11 4 82,7 4 1,0 4-16,6 7 0,0 8-113,0 4 108,0 3-36,0-5 1,6 12-111,0-5 1,2 5 167,-3-5 0,-3 1-1,4 0 0,2-1-39,-3 1 1,1-1 0,-6 1 0,-2-6 16,-3 0 1,-5-8 3,-7 2 0,5-6 94,1-5 1,-3 1-86,-9-7 1,4 0 216,-4-6 0,4 0 171,1 0-217,1 0 0,2-8-127,3-4 0,2-1 22,5 1 0,3-9-142,-4 4-167,4-4 167,10 3 0,-4-5-389,7 0 227,1-7 115,5 10 0,6-10-389,0 7 237,0 0 66,-6-2 1,6 5-20,1-3 1,-1 4 105,-6 2 0,0 1-17,0 5 0,1-4 52,-1 3 0,0-3 124,1-3 1,-3 1 62,-3 0-31,3-1-38,-5 1 0,1 0 287,1 0-179,-9-1 203,5 9 266,0-7-190,-6 7 66,5-9-300,-7 9 1,-2 1 310,-3 8-462,3 0-126,-6 8 190,8 1 1,0 9-159,0-1 52,0 8-13,8-6 0,-4 12-37,7-8 1,-7 6-25,2-6 0,1 6-148,-1-6 0,6 0-67,-6-6-37,-1 0 231,-5 1-27,0-9 347,0-1-5,0-8-213,0-15 1,0-3 21,0-11 1,2 3 1,4 3 0,4 1 22,7-6 0,-6 1-15,1-2 0,-2-2 69,1 8 1,4-6 41,-3 6 3,3 0 22,3 6 40,-1 7-173,0 3 1,-1 8-89,-5 5 0,4-2-151,-3 8 105,-4-1 48,7 6 0,-5-5-120,7-1 0,0-5 28,1 6 0,1-8-37,4 1 1,-4-3 49,4-2 0,-2 0 45,2 0 0,-3 0 24,3 0 0,-10-5 96,-1-1 1,-3-8 107,3 3-80,3-5-33,-13 7 0,8-7 185,-5 5-101,-3 3 146,6-7-180,-8 5 0,-8-1 1,-3-1 0,-5 8-6,-1-1 1,-6 3-30,0 2 1,-6 5-13,6 1 1,-6 10 177,6 1 0,0 0-52,6 6 0,0-2 90,-1 2 1,9-3-104,3 3 1,4 2-35,2-2 1,8 0-21,3-6 0,-1 0-123,1 1 0,7-7 92,5 1 0,2-7-143,-2 7 1,-2-8-636,8 2 386,-8 3 175,11-7 1,-7 6-1449,4-8 1605,-4 7 0,-7-5 0,-1 6 0</inkml:trace>
  <inkml:trace contextRef="#ctx0" brushRef="#br0" timeOffset="3493">2992 433 7569,'-27'-10'0,"1"-3"87,2 7 0,5 0 242,-4 6 1,-2 0-74,2 0 0,0 0 109,6 0 0,0 6-191,-1 0 1,9 7-163,3-1 0,4 3 69,2 2 0,2 1-46,4-1 1,3 0-282,9 0 0,-1-7 70,0-4 1,6-4-120,0-2 0,8 0 104,-2 0 1,2-2-22,-3-4 0,-1-4 184,-4-7 1,-3 2 121,3 3 1,-10-3 88,-1 3-80,-9-3-52,5-2 1,-8 5 314,0 1-147,0-1 0,0 2 1,0-5-68,-8 13 0,5-5-99,-9 7 1,1 0-81,-7 0 1,7 7 33,-1 5 0,8 11-186,-1 6 0,3 3-85,2 3 148,0-1 38,0 1 1,5 5-331,1 1 163,8 7 132,-5-12 0,1 12 49,-4-7 0,1 1-78,-1-2 262,0-11-80,-6 11 0,0-15-66,0 4 1,-8 2 152,-3-8 0,-5 0 201,-1-6-134,0-7-68,-8 5 1,4-13 271,-8 4-169,8-4-89,-4-2 0,2 0-44,-1 0 0,-4-8-44,5-3 0,-2-5-95,2-1 0,3 0 74,-3 0 0,4-7-119,2 1 1,7-2-316,4 2 1,4 2 198,2-8 0,8 6-910,4-5 474,11 6 640,4-10 0,15 13 0,2-6 0</inkml:trace>
  <inkml:trace contextRef="#ctx0" brushRef="#br0" timeOffset="4129">3528 450 7569,'-17'0'0,"-6"0"-80,0 0 80,0 0 231,6 0 0,-3 0 355,-3 0 0,4 2-263,-4 4 1,10 3-119,1 9 0,3-1-84,-3 0 0,4 0-125,8 1 1,0-1-199,0 0 1,2 1 178,4-1 1,-2-6-158,7 1 1,1-8 118,5 2 0,0-5-91,1-1 1,5 0-13,0 0 1,2-5 94,-2-1 1,-4-7 15,4 1 0,-4-3 17,-1-3 1,-1 7 44,0-1 23,-7 1 155,5-7-205,-13 9 73,6-7 154,-8 15-173,0-7 1,-6 16-9,0 3 1,1 4-10,5 3 1,0-1-70,0 0 1,2 1 67,3-1 1,5-6-220,7 1 208,0-8-18,1 11 0,5-13-6,0 4 0,8-4-18,-3-2 1,3 0-3,-2 0 0,4-2 43,-4-4 1,-3 2 66,3-7 0,-8-3 28,2-9 0,-3 4-53,-3-4 0,0-2-43,1 2 0,-7-8-5,1 2 1,-9-3-1,3-3 0,2-5 0,-2-1 1,1-7-87,-1 2 1,-2 2 117,7-2 0,-7 13 75,2-1 1,-4 11 209,-2 0-150,0 11 33,0 4 15,0 8-132,-8 8 0,-1 7 20,-9 8 0,7 8 60,-1-2 0,8 4 0,-1 1 1,3 1-87,2-1 0,0 1 3,0 0 1,0 5-154,0 0 1,7 1 89,5-7 1,-2 1-78,1-1 1,-1 1-121,1 0 0,-1-8-258,-4-4 1,-4 2-379,3-2-597,-3 0 1413,-2-6 0,-7 0 0,-3 1 0</inkml:trace>
  <inkml:trace contextRef="#ctx0" brushRef="#br0" timeOffset="4570">3943 519 7464,'2'-17'156,"4"0"0,-2-1 322,8 1 1,-1 5-566,6 1 10,1 7 0,5-6 29,0 5 1,6 3-100,-6-4 0,5 4 60,-4 2 1,0 0-109,0 0 1,-5 6-268,4 0 250,-4 7 96,-2-11 0,-1 13-99,-5-3 42,5 3 1,-7-3 172,8-1 0,1-7 0,-7 10-32,1-9 0,-1 1 31,7-6 1,-1 0 137,0 0 0,1 0 341,-1 0 1,0 0 152,0 0-279,1-8-184,-1 7 1,6-13 299,0 8-107,0 1-211,-6-3 1,1 0-125,-1-3 1,0-3 82,1 8 0,-3-7-179,-3 1 0,-5 3 119,-7-3-111,0 8 0,-2-9 59,-3 7 4,-5 1 82,-7 5 1,-6 0 13,0 0 0,-6 0 66,6 0 0,-6 7 179,6 5 1,0 3-124,5 2 0,1 3 97,0 3 1,7-4-39,4 4 0,-1 2-36,1-2 0,0 2-181,6-2 1,6-4 81,0 4 0,13-4-402,-2-1 177,4-1-297,4 0 0,2-1-494,8-5 0,-1 3 47,1-9 0,5 7 826,1-6 0,7 7 0,-4-3 0</inkml:trace>
  <inkml:trace contextRef="#ctx0" brushRef="#br0" timeOffset="18476">398 1764 7569,'-9'0'566,"1"-7"0,14-3-281,0-7 1,7-1-113,-1 1 0,3-6-90,2 0 1,1-2-107,-1 2 0,-6 4 88,1-4 1,-2-4-8,1-2 0,-1 2-30,-5-2 1,-3 2-130,4-2 1,-4-3 62,-2 3 1,-6 4 49,0 2 0,-5-2 21,5 2-4,-7 0 1,3 13-56,-7 4 62,0 5 1,-5 16-1,5 8 1,-8 10-33,14 7 0,-9-2-9,9 9 1,1-1 49,-1 6 0,7-6 3,-2 0 0,4-2 24,2 2 1,2 2 18,4-8 1,-4 7-87,4-7 0,-4-2 48,-2-9 0,0 4-449,0-4 190,7-4-146,-5 7 0,6-12-240,-8 3 0,0-4-334,0-2 926,0 0 0,-8 1 0,-1-1 0</inkml:trace>
  <inkml:trace contextRef="#ctx0" brushRef="#br0" timeOffset="19140">122 1937 7569,'0'-17'425,"0"5"-364,0 1 409,0-1 0,7 1-137,5-1 0,3 6-140,3-5 1,7 7-117,3-2 1,7 4-194,5 2 1,-1-2 205,7-3-526,-8 3 329,5-6 1,-9 8-35,1 0 0,-8-6 83,-4 1 1,-4-1-295,-2 6 187,-7 0 461,-3 0-61,-7 0 46,0 8 1,0-5-95,0 9 1,0-1 66,0 7 0,0-1-173,0 0 89,0 1-62,8-1 1,-4 8-195,8 4 72,-9-4 12,13 0 0,-7-2-108,9 0 1,-7 2-12,1-2 0,-1-4-39,7 4 1,-7-6 54,1-5-55,-9 3 0,11-11 21,-8 8 65,-1-9 1,-5 3 188,0-12-160,0-3 1,0-8 86,0-1 0,0-1-57,0-4 1,0 2 15,0-8 0,2 6-7,4-6 1,-2 6 5,7-6 1,-5 8-53,6-2 0,-6 4 22,5 2-222,1-1 219,5 9-26,0-7 1,0 14-97,1-3 1,-7 3 105,1 2 0,-1 0-2,7 0 1,-7 5-6,1 1 0,-1 2-11,7-2 0,-1-2-4,0 7 0,0-7 10,1 2 1,-1-4-92,0-2 99,1 0 50,-1 0 1,0 0-12,0 0 0,1-6 0,-1 0 121,-7-7 1,-1 5-89,-3-4 211,-4-3 45,-2 13-126,-10-6-39,-7 8 0,-2 0 77,-4 0 0,2 2-22,-8 4 1,8 4 21,-2 7 0,3 2-65,3 4 0,2-4-13,3 5 0,-1-5-37,7-2 0,0 0 7,6 1 0,0-1-16,0 0 1,8-5-87,3-1 1,-1-1-64,2 1 0,1 3 36,10-8 0,-2 5-403,8-5 1,-6 2 71,6-3 1,-6-3-377,6 4 757,-8-4 0,12 6 0,-6 1 0</inkml:trace>
  <inkml:trace contextRef="#ctx0" brushRef="#br0" timeOffset="19568">1713 1954 7569,'-18'-9'100,"1"-5"-50,0 9 1,-6-1 222,0 6 0,-6 0 406,6 0 1,-6 6-204,6-1 1,-6 9 13,6-3 1,2 5-348,9 1 1,-1 0 39,7 1 1,0-1-156,6 0 0,2 1-114,4-1 0,4-6-145,7 1 1,0-3 77,1 3 1,7-4-195,3-8 1,3 0 114,-2 0 0,4-2-12,-5-4 0,-1 2 132,2-7 0,-8-1 38,2-5 1,-5 0 10,-7-1 0,3 1 51,-9 0 1,1-1 87,-6 1 0,0 6-40,0-1 0,0 6 127,0-5 0,-2 7 350,-4-2-281,5 4-115,-7 2 1,2 2 149,0 4 0,-1-2-9,1 7 1,4 7-75,-4 5 0,4 2-50,2-2 0,0-2-99,0 8 0,0-6 2,0 5 0,0-1-207,0 2 1,6 4-400,0-4 0,5-2 304,-5 1 1,8-5-582,-3 6 1,-3-6 206,-3 6 0,3-8 639,-2 2 0,0-3 0,-6-3 0</inkml:trace>
  <inkml:trace contextRef="#ctx0" brushRef="#br0" timeOffset="19860">2041 1954 8154,'0'12'512,"0"0"0,0-1-24,0 6 1,0 3-263,0 3 0,2-4-197,4 4 1,-2-4 26,7-2 1,1 1-238,5-1 1,-5-5 24,-1-1 0,1-7 119,5 2 1,0-4 133,1-2 1,-1 0-15,0 0 0,-1-8-11,-5-4 0,4 3 12,-3-3 1,-4 1 143,-3-7 1,-3 1-145,-2 0 1,0 0-109,0-1-315,0 1 174,0 0 130,0-1 0,0 7-1943,0-1 1978,0 1 0,0-7 0,0 1 0</inkml:trace>
  <inkml:trace contextRef="#ctx0" brushRef="#br0" timeOffset="20549">2387 2110 7569,'17'0'144,"-5"2"65,-1 4 1,3-4 10,9 3 0,-4-3 0,4-2 0,2 0-20,-2 0-16,8-7-79,-12 5 0,12-12-42,-8 9 1,2-9 212,-2 3-318,-4 3 73,6-7 1,-7 5 107,-1-7 1,-2-1-138,-3 1 0,-5 0-117,-7-1 0,0 1 70,0 0 1,-2 0 28,-3-1 46,-5 9 0,-7-1-76,0 4 8,-1 4 1,-5-5 33,0 7 0,0 2-82,6 3 0,-1 5 84,1 7 0,6 1-5,-1-1 1,6 2 67,-5 4 1,7-4-66,-2 4 1,4 2-20,2-2 0,6 6-31,0-6 0,7 0-112,-1-5 0,3-3 133,2-3 0,8 1-12,4-7 0,2 5 7,-2-5 0,9 0-2,-3-6 1,-2-2 41,-5-4-68,1 4 33,6-13 1,-6 5 154,-1-7 1,-6 0-1,1-1 1,-6-5 89,-6 0 1,-1-6-92,-4 6 0,-4-5 97,3 5 1,-3-2-8,-2 1 202,0 5-224,0-6 0,0 14 66,0-1-894,0 8 439,0 12 1,0 6-37,0 14 1,2-5 118,4 6 1,-4-6-43,4 6 0,1-2-71,-1 2 1,6-2-70,-6-4 1,5-4-41,-5 4 1,7 0 70,-1-6 1,-3 3 208,3-15 74,-8 9-49,3-12 135,1 5 0,0-8-113,3-5 1,3-4 50,-8-7 0,5 0 78,-5-1 0,2-5 138,-3 0 1,3-8 2,4 3 0,3 1-83,-4-2 0,5 2 15,1-2 1,0 4 5,1 8 0,-1 2-32,0 3 1,1 4 55,-1 8-95,0 0 1,-1 2-54,-5 4 1,-1 6-10,-5 11 1,-3-4-146,4 4 1,-2 2 50,2-2 1,-4 0-461,3-6 0,-1 1 95,2-1 0,-4 0-400,4 0 796,3-7 0,1 5 0,7-5 0</inkml:trace>
  <inkml:trace contextRef="#ctx0" brushRef="#br0" timeOffset="20807">4082 1833 7569,'-17'0'179,"-1"0"0,-1 0 305,-4 0 0,4 2-81,-4 4 0,-2 6 71,2 11 0,0-4-235,5 4 0,1-2-89,0 2 1,7-4-192,4 4 0,4-1 76,2 1 0,0-4-261,0 4 0,8-6 132,4-5 0,9 1-160,2-7 0,2 5-50,-2-5 0,2 0-218,4-6 1,3 0 94,-3 0 1,2 0-545,-2 0 971,3-8 0,-5-1 0,8-9 0</inkml:trace>
  <inkml:trace contextRef="#ctx0" brushRef="#br0" timeOffset="21009">4410 1903 7569,'-17'-10'0,"6"-3"582,-1 7 39,8 0 414,-11 6-692,13 0 1,-12 2 21,9 4 1,-1 3-30,6 9 0,0-1-241,0 0 1,8 0-122,3 1 1,3-1 4,-3 0 0,4 1-183,-3-1 0,3-2-69,3-3 1,-1 1 93,0-7 1,1 6-1672,-1-7 342,0 1 1508,0-6 0,1 0 0,-1 0 0</inkml:trace>
  <inkml:trace contextRef="#ctx0" brushRef="#br0" timeOffset="21214">4825 1816 7569,'-9'8'0,"-7"-4"394,5 7 1,-3 6 572,3 7 1,-4 6-448,3-1 1,-1 4 15,1 1 0,-1 3-477,7 3 0,-8-1 82,3 7 0,1-8-171,-1 3 0,5-5 78,-6-1 0,7-1-825,-7 1 1,6-8 257,-5-4 519,7-4 0,-11-2 0,5 1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17.911"/>
    </inkml:context>
    <inkml:brush xml:id="br0">
      <inkml:brushProperty name="width" value="0.17143" units="cm"/>
      <inkml:brushProperty name="height" value="0.17143" units="cm"/>
      <inkml:brushProperty name="color" value="#AB008B"/>
    </inkml:brush>
  </inkml:definitions>
  <inkml:trace contextRef="#ctx0" brushRef="#br0">35 35 7569,'0'-9'-172,"0"-7"359,0 14 126,0-5 1,0 22-151,0 8 0,0 8-28,0 3 1,5 7 25,1-1 0,2 8 20,-2-2 0,-3 4-254,9 2 0,-6-6 42,5 0 1,-7-2-13,2 3 0,2-5 26,-3-8 0,1-5-63,-6 0 1,0-14-103,0 3 128,0-5-48,0-3 98,0-2 1,0-12-31,0-8 0,-2 1 23,-4-12 0,5-4 1,-5-2 0,4-6 5,2-5 1,0 1-10,0-7 0,0 0 23,0-6 1,0-5-1,0-1 0,0 2 60,0 10 1,0 4-70,0 7 0,0 8 348,0 4-187,0 12-66,0 3 0,0 10-41,0 4 0,-2 11 28,-4 12 0,4 6-9,-4 5 1,5 4-7,1 8 0,0 8-79,0 3 1,1-2 70,5 3 1,-4-3-126,4 3 0,-4 1 97,-2-7 0,0 3-159,0-9 0,6-4 52,-1-13 15,1-1 34,-6-7 1,2-9 1,4-13 1,-4-5 33,3-5 1,-3-7-29,-2-11 1,0-4 32,0-8 0,6-1-21,0-4 1,0-5-9,-6-6 1,0 2 12,0-2 0,0 1-15,0-14 1,0-1 25,0-10 0,-6 10-16,0-5 0,0 13 47,6-1 0,-5 14-48,-1 9 330,0 8-207,6 18 0,0 5-57,0 16 1,0 9-16,0 19 1,0 4 34,0 8 1,0 6-36,0-1 1,2 9-11,4-3 0,-4-1-73,3 1 1,-3-7 81,-2 1 1,0-5-109,0-6 0,6-5 85,0-12 0,0 1-29,-6-7 0,0 0 18,0-5-137,0-9 119,0-1 1,0-10 1,0-4 0,0-5-55,0-12 1,2-4 52,3-8 1,-3-7-52,4-4 1,-4-4 44,-2-2 0,6 0-42,0 0 1,-1-2 31,-5-3 1,0-3 6,0-3 1,-2 3 93,-3 8 0,3 8-97,-4 4 0,4 11 390,2 6-115,-8 11-202,6 5 0,-5 16-9,7 9 1,0 7 51,0 9 1,-6 14-26,0 4 0,0 6-12,6-1 0,-5-3-26,-1 4 1,0-4-13,6-2 0,-2-1-85,-4 1 1,5-7 60,-5-5 1,4-6-93,2-5 0,-6-4 41,0-7 0,1-7-11,5 1 30,0-9 1,0 5-38,0-31 1,0 8-4,0-20 0,0-1-1,0-5 1,0-1 40,0 2 0,0-10-7,0-8 1,-6 0 2,0 7 1,-6-7 15,7 0 1,-7-3-23,6 9 0,-5 4 87,5 13 0,0 8 72,6 4 323,-7 12-328,5 3 1,-6 18-79,8 7 1,0 10 104,0 13 0,0 4-65,0 8 1,0 2 1,0 4 0,0 1-15,0 5 0,0 1-58,0-7 0,2 1 21,4-1 1,-4-10-81,3 4 0,-1-12 38,2 1 1,-4-7 67,4-5-214,-4-4 98,5-8-11,-5-7 1,6-4 60,-8-12 1,0-6 80,0-11 1,0 2-85,0-8 1,0-7 2,0-10 0,0 0-9,0-6 0,0 2 24,0-14 0,0 1-35,0-6 0,-2-6 29,-4 0 1,2 8-70,-7 9 1,7 8 49,-2 10 0,2 7 320,-1 16-208,3-1 0,-6 11 31,8 7 0,0 15-67,0 14 0,0 7-4,0 11 0,2-1 41,4 11 0,-4 5-21,3 1 0,3-1-84,-2 1 1,5-9 15,-5-2 1,0 0-15,-6-6 0,6-8-8,-1 3 1,1-17-2,-6 5 1,2-4-62,4-7 78,-4 3 48,6-12-50,-8 1 0,0-4 43,0-12 0,0-4-29,0-7 0,-6-6-120,0 0 1,0-16 68,6-1 0,0-4 33,0-8 1,0 4 6,0-10 0,0-5-10,0-6 1,-6 2 77,1-3 0,-7 1-86,6 6 1,-5 13 30,5 9 0,0 13 17,6 10-320,0 9 0,0 5 16,0 15 0,0 9-362,0 14 648,8 1 0,2 7 0,7 2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21.188"/>
    </inkml:context>
    <inkml:brush xml:id="br0">
      <inkml:brushProperty name="width" value="0.17143" units="cm"/>
      <inkml:brushProperty name="height" value="0.17143" units="cm"/>
      <inkml:brushProperty name="color" value="#AB008B"/>
    </inkml:brush>
  </inkml:definitions>
  <inkml:trace contextRef="#ctx0" brushRef="#br0">69 210 7569,'0'-18'-245,"0"7"-305,0-1 740,0 8-41,0-3 0,0 5 243,0-4-252,0 4 1,0-4 249,0 12-264,0 4 0,0 15 2,0 3 1,0 5 0,0 2 1,6 1-92,0 5 1,0 3 49,-6 8 0,6-6-61,-1 0 1,1-2-41,-6 2 0,2 2 60,4-7 0,-4-1-106,3-5 0,-3-3 84,-2-3-84,0 4 120,0-14-35,0-2 56,0-9 0,0-10 119,0-4 1,0-5-222,0-12 0,0-4 70,0-8 1,0-7-60,0-4 0,0-4 60,0-2 1,0-2 16,0-4 1,0-3-19,0-8 0,0 0 80,0-1 1,-2 5-77,-3 7 0,3 9 75,-4 14 286,4 8-291,2 2 1,-6 23-106,1 8 1,-1 23 70,6 11 1,-6 10 5,0 8 1,0 3-1,6 8 0,-1 1-64,-5-1 0,4-6 13,-4 0 1,4-1-73,2 1 1,0-3-50,0-8 0,0 0 73,0 0 1,0-8-71,0-4 0,0-5 102,0-6-165,8-4 1,-6-14 1,4 1 27,-5-9 1,-1 3 77,0-12 0,0-11-4,0-12 0,0-3-28,0-3 1,0-1 24,0-5 0,0-3-9,0-8 0,0-2 14,0-3 0,0-5-18,0-7 1,-5 0 58,-1 0 0,-2 5 5,2 1 0,5 15 23,-5 2 0,4 15 279,2 8-134,-8 4 1,6 11-59,-4 8 0,5 23 4,1 17 1,0 10-48,0 8 0,-6 4-48,0 7 1,0 0 61,6 0 1,0 0-134,0 0 0,0-1 28,0-5 1,2-3-41,4-9 1,-4-1 22,4-3 0,1-7 40,-1-11 0,2-4-97,-2-8 88,-5 0-96,7-7 0,-6-2 54,4-8 0,-4-10 12,4-7 1,1-10-31,-1-14 1,6-1-8,-7-4 0,3-12 10,-2 1 1,-4-3 18,3-3 0,-3 5-49,-2-5 0,-2-3 44,-3-9 0,1 10 97,-8-4 1,8 11-102,-1 1 1,-3 18 192,2 10 0,0 8 169,6 4-120,0 7 1,0 5-130,0 10 0,-1 7 6,-5 11 1,4 12 38,-4 11 0,4 11-42,2 7 0,0-3 28,0 3 0,6-1-28,0 6 1,-1 0-100,-5 1 0,6-7 40,0 0 1,0-13 1,-6 2 1,0-11-100,0-1 1,6-6 79,-1-5 0,1-9-288,-6-9 63,0-7 89,8 4 1,-6-10 42,3-4 1,-3-11 21,-2-12 0,6-6-31,0-5 1,0 1-6,-6-7 0,5-6 64,1-5 1,0-7-24,-6 7 1,0-9 87,0 3 1,-2-4-75,-4-2 0,2 1 127,-7 5 0,7 9-80,-2 8 0,-1 9 170,1 3 0,-2 9 172,2 13-168,4 5 1,-5 9-144,7 3 0,0 20 38,0 16 1,0 9 74,0 7 0,0 7-66,0 11 1,0-4 45,0 4 1,0-4-43,0-2 0,0 0-52,0 0 1,0-1-5,0-5 1,0-9-77,0-8 1,0-10 13,0-1 0,0-8 64,0-10-160,0 0 109,0-7 1,0-4-74,0-12 1,0-5 53,0-13 1,2-4 32,3-13 1,-3-5-55,4-11 0,2-7-97,-2-11 1,-1 2-189,-5-8 0,0 1 256,0-7 0,-7-1 123,-5-4 1,4 7-91,3 4 1,-3 8 157,2 22 0,0 4-72,6 19 234,-7 3-147,5 15 1,-8 14 52,4 19 1,5 12-26,-5 16 1,2 15-68,-2 3 1,4 2 75,-4-8 0,5 5-72,1-5 0,0-1 30,0 1 0,0-11-36,0 5 0,0-12-88,0 7 0,0-14 271,0-3 0,1-3-419,5-9-72,-4 0 79,6-5 70,-8-9 1,6-9 30,-1-11 0,3-12-76,-2-6 1,-2-6 40,7-5 0,-7-2-110,2-4 0,2-10-28,-3 4 0,1-6 90,-6 1 1,0-5 163,0-7 0,-2 6-93,-4-1 0,3 3 193,-9-3 0,2 9-70,-1 14 0,1 10 186,4 20-121,5-4 0,-9 30 81,4 8 1,4 17-1,-4 18 0,5 5-94,1 12 1,0-4-131,0 4 1,0 2 111,0-2 0,0 0-106,0-6 1,0-5 64,0-1 0,0-15-290,0-2 0,0-7 82,0-5 1,0-5-558,0 0 0,5-14 44,1 3 679,8-13 0,-5 3 0,8-8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42.98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21942,'0'34'4,"0"1"1,0-6 59,0-1 1,0 7-129,0 5 0,0 3-17,0-3 1,0 2 75,0 4 1,0 4-25,0-4 0,0 10-100,0 2 0,0-1 96,0-5 1,0 0-9,0 0 1,0 2 17,0 3 0,0-3 2,0 4 0,0-4 28,0-2 1,0-1-14,0 1 0,0 0 4,0 0 0,0 0-24,0 0 0,0 0-4,0 0 1,0-6-8,0 0 1,0-6-7,0 6 0,0-1 32,0 1 1,0-2-13,0-4 1,0-3 19,0 3 1,0 2 0,0-1 1,0 1 7,0-2 0,0-3-4,0 3 1,0-3 2,0-3 1,0 1-24,0-1 0,0 1-5,0 0 0,0-7 39,0 1-25,0-8 1,0 12 10,0-4-2,0-4 1,0 7 6,0-3-3,0 4 0,0 7 6,0 1-5,0-1 0,0 0-5,0 1-125,0-1 113,0 2-18,0-5 22,0 5-9,0-7 40,0-8 0,0-2 60,0-8 18,0 0-48,0 8-24,0 2-40,0 0-43,0 6-27,0-14 28,0 6-22,0-8 147,0 0 2,0-7 35,0-2-107,0-1 174,0-5-218,0 14-162,0-14 23,0 13-321,0-13-646,0 6 828,0-1 242,0-5-71,0 14 262,0-7-182,0 1 69,0-3 0,0-7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22.820"/>
    </inkml:context>
    <inkml:brush xml:id="br0">
      <inkml:brushProperty name="width" value="0.17143" units="cm"/>
      <inkml:brushProperty name="height" value="0.17143" units="cm"/>
      <inkml:brushProperty name="color" value="#AB008B"/>
    </inkml:brush>
  </inkml:definitions>
  <inkml:trace contextRef="#ctx0" brushRef="#br0">87 206 7569,'0'-27'-50,"0"4"1,-6 3-41,0 3 0,1 0 282,5 0 1,0 5 712,0 1-224,0 7-250,0-4-280,0 8 10,0 23 1,0-2-68,0 20 0,0 3 34,0 2 0,0 4-111,0 2 1,0-2 66,0-4 0,0 4-164,0-4 0,0-4 94,0-2 1,0-5 26,0-6 1,0-4-111,0-8 21,0 0 1,0-5-102,0 0 132,0-9 1,-2 5 120,-4-8 1,4-8-84,-4-3 0,4-6-115,2-7 0,0-2 110,0-9 1,0 0-50,0 1 0,0-3 26,0-3 0,0 2-3,0-9 1,-5 3 26,-1-2 1,-2-8-25,2 8 1,4-4 134,-3 16 0,1-3-13,-2 14 167,4 0-107,-6 13 138,8 3-196,0 22 0,0 6-43,0 20 0,0 1 69,0 4 1,0 10-58,0-4 1,0 3-21,0-3 1,0 0 15,0 0 0,0-6-52,0 0 0,0-9 0,0-3 1,6-1-135,0-10 91,0 0-254,-6-6 283,0-7-13,0-2-73,7-24 1,-5 3 62,4-16 1,-4 0-42,-2-5 0,0-3 27,0-3 0,0 1-12,0-7 0,0-6 7,0-5 1,0-1-5,0 6 0,0 0 21,0 0 1,0 8-19,0 4 0,0 5 55,0 6 1,0 10-59,0 8 210,0 7 1,0-2-71,0 12 0,-6 11-99,1 12 1,-1 6 67,6 5 1,-6-2 110,0 8 0,0 1-31,6 4 1,0 1-93,0 0 1,0-6 3,0 0 1,0-7-1,0 1 1,0-3-173,0-3 1,8-7 14,4-4 0,-5-4-334,-1-1 349,4-9 0,-6-1-39,7-8 160,-7 0 0,9-10-102,-7-7 1,0-2 3,-6-10 1,6 4 19,-1-9 1,1 3-11,-6-10 1,0 5 19,0 1 1,0-5 3,0 0 0,0-6-9,0 5 1,-6-5-16,1 6 1,-3 5 118,2 6 1,4 8-66,-3-2 0,3 10 151,2 1-126,-8 8 0,6-1-96,-4 10 0,4 7 116,2 11 1,-2 6 1,-3 11 1,3 6 9,-4 12 1,4-2 8,2 7 0,0-2-68,0 3 0,0 1 12,0-7 0,0-6-117,0-6 1,0-8 78,0 3 1,6-7-277,0-5 143,-1-4 58,-5-8 109,0-7 1,0-4 107,0-12 1,0-6-52,0-11 0,2-4-69,4-7 0,-4-3-86,4-3 0,-4 0 111,-2-12 0,0 4-90,0-10 1,0-3 61,0-3 1,0-3 2,0-2 1,-2 3 25,-4 9 1,4 9 94,-4 19 0,2 6-119,-1 11 1,3 7 13,-4 10 1,4 15-145,2 14 0,0 10 91,0 14 1,0 2-827,0 3 1,2 4 852,4-3 0,3-5 0,9 1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24.371"/>
    </inkml:context>
    <inkml:brush xml:id="br0">
      <inkml:brushProperty name="width" value="0.17143" units="cm"/>
      <inkml:brushProperty name="height" value="0.17143" units="cm"/>
      <inkml:brushProperty name="color" value="#AB008B"/>
    </inkml:brush>
  </inkml:definitions>
  <inkml:trace contextRef="#ctx0" brushRef="#br0">87 112 7569,'0'-25'52,"-8"6"427,6-6 0,-7 15 74,3 4-332,4 4 0,-6 6-15,8 8 0,0 9 11,0 19 1,0 4-127,0 8 1,0 2 57,0 4 0,0 1-70,0 5 1,8 1 74,4-7 1,-3-1-135,3-5 1,-6-6-57,5 0 0,-7-7-70,2 1 0,-2-11 74,1-6 0,-3-4-208,4-1 172,-4-9 101,-2-1-34,0-8 0,-6-8-1,0-3 1,-1-12 18,1-6 0,4-4 30,-4-2 1,4-7 78,2-4 0,-5-4-80,-1-2 0,-6 0 10,6 0 0,-5-1-43,5-5 1,-5-3 24,5-9 1,-6 11-21,7 7 0,-1 10 71,6 13 305,0 4-286,0 8 0,0 22-159,0 13 0,0 18 124,0 10 0,0 10 10,0 2 1,0 7 95,0-2 1,0 3-111,0-3 0,6 2-11,-1-7 1,1-6 11,-6-6 1,0-4-102,0-1 1,2-3 77,4-15 1,-4 0-199,4-5 64,-5-9 1,1-1-95,4-8 155,-4 0 1,6-8 3,-8-3 1,0-12 66,0-6 0,0-4-56,0-2 1,0-7-89,0-4 1,0 0 89,0-6 1,0 2-42,0-13 1,0 5 45,0-5 1,-2-5-10,-4-1 0,4-2-16,-4 14 0,4 14-11,2 14 1,0 8 175,0 4 0,0 9-79,0 8 1,0 16-54,0 13 1,0 13 34,0 10 1,0 0 53,0 5 0,-1 3-55,-5-3 1,4 1 9,-4-6 1,4 0-36,2 0 0,0-8 21,0-4 1,0-5-69,0-6 1,0-4 73,0-8-223,0-8 117,0-1 163,0-8 1,-6-8-132,1-3 1,-1-6-6,6-6 1,0 0 4,0-12 0,0 4-1,0-9 0,0-4-89,0-2 1,0-4 64,0-2 1,0 2-63,0 4 1,-6 0 75,0 11 1,1 4-273,5 14 39,0 0-261,0 7 11,0 33 1,0 2 192,0 27 0,1-12-404,5 1 1,-2-11 303,8-1 1,-1-8 434,6 2 0,1 4 0,-1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25.146"/>
    </inkml:context>
    <inkml:brush xml:id="br0">
      <inkml:brushProperty name="width" value="0.17143" units="cm"/>
      <inkml:brushProperty name="height" value="0.17143" units="cm"/>
      <inkml:brushProperty name="color" value="#AB008B"/>
    </inkml:brush>
  </inkml:definitions>
  <inkml:trace contextRef="#ctx0" brushRef="#br0">18 290 7569,'0'-17'63,"0"0"0,-6-1 246,0 1-79,1 7 239,5 3 20,0-1 19,0 6-198,0 18 0,0 1 126,0 23-299,0-7 1,5 17 23,1-4 1,2 2 69,-2-2-138,-5 12 0,9-18-44,-4 12 1,-4-10 73,3 4 0,-3-7-171,-2 1 0,0-9 170,0-2-351,0-8 181,0-4-71,0-2 35,0-5 37,0 0-77,0-3 151,0-7-16,0-15 0,2-4-22,4-16 1,-4 1 2,4-1 0,-2-5 7,1-1 0,-3-7 1,4 2 0,-2-4 31,2-2-23,-4-7 1,5-3-2,-7-7-334,0 0 330,0 0 1,0 15 136,0 8 0,0 9 0,0 9 50,0 3 33,0 15 1,0 6-145,0 16 1,-2 13-8,-3 15 1,-3 14 15,-4-2 1,-1 11-22,7 0 1,-2 3 18,3-3 0,3-1-37,-4-5 0,4-3-70,2 4 1,0-12 320,0-6 0,2-3-378,4-3 0,-4-7 107,3-4-28,-3-4-127,-2-9 95,8-2 53,-6-8-26,6-8 1,-8-3-126,0-13 1,0 3 77,0-7 1,0-1 4,0-6 1,0-1 25,0-5 1,0 3-48,0-8 1,0 0 62,0-6 1,0-6 0,0 0 1,0 8 43,0 10 0,0 11 126,0 6 0,0 10-1,0 1 0,0 10-85,0 2 0,-2 10-47,-4 13 1,4 6 46,-4 11-41,4-3 0,2 13-5,0-4 0,0-2 235,0 2-231,0-7 0,6 10 58,0-2 0,0-3-8,-6 2 0,0-8-62,0 3 1,0-5 46,0-1 0,0-8-108,0-4 0,5-4 171,1-2-408,0-7 81,-6-2-40,0-8 132,0-16 1,0 3 22,0-16 0,6 0-23,0-6 1,-1 1-111,-5-1 0,0-5-7,0 0 0,0-3 26,0 3 20,-7-4 0,-3-6-162,-7 4 0,-1-10-228,1 4 0,8-2-299,3 8 1,4 12 857,2 11 0,8-4 0,1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27.322"/>
    </inkml:context>
    <inkml:brush xml:id="br0">
      <inkml:brushProperty name="width" value="0.17143" units="cm"/>
      <inkml:brushProperty name="height" value="0.17143" units="cm"/>
      <inkml:brushProperty name="color" value="#AB008B"/>
    </inkml:brush>
  </inkml:definitions>
  <inkml:trace contextRef="#ctx0" brushRef="#br0">173 144 7569,'-7'-17'0,"3"5"347,-8 1-86,1-1 0,-1 1-25,1-1 1,1 6 308,-2-5 211,-3 7-363,5-4-236,1 8 1,1 8-8,8 4 0,0 9 11,0 2 1,0 8-1,0-3 0,2 5-24,4 2 0,-2 5 27,7 0 0,-5 6-71,6-5 1,-9 5-71,3-6 1,-2 6 82,2-5 0,-4-3-102,3-9 0,-3 2 11,-2-8 0,0 0-291,0-6-145,0 0 176,0 1 88,0-9 127,0-1 0,0-10 141,0-4 0,0-5-97,0-12 1,-2 2 26,-3-8 1,3-2-8,-4-9 0,-2 1 8,3-7 0,-7 0 7,6-6 0,0 0-3,6 0 0,-5 2 4,-1 4 1,0-2-27,6 8 0,0 7 341,0 10-169,0 4-246,0 2 1,0 11 74,0 12 1,0 5-30,0 18 1,0 8 44,0 9 0,0 6-10,0 5 0,2-1 42,4 7 0,-2-7-43,7 2 0,-7-5-73,2-1 1,2-2 56,-3-4 0,1-3-44,-6-9 0,0-1 68,0-4 1,0-4-206,0-8 137,0-7 6,0 5 0,0-15 159,0 0 0,0-8-87,0-9 0,0-2-134,0-4 0,0-4 65,0-8 0,-6-1-50,1-5 1,-7 1 68,6-12 1,0 4-61,6-9 1,0-3 44,0 2 0,0-7-10,0 2 0,0 3-1,0 2 0,2 14 1,4 10 0,-4 7 298,4 9-179,-4 9 0,-2 5-119,0 15 1,0 16 36,0 19 0,-2 6 80,-4 6 0,4 3-28,-4 9 1,-1-1 69,1 0 1,0-2-72,6-3 0,0-5-10,0-7 1,0-8-120,0-3 1,0-5 112,0-1 0,0-8-192,0-4 1,0-10-55,0-1 19,0-8 130,0 3 160,0-22 0,-2-2-234,-4-12 0,5-6 59,-5 1 1,4-3-61,2-9 1,0-6 56,0-6 1,0-7 53,0 2 1,0-10-29,0-2 0,0-6 56,0 6 0,0 8 7,0 9 1,0 20 424,0 9-110,0 8 0,0 15-139,0 12 0,-2 19 20,-4 21 1,-1 12-71,-5 5 0,4 4-40,8 2 0,2-7 40,4-5 0,-2-5-258,7-6 0,7-3-287,5-9 0,2-5-345,-2 0 0,2-10 745,4-2 0,3 1 0,-5-9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29.073"/>
    </inkml:context>
    <inkml:brush xml:id="br0">
      <inkml:brushProperty name="width" value="0.17143" units="cm"/>
      <inkml:brushProperty name="height" value="0.17143" units="cm"/>
      <inkml:brushProperty name="color" value="#AB008B"/>
    </inkml:brush>
  </inkml:definitions>
  <inkml:trace contextRef="#ctx0" brushRef="#br0">52 153 7569,'0'-18'0,"0"1"0,0 0 395,0 7 488,0-5-435,0 13 0,0 21-113,0 16-197,0 7 0,0 2 5,0 8 0,6 0 23,0 5 1,5-1-34,-5 2 1,0-6-12,-6 0 0,5-1-140,1-4 1,0-5 27,-6-2 1,0-5-55,0-6 1,6 1 89,0-7 27,-1-7-152,-5-1-45,0-13 99,0 6 49,0-31-33,0 9 1,0-26 0,0 11 0,-5-4 24,-1-1 0,0-8 4,6-5 1,-6-8 22,0-3 0,-1-7 0,1 1 0,2 3 176,-7-3-194,7 1 1,-10 7 99,9 4 1,-1 14-80,6 3 1,-2 9 349,-4 8-277,4 9 0,-5 5-115,7 15 0,0 10 96,0 20 1,0 5-70,0 12 24,0 11 1,0 2-1050,0 4 1048,0-12 1,1 4-17,5-3 0,-4-7 12,4-5 0,-2-2-65,2-9 0,-5-1 53,5-5 1,-2-3-49,2-3 0,-4-4 92,3-8-259,-3-7 1098,-2 5-974,0-13 1,0-15 52,0-16 1,0-9-97,0-3 0,0-3 90,0-8 1,0-2-124,0-3 1,0-5 106,0-7 0,0-6-109,0 0 1,0 0 70,0 6 1,0 15 20,0 8 1,0 15 257,0 8-156,0 12 0,0 13-9,0 15 0,0 16-48,0 13 0,0 13 158,0 11 0,0 4-27,0 7 0,0 4-160,0-5 0,0-3 187,0-2-226,0-4 111,0-9 0,0-3-73,0-7 0,0-8 81,0-3 7,0-12 1,0-4 63,0-8-148,0 0-148,0-7 146,0-3 0,0-10 185,0-9 1,0-7-334,0-16 78,0 1 0,0-11 1,0-6 1,6-3 56,0-10 0,0 1-150,-6-6 1,0-12-233,0 0 1,0-13 236,0 8 0,-6-3 83,0 9 0,-5 7 137,5 15 1,-2 16 123,2 19 46,5 4 1,-7 13-69,8 12 0,-2 22-78,-4 30 1,4 3 124,-4 14 0,-1 8-66,1-2 1,0-1-78,6-10 0,0-3 40,0-4 1,0-3-104,0-8 0,0-8 182,0-4 1,0-9-427,0-2 0,0-14-213,0 2 1,0-9-41,0 4-1955,0-8 2468,0-12 0,16-11 0,3-16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30.083"/>
    </inkml:context>
    <inkml:brush xml:id="br0">
      <inkml:brushProperty name="width" value="0.17143" units="cm"/>
      <inkml:brushProperty name="height" value="0.17143" units="cm"/>
      <inkml:brushProperty name="color" value="#AB008B"/>
    </inkml:brush>
  </inkml:definitions>
  <inkml:trace contextRef="#ctx0" brushRef="#br0">35 132 7569,'0'-25'0,"-2"11"305,-4-3-31,4 11 106,-6-2 394,8 8-479,0 0 1,0 16-65,0 7 1,6 9-31,0 9 1,5 5 22,-5 12 1,6-3-78,-7 9-93,1-1 84,-6 6 0,6-5 51,0-1-899,-1 1 781,3-3 0,-6-1-77,4-9 1,-4-1 90,-2-3 1,2-7-76,3-11 1,-3 1-64,4-6-54,-4-9 240,-2 0-216,0-13 473,0 6 1,0-29-390,0-8 1,0-10-74,0-1 0,0-4 75,0-8 0,0-2-2,0-3 1,0-11-144,0-7 64,0 0 0,0 1 51,0-1-1369,-8-8 1379,6 4 1,-11 6 119,7 4 0,-5 21-83,5 8 0,0 11 237,6 12-207,0 7 1,-6 20 159,1 18 1,-1 13 8,6 11 1,-6 7 202,0 5-318,1 3 1,5 6 228,0-4-150,0 4 0,0-13 16,0 3 1,0-5-55,0-12 0,5 2-66,1-8 30,0 8 0,-4-13 571,4-1 0,-4-1-874,3-10-303,-3 0 261,-2-6-115,0-7-129,0-2 297,8-24 0,-6-3 4,4-15 1,-3-9 0,3-3 1,-4-10-10,4-1 109,-4-9 1,4-1-169,-1-8 1,1-2 267,-6 2-13,-8 4 1,5-5 60,-9 6 0,0 5-84,-5 7 1,8 10 165,3 20-136,-4 3 0,6 21-149,-7 15 1,7 18 84,-2 29 1,4 7-415,2 16 0,-5-8 18,-1 7 0,0-1-473,6-4 0,2-8 32,4-9 885,-4-4 0,9-10 0,-3 0 0,3 0 0,-3 3 0,-4-1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31.016"/>
    </inkml:context>
    <inkml:brush xml:id="br0">
      <inkml:brushProperty name="width" value="0.17143" units="cm"/>
      <inkml:brushProperty name="height" value="0.17143" units="cm"/>
      <inkml:brushProperty name="color" value="#AB008B"/>
    </inkml:brush>
  </inkml:definitions>
  <inkml:trace contextRef="#ctx0" brushRef="#br0">157 253 7569,'-2'-18'113,"-4"1"0,4 6 239,-4-1 1,2 8 331,-1-2-436,3 5 0,-6 8 80,8 5 1,0 11 18,0 6-153,0 3 1,0 12 90,0 8 0,0 2-82,0 10 1,0-7 22,0 7 0,0-9-79,0 3 1,0 2-73,0-3 1,0 1 89,0-6-137,0 0 109,0-8 1,0 2-296,0-12 58,0 5 21,0-20 1,0 6-345,0-8 275,0-7 153,0-2 1,0-12-35,0-8 0,0-3 3,0-20 1,2 3-33,4-14 57,-4-1 0,5-12 8,-7-5-1106,0-3 994,0-2 0,0-6-70,0 0 78,0-7 0,-2 3 105,-3-8 1,-5 3-31,-7 3 0,1 8 77,5 15 1,3 10 185,8 20 0,-2 8 296,-4 9-368,5 7 0,-7 14 90,8 18 0,-2 13 424,-4 11 1,4 9-532,-4 8 1,5 6 15,1 6 0,0 0 4,0-12 1,0 4-17,0-10 0,0-1-72,0 1 1,1-13 116,5 2-291,-4-12 207,6 3 0,-8-11-237,0-3 6,0 4 184,0-22 1,6 12-548,-1-11 227,1-4-259,-6-1 326,0-7 0,0-13 91,0-5 1,0-18-74,0-4 1,0-10-124,0-8 0,6-5 67,0-12 0,-1 0-123,-5-12 0,0 9 385,0-15 0,0 11-108,0-5 1,-5 16 214,-1 13 1,-2 16-38,2 13 43,5 4 1,-13 35-45,8 7 0,1 20-50,5 26 0,-6 8-217,0 16 1,-6-1-338,7 1 0,-1-9-277,6-3 1,0-9 349,0-3 0,0-7-759,0 1 1180,8-10 0,-1-1 0,9-4 0,1 4 0,4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31.781"/>
    </inkml:context>
    <inkml:brush xml:id="br0">
      <inkml:brushProperty name="width" value="0.17143" units="cm"/>
      <inkml:brushProperty name="height" value="0.17143" units="cm"/>
      <inkml:brushProperty name="color" value="#AB008B"/>
    </inkml:brush>
  </inkml:definitions>
  <inkml:trace contextRef="#ctx0" brushRef="#br0">104 231 7569,'-7'-17'282,"5"0"162,-6 7 1,6-4 153,-3 9-347,3-1 0,-6 14 231,8 3-322,0 12 1,0 6 3,0 11 0,0 6-1,0 12 1,0 2 24,0 3 1,0 4-23,0-3 0,0-3 2,0 3 1,0-3 22,0 3 1,0-5-145,0-7-92,0 0 158,0-8 1,0 4-81,0-8-92,0-7 8,0 0 1,0-14-135,0 4 1,0-4-119,0-1-112,0-9 399,0-1 1,0-12 1,0-8 1,0-9 171,0-19-83,8 3 0,-6-18-64,3 3 1,-3-13 20,-2-5 1,0-1-191,0-9 1,0 5 204,0-6 0,0 4-71,0-9 1,-2 5 53,-3-6 1,-3 9-16,-4 9 1,3 9 72,3 8 0,4 16 124,-4 13 1,4 9-81,2 3 1,0 11 190,0 5-168,0 20 1,0 21 78,0 12 0,0 9-67,0 8 0,0 8 46,0-2 0,0-7-23,0-4 0,0-3 76,0-9 0,0 5-1,0-5-148,0-8 0,-5-8-119,-1-8 0,0 1 37,6 0 0,0-9-405,0-2 0,0-5 213,0-2 0,-6-5-2219,1-1 1289,-1-7 1043,6 4 44,0-8 0,0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37.26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35 112 7569,'0'-17'0,"-7"0"564,5 7-190,-6-5-159,8 13 0,0-4-109,0 12 0,0 4 60,0 7 0,0 8 11,0 4 0,0 5-47,0 7 0,0 3-109,0 8 0,0-6 62,0 0 9,0-8 0,0 7-131,0-5 1,2-11 66,4-1 1,-4-6-13,3-5 67,-3 0-119,-2-7 165,0-2 20,0-8-119,0-16 0,0 3-3,0-16 0,0-2 34,0-9 0,6 1 10,0-7 0,0 0 96,-6-6 0,0 6-68,0 0 0,-6 2 62,0-2 1,-2 5-79,3 13 1,3 3 270,-4 7-32,4 9-145,2 1 1,0 12-256,0 7 0,0 9 63,0 14 1,0 8 48,0 5 1,0-1 34,0 6 0,2-4-30,4 9 1,-4-9 13,3-2 0,-3-1-57,-2 1 1,0 2-26,0-8 0,0-5 27,0-7 0,0-6-104,0 1 1,0-10 37,0-1 116,0-9-59,0 5 0,0-12 68,0-7 1,0-3-62,0-14 1,6-1 9,0-6 1,0-5-33,-6-1 0,0-10-2,0 4 1,0-12-79,0 7 0,0-10 68,0 5 1,0 1 25,0 10 1,0 0-24,0 11 1,-2 5 315,-4 12-208,4 1 20,-6 7 1,8 5-82,0 10 1,-6 13-18,1 10 0,-1 13 138,6 5 0,0 12-88,0 5 0,0-3-48,0-3 0,0 3 40,0-3 1,0-1-99,0-10 0,0 0 45,0-11 0,0 3-267,0-9 171,0-4 70,0 0 55,0-15-41,0-3 1,0-8 73,0-5 1,0-4-59,0-7 1,0-8 13,0-4 0,2-6 14,4-5 1,-4-4-118,3-8 0,-3-6 60,-2 1 0,0-9-84,0 3 1,0-2 93,0 1 1,0 7-12,0 11 1,-6 11-304,1 12 252,-1 4 1,6 11-244,0 8 0,-6 10 76,0 13 1,1 4-434,5 7 1,0 1 55,0-1 0,0-5-58,0 0 1,7-8 694,5 2 0,3 4 0,3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37.93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0 166 7569,'0'-17'1168,"0"7"-756,0-5-251,0 13 0,2-4 123,4 12 0,-2 5-67,7 13 0,-1-1 17,1 11 0,3 1-51,-9 17 1,3-6-163,-2 6 0,-4 0 87,4-6 1,-4-4-72,-2-2 1,0-3-9,0-3 0,0-5 231,0 0-340,0-8 1,0 4-4,0-8-154,0-7 92,0-2 224,0-8-63,0-23 0,0 1-9,0-18 1,5 2 16,1-3 0,2-3-4,-2-8 1,-5 4 61,5-4 1,-4 4-42,-2-9 0,0 1 20,0-2 0,0 12-24,0 0 1,0 10 351,0 7-50,0 4 118,0 7-508,0 9 113,-8 32 1,7 0-73,-5 23 0,4 0 55,2 0 0,-6 10-52,0 2 1,1 1 67,5-1 0,-6-4-108,0 3 0,0-5 3,6-6 0,-6-3 41,1-9 0,-1-1-59,6-4 0,0-4 112,0-8-111,0-7 59,0-3 144,0-7-140,0-15 1,0-4-107,0-16 0,0 1 35,0-1 1,0-2 29,0-3 0,6-4-69,-1-8 1,1 0 46,-6 0 1,0 0 76,0 0 0,0 1-63,0-1 1,0 8 122,0 3 1,0 12-54,0 6 152,0 12 1,0 5-56,0 12 1,-2 19-95,-3 15 0,3 8-134,-4 4 1,4 6 100,2-1 0,0 1-349,0-6 0,0-2 148,0-4 0,0-4-446,0-7 1,0-3 34,0-3 1,0-4-127,0-7 0,2-3 331,4-4 0,-3 3 414,9-8 0,-8-1 0,4-5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6:03.9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  <inkml:trace contextRef="#ctx0" brushRef="#br0" timeOffset="1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  <inkml:trace contextRef="#ctx0" brushRef="#br0" timeOffset="2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38.49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53 118 7569,'-6'-21'0,"0"4"1221,1 11-251,5-2-42,0 8 0,0 21-566,0 8 1,0 15-123,0 2 1,0 4-87,0 2 1,0 0 22,0 0 1,0 0-147,0 0 15,0-8 1,0-2-62,0-7 1,0-3 53,0-3 0,0-4-509,0-7 225,0-1 164,0 0 65,0-7 129,0-3 1,0-9-157,0-3 1,0-1-98,0-11 0,0 1 99,0-13 1,0 1 34,0-7 0,5-7 102,1-4 1,0-4-88,-6-2 0,0-6 73,0 1 1,0-7-82,0 6 0,0 1 125,0 5 1,0 15 54,0 9 0,0 6 332,0 5-365,0 8 0,0 5-42,0 15 0,0 10-126,0 20 0,-2 5 130,-4 12 1,4-3-123,-4 9 0,-1-3 90,1 3 1,0 1-95,6-7 0,-2-3 34,-3-9 0,3-3-104,-4-9 0,4-1 17,2-4 0,0-4 89,0-8 0,0-5-188,0-1 162,0-7-637,0 4 217,0-8 487,0-16 0,6 3-60,0-16 1,-1-2-57,-5-9 1,0 3-235,0-3 1,0 2 86,0-3 0,0 5-221,0-5 0,0-1 129,0 2 1,0-8 293,0 2 0,-7-4 0,-3-2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40.06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18 139 7569,'0'-35'0,"-6"3"534,0 3 4,0 12 442,6 1-348,0 14-14,0-5 0,0 28-324,0 8 1,0 15-78,0 2 0,0 4-140,0 2 1,0-2 28,0-4 1,2 2-74,4-8 0,2 1-8,3-7 1,5-7 74,-5-4 0,-1 0-275,1-6 151,-7 5 1,6-15-27,-5 5 0,-3-3 131,4-3-199,-4-4 221,-2 6 1,-6-22-106,0-3 0,1-4-66,5 4 0,-6-8 198,0-4 0,0-4-100,6-1 1,-5-1 63,-1 0 0,-2-5-56,2 0 0,3-3 74,-9 3 0,8 4-68,-2-5 0,5 12 353,1 6-107,0 4-180,0 2 0,0 9-201,0 8 0,0 10 69,0 13 1,0 6 177,0 11 0,0 4-100,0 8 0,1 0 45,5 0 1,-2-2-57,8-4 1,-7 2-96,7-8 0,-2 1 21,1-7 0,4-7-161,-3-4 37,-4 4 175,7-8-316,-13 6 48,13-15 384,-13-2 0,6-16-62,-8-4 1,0-5-91,0-6 0,0 2 28,0-8 0,0-6 15,0-5 0,-2 0-15,-4 5 0,4-7 17,-3-4 0,3-6-8,2-6 0,0 4-11,0-3 1,0 5 29,0 6-49,-8 11 24,6 10 0,-6 19-77,8 12 0,-2 15-142,-3 25 0,1 3-458,-8 14 0,8 0 291,-1 7 0,1-7-1836,-2 0 1985,4 1 0,-13 5 0,5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41.34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53 154 7569,'0'-34'0,"0"7"1002,0 4-215,0 4 115,-8 1-450,6 1 0,-8 8-273,5 3 0,3 19-40,-4 10 1,2 14 27,-2 3 1,4 14-12,-3-2 0,3 5-245,2 1 113,7-4 0,-3 4-54,8-12 1,-6 2 40,5-8 1,-5-2-32,5-9 0,-7-4 21,2-7 1,-4-1-121,-2 0 179,8-7-43,-6-3 0,5-9-12,-7-3 1,0-5-56,0-7 1,0-8-38,0-4 0,0-6 59,0-5 1,0 2 7,0-8 0,0-1 9,0-4 1,0-1 67,0 0 0,-6 2-73,1 4 0,-7 3 181,6 9 0,-5 1 77,5 4 0,0 10 456,6 8-642,0 7 0,-5 0 61,-1 15 0,0 5-27,6 18 0,-2 5 41,-4 13 0,4 5-166,-3 1 0,3 5 30,2-5 0,2-2-77,3-10 0,-1 2-24,8-8 0,-3 1-33,3-7 0,3-1 118,-3-4 0,-3-10 19,3-8 0,-8-5-229,2 6 203,-4-8 0,-2 1 208,0-10 0,0-5-66,0-7 0,0-3-86,0-3 1,0-3-23,0-9 0,0 0 9,0 1 0,-6-3-41,0-3 1,-6-4 60,7-8 0,-3 2-81,2 4 1,4-8 43,-3 8 1,1 7 159,-2 16 0,4 4 55,-4 2-101,4 7 1,2 12-126,0 15 1,0 8-99,0 10 0,0 5-122,0 1 1,0 5 102,0-6 0,2 1-657,4-7 1,-2 6 313,7 1 0,-5-3-713,6-9 1,-3 2 1185,3-8 0,3 8 0,-5-4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41.97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35 187 7569,'-7'-17'947,"5"7"-429,-6 2-77,8 8 0,0 8 293,0 4-468,0 3 1,0 10 126,0 4 0,2 9-132,4 3 1,-4 1-147,3-2 0,3 2 68,-2 5 1,5-5-124,-5-8 0,2-1-60,-2-4 0,-4 2-70,3-8 0,-3-6 149,-2-6-187,0-7-25,0 12 167,0-14 1,0 3-90,0-10 1,0-5 42,0-7 0,0-8-35,0-4 1,-2 0 52,-3-5 1,3 3 3,-4-10 1,4-3-5,2-2 0,-2-6-12,-4-5 0,4 3 106,-3-4 0,-3 10-102,2 2 1,0 15 262,6 2 0,-2 8 131,-3 4-204,3 7 1,-6 7-89,8 14 0,-2 4-83,-4 20 1,4 2 87,-3 9 0,3 4-106,2-4 1,0 2-11,0-2 1,2-2 45,3-4 1,-1-3-83,8 3 0,-8-5 30,1-6 1,3-2-34,-2-4 0,0-4 42,-6 4 1,0-4-33,0-2-23,0-7-8,0-2 289,0-8 1,0-21-363,0-8 0,2-4 99,3-1 1,-3 3-6,4-10 1,-4-1 1,-2 2 0,0-6-13,0 5 1,0-7 37,0 2 1,0-2-8,0 2 0,-6 0 96,0 11-146,1 5-110,5 12 1,0 13 109,0 10 0,0 9-48,0 20 0,0 3-176,0 9 0,0 2-305,0-8 1,0 8-364,0-2 0,5-1 454,1 1 1,8-8 517,-3 3 0,5-5 0,1-1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42.56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35 87 7569,'-10'-27'1163,"3"10"-229,-1 1-582,6 14 0,-6-4-30,8 12 0,0 6-37,0 11 1,0 11 95,0 13 0,0 3-173,0 1-59,0 1 0,0 0-111,0 0 1,0-6 92,0 0 1,0-7-33,0 1 0,0-3 52,0-3 1,0-7-123,0-4-11,0-4-268,0-9 55,0 5 134,0-13 0,6-19-31,0-12 0,0-13-10,-6 7 0,0 1 58,0-7 0,5 3-14,1-2 0,0 1 38,-6-7 0,-2 0-5,-4-6 0,4 6 48,-3 0 0,1 7 209,-2-1-126,4 3 1,-6 11 468,8 2-130,0 13-171,0 3-295,0 31 1,0-2 97,0 20 1,0 3-74,0 2 0,2 4 2,4 2 0,-4-6-71,4 0 0,-4-5-45,-2 5 0,0-8 76,0 2 1,0-3-64,0-2 0,0-7 100,0 1 0,0-13-325,0 1 129,0-11 356,0 1 1,0-9-77,0-3 0,0-7-107,0-11 1,0-4-88,0-7 0,5-1 71,1 0 0,2-5-86,-2 0 1,-4-8 77,3 2 0,-3 1-168,-2-1 0,0 2 16,0-2 0,0 6-309,0 11 0,-2 6-560,-3 11 363,3-3 1,-6 15 96,8 0 605,8 7 0,-6 11 0,5-1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43.34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87 164 7569,'-8'-10'460,"6"3"1,-5 14 133,7 5 1,0 11-156,0 6 0,0 5-125,0 7 0,0-3-163,0 8 0,0 0 44,0 6 0,0-6-136,0 1 0,0-9 36,0 2 1,0-3-30,0-3 0,0-7-81,0-4 0,0-9 8,0-3 22,0-7 130,0 4 107,0-8-169,0-23 0,0 7-96,0-18 1,1 1 40,5-7 0,-4 1-81,4-7 1,-4 2 22,-2-2 1,0-8 42,0 8 1,0-8-34,0 8 1,0 4 30,0 2 0,0 3 77,0 2 0,-6 9-58,0 2 476,1 13-170,5 3-361,0 31 1,0 0 187,0 24 0,0-1-80,0 6 0,0-1-92,0 1 0,0-6 49,0 0 0,0-5-67,0 5 1,0-13 54,0 1 1,0-5-106,0 0 0,1-6 80,5-12-148,-4 5 480,6-14-273,-8 5 0,0-14-182,0-5 1,0-5 92,0-6 0,-2 2-41,-4-8 1,4-6 84,-4-5 0,5-8-115,1 2 1,0-4 30,0-2 1,-6 0 36,0 0 1,0 0 85,6 0 0,0 10-90,0 8 1,-6 7 7,1 9 1,-1 11 16,6 7 0,0 23 23,0 17 0,-2 10 32,-4 8 0,4-3-22,-3 9 0,3-6 44,2 5 1,0-7-438,0 1 0,0-5-934,0-6 0,0 2 614,0-7 1,0 5 688,0-6 0,-8 0 0,-2-5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49.407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18 148 7569,'0'-17'-987,"0"5"1025,0 1 1,0 5 367,0-6 1,0 7 111,0-7-161,0 0-335,0 3 96,0 1 0,2 8 44,3 0 0,-3 2-11,4 4 1,-2 11 43,2 12 0,-4 4-41,3 1 0,-3 1-95,-2-1 1,6 7 81,0-1 0,2 0-146,-3-5 1,-1 0 2,8-1 0,-8-1-69,1-4 0,-3 1 59,-2-6-4,0-1-139,0-6 94,0 0 185,0-7 0,-2-3-77,-3-7 0,1-7-64,-8-5 0,8-3 33,-1-2 1,-3-6 5,2-1 1,0-6 5,6 1 0,-5-4-14,-1-1 0,0-3-30,6-3 0,-2 1 34,-4-7 1,4 2 9,-3-2 1,3 11-18,2 12 0,0 4 336,0 2-93,0 7-235,0 2 1,0 10-3,0 4 1,0 6-93,0 11 0,0 4 230,0 7 0,0 9-68,0 3 1,0 4 7,0 1 1,0 1-42,0 0 0,2-2-83,3-4 1,-3 4 58,4-4 1,-4-3 14,-2-3 1,0-5-10,0-7 0,6-3-133,0-7 0,-1-7-159,-5 1 146,0-8 315,0 3 1,0-9-84,0-3 1,6-7-165,0-11 0,0-4 37,-6-7 0,0-1 3,0 0 1,0-1-7,0-5 1,0-3-16,0-8 1,0-1-63,0-5 0,0 2 50,0-7 1,0 9 6,0 2 0,-2 4-15,-4 14 1,4 3 179,-4 13-46,4 1 67,-5 8 1,5 3-175,-4 12 1,4 11-84,2 12 1,-2 9 272,-4 2 0,4 10-92,-3 2 0,3 0-11,2 6 1,0-4-29,0-2 0,0-6-38,0 0 0,6-8 33,-1 3 1,1-11-108,-6-1 0,6-8-9,0 2 1,-1-9 28,-5-3 282,0-7-169,0 4 308,0-8-275,0-16 1,0 3-168,0-16 0,0 0 98,0-5 1,0-7-153,0 1 1,0-8-71,0 2 1,-2-10 84,-3-1 1,3-7-28,-4 6 0,2 1 79,-2 5 1,4 8 26,-3 3 0,3 18-114,2 6 527,0 4-290,0 3 1,-6 12-183,0 15 0,0 4 228,6 14 0,0 3-38,0 14 1,0 0 37,0 0 0,0 2-69,0 3 0,0-3-12,0 4 0,0-10-11,0-2 0,2-2-94,4 2 0,-4-9 4,4-8 0,-4-8-79,-2 2 1,2-6 25,3-5 1,-3-3 71,4-3 179,-4-4 1,-2 4-62,0-12-86,0-4 1,0-15-1,0-3 1,-6 1-203,1-2 1,-1-6 78,6-5 0,0-8-336,0 2 1,0-4-359,0-2 1,0 6 352,0 0 0,0 9-25,0 3 0,2 1 150,3 10 0,-1 8-408,8 9 739,-1 4 0,7 2 0,-1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50.055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52 148 7569,'-9'0'785,"1"0"-568,8 8 0,0 1-16,0 9 1,0 5 11,0 0 0,0 9-48,0 3-39,0 0 1,6 15-73,-1-4 0,1 2 79,-6-2 0,0 2-208,0-8 0,0 1 50,0-7 0,0-1-59,0-4 1,-2-6-35,-4-12-40,5 5 299,-7-14 28,8 5 0,0-14-167,0-5 0,0-5 49,0-6 0,2-4 54,4-8 1,-5-7-52,5-4 1,2-4 33,-2-2 0,-1 0-23,-5 0 0,0-5-71,0-1 1,0 0 66,0 6 0,0 10-11,0 8 1,0 7 248,0 9-169,-7 1-65,5 7 60,-6 3-114,8 30 1,-6 0 49,1 23 1,-1 0 92,6 6 0,0 6-52,0-1 1,0 7-36,0-7 0,0 7-115,0-7 1,0 1 70,0-6 1,0-2-124,0-4 0,0-4 10,0-7-44,0-8 43,0-2 291,0-16-85,0-1-9,0-23 0,0 1-89,0-15 0,0 1 21,0-7 1,0 0-59,0 1 1,0-9 65,0-3 0,0-6-83,0-5 1,0-5 62,0-7 0,-2 2-21,-4 4 0,4-3-57,-3 9 1,-3 9-109,2 13 1,0 8-893,6 10 542,0 7 510,0 10 0,8 17 0,2 10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51.575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70 181 7569,'0'-12'143,"0"1"0,0 7-14,0-4 292,0 8-282,0 16 0,0-3 118,0 16 1,0 0 113,0 5-202,7 1 0,-5 1 129,4 5 0,2 1-97,-3 4 0,1-2-123,-6-3 0,0-7 87,0 1 0,0-3-195,0-8 0,0-1 141,0-6-256,0-8 128,0-1 215,0-8 1,0-19-143,0-4 0,0-12-81,0 7 1,0-7 63,0-5 0,0 3-49,0-3 0,-2-3 71,-3 3 0,3-8-8,-4 2 0,2-2 9,-2 2 0,4-2-13,-3 7 1,-3 3 184,2 9-176,0 4 0,6 14 16,0-1 0,0 10 3,0 2 1,0 16-124,0 12 0,0 11 63,0 1 0,0 12 77,0-6 0,0 16-7,0-5 0,0 3 8,0 3 1,6-1-107,0 1 1,0-3 54,-6-8 1,0-2-121,0-4 0,0-6 99,0-11 1,0-4-192,0-8 95,7-7-12,-5-3 139,6-7 1,-8-2 154,0-3 1,0-11-155,0-7 0,0-7-18,0 1 1,-6-6-99,0-5 0,1-4 72,5-8 1,0-2-138,0-4 1,0 3 43,0-9 1,0 7-13,0-7 0,2 3 12,3-3 1,-3 12 22,4 12 0,-4 11 425,-2 6-262,0 4 1,0 11-157,0 8 1,-2 16 55,-4 12 0,2 15 167,-7 9 1,5-1-69,-5 7 0,7-6 76,-2-6 1,2 4-20,-2-4 0,4-4-32,-3-1 0,3-5-155,2-1 1,0-6 173,0-1-186,0-6 0,0-3 77,0-8 63,0-7-76,0 4 0,0-10 143,0-4 1,0-9-188,0-8 0,-6-8-206,0 2 1,0-3-178,6-3 0,0-7 200,0-4 1,0-4-913,0-2 1,0 0 113,0 0 1000,8-8 0,2-1 0,7-8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53.855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139 221 7569,'-10'0'-1491,"-5"0"1540,3 0 0,3 0 570,-3 0-316,8 0-291,-11 0 361,13 0-179,-6-7 11,1 5 0,5-13-85,-4 3 0,4 2 690,2-1-513,0-1 0,0-5 611,0 0-160,0 7-615,0 2 0,-2 8 4,-4 0 0,4 16-71,-3 7 0,3 8 32,2 3 0,-6 3 85,0 3 1,0 4-141,6 8 0,0-2-1,0-4 0,6 2-58,0-7 1,2-1 48,-3-5 1,-3-3-96,4-3 0,2-4 18,-2-8 0,-1 1-86,-5-1 0,6-6-88,0 1 158,0-8 240,-6 3 1,0-8-138,0-5 1,0-4-75,0-7 1,-6-6 50,0 0 0,0-8 10,6 2 1,0-5-12,0-7 1,0 3 12,0-8 1,0 0-26,0-6 0,-6 6 22,1-1 0,-1 3 4,6-2 0,0-2-35,0 8 1,0 1 96,0 11 0,0 3-28,0 7 0,0 7 225,0-1-332,0 8 1,0 1-140,0 14 1,0 2 360,0 16 0,0 6-32,0 5 1,0 8 2,0-2 1,2 4-63,4 2 1,-3 0-33,9 0 0,-2 0 12,1 0 0,5-2-93,-5-4 1,-1 2 107,1-8 0,-1-1-82,1-11 0,3 3-44,-8-8 0,-1-5-97,-5-7 1,0-5-124,0 5 229,0-7 411,0 4-261,-7-23 0,5-3-179,-4-11 0,-4-1 55,-1 7 1,1-8-4,-1 2 0,5-9-48,-6-3 0,9-7 76,-3 2 1,-2-4-52,2-2 1,1 0 15,5 1 0,-2 1 3,-4 3 0,4-1 2,-4 8 1,4 2 38,2 9 1,0 4 61,0 8 204,0 7-656,0 2 249,0 31 0,0 0 280,0 23 1,0-5-63,0 5 0,0 0-14,0 6 1,0-6-68,0 0 1,0-2-124,0 2 0,0 3-286,0-9 1,6 6-464,0-6 0,0 6 847,-6-5 0,7-1 0,3-5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00.3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27 20398,'0'19'615,"0"12"-417,0-12-210,0 24 1,0 1 70,0 8 1,0-6-19,0 0 0,0 0 11,0 6 1,0 7-10,0 5 0,0-3-90,0 3 1,0-7 61,0 7 0,0-9-48,0 3 1,0-4 66,0-2 1,0-6-107,0 0 1,0-2 54,0 2 1,0 4-76,0-4 1,0 4 33,0 2 0,0 0 48,0 0 0,0 6-113,0-1 0,0 7 44,0-7 0,0 7-41,0-7 1,0 1 64,0-6 1,0-6 38,0 0 1,0-6-42,0 7 0,0-9 41,0 2 0,0-3-68,0-3 48,0 1 1,0 5 58,0 1 1,0-7-55,0-5 1,0 0-3,0 6 0,0-1 3,0 1 0,0-1 28,0 1 1,0-6-79,0 0 1,0-1-88,0 7 103,0 0-3,0 7 168,0-6-174,0 7 246,0-16-141,0-3 111,0-6-125,0-1 35,0 0-57,0 8-8,0-5-82,0 12 100,0-5 71,0 8-89,0-1 95,0 1-12,0-8 23,0-2-68,0-8-4,0 0-22,0-7 41,0 5 28,0-5-45,0 7 52,0 8-25,0-6 18,0 6 40,0-15-367,0-2 1,0-31-1,0-6 1</inkml:trace>
  <inkml:trace contextRef="#ctx0" brushRef="#br0" timeOffset="21748">1148 79 18356,'0'-19'505,"0"3"-274,0 16 6,0-7-24,0-3-141,0 0 300,0 3-128,0-1-148,0 6-93,0 18 23,0-11 65,0 26-93,0-21 70,0-1 26,0 7-83,0 9 0,0 9 3,0 12 1,0-3-11,0-9 0,0 8-11,0 5 1,0 3-103,0 1 116,0 1 1,0-2-9,0-4-213,0 4-480,0-5 626,0-1 0,0-2 39,0-7 1,0 5 24,0 0 0,0 1 2,0-7 0,0 7-14,0-1 1,0 6 9,0-6 1,0 6 61,0-5-52,0 7-4,0-12 0,0 12-47,0-7 50,0 7 262,0-4 1,0 2-291,0 0 0,0-7 5,0 1 1,0 2-6,0-1 1,0-7 14,0-5 0,0-6-9,0 6 124,0 0 17,0 13-124,0-13 0,0 11 168,0-11-155,0-4 0,0 8 45,0-5-40,0 5 0,0 2-13,0-1 0,0 1 1,0-1 1,0 1 1,0 5-9,0 1 0,0-7-80,0-5 83,0-8 0,0 12 1,0-12-29,0 8 20,0 0 7,0-2 1,0 5-3,0-3 1,0 4 0,0 1 1,0-5 0,0 0 1,0-6 5,0 6 0,0-6 8,0 6 81,0-8-87,0 12 1,0-14-15,0 6 16,0 0-1,0-6-2,0 14 1,0-6-8,0 7 1,0-5-2,0 0 0,0-6-39,0 6-14,0-8 46,0 11 1,0-12 0,0 5 85,0-16-79,0 7 23,0-14 5,0 13-10,0-13 14,0 21-18,0-12 4,0 14-41,0-7 34,0-1-73,0 0-8,0-7 62,0 13-4,0-12 52,0 7 3,0-3-55,0-13-368,0 6 132,0-24 250,0 5 0,0-14 0,0 8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55.072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52 190 7569,'0'-17'0,"0"7"801,0-5-94,0 13 53,0-6-375,-7 16 1,5 9-115,-4 12 0,2 6-64,-2 5 1,4 4-229,-3 8 58,3 0 1,2-2 19,0-4 0,0 4 126,0-4 1,2-3-196,3-3 1,-3-9 31,4-3 0,2-6-121,-2 1 0,-1-4 47,-5-2 0,0-5-159,0-1 252,8-7 146,-6 4 0,6-10-171,-8-4 0,0-4-6,0-7 1,0-8-41,0-4 0,0 2 69,0-1 0,0-7-81,0-5 0,0-3 83,0 3 1,-6-4-35,0-8 1,-2 0 54,3 0 1,-3-5 64,-4-1 0,3 6-46,3 6 0,4 8 193,-4-3 0,5 12 463,1 6-264,0 12-481,0 3 0,0 12 79,0 7 1,0 11 63,0 18 1,0 4-7,0 8 0,1 8-122,5 3 1,-2-3-36,8-3 0,-7 3-66,7-3 1,-6-1-33,5-10 1,-5 2 95,5-7 1,-7-1-95,2-5 1,-2-9 34,2-3-78,-4-3 105,5-3 69,-7-7 164,0-3 113,0-22 0,0 1-342,0-14 1,0 5 43,0-6 0,0 0-78,0-6 1,0-1 83,0-4 1,-2-1-53,-3-11 1,3 4 62,-4-9 0,2 1-165,-2-2 0,4 4-117,-3-3 0,3 13-163,2 9 0,0 8-620,0 10 269,7 7 0,-3 4 795,8 12 0,-1 4 0,7 7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55.847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36 364 7569,'0'-27'0,"0"0"88,0 4 0,0 4 223,0-4 0,-6 4 665,0 1-293,0 1 234,6 7-575,-7-5 1,5 21-193,-4 0 0,4 9 67,2 8 0,0 4 79,0 7 0,0 3-130,0 3 1,0-1 16,0 7 1,6 0-104,-1 6 1,3 0 76,-2 0 0,-4-6-113,4 0 0,-4-8 35,-2 3 1,5-5-174,1-1 0,0-8-143,-6-4 2,0-4 77,0-2 174,0-7 384,0-3-268,0-22 1,0-2-195,0-12 0,0-4 113,0 4 1,0-5-169,0-6 0,-6 1 57,0-7 1,1 0-35,5-6 0,0-2 57,0-3 1,-2-3 2,-4-3 1,4-5 2,-4 5 1,4 9-9,2 2 1,0 14 163,0 3 1,0 8 45,0 10 129,0 7-207,0 3 0,0 22-32,0 8 0,0 10 12,0 7 1,0 6 10,0 12 1,0-4-9,0 3 0,6-3-18,0-2 0,7 0-40,-1 0 1,-3-6 38,3 0 1,-6-7-136,5 1 1,-7-6 45,2-5 0,-2-4-55,1-7 1,-3-7-55,4 1 136,-4-9 196,-2 5 0,0-10-74,0-4 0,-6-5-126,0-12 1,1-4 60,5-8 0,0 1-150,0-1 0,0-1 29,0-5 0,-2-9-95,-4-7 1,4-1-261,-4 6 1,4-5 149,2-1 1,0 6-495,0 6 1,0 15-160,0 2-915,0 8 1842,0 12 0,8 16 0,2 13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56.590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87 227 7569,'-17'-25'-166,"0"6"724,-1-6 135,9 15 0,-5 5-269,9 10 1,-1 13-119,6 10 0,0 7-3,0 5 1,0 3-121,0 3 1,6 6-10,-1 0 1,9-6 20,-3 6 0,-1-6-173,2 0 0,-7 2-54,7-8 0,-8-5 0,1-8 0,-3-2 0,-2-4 0,0-2-238,0-2 273,0 1 52,0-9 70,-7-1 0,-1-10-143,-4-4 1,3-3 5,3-9 1,2-5-119,-7 0 1,7-8 104,-2 3 1,4-11-106,2-1 1,0-8 79,0 2 0,0-10-101,0-2 1,6-5 52,0 5 0,-1-7 51,-5 2 1,0 5 28,0 6 0,0 4 162,0 13 190,0 5-224,0 12 1,0 16-145,0 8 1,0 15 49,0 8 1,0 12 76,0 5 0,0 4-48,0 1 0,6 1 108,0 0 1,7 2-76,-1 4 1,-2-5-32,1 5 0,-5-10-82,5-2 1,-7-7-19,2 1 0,-2-3-73,2-3 0,-4-7 94,3-4 0,-3-9-35,-2-3 12,0-7 244,0 4 0,-2-10-93,-3-4 1,3-4-105,-4-7 1,-2-2-133,2-4 1,1-4 64,5-8 1,0 1-70,0-1 1,0-7 85,0-4 0,0 0-507,0-6 1,0-2 213,0-10 1,0-3 350,0 4 0,7 3 0,3 1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4:18.398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7143" units="cm"/>
      <inkml:brushProperty name="height" value="0.17143" units="cm"/>
    </inkml:brush>
  </inkml:definitions>
  <inkml:trace contextRef="#ctx0" brushRef="#br0">6278 1090 7436,'-10'-10'1099,"3"2"-895,7 8 0,0 2 155,0 4-256,7 4 1,3 9 39,7 4 1,6-2-5,0 8 1,2-4-126,-1 9 0,2-1 80,9 13 1,7 8-121,4 9 0,4 1-130,2 5 1,0-4 84,0 10 1,0 2-222,0-2 0,-2 2 294,-4-2 1,2-10 35,-8 4 1,1-9-115,-7 3 0,1-5 283,-1 5 1,1-7-60,-1 2 1,3 1-22,3-1 0,-3 1-26,3-1 1,-3-4-106,-3 3 1,7-1 57,-1 2 0,0-4 2,-5 3 1,-6-9-29,0-2 1,-6-7-127,5 1 0,-8-11 340,-3-6 0,0-4-215,-5-1 0,1-7 188,-1 1 0,-3-7-236,-3 7-12,-4-8-62,13 11 1,-7-5-46,4 7 0,3 2 4,-3 4 0,3 2-176,2 4 1,-1 2-191,-5-8 0,4 6 175,-3-6 0,1 6 327,-1-6 0,3 0 0,-5-6 0</inkml:trace>
  <inkml:trace contextRef="#ctx0" brushRef="#br0" timeOffset="6495">9477 986 7569,'0'-18'-76,"0"9"379,0-7-296,0 15 0,0 1 79,0 11 1,0 4 13,0 3 0,-5 1 48,-1 4 1,-2 4-109,2 8 0,2-1 49,-7 1 1,5 1-6,-5 5 0,5 5-79,-6 11 1,1-1 87,-6 7 1,-1 1-34,1 5 1,0 2 23,-1 4 0,1 4-347,0 7 0,-1-7 252,1-4 1,0-6-69,0-5 1,-1 1 17,1-7 1,7-7 84,5-4 1,-3-9-22,2 2 0,0-9 5,6-2 1,-5-6-14,-1 6 0,0-6 9,6 6 0,0-6 200,0 6 1,0-3-177,0 3 1,-6 4 1,1-4 1,-3 3-43,2 3 1,-2 7 23,-3 4 1,-3-1 36,9 1 1,-7-2-39,6 2 1,-5-4 57,5-7 0,-5-2-50,5-5 0,0-3 182,6-7-149,0-1 5,0 0-314,0-7 207,0-3-268,0-7 81,0 0 237,8 0 0,1-7 0,9-3 0</inkml:trace>
  <inkml:trace contextRef="#ctx0" brushRef="#br0" timeOffset="7295">9010 3217 6536,'0'-10'1056,"0"2"-835,0 8 1,0 8-60,0 3 0,-5 7 37,-1 5 1,-6 4-64,7 7 1,-7 3-46,6 3 0,-5-3-94,5 3 0,-6-3-194,7-3 0,-3-5-333,2 0 0,4-6 530,-3 6 0,-5-8 0,0 4 0</inkml:trace>
  <inkml:trace contextRef="#ctx0" brushRef="#br0" timeOffset="8304">9304 3528 6827,'12'0'339,"-1"0"-312,1 0 1,7-8 105,4-3 0,-2-5-90,8-1 1,0-2 71,6-4 1,-1 2-61,1-8 0,7 0-22,4-6 1,2 1 45,-2-1 0,10-1-80,-4-5 1,9 3-182,-3-8 0,7 0 194,-1-6 1,3 0-5,2 0 0,8-2 21,4-3 1,-2 1-39,-39 24 1,0 0-1,41-23 20,-38 26 0,0 0 1,-2-1-1,-1 0-239,41-27 1,-41 25-1,0 0 237,3 3 0,1 1 0,-2-1 0,1 0-23,37-23 1,3 6 15,-8 0 0,0 0-1,-6-6 1,-6 6-139,1 0 1,-1 2 143,6-3 0,0-2 106,1 2 1,-1 3-94,0-2 0,0 2 27,0-2 1,0-2-11,1 7 0,-5 1-80,4 5 0,-4 1 46,10-1 1,-5 1-3,-7-1 1,2 6-177,-7 0 0,2 1 141,-3-7 0,-3 2 11,4 5 0,-3-5 5,3 4 0,-2-4 105,7-1 0,-7 5-62,1 0 0,-3 6 180,-2-6 0,-2 8-195,-4-2 1,2 4 296,-7 2 0,-1-1-325,-5 1 0,-7 2 194,1 3 1,-8-3-333,2 3 0,2 3 148,-2-3 1,-1 6-339,-11-5 1,4 5 345,-3-5 0,3 7 0,3-4 0</inkml:trace>
  <inkml:trace contextRef="#ctx0" brushRef="#br0" timeOffset="9346">9460 3701 6802,'8'9'128,"3"-3"1,5-4 126,1-2-121,0-8 1,8 5-14,4-9 0,6 0-61,5-5 1,-2 0 92,8 0 0,6-3-39,6-3 1,2 4-14,-3-4 0,5 2 0,7-2 1,8-2-337,3-4 0,5-4 292,1 5 0,9-5-38,-47 16 1,2-1-1,0 0 1,1 0-6,1-2 1,0-1 0,4 2 0,0 0-182,1-4 1,1 0 0,2 0 0,1 0 219,2-3 1,1 0-1,1 0 1,0 0-332,4 0 1,1 0 0,2-2-1,2-1 280,1 0 0,0 0 0,-1-3 0,2 0 30,1 4 0,1-1 0,-2-3 0,0 0-139,4 4 0,1-1 0,-2-3 0,0 0 59,-1 3 1,0 1-1,-3-2 1,-1 0 73,1 1 1,0 1 0,0 1 0,0 0-26,3-2 0,0 0 0,-5 3 1,0 0-4,-4 3 1,0 0 0,3-2 0,0 0 58,-2 2 0,-1 0 1,-2-1-1,0 0-208,-3 1 0,-1 0 1,1-2-1,1 2 167,-2 3 1,1-1 0,2-2 0,0-2 7,-3 2 0,1 0 0,2 1 1,0 0-54,-2-1 0,-1 0 1,0 4-1,-1 0 24,-4-1 1,-1-1 0,6 0-1,-1 0-55,-1 1 1,-1 0 0,3-1-1,-1 1 41,-1 3 1,-1 0 0,-3 0 0,-2-1 12,-3 1 1,0-1 0,2 1 0,1 0-22,-3-1 0,0 1 0,-2 3 0,0 1 81,42-10 1,-4-4-15,-1-1 0,-1 1-63,1-2 0,-3 6 107,-3-6 1,4 6-41,-5-6 1,5 0 85,1-5 1,-1 5-112,-4 0 1,1 2-2,-7-2 0,8-1-31,-3 7 1,-3-6 29,-2 6 0,-4-6 551,-2 6 0,4 0-554,-3 5 0,3 1 88,-10 0 0,4-6-86,2 0 1,1 0 4,-1 5 0,0 1-137,0 0 1,-2 0 92,-3-1 1,1 1-229,-7 0 0,-2 1 476,-10 5 0,-4-3-225,-7 9 0,-7-7 0,1 6 0,2 2 0,2 2 0</inkml:trace>
  <inkml:trace contextRef="#ctx0" brushRef="#br0" timeOffset="10699">10411 3735 7569,'10'-9'-303,"5"1"0,-5 6 504,7-4 1,0 4 3,1-3-152,7 3 0,-4-4 30,8 0 0,-1 0-2,7 6 0,1-5 43,5-1 0,-3-8-46,8 3 1,0-2 111,6 1 0,2-3-86,4 3 1,3-3-12,8-3 1,3 1-235,2 0 1,-1-2 206,8-4 1,2 1 0,9-6 1,4 1-41,-44 13 1,0-1-1,1-4 1,0-1-184,1 3 0,1 0 1,2-3-1,1 0 195,5-1 0,1 1 1,1-1-1,1 0-323,3-2 1,0 0-1,0-2 1,1 2 313,-1 2 1,0 1-1,0-3 1,0 0-116,0 3 0,1 0 0,1-1 0,2 0 10,-1 0 1,0 1 0,2 2 0,0 0 58,-5-2 0,0-1 0,4 3 0,0 0-12,-7 1 0,1-1 1,5 1-1,2 0-51,-5 0 1,0-1 0,-1 1 0,0 0 99,-1-1 0,-1 1 0,0 0 0,1-1-49,2 1 1,0 0-1,-3 0 1,1-1 55,-1 1 1,0 0-1,-3-1 1,-1 1-43,1 0 1,1-1 0,1 1 0,0-2 44,2-1 0,-1 0 0,-1 1 1,-1 1-29,-1-2 1,1 0 0,0 1 0,0 1 0,0 1 0,-1 0 1,3-1-1,1 1-14,-4 0 0,1 0 1,2-3-1,0-1-40,-2 1 1,-1 0 0,1-1 0,-1 1-156,-2 3 0,-1 0 0,-2 2 0,1 1 192,2 0 1,-1-1-1,-4 2 1,0-1 43,4 0 1,1-1 0,-6 0 0,-1 0-49,1 3 1,0 1-1,-2-1 1,-1 1 85,0 2 0,0 0 0,3-2 1,0-1-43,-1 1 0,1-1 1,0-2-1,0-1-19,-3 4 1,-1-1 0,2-2 0,0 0-7,2 2 1,0 0 0,-2-3-1,1 0-2,4 0 1,-1 1 0,-3 1 0,0-1-43,1-1 0,0 1 0,-2 3 0,1-1 50,1-2 0,0-1 1,0 2-1,1-1-46,2 0 1,-1 0 0,2-3-1,0 1 32,-4 1 1,-1 1-1,-1 1 1,0-1 1,-1 0 0,0-1 0,-3 2 0,2-1-6,3 0 0,1 0 1,1-3-1,0 1 5,-2 1 1,1 1-1,-2 1 1,0-1 1,-1 0 1,-1-1 0,-1 1 0,0 0 3,5-4 1,0 1 0,1 2-1,-1 1-12,0 0 1,0-1 0,0 1 0,-1 0 7,-1-3 0,-2-1 0,1 1 0,0-1 32,0 1 0,0 0 0,0 0 0,-1 1-32,1 2 0,0-1 0,-1-1 1,0 0 52,-2 1 1,0 1 0,4-2 0,0 1-23,-4 1 1,0-1-1,3 0 1,-1 0 87,42-9 1,-44 10 0,2 0-95,-2 2 0,0 1 0,-1-4 0,0 1 11,1 2 1,0 1 0,43-14-73,-43 13 0,0 1 0,43-9 71,-43 9 1,0-1-1,43-13-71,-43 14 1,0-1-1,44-16 33,-44 16 0,0 0 1,41-12 16,2 0 0,-2 3 26,3-7 0,-11 6 17,5-1 0,-10 4 19,3 2 0,-7 0 111,2-1 0,-6 1-259,-5 0 0,-3 5 385,-3 1 1,-10 7-1512,4-2 1201,-12 4 0,2 2 0,-7 0 0,0 0 0,-1 0 0,1 0 0</inkml:trace>
  <inkml:trace contextRef="#ctx0" brushRef="#br0" timeOffset="13865">6953 813 7569,'-10'0'-230,"-5"0"156,13 0 100,-6 0 167,8 0 239,0 0-346,8 0 0,3 6 7,12-1 0,4 7 5,8-6-36,7 7 0,2 2-27,8 9 1,2-1 25,3-6 1,11 8-92,7 4 1,7-2-135,-1 1 1,7-1 146,-1 2 1,3 4-239,-9-4 1,3 3 182,3 3 0,-1-1 90,1 1 0,5-6-6,0 0 1,2-1-28,-1 7 1,-47-18 0,2 1 20,1-1 1,0 0-1,1 0 1,0 1-10,42 16 0,-43-16 1,0-1 16,43 18 1,-2-3-32,-9-3 0,4 4 26,-5-4 1,-1 1 113,2-1 1,-8 2-295,2-8 0,2 6 185,-2-6 0,5 6-32,-5-6 1,6 6 40,-6-6 0,2 7-26,-2-1 1,-4 2 23,4-2 1,-10 1-15,-2-7 0,-5 6-53,5-6 0,-7 6 89,2-6 1,1 2-34,-1-2 1,2-3 9,-3 3 0,-1-4-19,7-2 1,-7 0-2,2 1 1,-3-1-5,3 0 1,-4 1 15,4-1 0,-5 2-35,-1 4 1,6-4 22,0 4 1,5-1-35,-5 1 0,5 2 75,-5 3 0,5 3 2,-5-8 1,-3 2-5,-8-2 0,1-4 149,-8 4 0,6-3-124,-6-3 1,7 0 256,-7 1 1,6-1-340,-6 0 1,8 0 244,-2 1 1,4-1-257,2 0 1,0 3-10,0 3 1,6-4-10,-1 4 0,1-4 35,-6-2 1,-6 1 54,0-1 0,-6 0-54,7 1 0,-9-1-19,2 0 1,-3 0 184,-3 1 0,1-3-93,0-3 1,-3 3-18,-3-3 0,4-3-43,-4 3 0,-4-7 3,-2 7 0,2-6-14,-2 5 0,0-7 30,-6 2 0,-5-2-150,-1 1 1,-5-3 74,5 4 1,-5-4-145,6-2 0,-7 0 42,7 0 1,-1 2-678,7 4 489,-1-4 1,-2 7 343,-3-3 0,3-4 0,-5 6 0</inkml:trace>
  <inkml:trace contextRef="#ctx0" brushRef="#br0" timeOffset="15105">11103 640 7239,'8'9'134,"1"5"-29,8-8 1,3 7-24,3-1 0,-2 5-20,8 6 1,-6-2-14,6 8 1,1 0 8,11 5 0,-5 1-9,4 0 0,3 5 15,-3 0 1,8 8-82,-2-2 1,4 1 65,2 4 1,6-4-259,-1 4 1,7 1 249,-7-6 1,3-1-93,-2 1 0,-5-2 42,5 2 1,-4-2-6,-2-3 1,0-3-70,0 8 84,7 0 4,-5-2 0,11 6-46,-7-4 0,0-1 36,-7 1 0,1 0 38,0 6 1,-2-6-83,-4 0 1,2-8 82,-7 3 0,5-5-41,-6-1 1,0-1 2,-5 1 1,-2-6 5,-5 0 0,5-8 7,-4 2 1,2 2 19,-2-2 1,3 8 154,-3-2 0,6 3-158,5 3 0,-4-1-21,5 1 1,3 5 2,2 1 1,-9-1 79,-3-5 1,-3-1-39,4 1 0,-7-6 42,1-1 0,-8-6-60,2 1 0,-3-4 87,-3-2 1,0 0-82,0 1 1,1-1 67,-1 0 1,6 1-72,0-1 1,0 0 1,-5 0 0,-1 1-13,0-1 1,-5-5 12,-1-1-345,1-7 110,-3 11-768,-1-13 680,0 6 1,-6-10 285,3-4 0,-3-3 0,-2-9 0</inkml:trace>
  <inkml:trace contextRef="#ctx0" brushRef="#br0" timeOffset="16282">14440 571 7569,'0'9'-77,"0"7"69,0-7 122,-7 1 19,5-2-75,-6-1 1,8-3 31,0 8 0,0-1-106,0 6 1,0 3 93,0 3 0,0 6-76,0 11 0,0 6 58,0 12 0,0 3-61,0 8 1,0 10-257,0 8 0,-2 1 290,-4 10 1,4-6-49,-3 6 1,1-8 50,-2 3 0,4-5 5,-4-1 1,5-11-25,1-6 0,0-7 40,0-5 0,0-5-21,0 5 0,0-6-65,0-6 1,5 4 31,1-4 0,7 2 25,-1-2 1,-2 6-68,1 0 0,1-4 355,5 10 0,-2-8-405,-3 7 0,1-9 70,-7-1 0,6-9-115,-7 2 1,1-5 80,-6-6 1,0 1 37,0-7 0,0 1-45,0-7 0,0-6 19,0 1 1,0-6-460,0 5 500,0-7 0,0-4 0,0-10 0</inkml:trace>
  <inkml:trace contextRef="#ctx0" brushRef="#br0" timeOffset="17832">14700 3441 7569,'0'-9'859,"0"-7"-818,0-1 0,7-4-52,5-8 1,11 0 67,6-5 1,4-7-16,1 1 0,6-2 61,1 1 1,7 5 57,-2-4 0,4-5-38,2-1 1,7-4-275,5-2 1,3-1 160,2-5 0,-31 25 1,1-1-174,1-3 0,1-1 1,1-1-1,0 1 127,1 0 1,1 1-1,-1 1 1,0 1 47,1-2 0,-1-1 0,0 0 0,0-1-32,0 2 1,1-1-1,0 0 1,0-1 18,2 2 1,0-1 0,-2 3 0,-1-1 24,0-1 1,0-1 0,1 3-1,-1-1-24,-3 1 1,0 1-1,0 2 1,-1 1 2,2-1 1,-1 0 0,33-25 48,2-7 0,2 7 9,-2-7 0,0 8-95,-6-1 0,-2-1-166,-4 6 0,5-9 138,-5 9 0,-3-4 46,-3 4 1,3 2-135,-3 4 1,1-2 147,-6 8 1,-2-1 37,-4 7 0,-6 5 148,-11 0 1,2 2-133,-8-1 0,2 1 492,-2 4 1,-4 3-454,4-3 0,-2-2 230,2 2 0,-1-6-256,6 6 1,-6-5 25,1 4 0,2-4-35,-2 5 0,5-6-99,-4 6 1,4 0-76,-5 5 0,0 3-149,-5 3 0,-7 5 267,1 7 0,-8 0 0,3 0 0</inkml:trace>
  <inkml:trace contextRef="#ctx0" brushRef="#br0" timeOffset="19031">15374 3303 7569,'-11'0'-400,"-1"0"1,6 2 420,-5 4 0,5-4 131,-5 3 0,5-3 535,-6-2-120,8 0-118,-3 0-78,7 0-246,0 0-113,7 0 1,5 0 102,11 0 1,12-7-104,11-5 1,11-5-52,7-6 1,9 2 72,2-8 0,13-2-481,-1-9 1,5 1 446,-46 16 1,0 0 0,0 3 0,0 0-1,6-3 1,0 0 0,-1 0-1,0 0 32,6-3 0,1 0 1,-3 0-1,0 0 0,2 0 0,1 0 0,-1-3 0,1 0-41,2 0 0,1 1 1,1-2-1,-1 2-275,3 2 1,-1 0 0,-1-1 0,1 0 251,3-2 1,1 1 0,-1 1-1,0 0 43,3-2 1,0 0-1,-2 2 1,-1 0-83,0 1 0,1 1 0,-2 1 0,0 1 22,1 0 1,1 0 0,0 1-1,0 0-21,-3-1 0,-1 0 0,1-2 1,-1 0 28,-2 2 0,-1 0 0,-2-2 0,-1 0-145,1-1 0,0 0 0,-4 2 0,1 0 179,3-2 0,-1 0 1,-2 2-1,-2-2 7,2-5 1,0-1 0,-2 4 0,-1 0 43,0-1 0,0 0 0,-2 5 0,0 0-35,2 1 1,0 0 0,-6 1 0,0 0 46,3-1 0,0 0 0,41-19-172,-3 7 1,-7 6 161,1 0 1,-2 6 24,2-5 1,-3 5 0,-3-6 0,-4 6 3,4-6 1,2 2 1,-2-2 1,0-4-111,-6 5 1,0-5 71,1-2 0,4 7-52,1-1 0,0 0 48,-5-6 0,-1 7-48,0-1 0,-2 6 58,-3-6 0,3 6 1,-4-6 1,-1 8 265,1-2 1,-7 4-248,1 1 0,3 7-34,-2-1 1,-1 1 537,-5-7 0,0 7-696,0-1 1,0 1 409,0-7 0,0 1-288,-1 0 1,-1-2 176,-3-4 0,2 1-238,-2-6 1,3 5 104,1-6 1,-1 6 32,-3-6 1,1 8 43,-8-2 1,0 4-68,-5 1 1,-1 7 38,1-1 1,-6 6-35,0-5 1,-8 7-17,2-2 1,2 4-137,-2 2 0,-2-2-546,-9-3 644,3 3 0,-13-6 0,6 8 0</inkml:trace>
  <inkml:trace contextRef="#ctx0" brushRef="#br0" timeOffset="20694">19265 363 7569,'-9'0'-93,"1"0"1198,8 0-214,0 0-780,8 0 1,1 0 2,8 0 0,8 8 32,4 3 1,2 5-69,-2 1 1,9 8 70,-3 4 0,9 5-142,-4 7 0,8-1 116,-1 12 0,2-2-230,3 13 1,6-1 167,0 1 1,7 6-324,-2 1 1,-1-7 278,1 6 1,-7-3 56,2 3 1,-5-2-183,-1-4 1,-2-3 10,-4-8 1,2 0 128,-7 0 0,1-1-13,-2 1 0,-3-6 57,3 1 1,4 1-91,3 9 1,-5-3-3,-2 4 1,-1 1 15,1-1 0,-9-6 31,3-6 0,-5-8-53,0 3 1,2-5 169,-8-1 0,6-3-228,-6-3 1,5 4 349,-5-4 1,1-2-324,-7 1 1,6 1 82,0 6 1,2-1-58,-2 1 1,4 5-28,7 1 0,1 7 27,0-2 1,-1 4 84,1 2 1,-3-2-83,-3-4 1,2 2 129,-8-8 1,0 1-63,-6-7 1,1-1-19,-1-4 1,-2-4-87,-3-8 1,-2-8-293,-5-3-122,-3 4 0,6-10 77,-8 0 397,0-8 0,-15-24 0,-5-5 0</inkml:trace>
  <inkml:trace contextRef="#ctx0" brushRef="#br0" timeOffset="21749">21963 3338 7600,'-10'-10'353,"3"-5"-212,7 3 1,1-3-41,5-3 1,-2-1 61,8-4 1,-1 2-137,6-8 0,3 0 66,3-5 0,-2-7 15,8 1 0,-1-6-10,7 6 1,5-8 0,1 1 1,1-2-89,-2-3 1,-1-2 101,7-4 0,-2 4-89,2-3 1,4-11-175,-4-1 0,-1-4 151,1 4 1,-2 0 49,2 0 0,4-6-82,-4 0 0,4-6 34,2 6 0,-2 0-10,-4 6 1,4-6-109,-4 0 1,-2-5 90,2 5 0,-2-4-31,3 10 0,1-10 49,-8 10 1,0 3-124,-5 9 1,0 5 113,-1 6 0,-1 4-4,-4 7 0,1 6 43,-7 0 0,0 8 10,-5-2 0,-7 10-55,1 1 1,-6 3 19,5-3 1,-5-3 110,5 3 0,-7-5-164,2-6 0,4-2-64,1-4 0,-1-4 65,1 4 1,1-3 22,5-3 1,-5 6 5,-1 1 1,1 6 4,5-1 1,-2 4-24,-3 2 0,1 5-14,-7 1 56,8 7 0,-5 4 0,8 10 0</inkml:trace>
  <inkml:trace contextRef="#ctx0" brushRef="#br0" timeOffset="23062">15443 657 7569,'-17'0'118,"7"0"157,3 0-479,7 0 186,0 0 96,0-8 1,7 7 63,5-5 0,3 4-35,3 2 1,9 0 30,7 0 1,3 2-64,9 4 0,2 5-19,9 12 0,7 4-6,11 8 1,-2 5-249,8 0 0,5 6 186,-40-25 0,0-1 0,5 4 0,0 0-187,1-1 1,0 0 0,0 2 0,1 0 172,5 1 1,0 0-1,-4 0 1,-1 0 29,2 0 0,0 0 0,1-1 0,-1 1-19,0 0 1,0 0-1,0 0 1,-1-2 23,-1-1 0,-2 0 0,-2 2 0,-2-2-172,-1-2 0,0-1 0,2 4 0,1 0 174,-1-1 1,2 0 0,-2-1 0,0 0 0,1 1 0,0 0 1,-3-3-1,0 1-5,3 2 1,0 0 0,-3-3-1,0 0 0,3 3 1,0 0 0,-3 0 0,0 0-7,4 3 0,-2 0 0,39 20 12,-41-23 1,0 0 0,38 22-30,-37-22 1,-1 0-1,40 21 32,-5-4 1,3-3-50,-3 3 1,4-9 27,1-2 0,-5-1-4,0 7 0,-7-6-204,7 0 1,-8-2 167,2 1 0,-10 5 28,-1-4 0,-1-2 4,6 2 0,-5-2 28,-1 1 1,-1 3 149,1-8 1,2 6-104,-7-6 0,6 6-59,-7-6 1,-5 0 5,-6-6 1,0 1 379,6-1 0,-6 0-398,0 0 1,-5-5 310,5 0 1,-8-3-303,3 3 1,-5 3 183,-1-3 0,-1-3-196,1 3 0,-1-3 38,1 3 0,2 3-81,3-3 1,-4-3-3,5 3 0,-5-6 66,-1 5 0,-2-1-37,-5 1 110,5 5 0,-14-13-91,4 9 1,-9-8 204,-3 2-116,-7 3-265,4-7-292,-8 6-408,0-8 885,0 0 0,-8-8 0,-1-1 0</inkml:trace>
  <inkml:trace contextRef="#ctx0" brushRef="#br0" timeOffset="25104">11501 553 7569,'-10'10'-701,"2"-2"594,16-1 286,2-5 1,15 14-97,3-5 1,5-1 55,2 1 0,-1-1-87,1 1 0,7 5-3,4-5 1,-2 5 34,2 1 1,3 2 7,8 4-36,-3-3-153,13 12 0,-5-11 167,7 8 1,0 0-60,0 6 0,6-1 2,0 1 1,6-3 3,-6-3 0,5 4 14,-5-4 1,6 3-269,-6 3 1,8-6 196,-3 0 1,-1-2 62,2 1 0,-2 3-111,1-8 1,-3 8 99,-8-2 0,0-4-181,1-2 1,-1 2 164,0-2 0,2 8-17,4-3 0,-10-1 17,5 2 0,-5-6-2,4 6 0,-2-6 34,-3 6 0,1-6-28,-7 6 0,7-6 6,-2 6 1,-3-6-6,-2 5 1,1-6 18,-1 1 0,-1 2-7,-5-2 0,0 6 4,0-6 1,6 5-15,-1-5 1,1 6-2,-6-6 0,6 0-14,-1-5 1,3 5 21,-3 0 0,-3 0-24,4-6 1,-10 0 126,-2 1 0,-2-7-84,2 1 0,4-1 227,-4 7 0,-1-1-224,1 0 1,0 0 127,6 1 1,0-1-148,-1 0 1,7 1-25,0-1 1,-4 0 21,-3 1 1,-3 5-26,10 0 0,-2 0 23,1-6 0,-3 0-22,4 1 0,1-1-4,-1 0 1,6 0-2,-7 1 0,1-5 15,-6 5 1,5-11-1,1 10 0,-6-3 41,-6 3 0,0 1-43,6-1 0,0 0 4,0 0 1,5-1-4,1-5 0,-4 5 5,-2-5 1,-4 5-3,9 1 1,-3-6-5,-2 1 0,-6-6-16,0 5 1,-2 1-4,3 5 1,1-5 27,-8-1 0,8-1-12,-2 1 0,-2 5 14,2-5 1,1 3-14,4-3 0,-4 4 2,-1-3 1,0 3 6,6 3 1,0-1 4,-1 0 0,1-5 12,0-1 0,-2 1 4,-4 5 1,2-5-20,-7-1 1,5-5-1,-6 5 0,0-1 5,-5 2 0,5 1 12,1-7 0,-1 5-2,-5-5 0,-1 6 16,1-7 0,1 3-117,5-2 1,3-2-30,8 7 0,0-5 97,0 6 0,-3-7 34,-2 7 1,1-6-36,-8 5 0,6-1 20,-6 1 0,1 3-16,-7-9 0,7 3 67,-1-2 0,-5-2-57,-7 7 1,-1-7 86,2 2 1,4-4-104,-4-2 1,-2 0 0,1 0 1,1 0-88,6 0 0,-1 6 64,1-1 1,-6 1-46,0-6 1,-2 0 57,1 0 1,3 2-67,-8 4 1,6-4 48,-6 3 1,6-3-10,-6-2 0,6 0-30,-6 0 0,8 0-2,-3 0 1,3 6-82,-2 0 1,-4 0 7,-8-6 157,0 0 0,-7 7 0,-2 3 0</inkml:trace>
  <inkml:trace contextRef="#ctx0" brushRef="#br0" timeOffset="28506">7662 605 7569,'0'10'-1204,"0"-2"1197,0-8 280,0 0-168,0 7-53,0-5 1,1 6-12,5-8-5,-4 0 1,14 0-4,-5 0 0,10 6 13,2-1 0,8 7 8,-2-6 1,3 7-3,3-1 1,2 3-36,3 2 1,4 1 23,8-1 0,2 6 2,3 0 1,1 2-59,11-2 1,-3-2 54,8 8 0,-4-8-88,-7 2 1,4-4-44,-3-1 0,3-1 78,2 0 0,-5 1 42,-1-1 0,-2 0-5,3 1 0,3-1 6,-3 0 0,1 0 1,-2 1 1,5 5-1,-5 0 1,4 2-9,2-2 0,4-4-19,-3 4 0,8 2 23,-9-2 1,4 0-61,-3-6 0,-1 7 16,0-1 0,6 0-10,0-6 1,0 0 4,-6 1 0,-2-1-8,-3 0 0,1 0 90,-7 1 1,-1-1-66,-5 0 0,0 1 66,0-1 0,6 6-58,-1 0 1,1 0 78,-6-6 1,0 1-59,-1-1 0,1 0 14,0 1 0,0-1-21,0 0 1,-6 0-3,0 1 1,0-1-20,6 0 0,8 1-8,3-1 1,4 0-63,3 0 0,-3 7 77,-4-1 0,3 5 2,-9-5 0,-5 6 31,-6-6 0,-2 2 79,3-2 1,2-3 34,-2 3 0,-3-4-109,2-2 0,-8 0 3,3 1 0,-3-7-4,2 1 1,-3-3-19,3 3 1,-3 1 18,-3-7 0,7 6-94,-1-7 1,6 9 61,-5-3 1,12-1-9,-1 2 1,4-1-59,-4 6 0,0 1 65,0-1 0,-2 0-6,-4 1 1,2-3-4,-8-4 0,0 5 119,-5-5 1,0-1-109,-1 1 1,1-1 9,-1 2 0,-5-3-20,0-3 1,0-4 1,5 4 0,-5 1 0,0-1 0,0 0-6,5-6 1,3 2-10,3 4 0,5-5 12,6 5 1,3-2-102,4 2 0,-6-2 55,0 7 1,-1-5-17,-4 6 1,-5-7 73,-2 7 1,-1-3 4,1 3 1,-3 1-17,3-7 1,-4 2-20,-1-2 0,0-4 50,-1 3 0,6-1-36,1 2 1,-1-4-5,-5 4 1,-1-4 4,1-2 0,5 5 12,1 1 1,1 2-11,-2-3 0,-1-3-3,7 4 1,2-2-97,9 2 1,-7-2 59,8 7 0,-8-5 66,8 5 1,-5-5-42,-1 6 1,0-6 31,0 5 0,0-5-38,0 5 1,-2-5 52,-4 6 0,4-9-34,-4 3 1,-2-4 4,2-2 1,0 6 2,6 0 1,-6-1 3,1-5 0,-1 6-48,6 0 1,-1 2 35,1-3 1,-6-1-27,1 8 0,-1-6 21,6 5 1,-1-1-3,1 1 1,-6 3 7,1-9 1,-1 9 2,6-3 0,-6-3-6,0-2 1,-2 3 1,2 3 0,2-2 16,-8 1 1,7-5-15,-7 5 0,6-5 7,-6 6 1,6-7-7,-5 7 1,-1-6 0,-5 5 1,-1-5-4,1 6 1,1-7-1,5 7 1,-10-6-2,3 5 0,-3-7 2,3 2 1,1 1 0,0-1 1,-1 6-2,1-6 0,-1 5-14,1-5 0,0 7 13,-1-1 0,7-3-29,-1 3 1,0-6 15,-5 5 1,-1-5-3,1 6 1,0-7 21,-1 7 1,-1-8-16,-4 1 0,3 3 9,-3-2 1,-2 5-10,2-5 1,-6 2-42,6-2 43,0-4 2,5 5 0,-5-1-42,0 0 1,0 1 34,5-1 1,-1-4-4,-4 4 1,1 2 3,-7-3 0,6 3-6,-6-2 0,0-4 57,-5 3-54,-1-3 0,0 4 9,1 0 1,-7 0-4,1-6 1,-1 0-2,6 0 1,1 0-21,-1 0 0,0 0-45,1 0 73,-1 7 0,0-5-30,0 4 44,-7-4-29,5-2 1,-11 0-124,8 0 108,-8 0-6,11 0 0,-7 2 12,3 4 1,5-4-39,-5 3 84,5-3 0,1-2-44,0 0 0,0 6 56,1 0 0,-7 0-50,1-6 0,-6 0 139,5 0-124,-7 0-106,4 0 1,-6 0-70,3 0-185,-3 0 363,6 0 0,0 0 0,1 0 0</inkml:trace>
  <inkml:trace contextRef="#ctx0" brushRef="#br1" timeOffset="36083">606 1989 7569,'-2'-18'19,"-4"1"1,-1 0 61,-5 0 1,-3 5 107,3 1 0,-11 7 5,-6-2 1,-3 4-49,-3 2 0,-5 13 37,-1 5 1,-5 11 29,6-1 0,0 11-18,5 1 0,2 2-130,4-1 1,4-3-24,8 8 1,2-5-138,3 5 0,5-6 24,7 6 1,2-7 73,3 1 0,7 2-213,11-1 0,-2-3 99,8-9 0,2 2-92,9-8 0,-2-2 36,8-10 0,-7-3 60,1-8 1,3 0 40,-3 0 0,-2-2 1,-9-4 0,-4-1 74,-8-5 0,1-3-120,-1 3 214,-7 5-102,5-9 11,-13 14-29,13-5 0,-5 7 54,7 0 1,0 5-58,1 1 1,1 8 0,4-3 0,-2 4-8,8 3 0,0-1 10,5 0 0,-1-5-109,-4-1 1,2-1 61,-8 2 0,5-5 51,-4-7 0,-1 0-30,-6 0 0,0 0 162,0 0 0,-5-7 44,0-5 0,-9-3 64,3-3 1,-4 1 4,-2 0 0,0-1-77,0 1 1,-8 0 105,-3 0 0,-6-1-31,-7 1 0,3 0-197,-7-1 1,-1 7 80,-6-1 0,1 7-251,-1-7 0,0 6 13,1-5 0,7 7-9,4-2 0,4 4-506,1 2 0,1 8 38,0 3 601,7 13 0,-13 2 0,4 9 0</inkml:trace>
  <inkml:trace contextRef="#ctx0" brushRef="#br1" timeOffset="36805">1280 2629 7569,'0'-18'134,"0"7"298,0-1-178,0 8-226,0-3-89,8 7 0,-4 2 101,7 3 0,-7 7-128,2 11 1,2-4 72,-2 4 1,5 2-14,-5-2 1,1 0 67,-1-5 1,-2-1-173,8 0 0,-9-5 7,3-1 1,-4-5-163,-2 6 161,8-9 27,-6 5 130,5-8 1,-7-8-60,0-3 0,0 1 89,0-1 0,0-1-77,0-5 1,0 0 132,0-1 1,6 1-64,0 0 0,2-1-27,-3 1 0,-1 2-42,8 3 1,-6-1 36,5 7 1,-5-2-233,5 3 141,-7 3 42,12 2 1,-9 9 3,5 9 1,-3-7 18,-3 1 0,-2-1-44,8 6 0,-7-1 0,7-5 0,-6 3-57,5-8 0,-5-1 42,5-5 17,1 0 13,5 0 0,-5 0 153,-1 0-156,-7-7 1,10-3 342,-9-7-139,1 7 7,-6-5 0,0 11 330,0-8-238,0 9-174,0-5 1,2 8-203,4 0 160,-4 0 1,7 0-305,-3 0 0,-2 0 101,7 0 1,-7 8-259,2 3 1,2-1 409,-2 1 0,7 1 0,-3 5 0</inkml:trace>
  <inkml:trace contextRef="#ctx0" brushRef="#br1" timeOffset="37022">1920 2525 7569,'0'-10'-238,"0"16"549,0 11-174,0 4 0,0 2 6,0 1 0,6 6-79,0-1 0,1 4-106,-1 1 0,-4-1 71,4-4 1,-4 2-284,-2-8 0,6 5 100,-1-4 0,1 4 154,-6-5 0,0 8 0,0-4 0</inkml:trace>
  <inkml:trace contextRef="#ctx0" brushRef="#br1" timeOffset="37249">1920 2542 7569,'18'-33'-315,"-1"5"202,0 3 0,6 15 249,0 4 1,0 4 292,-5 2 1,-1 0-147,0 0-179,0 8 0,-5 4-57,0 11 1,-9-2 43,3 8 1,-4-6-150,-2 5 1,-2-4 69,-4 4 1,3-7-155,-9 3 0,2-5 61,-1-2 1,-5 0-894,5 1 974,-4-9 0,-3 7 0,1-7 0</inkml:trace>
  <inkml:trace contextRef="#ctx0" brushRef="#br1" timeOffset="37838">2180 2750 7569,'11'-2'-245,"1"-4"222,-1 4 0,12-8 115,0 5 0,0 1-95,-5-8 0,1 1 47,4-7-25,-4 1 0,8-2 228,-4-4 1,-4 2-77,4-8 1,2-2 140,-2-9 0,0 3-95,-5-3 1,-1-2-172,0 1 0,-5-5 83,-1 6 0,-7-8-89,2 2 0,2 2-34,-3-3 1,1 7-158,-6-6 1,0 13 25,0-1 1,-2 13 55,-3 3 1,1 3-8,-8 9 0,6 2 25,-5 10 0,-1 6-74,-5 11 0,0 4 26,-1 7 1,1 7 31,0-1 1,0 8 34,-1-2 0,7 4-8,-1 2 1,8-2-13,-1-4 0,3 4 4,2-4 1,2-4-23,3-1 1,5-7 24,7-5 1,3 2-57,3-8 59,-4 0 10,13-6 0,-7-7-85,4-4 1,4-5 9,-4-1 0,3-1-13,3-5 0,0-4 27,-1-7 0,1 0 17,-1-1 1,-5 1 102,0 0 1,-8-1-58,2 1 0,-9-4 50,-3 4 0,-7-4-75,2 9 1,-4-3 185,-2-3 1,-2 7-6,-4-1 1,-4 7 61,-7-7 0,6 8 436,-1-2-419,1 4 0,-7 2-100,1 0 1,5 2-6,1 4 0,7 4-88,-2 7 1,-1 0 68,1 1 1,0 5-142,6 0 1,0 6 51,0-6 0,2 0-107,4-6 0,1 0-5,5 1 0,3-7 70,-3 1 1,5-9-50,6 3 1,-2-4 75,8-2 1,0 0-389,6 0 0,-7 0 411,1 0 0,0-8 0,6-1 0</inkml:trace>
  <inkml:trace contextRef="#ctx0" brushRef="#br1" timeOffset="38063">3321 2386 7569,'-10'-11'346,"5"-1"-86,3 9-217,2-5 1,2 8-44,3 0 0,-1 2 301,8 4-163,-1 3 0,7 8-57,-1 1 1,-6 1-27,1 4 0,-2-4-220,1 4 1,4-3 71,-3-3 0,3 0-346,3 0 1,-1 1 438,0-1 0,0 0 0,1 1 0</inkml:trace>
  <inkml:trace contextRef="#ctx0" brushRef="#br1" timeOffset="38216">3598 2369 7569,'-18'0'0,"1"2"1180,0 4-736,-1 3 0,7 15-257,-1-1 1,1 7-319,-6-1 1,-1 0 130,1 6 0,-8-5 0,-2 13 0</inkml:trace>
  <inkml:trace contextRef="#ctx0" brushRef="#br1" timeOffset="39332">347 3441 7569,'-29'0'0,"0"0"0,2 0 424,-2 0-204,-3 0 0,5 8 362,-8 4-339,8 11 1,-4-4-172,8 4 0,2 4 60,10 2 0,-3 3-322,8 3 0,1-2 152,5-5 0,7 5-47,5-4 0,3-4 92,3-2 0,5-6-199,0-5 1,7 1-6,-1-7 1,-2 0-54,2-6 0,-2-2 25,2-4 0,1-4 97,-6-7 0,-1 0 131,-6 0 0,0-1-88,0 1 1,-1 0 101,-5-1 1,3 7-65,-8-1 229,-1 1-160,-5 1 248,0 2-305,0 8 43,8 0 0,-4 8-9,7 4 0,-5 3 13,6 2 0,-1-5-108,7-1 1,-1 1 85,0 5 1,6 1-68,0-1 0,8-8 74,-2-3 1,2-4-1,-3-2 1,3 0 80,-8 0 1,6-2-57,-6-4 0,0-3 84,-6-8 0,-1-1-92,-5 1 0,-1 0 221,-4-1 0,-4-5-48,3 0 1,-5 0 149,-5 6 0,-5 2-66,-7 3 1,-3-3-117,-3 3 1,-4 4-277,-7 3 1,1-3 86,4 2 1,-3 0-18,3 6 0,2 2 25,-2 4 1,8 6-428,-2 11 1,10-2 189,1 8 1,6-1 262,-5 7 0,7 0 0,-4-1 0</inkml:trace>
  <inkml:trace contextRef="#ctx0" brushRef="#br1" timeOffset="39925">1107 3649 8611,'10'8'95,"-2"1"17,-8 8 0,6 1-89,-1-1 1,7 0 44,-6 1-21,-1 7 0,-5-6-159,0 4 1,6-4 81,0-2 1,0-5-103,-6-1-40,0 1-88,7-2 210,-5-3 70,6-7 1,-8-2-25,0-3 1,2-5-2,4-7 0,-4-1 10,3 1 1,3 0-3,-2 0 1,5-1-4,-5 1 1,6 0 7,-7-1 0,7 1-99,-6 0 65,7 7-10,-3 2 30,-1 8 0,-1 14-1,-8 3 1,0 4-1,0-3 0,0 5-3,0 0 1,0 0-66,0-6 0,2-2 62,4-3 1,-2 3-61,7-3 0,-5-4 50,5-3 0,-5-3 13,6-2 31,-1 0 1,5-2 9,-5-3 0,3-5 107,-9-7 1,9-1-84,-3 1 1,-1-6 128,1 0 0,-5 0-38,6 6 0,-7-1 452,7 1-24,-8 0-87,11-1-322,-5 1 0,1 8 36,1 3 0,-8 6 23,1 6 1,3 3 56,-2 8 1,2 3-1052,-3 3 1,-3-4 414,4 4 0,2 2-547,-3-2 1,3 2 52,-2-2 849,-4-4 0,21 6 0,-4-7 0</inkml:trace>
  <inkml:trace contextRef="#ctx0" brushRef="#br1" timeOffset="40482">1851 3649 7569,'0'17'9,"0"0"1,0 1 137,0-1 0,0 2-108,0 4 0,0-2 107,0 8 1,0-8-206,0 2 0,0-3 57,0-3 48,0 0-6,8 1-126,-6-9 0,7 5 51,-3-9 51,-4 1 0,6-8-127,-8-4 135,0-3 0,5-10-33,1-4 1,6 3 24,-7-3 1,9 2-49,-3-2 1,3 2 41,-3-8 1,5 8-9,-5-2 0,-1 4 83,1 1 127,-7 9-294,12-7 0,-14 16 102,3 0 0,-3 2-23,-2 10 1,2-1 21,4 7 0,-4 5-96,4 0 0,-4 0 49,-2-6 0,0 1-12,0-1 0,5 0-178,1 0 166,8 1-109,-5-1 0,7-5 74,-5-1 0,-1-7 37,-5 2-8,-3-4 0,12-4 82,-8-4 0,1 2-49,-1-7 0,-2-1 136,7-5 0,-5-6-6,6 0 0,-3 0 111,3 5 0,3-5 172,-3 0-278,3 0 1,-3 8 268,-1 3 1,-7 3 166,2 3-470,3 4 0,-7 2 40,4 11 1,-4 11-248,-2 1 1,0 2 90,0-2 0,0 2-544,0 3 0,0 5 584,0-4 0,8 4 0,1 1 0</inkml:trace>
  <inkml:trace contextRef="#ctx0" brushRef="#br1" timeOffset="40891">2664 3683 7569,'-10'0'0,"-3"14"533,7 3-242,0 4 1,6 2-129,0 0-25,0 1 0,0-1-29,0 0 0,0 5-130,0-4 1,6-1-449,0-6 421,7 0 1,-3-1-67,7-5 1,0-3 126,1-8 0,-1-2-142,0-4 0,1-4-1,-1-7 0,0 0 76,0 0 0,1-6 47,-1-1 1,-2-1-11,-3 2 1,1 2 181,-7-8 1,6 8-109,-7-2 1,1 4 415,-6 2-300,0-1 0,0 7 570,0-1-517,0 9 1,-2-3-87,-3 12 0,3 5-206,-4 12 0,4-2 92,2 8 0,0-6-458,0 6 0,2-6 241,4 6 1,3-6 190,9 6 0,7 0 0,1 5 0</inkml:trace>
  <inkml:trace contextRef="#ctx0" brushRef="#br1" timeOffset="41603">3304 3701 7569,'0'-18'0,"0"7"573,0-1-39,0 9-63,0-5-63,0 8-260,0 15 0,0-1-12,0 15 0,5-1-340,1 7 159,8-8 1,-10 4 32,7-8 0,-5 0-100,5-6 0,-5 0-168,6 1 75,-9-1-143,5 0 33,-8-7 327,0-3-111,0-7 38,0-15 0,0 2 47,0-16 1,8 6-1,3-6 0,5 6-104,1-6 1,0 6 79,1-6 0,-1 8-21,0-2 0,0 4 19,1 1 0,-1 9 52,0 3 0,-5 4-60,-1 2 0,-7 2 149,2 4 1,-4 3-27,-2 9 1,0 5 85,0 0 1,0 2-91,0-2 0,0-4-28,0 4 0,6-4-104,-1-1 1,9-7 67,-3 1 0,5-8-184,1 1 0,-5 3 46,-1-2 1,1 0-26,5-6 0,0-6 49,1 0 1,-1-7 63,0 1 1,-5-3 125,-1-3 1,1 1-85,5 0 1,-5-6 95,-1 0 0,-5 0-57,5 5 0,-7 1 215,2 0 1,-4 5-49,-2 1 0,6 5 577,-1-6-191,1 9 43,-6-5-332,0 23 0,0 4-99,0 16 1,0-6-346,0 0 0,0-2 141,0 1 1,6 3-290,0-8 1,7 0 181,-1-5 1,-3-3-436,3-4 1,-1 3-576,7-8-182,-1 7 1300,0-11 0,1 6 0,-1-8 0</inkml:trace>
  <inkml:trace contextRef="#ctx0" brushRef="#br1" timeOffset="41732">3978 3407 7569,'-17'-27'362,"7"10"-330,3 9 1,8 8-149,5 0 116,-4 0 0,14 0 0,-7 0 0</inkml:trace>
  <inkml:trace contextRef="#ctx0" brushRef="#br1" timeOffset="42244">4618 3770 7569,'-27'-15'0,"4"3"0,4-1 873,1 7-534,1 0 0,-2 6-16,-4 0 0,4 2-109,-4 4 0,3 1-110,3 5 33,0 3 1,1-5-61,5 7 1,-3 1-153,9-1 0,-1 6-254,6 0 0,8 0 227,3-6 1,6 6-506,7 0 0,-3 0 278,7-5 0,3-1-468,10 0 797,-5-7 0,14 5 0,-6-5 0</inkml:trace>
  <inkml:trace contextRef="#ctx0" brushRef="#br1" timeOffset="42818">5102 3753 7569,'-17'-12'-178,"0"1"-33,-1 7 84,1-4 0,0 8 446,-1 0 0,-1 8-112,-4 3 1,4 7 89,-4 5 0,4-4-26,1 4 0,7 2-82,-1-2 1,8 0-62,-1-6-201,3 8 1,9-6-148,5 5 0,3-13 144,3-5 1,1-4-21,4-2 0,-2 0-16,8 0 0,-6-8-199,6-3 0,-6-5 41,6-1 1,-6-6-30,6 0 0,-8-6 136,2 6 0,-10-2 68,-1 2 0,-7 6 188,7-1 0,-8 1-51,2 5 46,-5 5-50,-8-1 1,-3 10 160,-7 4 0,5 3-8,1 9 0,7 5 2,-2 0 0,4 2-185,2-2 1,2-4-6,4 4 1,4-4-65,7-1 0,0-7 101,0 1 0,3-9-188,3 3 0,-2-4 30,8-2 1,-8-2 23,2-4 1,2-3 92,-2-8 1,0-3 2,-6-3 0,1-4 19,-1-7 0,-2-1 136,-3 1 0,1-1-61,-7 0 0,0-5-65,-6 0 1,0-6 93,0 5 1,0-7-71,0 2 0,0-4 221,0-2 1,0 0-7,0 1 1,0 12 1,0 5 1,0 10-74,0 1 0,-2 10-25,-4 1 1,4 11-265,-4 1 1,4 9 118,2 14 1,0 4-111,0 8 0,2 7 30,4 4 0,-2 4-15,8 2 0,-7-6-44,7 0 1,-6-2 56,5 2 1,-1 2-106,1-7 0,5-1-185,-5-5 1,-1-3-5,1-3 1,-5 2-77,6-8 423,-9 0 0,13-6 0,-7 1 0</inkml:trace>
  <inkml:trace contextRef="#ctx0" brushRef="#br1" timeOffset="43145">5483 3632 7569,'2'-23'328,"3"-1"1,5 7-355,7 6 1,6 5-214,0-6 1,6 7 3,-6-7 0,6 8 60,-6-2 1,2 5 222,-2 1 1,-2 0-96,8 0 0,-8 0 135,2 0 0,-4 0-24,-1 0 1,-7 0 195,1 0-205,-1 0 26,-1 0 0,-2-2 412,-8-4-311,0 4 1,0-4 59,0 12 0,-2 4-52,-4 7 1,2 0 123,-7 0 0,5 8-10,-6 4 0,8 2-97,-1-2 0,3 2-97,2-8 0,0 5-172,0-5 1,6 6-312,-1-6 0,9-2 223,-3-9 1,-1 3-415,1-3 1,1-4 262,5-3 1,1-3-1029,-1-2 1329,8 0 0,-6-7 0,6-3 0</inkml:trace>
  <inkml:trace contextRef="#ctx0" brushRef="#br1" timeOffset="43273">6053 3234 7569,'-17'-17'0,"0"-1"448,7 9-188,10 1 0,8 10 82,3 4-342,5 3 0,-7 9 0,9-1 0</inkml:trace>
  <inkml:trace contextRef="#ctx0" brushRef="#br1" timeOffset="43568">6140 3874 7569,'17'15'-505,"0"-3"258,1-5 0,-1-1 217,0 0 1,0 0 287,1-6 1,-1 0-148,0 0 0,1-2 68,-1-4 0,-2-4 453,-3-7-198,3 7-175,-5-13 1,5 6 41,-3-12 0,-5 4-152,-7 8 1,0 0 30,0-1 1,-5 1 92,-1 0 0,-8-6-78,3 0 1,1 2-54,-1 9 0,-1-3-129,-5 3 1,5 4-166,1 3 1,-1 3-468,-5 2 0,0 7 348,-1 5 0,1 3-627,0 3 1,0 5 32,-1 0 865,9 0 0,-7 2 0,7 2 0</inkml:trace>
  <inkml:trace contextRef="#ctx0" brushRef="#br1" timeOffset="43942">6520 3562 7370,'12'2'-470,"-1"4"1,-7 0 540,2 11 0,-2-3 457,1 9 1,-3-2-106,4 2-248,4-4 1,-8 12-170,3-8 1,-1 0 69,2-6 0,-2 1 14,7-1 55,-7 0-428,12 0 131,-14-7-26,5-2 0,-5-8 5,4 0 1,-4-8-20,4-4 1,-4-3 217,-2-2 0,5-6-87,1 0 0,8-6 89,-3 6 0,4-6-44,3 6 0,-1-6 331,0 6 1,1 2 38,-1 9 0,-6-1 678,1 7-619,-8 0 1,3 8 63,-7 4 0,0 6-463,0 11 0,0 2 54,0 3 1,6 5-276,0-4 1,2 4 206,-3 1 0,5 1 0,7-1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5:03.18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18 7569,'0'-10'1695,"0"3"-1480,0 30 1,2-2 74,4 19 1,1-1-172,5 1 0,1-2-125,-7 8 1,2 1 162,-2 4 0,-5-1 38,5-3 0,-4 2-916,-2-2 0,0 3 402,0 1 0,-6-4-185,1-1 0,-1-8 504,6 2 0,-8-3 0,-1-2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5:03.43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1 104 7569,'17'-33'0,"1"4"0,-1 10-169,0 8 169,8 7 0,-4-4 518,8 8-281,-8 0 1,12 8 3,-4 3 0,1 11 87,-1 1 0,2 7-85,-8-1 0,-2 4-61,-9 1 0,-5 1-127,-7 0 0,0-1 121,0 1 1,-7-8-301,-5-4 0,-3-4 93,-2-2 0,-7-1-293,1-5 0,0 3-98,6-9 0,0 1-761,0-6 1183,-1 0 0,1 8 0,0 1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5:03.83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7285,'0'17'199,"0"8"84,0 4 0,0 4-31,0 1 1,5 1 157,1 0 0,6 1-155,-7 4 0,9-3-55,-3 3 0,-1 3-184,1-3 44,-7 8 1,10-12-80,-8 5 0,5-5-198,-5-1 0,2-6 17,-3-1 1,-3-6 39,4 1-156,-4-12 1,0 3 98,4-9 1,-5-1 275,5-9 0,-4 1-71,-2-8 1,0-1 46,0-10 1,8-4-45,3-8 0,5 2-11,1 5 0,0-5 109,1 4 1,5-3-47,0-3 1,0 8 162,-6 4 1,0 6-61,1 5 0,-7 4 64,1 8 1,-3 2-44,3 4 0,1 10-31,-7 7 1,0 7-77,-6-1 1,0 4 2,0 1 1,0 1-310,0 0 1,-2-1 137,-4 1 1,4-3-1332,-4-3 1439,5 4 0,1-14 0,0 6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5:04.24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260 95 7569,'-18'-25'304,"1"13"0,0-5-306,0 11 1,-1 4-65,1-4 1,-2 6 18,-4 6 299,4 4-151,-6 15 1,3-4 500,5 8-362,-4-8 1,19 10-187,-4-8 0,4 5 6,2-4 0,2-1-229,4-6 0,4-2 91,7-3 1,0 1-249,1-7 1,5 0 140,0-6 1,5-2 65,-4-4 0,6-4-59,-1-7 1,-4-2-124,-2-4 0,-2 2 268,2-8 0,-5 6-48,-1-6 0,-2 6 271,-9-6 1,0 8-25,-6-2 248,0 4-284,0 2 1,-2 5 369,-4 0 0,4 11-96,-4 1 1,-1 7 20,1 11 0,-6 1-383,7 4 0,-1-2 101,6 8 0,0-2-391,0 1 1,0 3 165,0-8 0,6 6-206,-1-6 0,9 2 111,-3-2 0,3-4-1185,-3 4 1362,12-3 0,-11-3 0,13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5:04.57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225 18 7569,'-44'-9'0,"4"3"0,9 4 189,2 2-176,8 8 1,2-1 788,7 5-532,8 3 0,-9-11-152,7 8 0,1-7-74,5 7 0,7-3-123,5 3 0,11 1 69,6-7 0,-2 6-84,1-6 0,-1 5 68,2-5 1,2 7-46,-8-1 0,0 3 67,-6 2 0,-1 1-23,-5-1 0,-1 0 162,-5 1 1,-3-1-88,4 0 1,-10 0 67,-1 1 0,-9-1-49,3 0 1,-5-5 107,-1-1 0,-6-5-58,0 6 1,0-8-163,5 1 1,-5-3-205,0-2 1,0 0-343,6 0 0,0 0 116,-1 0 0,7-2 475,-1-3 0,8-5 0,-3-7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5:04.90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1 375 7569,'17'0'-13,"0"0"1,7 0 10,-1 0 0,5-5 103,-5-1 1,6-6-9,-6 7 1,6-9 38,-6 3 0,6-5-33,-6-1 1,6 0-116,-6-1 0,0-1 91,-6-4 0,1 4-15,-1-4 1,-6 4-26,1 1 1,-8-5-106,2 0 1,-6 0 6,-6 6 1,2 5 58,-8 1 0,-1 7-69,-10-2 1,2-1 75,-8 1 0,2 6 185,-2 6 1,-1 13-119,6-2 1,-4 6 241,5 0 1,1 2-32,11 4 1,-3 4-38,9-5 0,-1 3 34,6-2 0,2 2-2,4-8 1,3 6-260,9-6 0,7 0 47,3-6 1,5 0-775,2 1 1,7-9 709,4-3 0,4 4 0,2-1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29.792"/>
    </inkml:context>
    <inkml:brush xml:id="br0">
      <inkml:brushProperty name="width" value="0.2" units="cm"/>
      <inkml:brushProperty name="height" value="0.2" units="cm"/>
      <inkml:brushProperty name="color" value="#E71224"/>
    </inkml:brush>
    <inkml:brush xml:id="br1">
      <inkml:brushProperty name="width" value="0.1" units="cm"/>
      <inkml:brushProperty name="height" value="0.1" units="cm"/>
    </inkml:brush>
  </inkml:definitions>
  <inkml:trace contextRef="#ctx0" brushRef="#br0">3165 226 19410,'0'26'317,"0"-1"-87,0-15-158,0 13 24,0-11 48,0 13-87,0 7 1,0 9-5,0 11 0,0 3-8,0-9 1,0 4-71,0 2 0,0 8 3,0 3 1,0 4 65,0 3 0,0 3-137,0-4 0,0 2 55,0-13 1,0-1 30,0-5 0,0-2 14,0-4 160,0 4-162,0-13 1,0 11 2,0-8 41,0 8-37,0-4 0,0 8 6,0 0 10,0-8-7,0 6 0,0-8 97,0 5-93,0 2 1,0-10-68,0 7 61,0-8 0,0 10-34,0-7 0,0 5-83,0-6 0,0 3 112,0-3-75,0-4 60,0-1 1,0-2-38,0-5 2,0 5 40,0 9 1,0 1-29,0 3 243,0-12-221,0-1 0,0-12 1,0 8 35,0-8-26,0 12 1,0-12 13,0 8-77,0-8 75,0 4-112,0-8 103,0 0-69,0 1 49,0-9-12,0-1 27,0 0 1,0-6-7,0 13-2,0-13 1,0 13-1,0-5 6,0 7-60,0-7 54,0 13 1,0-19-2,0 19-5,0-21 14,0 13-14,0-5 7,0-1 6,0 7-49,0-7 40,0 9-72,0-9 71,0 7-4,0-7 26,0 1-32,0 5 15,0-13 1,0 13 5,0-13 11,0 14 17,0-7-29,0 1 1,0 5-5,0-5 7,0 0 1,0-3 2,0 1-1,0-6-7,0 13-8,0-5 9,0-1-5,0-1-46,0 0 49,0 1-91,0 1-433,0-2 1,0-1 0,0 3 0</inkml:trace>
  <inkml:trace contextRef="#ctx0" brushRef="#br0" timeOffset="5911">2542 208 20815,'0'35'114,"0"-1"-50,0 1 18,0 0-88,0 7 1,0 2 14,0 8 0,0 0-4,0 0 0,0 2-63,0 3 1,0-1-35,0 7 0,0-7 66,0 2 0,0-5-6,0-1 1,0-6 20,0 1 0,0-1-3,0 6 0,0-6 13,0 0 0,0-2 9,0 2 1,0 4-3,0-4 0,0-2 5,0 3 1,0-3-14,0 2 0,0 2-9,0-8 0,0 8-61,0-2 0,0-3 40,0-3 0,0-2-10,0 3 0,0-10 19,0 3 0,0-3 6,0 3 1,0 1 20,0 0 1,0-1 14,0 1 1,0-1 161,0 1-182,0 0 1,0 5 39,0 0 1,0 1-23,0-7 1,0-5 63,0 0-99,0 0 2,0 13-47,0 2 20,0 8 0,0-8 28,0-3-13,0-13 150,0 5-74,0 2 16,0 1-55,0 6 11,0-7-45,0-8-7,0 6 27,0-22-15,0 12-22,0-13 32,0 7 3,0 0 30,0 1 5,0-1 6,0 0 12,0-7-35,0 5 4,0-5-30,0 7 31,0 8-37,0 2 59,0 15 0,0-5 52,0 5 12,0-15-91,0-2 33,0-8-26,0-7 27,0 5-108,0-13-1824,0 6 1887,0-24 0,0 5 0,0-14 0</inkml:trace>
  <inkml:trace contextRef="#ctx0" brushRef="#br0" timeOffset="-4701">0 1 19898,'0'19'188,"0"12"-60,0-12-92,0 8 30,0 13-26,0-11 0,0 13-40,0-7 1,0 1 7,0 5 1,0 5-9,0 12 1,0-3 18,0 9 1,0-7-14,0 7 0,0-3-23,0 3 1,0 3-7,0-4 1,0-3 37,0-3 0,0-3-9,0-2 0,0-6-5,0 0 0,0-5-3,0 5 0,0-6 0,0 6 1,0-5 3,0 5 1,0-2-3,0 2 1,0 4-22,0-4 0,0-2-8,0 2 1,0-7-94,0 1 116,0 4-6,0-7 1,0 5 1,0-7-2,0-1 14,0 1 0,0-6 0,0 0 0,0-1-8,0 7 0,0 0 4,0-1 1,0 1 33,0-1 5,0 1 20,0 7 1,0 0-51,0 5 0,0-11-13,0-7 1,0-6-2,0 6 1,0-6-10,0 6-3,0-8-13,0 11 33,0-5-5,0 8 29,0 0-30,0 7-77,0 2 79,0 0 3,0-9-1,0-10-1,0-8-4,0 8 2,0 2 1,0 0 20,0 6-21,0-7 1,0 1 4,0-2-2,0-7 4,0-1-4,0 0 0,0 0 0,0 8-5,0 2-1,0 8 9,0-8-3,0-2 0,0-8 2,0 0-1,0-7-1,0 5 4,0-13-3,0 6 1,0 0 0,0 1-1,0 9 0,0-1 0,0 0 0,0-7-14,0-3-1,0 1-305,0-6 0,0 6 1</inkml:trace>
  <inkml:trace contextRef="#ctx0" brushRef="#br0" timeOffset="-2715">1418 53 18810,'0'19'352,"0"4"-268,0-6-19,0 2-29,0 14 19,0-14 168,0 6-182,0 0 51,0 2 1,0 10 16,0 3 1,0-2-58,0 9 1,0-1 11,0 6 1,0 1-46,0 5 0,0 2-3,0 3 0,0-2-25,0-3 1,0-8 54,0 8 0,0-10-132,0 4-44,0 0 112,0-8 0,0 2-99,0 0 0,0 0 69,0 6 1,0 0-13,0 0 0,0-6 27,0 0 30,0 0-16,0-2 1,0 4 28,0-7-38,0-1 9,0-5 0,0-7 114,0 1-109,0 0-3,0-2-158,0 6 157,0-7 2,0 9 0,0 7 3,0-13 1,0 12-15,0-13 26,0-3-19,0 8 1,0-6 78,0 7-82,0 1 7,0 7 1,0-5 74,0 3-70,0-11-3,0 4-76,0-6 81,0-1 2,0 7-38,0 2 25,0-6 10,0 3 0,0-7-18,0 4 78,0-4-66,0 15 5,0-11 0,0 8 70,0-9 1,0-4-68,0 4 45,0-6-32,0 2 3,0-6-106,0 7 101,0-14 1,0 12-39,0-5 31,0 1 4,0 6-9,0-8-4,0 8 109,0-6-108,0 14 7,0-14 86,0 6-78,0-8 2,0 1 67,0 7-50,0-14-40,0 12 35,0-13 7,0 0-78,0-3 71,0 1-53,0 2 35,0 7 0,0 0-4,0-7 3,0 5 7,0-5-5,0-1 12,0-1 5,0 0-18,0 1-60,0 9-7,0-1 65,0 0 71,0 0-74,0 1-3,0-9 151,0-1-159,0 0 37,0-6-117,0 13 96,0-13-148,0 6 1,0-8 0</inkml:trace>
  <inkml:trace contextRef="#ctx0" brushRef="#br1" timeOffset="-184082.73">1345 4411 19807,'0'-10'317,"0"2"633,0 8-600,0 16-99,7-5-125,-5 14 1,6-6 168,-8 4-210,0-3 40,0 12-52,0-5 0,0 13-40,0 1 1,0 5 79,0-6 0,6 8-112,-1-2 0,1-1 82,-6 1 0,0-8-83,0 3 0,0 1 31,0-2 0,0-1-110,0-11 1,0 3 60,0-8 42,0 8 1,0-12 64,0 4-59,0-4 1,0-1-13,0-1 1,0-5-5,0-1 0,0-5 37,0 5-1,0-7-66,0 4 186,0-8-143,8 0 3,-6 0-90,5 0 79,1 0 21,-6 0-117,6 0 91,-1 0-30,-5 0 8,14 0 1,-7 0 42,9 0-16,-1 0 1,0 0 7,0 0 1,1 0 8,-1 0 0,6-6-19,0 0 0,0 1 10,-5 5 0,5-2 24,0-4-31,7 4 4,-3-6 1,10 3 8,3-1 1,-1-2-26,7 2 1,-6 4-5,6-3 0,-2-3 16,2 2 0,3 0 0,-9 6 1,6 0-106,-6 0 96,8 0-2,-11 0 0,5 0-52,-7 0 51,-1 0-25,9 8 1,-9-6-2,1 4 0,-1-4 17,-5-2 0,2 0-1,-2 0 0,1 0 42,-6 0 0,4 0 6,-5 0 0,6 0 167,-6 0-35,0 0-73,2-8 1,-4 6-100,8-4 34,-8 4 25,12 2 1,-14-5 24,4-1 0,2 0-75,-2 6 1,2 0-113,-2 0 1,-3 0 82,3 0 1,-4 0-24,-2 0 1,6 0 64,0 0-16,0 8-10,-13-6 0,5 5 227,-3-7-212,3 0-49,-5 0 6,5 0 91,-13 0-1279,6 0 1,-24 8 0,-3 2 0</inkml:trace>
  <inkml:trace contextRef="#ctx0" brushRef="#br1" timeOffset="-183315.73">3126 5085 19856,'0'-10'626,"0"3"2921,0 7-3364,7 0 92,-5 0-45,14 0-47,-7 0-66,1 7 1,5-5-11,-3 4-11,3 4 0,3-7-130,-1 9 0,-2-6 50,-3 5 1,1-5-113,-7 6 1,5-7-56,-5 7 165,8-8 8,-12 11-92,13-13 1,-11 11 14,7-7 15,-7 8 0,6-12 0,-4 3 15,-5 5 1,9-8-2,-4 4-9,-4-4-16,5 5-8,-7-5 23,0 6 1,-1-2 1,-5-1 48,4 9-7,-14-12 1,13 13 131,-9-3-117,8 3 46,-11 2 0,5 1 9,-7-1 0,5 2-25,1 4 1,-1-2 73,-5 8 1,0-8-55,0 2 0,5-3 86,0-3 0,7-2-422,-7-3 128,8 3 28,-3-13-1339,7 6 1177,0-8 1,0 0-1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7:12.78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50 7569,'0'-11'-22,"0"-1"275,0 8 138,0-11-254,0 13 1,0-4 63,0 12 0,0 4 11,0 7 1,6 2-24,0 4 0,5 10-6,-5 7 1,2 8-63,-3-1-38,-3 2 0,8 3 57,-4 0 1,-4 0-41,3 0 1,-3 0-107,-2 0 2,0-8 1,0 4-19,0-8 0,0 1-125,0-7 0,0-1-285,0-4 0,0 2 89,0-8-2,8-8-267,-6 0-115,6-5 727,-8 0 0,7-3 0,3-7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7:17.62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174 52 7569,'0'-17'-148,"0"0"0,0 7 621,0 2 540,0 8 0,0 16-672,0 7 1,0 9-174,0 9 0,0 5-101,0 11 1,0-3-59,0 4 42,7-4 43,-5 5 0,6-5-75,-8 4 1,0-6-209,0-6 1,6 2-291,-1-8 0,1 0 49,-6-5 1,0-2-346,0-5 1,0-3 774,0-7 0,0-1 0,0 0 0</inkml:trace>
  <inkml:trace contextRef="#ctx0" brushRef="#br0" timeOffset="299">1 778 8006,'17'6'885,"0"0"0,2 7-82,4-1-389,-3 3-243,5 10 1,-2-6-12,0 5 0,6 1-61,-6-2 1,0 5-115,-6-5 0,-2 1 56,-3-7 0,3-2-150,-3-3 1,-3 1 63,3-7 0,-8 2-74,2-3-334,3-3 205,-7 6 112,13-8 1,-11-8-67,8-3 1,-1-7-31,7-5 0,-1-3-193,0-9 0,0-2 425,1-3 0,7-4 0,2-8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7:15.25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0 346 7569,'0'-10'-258,"0"3"1,6 14 670,0 5-238,-1 11 0,1 6-151,0 11 0,7-1 68,-1 7 0,-3-2-177,3 2 1,-2 2 88,1-8 1,-1-1-60,-5-10 1,-1 0 30,8-12 1,-8 4 12,1-10 32,-3-3-2,-2 0-57,0-8 29,0-16 1,-5-3-16,-1-15 0,-6-1-3,7 1 0,-1-3 64,6-3 0,-2 1 0,-4-7 1,4 2 191,-4-2-220,4-4 0,2 19 42,0-3 1,6 10 210,0 1-229,7 12 1,-3-3 23,7 9 1,1-1-83,-1 6 1,2 2-141,4 4 0,-4-3 63,4 9 1,2-6-251,-1 5 352,6 1 0,-11 5 0,6 0 0</inkml:trace>
  <inkml:trace contextRef="#ctx0" brushRef="#br0" timeOffset="433">415 675 7569,'10'0'-534,"3"-2"496,-7-4 0,7 2 38,-1-7 0,9-1 40,2-5-36,8 7-1,-12-5 0,12 5 52,-8-7-46,8 0-45,-5-1 1,1 1-87,-4 0 1,-3-1 104,-3 1 1,-2 0-23,-3 0-11,-5-1 13,-7 1 1,-1 2 85,-5 3-68,-4 4 1,-7 8 136,0 0-132,-1 8 1,-5 2 63,0 7 0,-6 0 103,6 1 0,0 1-61,6 4 1,0-2 56,-1 8 1,7 0-22,-1 5 0,7 1 109,-7-1 0,8 1-150,-2 0-13,5-9 1,1 5-33,0-8 1,1 0-133,5-5 1,4-1-23,7 0 0,2-1 60,4-5 0,-2-3-347,8-8 1,0 0 398,6 0 0,7 0 0,2 0 0</inkml:trace>
  <inkml:trace contextRef="#ctx0" brushRef="#br0" timeOffset="886">1107 502 7569,'-18'0'-49,"1"0"25,0 0 0,5 5 686,1 1-240,-1 8-173,-5 3 1,5 4-111,1 8-8,7-8 0,-9 10-133,7-8 39,0 8 1,8-12-93,4 4 1,-2-4-212,7-2 1,1-5 130,5-1 0,-5-7-66,-1 2 0,1-4-47,5-2 38,0-8 135,-7-1 1,3-11-72,-7-3 92,7-3 1,-5-9-47,4 0 41,3-7 1,-7 4 58,3-8 0,3 5-2,-9-5 0,3 0 16,-2-6 1,-4 6 100,4 0 0,-6 5 257,-6-5-198,-4 8-70,1-4 0,-5 15 65,8 4 54,-7 3-103,11 11 1,-8 1 166,5 8 1,3 2-163,-4 4 0,4 11-66,2 12 1,0 6 44,0 5 0,0-2-95,0 8 1,0-3 35,0 9 0,0-10-122,0 10 0,2-6-18,4 0 118,-4 4 1,7-14-377,-3 5 1,-2-5 146,7-1 0,-7 0-427,2-1 1,2-7 3,-3-4 629,1-4 0,2 6 0,2 2 0</inkml:trace>
  <inkml:trace contextRef="#ctx0" brushRef="#br0" timeOffset="1200">1401 450 7569,'0'-10'305,"0"4"157,0 12 1,-2 10-161,-4 7 0,4 7-65,-4-1 1,-1 4-86,1 1-45,0 1 30,6 0 1,0-3-260,0-3 103,8 4 0,0-14-413,3 4 247,4-4-63,-5-1 24,7-1 0,1-8 107,-1-3 1,-2-12 62,-3-5 1,3-6 173,-3-6-191,-5-4 91,9 0 1,-12-6 179,7 4-202,-7 4 28,4-7 1,-3 7 21,1-4 1,0-2-160,-6 8 1,0-6-480,0 6 280,0 0 0,-2 8-546,-4 3 856,4 5 0,-13-1 0,5-2 0</inkml:trace>
  <inkml:trace contextRef="#ctx0" brushRef="#br0" timeOffset="1520">1885 398 7569,'-17'0'802,"-1"0"-618,9 8-3,-7-6-44,7 21 1,-9-12 137,1 12 114,0 4-46,7 0-239,-5 8 1,13-7-21,-4 1 1,4-2 36,2 2 0,0 2-159,0-8 0,2 0 52,4-6 1,-2 0-104,7 1 1,1-3 26,5-3 1,0-5-86,1-7 1,5 0-768,0 0 482,0 0-18,2-7 1,-6 3 449,4-8 0,4-7 0,0-8 0</inkml:trace>
  <inkml:trace contextRef="#ctx0" brushRef="#br0" timeOffset="1909">2041 675 7569,'9'0'631,"7"0"-291,-5 0-265,4 0 0,3 0 72,-1 0 1,6-6-95,0 0 0,0-7-262,-5 1 122,-1-3 84,0-3 0,0 1-120,1 0 65,-9 0 7,7-8 0,-9 5-43,5-3 0,1 2 94,-7-2 0,0 4 0,-6-4 1,0 9 1,0 3 0,-8 1 12,-3-1 0,-5 3-31,-1 8 0,0 0-68,-1 0 1,-5 2-48,0 4 127,-7 3 47,10 16 0,-10-4 108,7 8 0,5 0-104,7 6 1,1-1 120,-1 1 1,3-2-32,8-5 1,2 3 193,4-8 0,3 6-115,8-6 1,3 0 40,3-6 0,-2-5-387,8-1 89,0-7-188,5 4 1,-1-8-249,-4 0 1,3 0 273,-3 0 204,4 0 0,-6-8 0,-2-1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7:18.84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18 6952,'0'-9'2406,"0"1"-2111,0 23 1,0-1 134,0 15-201,0-1-143,0 15 1,0 3-57,0 11 1,2-3 77,3 4 0,-3 0-133,4-7 1,-4 5-88,-2-10 1,0 2-320,0-2 1,6-3-1330,-1-9 1760,1 1 0,-6-1 0,0 1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7:22.61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35 52 7569,'0'-17'0,"0"6"490,0-1-153,-8 8 138,7-3 24,-7 7-231,8 0 0,0 15 53,0 8 1,-6 12-100,0 11 1,1 0 0,5 11 0,0 3-112,0-2 1,0 1-166,0-1 0,0-10-421,0 4 1,5-12 150,1 1 0,0-5-110,-6-1 0,6-3 434,-1-3 0,1 4 0,-6-6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7:21.54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260 27 7569,'0'-11'101,"0"-1"326,0 8 133,0 12 1,0 7-52,0 20-130,0-4-271,0 19 1,0 0-13,0 7 1,2 7-4,4-7 0,-4 3-207,4-3 0,1-3-11,-1 4 0,6-4-243,-7-2 0,1-6-295,-6 0 292,0 0 293,0-2 0,0 6 0,0-6 1</inkml:trace>
  <inkml:trace contextRef="#ctx0" brushRef="#br0" timeOffset="288">1 788 7569,'8'17'802,"1"8"0,10-4-226,5 8-331,2 0 1,3 0-69,0 0 0,0 0-83,5 5 1,1-7-34,0-4 0,-8-4-180,-4-1 1,-4-1 53,-2 0 1,-5-5 217,-1-1-275,1-7 1,-1 4-15,1-8 0,-6-10 115,5-7 1,-5-2-28,5-10 1,-5 0-105,6-6 0,-1 1 52,6-1 1,1-3-272,-1 3 371,-7-3 0,5 11 0,-5-8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7:19.71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18 364 7569,'-9'-10'-322,"1"3"580,8 7 116,0 0 0,2 7-138,4 5 0,-4 11-17,3 6 1,3 0-152,-2 5 0,5-3-137,-5 9 0,6-3-168,-7-3 155,9-7 20,-12 6 1,5-12-173,-7 8 161,0-8-55,0 4 0,0-13-332,0-1 205,0-7 100,0 4 45,0-24 0,0-3-2,0-16 1,0-1 111,0-4 11,8 3 1,0-7 114,3 4-52,5 3 1,-12-7-63,7 3 1,-5 7 122,5-1 0,-5 3-101,6 9 1,-3 5 19,3 7 0,3 7-18,-3-2 1,-3 6 3,3 6 0,-6 4-117,5 7 106,1 0-72,5 8 0,-2-6-97,-3 4 0,5-9 57,0-3 0,1-1 10,5 1 0,-2-3 13,2-8 1,-2 0-13,8 0 1,-8-8 0,2-3 0,2-4-8,-2-3 0,-6 7 117,-5-1-89,-8 1-24,11 1 203,-13-5-166,6 13 51,-8-6 1,-2 6 6,-4-4 4,-4 5 0,-7-7 87,0 8 0,0 0 121,-1 0-224,9 0 23,-7 0 0,7 8 202,-9 3-1,1-3-151,0 15 0,5-6 140,1 12 1,1 4-146,-1-5 0,-3 7 16,8 5 0,1-3 40,5 3 1,0-3 10,0-3 0,0-1-143,0-4-154,0-4 128,7-8 1,3 0-394,7 1 262,1-9 1,5-1-67,0-8 1,2 0 20,-2 0 202,-4-8 0,14-1 0,-7-9 0</inkml:trace>
  <inkml:trace contextRef="#ctx0" brushRef="#br0" timeOffset="450">935 399 7569,'-18'0'0,"1"2"89,0 3 1,0-1 226,-1 8 0,1-1-15,0 6 0,1 3-56,5 3 1,-3-2-234,9 8 40,-1 0-66,6-3 1,0 5-14,0-8 1,8 6-107,3-6-142,4 0 0,8-7 127,1-5 1,-1-3-105,-6-8 1,0 0 5,0 0-11,1-8 164,-1-9 1,0-10 168,1-8-150,-9 1 61,7-1 1,-9-5-14,5-1 1,1-5 51,-7 6 0,0-6 98,-6 5 0,0-5-36,0 6 1,0-6 53,0 6 1,-2-1-58,-4 7 0,2 7 121,-7 4 0,7 3 163,-2 3-268,-3 8-19,7 1 0,-6 12 113,8 7 0,-6 3-113,0 14 1,1 7-2,5 5 0,0 7-13,0-7 0,0 8-20,0-2 0,0-2-30,0 2 1,7-1-130,5 1 1,-3 2-187,3-8 200,0 0 0,-1-5-479,1 0 1,-1-7 60,6 1 346,-7-8 169,5 4 0,-5-7 0,7-1 0</inkml:trace>
  <inkml:trace contextRef="#ctx0" brushRef="#br0" timeOffset="741">1315 450 7569,'-9'18'0,"-5"-1"363,8 0-136,1 1 1,5 1-121,0 4 0,0 2-117,0 4 1,0 1 11,0-6-33,7-1 100,3-6 0,1 0-195,1 0 70,-1 1-107,7-1 38,-1-7 0,0-3 109,1-7 0,-1 0 3,0 0 1,-1-9 44,-5-9 0,5 1 91,-5-6 0,-1-2-10,1 2-82,-7 0-11,4-2 0,-3 6-165,1-4 192,0 4-216,-6 1 1,0 7-565,0-1 733,0 1 0,-8-7 0,-1 1 0</inkml:trace>
  <inkml:trace contextRef="#ctx0" brushRef="#br0" timeOffset="1077">1903 399 7569,'-17'-8'-173,"0"6"325,-1-6 1,7 8 274,-1 0 1,6 2-211,-5 4 0,5 6-29,-5 11 1,5-2-65,-6 8 0,8-1-89,-1 7 1,3 0-180,2-1 75,0-7 61,0 6 0,0-14-198,0 4 112,7-4-66,-5-2 1,14-7-124,-5-4 1,5-4 0,1-2 0,0-2-84,1-4 0,-1-4 102,0-7 1,0 0 12,1 0 1,-1-6 250,0-1 0,8-6 0,2 3 0</inkml:trace>
  <inkml:trace contextRef="#ctx0" brushRef="#br0" timeOffset="1409">2076 520 6273,'10'0'420,"5"0"0,-11 2-411,7 3 1,1-1 104,5 8 0,-5-8 11,-1 1 1,7-3-68,5-2 0,0-2-89,-6-3 0,0 1-4,1-8-59,-1 1 146,0-7 0,0-1-141,1-4 141,-1 4-12,-7-6 0,3 8 10,-7-1 1,0 1-5,-6 0 58,0-1-53,0 1 8,-8 0 0,-2 1 4,-7 5 0,0 3-52,-1 8 0,-5 0 43,0 0 0,-5 8-9,4 3 1,-6 5 36,11 9 1,-6-4 8,7 8 0,7 0 37,-1 5 0,8 1 153,-1-1 0,5 1-148,5 0 1,5-9-25,7-3 0,2 1-483,5-7 195,-5 4 144,13-11 0,-5 5-868,8-4 464,-8-3 167,5 0 272,-12-6 0,5 5 0,-8-7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48:14.236"/>
    </inkml:context>
    <inkml:brush xml:id="br0">
      <inkml:brushProperty name="width" value="0.17143" units="cm"/>
      <inkml:brushProperty name="height" value="0.17143" units="cm"/>
      <inkml:brushProperty name="color" value="#AB008B"/>
    </inkml:brush>
  </inkml:definitions>
  <inkml:trace contextRef="#ctx0" brushRef="#br0">18 148 7569,'0'-11'-4,"0"-1"93,0 8 215,0-3 28,0 7-237,0 23 24,0-10 0,0 29 120,0-7-359,0 0 109,0 15 1,0-6-78,0 8 1,0-6 126,0 0-3,0 0 1,0 0-12,0 0 0,5-7-5,1 1 0,0 2-75,-6-1 0,6-1 6,-1-5 67,1-1 0,-6-1-56,0-4 1,2-4-254,4-8 41,-4 0 143,6-7 104,-8-3 0,0-10-16,0-9 0,0-7 8,0-16 0,0-7 0,0-4 1,0 0-19,0-6 0,0-4 24,0-13 1,0 0 37,0 0 0,-2 1 27,-4 5 1,2-2-6,-8 7 0,9 8-14,-3 10 1,-2 5 22,2 6 0,-1 1 567,1 10-382,4-3 0,-6 17 73,8-7-52,0 7-43,0-4-216,0 24-22,0 3 1,0 17-63,0 5 1,0 5 64,0 11 9,0-3 1,0 15-81,0 1 0,0-1 70,0 6 1,6-4-11,0-2 0,2 0-1189,-3 0 1104,-3 0 1,8-9-35,-4-8-135,-4-8 241,5-9 1,-1-8-17,0-4-58,0-4 97,-6-10 1,5-3-36,1-12 0,0-5 1011,-6-12-996,0-4 1,2-11 106,3-9-29,-3 1 1,6-15-8,-8 3-15,0-11-135,0-10 0,0-1 273,0-1-163,0 0 1,0 2 60,0 4 0,-6 12 7,1 5 0,-3 6 15,2 6 0,4 10 100,-4 7 0,5 14 105,1-3-240,0 13 0,-2-3 84,-4 8 142,4 0 0,-6 15-328,8 8 1,0 16 85,0 7-32,0 12 0,-6-3-2,1 9 1,-1 1-35,6 10 1,0-4-3,0 4 0,0-6-93,0-5 52,8 3 0,-6-15 14,3 0 1,-1-3-120,2-8 1,-4-1 68,4-5 0,-3-14 39,3-4-9,-4-3 25,6-5 1,-6-1 22,3-8 0,-3-8 13,4-3 1,-4-14 118,-2-10-128,8-7 1,-6-10 35,3 0 1,-3-7 43,-2-5-43,0-3 1,0-8-6,0 0 1,0-2 25,0 2 0,-2 12 4,-3-1 1,3 11 48,-4 7 0,2 11 124,-2 12 1,4 4 142,-3 1-192,3 9 0,0 1-84,-4 8 0,4 4 42,-4 7-80,5 1 1,1 28 27,0 1 0,0 7-15,0 4 1,0 7-129,0 5 0,0 3 79,0 2 1,5-6-97,1 1 1,0-3-64,-6 3 65,0-5 0,0-13 79,0 0-3,7-7 9,-5 3 1,6-15 16,-8-4-24,0-4 1,0-7-107,0-1-151,8-7 183,-6 4 0,11-10-121,-7-4 1,0-11 329,-6-12-166,7-4 1,-5-11 81,4-8 0,-4-7-51,-2-10-162,0-1 0,0-6 170,0-5 1,-2 2 28,-4-2 0,2 14 88,-7-2 0,1 8-15,-1 3 0,-5 2 94,5 16 0,-3 7 101,3 10-38,-4 12-157,13-5-16,-14 14 157,14 10 1,-5 13-203,7 19 43,0 5 1,0 8-46,0 5 0,0 6-116,0 10 1,0-2 31,0 2 0,0-2-90,0-3 0,0-6-65,0 1 196,0-9 1,0 3 7,0-12 0,2 2-27,3-8-9,-3 1 1,6-9-12,-8-3 1,6-4-61,-1-7-131,1-9 190,2-1 0,-6-10-12,4-4 0,-3-11 178,3-12-153,-4-11 1,6-6 79,-8-12-73,0-4 1,6-9 46,-1-4 0,1 4 18,-6-4 1,0-1-111,0 1 0,-6 2 123,1 9 1,-3 7 13,2 10 1,4 13 78,-4 11 1,3 11 52,-3 6-155,4 5 0,-8 16-95,5 8 0,3 13 120,-4 5-242,4 7 1,0-4-164,-4 8 1,4 0 345,-3 0 0,3 0 0,2-1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48:22.5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226 69 7168,'-8'-9'400,"6"1"-223,-6 0 78,1 6-23,-3-13 31,-7 5-160,0 1 90,-1 1 94,1 8-174,0 0 28,-1 0 92,1 0-157,0 0 1,1 8-115,5 3 0,-3 1 82,9 5 1,-1-3-127,6 9 0,0 4-71,0 1 28,0-3 143,0 8 1,0-14-76,0 4 79,0 4-20,0-8 1,0 6 6,0-7 1,2-7-2,4 1 4,-4-1 0,5 1 49,-7-1-2,8-7-9,-6 4-32,6-8 20,-8 8 10,0-6-28,0 5-32,0-7 0,5-2 8,1-3 0,7 1-19,-1-8 0,3 1-7,3-7 0,-1 7 0,0-1 1,2 1-74,5-7 1,-3 7-42,8-1-3,-8 9 120,11-5 1,-5 8-213,8 0 202,-8 8 34,5 1 1,-12 8-5,3 1 0,-4 7 12,-2 4 0,0-3 134,1 3 0,-7-2-93,1 2 1,-8 4 103,1-5 1,-3 5 148,-2 2-246,-7-8-9,-3 5 0,-9-11 172,-4 8-19,4-8-128,-6 12 1,1-14 34,1 4 1,-2-3-84,2-3 0,4-6-102,-4 1 1,4-8-62,2 2 1,5 1-551,1-1-489,-1 0 541,2-14 220,3-2 420,7-7 0,-8-8 0,-2-2 0</inkml:trace>
  <inkml:trace contextRef="#ctx0" brushRef="#br0" timeOffset="393">87 69 8345,'18'0'551,"-1"0"1,2 0-419,4 0 0,-2 0-2,8 0 0,0-2-28,6-3-126,-1 3 140,1-6 1,-3 2-760,-3 1 330,4-1 230,-14 6 82,6 0 0,-15-8 0,-3-2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48:32.59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18 112 7111,'0'17'188,"0"0"0,5-5-101,1-1 1,0 3-13,-6 9 43,0-4-48,0 6 1,2-6-61,3 4 55,-3-3-46,6 12 0,-6-7 13,4 4 1,-4 4-1,3-4 1,-3-4-139,-2-2 104,0 3 1,2-6-125,4 3 1,-4-10-16,4-1 136,-4-8 4,-2 3 0,0-9-3,0-3-24,0-5 69,0-15 1,0 4-4,0-8 1,0-2-10,0-9 1,-6 2 83,0-9 1,-2 7-75,3-6 0,1 8 12,-8-3 1,7-1 183,-7 2-166,8 7-35,-3 8 1,5 8 140,-4-1-110,4 9 134,-6 1-76,8 0 0,0 14-82,0 0 1,0 15 5,0 8 1,0 5-16,0 7 1,6-1-11,0 12 1,0-10-4,-6 10 37,7-4-50,-5 4 0,6 0 2,-8 0 0,6-6 22,-1 0 1,1-8-162,-6 3 154,8 3-33,-6-15 0,5 9-63,-7-15 1,0-5 33,0-7-25,0-7-69,0 4 101,0-8 0,0-14 73,0-3-65,0-12 21,0 2 0,0-9-3,0-5 1,0-3-11,0-8 0,0 0 3,0 1 0,-5-1 7,-1 0 1,-2-6 1,2 0 1,4 3 206,-3 9-208,3 11 2,2 10 1,-2 8 182,-4-1 15,4 9-76,-5 1-38,7 8 0,0 10-31,0 7 1,0 8 13,0 10 1,0 7-23,0 4 0,0 12-3,0 5 0,0-1 5,0 1-877,0 0 862,0 7 0,0-9-36,0-3-342,0-5 359,0-8 1,0-1 2,0-4 1,0-9-27,0 4 1,0-12-7,0 0 1,1-6-18,5-6 811,-4-3-778,6-8 1,-2-2 157,-1-4 0,3-11-295,-2-12 1,-4-3 87,3-3 1,-1-7-4,2-4 0,-4-6 26,4-6 0,-4 3-4,-2-9 1,5 6 24,1-5 1,0 7 5,-6-1 0,0 5 81,0 6-102,0 3 54,-8 17 1,6 1 229,-3 7-192,3 9 41,2 1 0,0 10-67,0 4 0,0 5 15,0 12 0,0 6 14,0 11 1,0 5 6,0 6 0,2 1 51,3 0-73,-3-8-18,6 14 1,-8-14 11,0 8 1,0 0-13,0-6 1,0-4-6,0-1 0,0-5-13,0-1 1,0-6 18,0-1-20,8-6-134,-6 3-87,5-16 79,-7-1-36,0-8 126,0-23 0,0 2-13,0-20 1,0 3 2,0-2 0,0-7-1,0-10 0,0 3-4,0-4 1,-2 5-2,-3 1 1,1-6 5,-8 0 0,6 8 138,-5 10-124,7 4 49,-4 9 0,8 2 234,0 7-266,-7 9 53,5 1 53,-6 8 1,8 2-38,0 4 0,-6 11 11,1 12 0,-1 6 15,6 5 1,0 4-5,0 8 1,0-6-32,0 0-2,0 0-8,0 6 0,2-6-109,3 0 124,-3-7-53,6 11 1,-6-14 5,4 5 1,-4-11-6,3-1-158,-3-8 107,-2 4 1,2-15-249,4-4 87,-4-4 189,6-2-23,-8-16 0,0 3-6,0-16 0,0-8 5,0-9 0,5-4 2,1-2 0,0 1-24,-6-1 1,0-6 3,0 0 1,-6 1 42,0 5 1,-5 2-1,5 4 1,-5-2 129,5 7-144,0 9 42,-2 7 1,6 8 153,-3-1-128,3 9 0,2 3 107,0 12 0,0 5-66,0 12 1,0 10 4,0 7 0,0 10-5,0 2 1,0 0-3,0 6 1,0 1 180,0-1-201,7 7-21,-5-11 1,8 5 11,-4-7 0,-4-6-16,3 1 1,-1-7-71,2 6 1,-4-13 45,4 1 0,-2-11-232,1 0 136,-3-3-54,14-11 0,-12-1-163,7-8 283,-7 0-26,4-8 0,-7-9-13,5-12 1,-4-4-20,4-1 0,-4-6 5,-2-1 1,0-7 54,0 2 1,0-4 15,0-2 0,0 0 72,0 0-105,-8 1 4,-1-1 1,-3 6 141,1-1-138,7 1 46,-12 2 0,14 10-1,-3 11 1,3 3 23,2 3 1,0 5 210,0 1-178,0 7-24,0-4 1,0 10-35,0 4 1,0 6-5,0 11 0,0 6 187,0 11-167,0-4 1,0 22 0,0-12 9,0 12 0,2-3-39,3 3 1,-3-4 0,4 4 1,-4-10-14,-2-2 0,0-14-101,0 3 1,2-6 9,4 0-17,-4-4-30,5-16 140,-7-1-44,0-8 28,0-23 1,0 2 17,0-20 1,2-3 13,4-2 0,-4-6-18,4-5 0,-4-5 8,-2-7 1,0 0-8,0 0 0,-2 1 1,-4 5 1,4 5 14,-4 12-16,4 4 0,2 15 1,0 2 181,0 8-178,0 7 83,0 2 60,0 8 1,0 14-124,0 3 0,0 4 71,0-3 1,0 7 7,0 3 0,0-1 104,0 2-145,0 8 19,0-1 0,0 12 26,0-8 1,0 8-89,0-1 0,0-3 1,0 2 0,0-8 10,0 3 1,0-5-105,0-1 0,2-3-173,4-3 120,-4-4-24,6-15-91,-8 5 229,0-13 1,5-4 7,1-15 0,0-8 2,-6-10 0,0-7 6,0-4 0,6-4-45,-1-2 1,1-7 13,-6-5 0,0 3-22,0-3-232,-8 9 278,7-5 1,-13 8-36,8 0 34,-7 8 0,9 4 183,-7 11-186,7 4 0,-6 10 52,4 3 200,4 4-220,-5 8 0,7 14 12,0 3 1,0 12 151,0 0 0,0 5-155,0 7 1,0-3-37,0 8 37,0 0-9,0 6 1,0-6-3,0 0 0,0-5-16,0 5 0,0-8 2,0 3 0,0-5-48,0-1 1,0-6-298,0-1 253,0-6 0,0 2-399,0-6-718,0-9 557,7-1 656,-5-8 0,14 8 0,-7 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6:00:13.9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329 190 19856,'0'-17'-182,"0"6"-45,0-1 0,0 6 508,0-5 219,0 7 0,0-6 104,0 5-298,0 3 92,0-6-213,0 23 44,0 5-124,0 14 1,0 3-21,0 3 0,0 10 50,0 8 0,0-1-7,0-5 0,0 0-14,0 0 0,-1-2-90,-5-4 1,4 4 48,-4-4-122,4-4 119,2 1 1,0-11-119,0-3 0,0 2-114,0-8-31,0 0 112,0-6 16,0-7 5,0-2 24,0-24 0,0-3-215,0-16 115,0 1 47,8-1 1,-6-7-104,4-4 92,-5-4 0,1-2-13,4 0 63,-4-8 1,6 7 23,-8-5 0,-2 2 9,-4-1 1,2 9-15,-7-4 1,7 11 111,-2 1 1,-2 11 13,3 6-25,-1 4-72,6 2 106,0 7 25,0 2-1433,0 8 1049,8 16-25,-7-12-651,7 19 461,-8-21 470,0 13 0,0-5 0,0 7 0</inkml:trace>
  <inkml:trace contextRef="#ctx0" brushRef="#br0" timeOffset="606">260 121 19530,'-9'0'-719,"1"-7"986,0 5 341,6-6-204,-13 8-291,5 8-21,-7 1 0,0 10 314,0 5-276,-1 2-71,-7 1 0,6 6 39,-4-4 1,4-4-9,1-2 0,3-4 70,4-2-18,3 1-275,8-9 86,0-1 98,8-8-1,-6 0 1,19-8-95,-4-3-53,4-12 102,4-4 0,-6-6-66,4 4 0,2-3 57,-2 3 1,2-4-11,-2-1 0,-5 5 69,-1 0 1,-2 8 6,-9-2 0,2 11 197,-2 6-233,-5-3 156,7 7 259,-8-6-209,0 8-109,8 16 0,-6-5 70,4 12 0,3-2-82,3 2 1,-3-3-3,3 3 0,-1-2-105,7 2-57,-1-4 117,0 6 1,1-8-892,-1 1 385,0-1 233,0-7 209,8 5 0,-5-6 0,5 9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48:37.6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138 53 7341,'0'-18'213,"0"9"81,0 1-185,0 8 0,0 10 142,0 7-130,0 0-31,0 8 0,-5-2-71,-1 0 1,-6 8 4,7-2 0,-7-4 16,6-2 1,-5 2 7,5-2 1,-5 6-114,5-6 1,-6 0 83,6-6 0,-5 6-18,5 0 1,-5 0-160,5-5 194,0-1-146,6 0 113,0-7-77,0-2-18,0-1 66,0-5 0,8 0-2,3-8 0,-1-7-16,1 1 0,1 3-84,5-3 1,-5 6-258,-1-5-79,1 7-95,5-11 224,-7 13 27,5-6 308,-13 8 0,6 0 0,-8 0 0</inkml:trace>
  <inkml:trace contextRef="#ctx0" brushRef="#br0" timeOffset="331">17 554 7569,'10'0'0,"0"0"367,-5 0-161,5-8 1,7 7 58,1-5-127,-1 4 0,2-4 52,4 0 1,6-1-25,11 1 0,-3 2-63,3-7 0,-3 1-114,-3-2 1,7-3-61,-1 3 0,0 3 92,-5-3 1,-6 7-129,0-7 1,-8 8-60,2-2 1,-4 5-25,-2 1 0,-5-6-312,-1 0-361,-7 0 525,4 6 338,-8 0 0,-8 8 0,-1 2 0</inkml:trace>
  <inkml:trace contextRef="#ctx0" brushRef="#br0" timeOffset="634">657 18 7569,'0'-10'456,"0"3"-45,0 7-126,0 0-85,0 7 0,0 5 50,0 11 1,0 12 98,0 11 1,0 4-191,0 2 0,0 5-1,0 1 1,0 5 163,0-5-810,0 7 637,0-11 0,0 4-44,0-12 1,0 2-43,0-8 0,0 1-170,0-7 1,6-5-334,0 0-6,0-8 1,-5 2-479,5-12 1092,-4-3 0,6-8 0,-8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7:25.060"/>
    </inkml:context>
    <inkml:brush xml:id="br0">
      <inkml:brushProperty name="width" value="0.17143" units="cm"/>
      <inkml:brushProperty name="height" value="0.17143" units="cm"/>
    </inkml:brush>
    <inkml:brush xml:id="br1">
      <inkml:brushProperty name="width" value="0.17143" units="cm"/>
      <inkml:brushProperty name="height" value="0.17143" units="cm"/>
      <inkml:brushProperty name="color" value="#F6630D"/>
    </inkml:brush>
    <inkml:brush xml:id="br2">
      <inkml:brushProperty name="width" value="0.08571" units="cm"/>
      <inkml:brushProperty name="height" value="0.08571" units="cm"/>
    </inkml:brush>
  </inkml:definitions>
  <inkml:trace contextRef="#ctx0" brushRef="#br0">2404 362 7569,'-25'0'0,"4"0"360,-8 0-135,8 0 1,-4 2 190,8 4-267,-1 3 0,1 9 17,0-1 0,7 2-12,4 4 1,-1-2-79,1 8 0,0-8-189,6 2 0,2-2-46,4 2 0,-2-9 84,7 3 1,-5-5 3,5-1 1,-5 3 55,6-9 1,-1 7-108,7-6 1,-1 5 77,0-5 1,0 0-92,1-6 0,1 0 41,4 0 0,-2-2-138,8-4 0,-6-3-120,6-9 1,-8 3 96,2 3 0,-4-3-69,-1 3 1,-1-1 323,0 1 0,-2-3 0,-3 4 0,1 1 0,-7-2 0,8 9 0,-12-7 61,3 4-8,-3 4 183,6-5 0,-4 7-27,7 0 1,-5 0 37,6 0 1,-1-2-108,6-4 1,-3 2-26,3-7 1,-3-1-45,9-5 0,-4-1-27,-2 1 0,1 0 30,-1 0 0,-2-1-1,-3 1 1,1-2 18,-7-4-16,0 3 9,-6 3 1,0 2 14,0 3 1,-2 5-17,-4 1 1,-4 4 16,-7 2 0,-6 2-48,0 4 1,-6 3-83,6 8 1,-8 3 85,3 3 10,3-4-24,-8 14 0,14-12 325,-4 8-162,11-8-115,4 11 0,8-12-50,0 3 1,2 2 13,4-2 0,6-6-57,11-5 0,4-3-122,7 3 0,1-5-337,-1-7 1,1 0 231,0 0-978,7 0 472,-6 0 735,7 0 0,-9-7 0,1-3 0</inkml:trace>
  <inkml:trace contextRef="#ctx0" brushRef="#br0" timeOffset="458">1090 1227 7569,'0'-10'992,"0"-5"-396,0 13 1,0 17-281,0 20 0,2 9-98,3 2 1,-1 12-53,8-1 1,-7 3-50,7 3 1,-6-7-116,5 2 1,-5-7-35,6-4 0,-7 1-217,7-8 0,-8 0-1075,1-5 648,5 0 439,-8-1 1,6-5-680,-8 0 916,0-8 0,-16 12 0,-3-7 0</inkml:trace>
  <inkml:trace contextRef="#ctx0" brushRef="#br0" timeOffset="766">899 2022 7569,'10'0'792,"-2"0"0,-1 2-300,5 4-309,3 3-45,3 1 0,1 7 197,4 1 0,2-1-178,4 6 1,3-4-147,-3-2 1,-2 6 34,2 1 0,-8-1-196,2-6 0,-6-6 134,-5 1 0,3-6-81,-3 5 0,-3-7-949,3 2 753,-8-4 0,5-2-391,-3 0 1,-4-8 19,4-3 664,-4-5 0,5-1 0,3 0 0</inkml:trace>
  <inkml:trace contextRef="#ctx0" brushRef="#br0" timeOffset="1020">1557 1884 8166,'-10'7'872,"-5"-1"-142,3 11-342,4-3-186,-7 11 0,7-2-122,-3 0 1,-5 6-4,5-6 1,1 6-158,-1-6 0,5 6 80,-6-6 0,1 7 0,-6-3 0</inkml:trace>
  <inkml:trace contextRef="#ctx0" brushRef="#br0" timeOffset="-1765">35 275 7569,'-10'8'-77,"-3"2"-39,7 7 0,0 2 328,6 4 0,0 4-63,0 8 1,0 1-48,0 5 0,6-5-55,0 5 0,5-7-73,-5-5 0,7 2 45,-1-8 0,-2-2-148,1-10 155,-7 5-153,11-7-59,-13 1 0,6-4 37,-8-12 0,0-4-62,0-7 7,0 0 208,0-8 0,2-2-16,4-8 1,-4 1 38,3-1 0,-3-1 143,-2-5 0,0 9-106,0-9 1,0 16 86,0-3 1,0 6-36,0 5 0,8 6-48,3-1 1,5 8-586,1-2 238,0 4 154,8 2 125,-5 0 0,12 8 0,-5 2 0</inkml:trace>
  <inkml:trace contextRef="#ctx0" brushRef="#br0" timeOffset="-1341">381 639 7569,'17'0'-167,"0"0"153,0 0 52,1 0 1,1 0-23,4 0 1,-2-8-6,8-4 1,-6 3-70,6-3 0,-2 1 93,2-7 1,1 1-37,-7 0 1,0 0 26,-5-1 1,-1 1-127,0 0 0,-7-1 1,-4 1-41,-4 0 118,-2 0 1,0 5-112,0 0-11,-8 9 99,-2-13 1,-7 14-12,0-3 1,-1 3 19,1 2 0,-6 0-1,0 0 0,-2 7 28,2 5 1,4 5 73,-4 6 1,4-2 129,1 8 15,9-8-160,-7 12 1,14-6 222,-3 7-245,3-7 40,2 6 0,0-12 18,0 8 1,2-8-50,3 2 1,11-4-14,7-1 1,8-3-78,-3-3 0,5-3-177,2-3 0,-1-4-548,1 4 778,-1-4 0,9-10 0,1-2 0</inkml:trace>
  <inkml:trace contextRef="#ctx0" brushRef="#br0" timeOffset="-916">1228 362 7569,'-17'-10'0,"-1"3"-42,1 7 49,0 0 1,-1 0 258,1 0-164,0 7 1,0 5 62,-1 11 1,9 4 3,3 7 0,4 1-120,2 0 0,0-7-163,0 1 0,2-2 21,4 2 0,1-4-162,5-8 1,3-1-101,-3-5 0,9 3 145,2-9 0,0-1-129,-6-10 78,-7 5 127,5-23 1,-5 11 133,7-16 0,-5 6 17,-1-6 1,-5 0-53,6-5 1,-7-6 107,7-1 1,-6-5 126,5 6 0,-7-8 96,2 2 1,-4-4-120,-2-2 1,0 8 24,0 3 1,-2 12 213,-4 6-83,4 4 0,-13 9-130,3 5 0,3 12-65,-3 11 1,2 7-44,-1 9 0,1 3-85,5 3 0,3-1 54,-4 7-69,4-8 11,10 12 1,-5-13-191,9 3 93,0 4-47,5-7 0,0 5-152,0-8 1,1-5-49,-1 0 1,-5-8-648,-1 2 985,1-3 0,5 5 0,0 1 0</inkml:trace>
  <inkml:trace contextRef="#ctx0" brushRef="#br0" timeOffset="-631">1608 379 7490,'-9'8'-5,"3"3"0,2 11 329,-2 1 0,5 7-162,-5-1 1,4 2-27,2-2 0,0 2-195,0-8 0,0 5 0,0-5 0,8 1 33,3-7 88,4-8-18,-5-1 1,5-2 11,-3 0 1,5-3 16,6-8 0,-4 1-15,5-8 1,-5 1 8,-2-6 3,-7-1-20,5 1 0,-7-6 95,3 0 1,3 0-77,-9 5 1,1 1-116,-6 0 1,0 0-120,0-1 0,0 1-317,0 0 0,0 5 482,0 1 0,0-1 0,0-5 0</inkml:trace>
  <inkml:trace contextRef="#ctx0" brushRef="#br0" timeOffset="8049">8647 1330 7569,'-10'0'221,"2"8"1,8 2-93,0 7 1,6 2 189,0 4 1,7 6-156,-1 11-71,-4-3 1,7 5 29,-4-7 0,-1 1-13,2 5 1,-9-5-5,3 4 0,-4-9-5,-2-2 0,0-2-117,0 2 0,-8 2 79,-3-8 1,-4 0-178,-3-6 0,1-2-131,0-3 0,-3 1-121,-3-7 1,4 0-46,-4-6 0,-2 0 411,2 0 0,-8-16 0,4-3 0</inkml:trace>
  <inkml:trace contextRef="#ctx0" brushRef="#br0" timeOffset="8185">8647 1019 7569,'0'12'-853,"0"-1"853,7 1 0,-5 5 0,6 0 0</inkml:trace>
  <inkml:trace contextRef="#ctx0" brushRef="#br0" timeOffset="8538">8941 1365 7569,'0'17'499,"0"1"-364,0-1 0,0 0 128,0 0 1,7 3-228,5 3-8,3-4 0,3 6-31,-1-8 1,2 0-174,4 1 0,-4-3 54,4-3 1,-3 1 120,-3-7 1,6 0-155,0-6 0,0 0 8,-6 0 0,1-8 296,-1-4 0,0-5 0,1-6 1,-3 4 109,-4-4 1,3-2-108,-8 2 1,-1-2 39,-5 2 0,0 4-294,0-5 0,-2 5 98,-3 2 1,1 2-1061,-8 3 601,8-3 463,-11 13 0,13-6 0,-5 8 0</inkml:trace>
  <inkml:trace contextRef="#ctx0" brushRef="#br0" timeOffset="8871">9615 1296 7569,'-17'0'320,"-1"0"-183,1 0 1,0 0 412,0 0-413,7 7 1,-3-3 66,7 8 0,-6-6 11,7 5 1,-1 1-259,6 5 1,0 0 83,0 1 0,2-1-241,3 0 0,5 0 169,7 1 1,6-1-63,0 0 0,0-5 11,-5-1 1,-1-1-52,0 1 131,1 5 1,-9-12 17,-3 7 0,-4-5 208,-2 6 1,-2-9-51,-4 3 1,-5-4-16,-12-2 1,3 6-65,-3 0 1,-2-1-296,2-5 0,-5 0-29,5 0 1,-1 0-32,7 0 0,6 0 27,-1 0 233,8-7 0,-11 5 0,5-6 0</inkml:trace>
  <inkml:trace contextRef="#ctx0" brushRef="#br0" timeOffset="9144">9857 967 7569,'0'18'0,"0"6"770,0 5-449,0-4 0,0 8 120,0-4 0,0 2 61,0-3 0,0 11-187,0-5 0,0 5-91,0-5 0,0 1-42,0 0-103,0-1 1,0-1-19,0-4 1,8-4-130,3-8 0,5 0-344,1 0 1,6-1 258,0-5 0,6-3-546,-6-8 0,6 0 294,-6 0 0,6 0-568,-6 0 973,0 0 0,-6-15 0,0-5 0</inkml:trace>
  <inkml:trace contextRef="#ctx0" brushRef="#br0" timeOffset="9285">9805 1313 7569,'18'-10'141,"-1"3"0,8 7-228,4 0 0,3 0-228,3 0 0,1 0 315,5 0 0,3-8 0,8-2 0</inkml:trace>
  <inkml:trace contextRef="#ctx0" brushRef="#br0" timeOffset="7137">6987 1469 7569,'0'-10'32,"0"-5"92,0 13 179,0-6 1,0 22-240,0 3 0,0 4 19,0-4 1,0 6-147,0 0 0,0 0 69,0-5 0,0-1-87,0 0 0,1-5-51,5-1 119,-4-7 0,8 10-91,-4-9 0,-3 1 41,9-6 1,-6-2-51,5-3 1,-5 1 52,5-8 1,1 1-6,5-7 1,1 1 61,-1 0 0,-6 1-3,1 5 0,-2-5 55,1 5 0,-1 1-93,-5-1 200,-3 7 32,6-4-178,-8 8 0,0 2 13,0 4 1,0 4-25,0 7 0,2 6 1,4 0 0,-2 0-22,7-6 0,-5 6-101,5 0 1,1-1 8,5-11 0,-5 5 39,-1-5 0,1-3 12,5-3 82,0-3 0,1-4 99,-1-3 0,-2-5-22,-3-7 0,1 0 137,-7-1 0,6 1-61,-7 0 0,1-6 121,-6 0 0,6-1-29,0 7 0,-1 0-75,-5 0 0,0-1-240,0 1 1,-5 0-204,-1-1 1,-6 7-682,7-1 935,-9 9 0,5-13 0,-9 7 0</inkml:trace>
  <inkml:trace contextRef="#ctx0" brushRef="#br0" timeOffset="7727">7592 1642 7569,'9'0'-52,"1"0"44,-4 0 43,3 0 1,5 0 125,3 0 1,-3 0-121,9 0 1,-4-6 6,-2 0 1,6-7-163,0 1 1,6-3-8,-6-3 1,-2 7 84,-9-1 0,3 1 88,-3-6 1,-5-1-27,-1 1 59,-4 0-71,-2-1 0,-8 3-2,-3 4 0,-5 3-14,-1 8 0,-2 0-89,-4 0 0,4 0 14,-4 0 1,2 8 46,-3 3 1,7 4 73,0 3 0,0-1-14,5 0 0,4 3 6,3 3 0,-3-4 9,2 4 1,0 2 110,6-2 0,6 0-27,0-6 0,7 1-15,-1-1 0,9-6-177,2 1 1,8-8 87,-2 1 0,3-3-405,3-2 1,5 0 41,1 0 338,-1 0 0,2-7 0,2-3 0</inkml:trace>
  <inkml:trace contextRef="#ctx0" brushRef="#br0" timeOffset="5339">4600 1780 7569,'0'-10'-279,"0"-5"1,0 5 737,0-7 0,0 0-190,0 0 1,0-3-78,0-3 0,0-4 4,0-7 1,2-3 9,4-3 1,-4 1-119,3-7 1,3 6 94,-2-6 1,0 2-143,-6-2 0,0-2-25,0 7 0,0 7-46,0 5 1,0 13 182,0-1-68,0 4-152,0 3 0,0 6-163,0 16 0,7 1 63,5 16 1,-2 2 99,1 9 1,2-3-53,11 3 0,-3 2 48,8-1 0,-6 5-13,5-6 0,-5 0-18,6-5 0,-6 0 14,6-1 1,-8-5 83,2 0 1,-5-14 15,-7 2 0,5-9 129,-5 4-148,-3-8 146,7 3 0,-13-14 21,4-5 1,-4-9 5,-2-2 0,0-6-26,0 6 0,0-8 41,0 2 0,0-3-98,0-3 0,0 1-4,0-1 1,0-2-365,0-3 1,0 2 156,0-8 1,0 7-424,0-1 1,0 3 136,0 3 0,2 13-525,3 3 939,5 12 0,15-1 0,2 7 0</inkml:trace>
  <inkml:trace contextRef="#ctx0" brushRef="#br0" timeOffset="5715">5257 1676 7569,'0'12'313,"0"-1"-40,0-7-131,8 12 1,2-9-162,7 5 0,0-3 4,0-3 104,1-4 0,5 6-70,0-8 0,2 0-171,-2 0 0,-4 0 134,4 0 0,-4-8-60,-1-4 0,-1 3 146,0-3 0,-1 1-57,-5-6 0,3-7 119,-9 1 0,1 0-3,-6 6 1,0-6 190,0 0 0,-6-2-99,1 2 1,-9 2 61,3-8 0,-11 8-117,-1-2 0,0 9-107,6 3 1,-2 5-76,-4-6 0,4 9-111,-4-3 1,1 14-289,-1 9 1,6 0 78,0 6 1,1 2-326,11-2 0,-1 8 663,6-2 0,0 3 0,0 3 0</inkml:trace>
  <inkml:trace contextRef="#ctx0" brushRef="#br0" timeOffset="6429">5811 1486 7569,'-12'-10'628,"1"5"-395,7 3 0,-4 9-111,8 5 1,-6 5-14,0 6 1,1-2-130,5 8 1,2-2 72,3 2 0,-1-2-91,8-4 1,-6-6-19,5 1 0,-1-1-480,1-6 171,5-3 1,-7 0 146,8-8 0,-5-2 124,0-4 1,-7 0 38,7-11 0,-6 4 115,5-11 1,-5 5-85,5 2 1,-7 0 92,2-1 0,-2 1-2,2 0 0,-4 5 304,3 1-18,-3 7-254,-2-4 1,0 10-181,0 4 0,0 5 40,0 12 1,2-1-70,4 6 0,-2-6 132,7 1-201,-7-4 69,12-2 1,-7-2 18,8-3 1,1-4-110,-1-8 1,0 0 319,1 0 1,-1 0-126,0 0 1,-1-8 367,-5-4-178,4-3-33,-5-2 1,0 0-5,-5-1 1,3-5 9,-2 0 1,0 0 67,-6 6 1,0 5-197,0 1 0,-2-1-237,-4-5 1,4 5-928,-4 1 1134,-3-1 0,-1-5 0,-7 0 0</inkml:trace>
  <inkml:trace contextRef="#ctx0" brushRef="#br0" timeOffset="12304">4254 2524 7569,'-11'-12'-256,"-1"1"1,1 7 272,-7-2 1,1 4 158,0 2 1,-2 0-6,-4 0 1,3 2 194,-3 4 1,4 3-209,2 9 1,-1 1-19,1 4 1,2-2-129,3 8-83,5 0 88,7-2 1,0 3-79,0-7 0,1 2 53,5-2 1,4-9-110,7 3 0,6-5-74,0-1 1,6-3 73,-6-8 0,8 0-15,-2 0 0,-2-2 46,1-4 0,-6-2-109,1-3 0,-4-4 126,-2 3 0,-2 2 32,-3-1 0,1 5-89,-7-5 314,0 7-84,-6-4 97,8 8-177,-6 0 0,11 8 15,-7 3 1,2 5-15,-3 1 1,5 0-26,7 1 0,0-1-6,1 0 1,-1-5-10,0-1 1,6-7 24,0 2 82,8-4-91,-4-2 0,6 0 92,-4 0 0,1 0-58,-7 0 1,6-8 143,-6-3-144,0-5-8,-5-1 1,-9 0 160,-3-1 0,2 1-6,-3 0 0,-1 5 11,-9 1 1,1-1-113,-8-5 1,-1 0 3,-10-1 1,2 3-15,-8 3 1,6-3-14,-6 3 0,6 3-221,-6-3 79,8 8 52,-12-3 1,14 7-249,-4 0 0,4 2-111,1 3 1,7 5-275,-1 7 0,8 1 227,-1-1 438,3 8 0,2-6 0,0 6 0</inkml:trace>
  <inkml:trace contextRef="#ctx0" brushRef="#br0" timeOffset="12663">4963 2645 6812,'-11'7'668,"-1"5"0,6 5-384,-5 6 1,7-4-110,-2 4 1,4 2-169,2-1 1,2 4 86,4-5 0,4 0-157,7-5 1,0-1 55,1 0 0,5-5 85,0-1 0,2-7-16,-2 2 1,-4-4-90,4-2 0,-4-2 90,-2-4 0,1-3-16,-1-9 1,0 1 0,1 0 1,-7-1 13,1 1 0,-8 0-171,1 0 1,-3-1-428,-2 1 56,0 0 0,0-1 199,0 1 281,-7 7 0,-3-5 0,-7 6 0</inkml:trace>
  <inkml:trace contextRef="#ctx0" brushRef="#br0" timeOffset="13283">5361 2645 7569,'10'17'562,"-5"0"1,-3 2-295,-2 4 1,0-1 59,0 6 1,2-4-402,4 4 0,-4-5 49,4 6 0,-4-8 59,-2 2 0,2-5 26,3-7 0,-3 5-171,4-5 8,-4-3-160,6-1 128,-7-7 1,9 0-54,-4 0 1,-2-7 51,7-5 0,-5-3 94,6-2 0,-1-6-74,6 0 1,1-6 29,-1 6 0,0 0 7,1 5 0,-7 3 46,1 3 1,-9 3 146,3 3-8,4 4-99,-8-6 0,5 16 62,-7 4 0,2 3-32,4 2 0,-4 1-4,4-1-18,3 0 0,7-1-9,7-5 1,8 3 26,-3-9 0,7 1 1,5-6 1,-3-2-36,3-4 0,-3 3 0,-3-9 0,-1 0-14,-4-5 0,1 0 23,-6 0 1,-3-6 16,-10-1 1,3-4-6,-9 5 0,7-8-1,-6 2 0,-1 2-32,-5-2-1,0 0 2,0-5 0,0 5-73,0 0 0,0 0 83,0-5 1,0 7 222,0 4-227,0 4 62,0 9 1,0 4-8,0 12 0,0 9 97,0 8 0,-5 8-82,-1-2 0,0 4 13,6 1 0,0 1-13,0-1 0,0 1-9,0 0 1,2-3-127,4-3 1,-2 4 77,7-4 0,-7-4-184,2-2 1,-2 2-87,1-2 1,-3-6-69,4-5 0,-4-1 0,-2 6 0,6-5 330,0-1 0,-8 1 0,-8 5 0</inkml:trace>
  <inkml:trace contextRef="#ctx0" brushRef="#br0" timeOffset="13454">5862 2679 7569,'8'-21'1007,"4"4"-612,3 11 1,10-2-216,4 8 0,-2 0-366,2 0 0,-1-5 98,7-1 121,0 0 1,5 6-34,0 0 0,1-8 0,-7-1 0</inkml:trace>
  <inkml:trace contextRef="#ctx0" brushRef="#br0" timeOffset="17994">7125 2368 7569,'0'-27'0,"0"0"128,0 4 58,0 4 1,2-6 392,4 8-119,-5 7-253,7 2 1,-8 10 30,0 4 1,0 9-33,0 8 1,2 8-93,4-2 0,-2 4 69,7 1 1,-5 3-154,6 3 0,-7-7-100,7 7 1,-8-7-100,1 7 0,-1-5 26,2-6 0,-4 1-122,4-7 1,-4 6 1,-2-6 0,0 0 41,0-5 1,0-1-251,0 0 1,-6-5 165,0-1 0,-2-5-633,3 6 939,-5-9 0,-7 13 0,-1-7 0</inkml:trace>
  <inkml:trace contextRef="#ctx0" brushRef="#br0" timeOffset="18168">6987 2627 7569,'7'-17'277,"3"7"-12,7 5 1,2-3-37,4 2 0,-1 0-38,6 6 1,1 0-50,6 0 1,-1 0-344,1 0 1,-2 0-102,-5 0 1,3 0-246,-8 0 0,2 0 156,-2 0 391,-11-7 0,19 5 0,-12-6 0</inkml:trace>
  <inkml:trace contextRef="#ctx0" brushRef="#br0" timeOffset="18583">7505 2230 7810,'0'17'762,"0"2"-493,0 4 0,-2 0-49,-3 12 1,3-4 43,-4 9 1,4-2-70,2 3 0,0-5-181,0 5 0,0-5 124,0-1 1,0-1-103,0 1 0,0-8-6,0-4 0,0-4-65,0-2 0,0-5-96,0-1-199,0-7 97,0 4 164,0-8-27,8-16 1,-4 5 88,7-12 1,-5-2-91,5 2 0,1-2 62,5 2 1,-5 2 0,-1-8 1,1 8 22,5-2 1,-5 5-6,-1 7 200,1-5-163,5 15 1,-2-5 129,-3 12 0,-3 3-34,-3 8 1,-4 7-65,4-1 1,2 2-25,-3-2 0,1-4 9,-6 4 0,6-4-85,0-2 0,-1 1-431,-5-1-637,0 0 482,0 1-142,8-1 0,-6-6 775,4 1 0,3-8 0,1 3 0</inkml:trace>
  <inkml:trace contextRef="#ctx0" brushRef="#br0" timeOffset="18954">7886 2783 7569,'9'0'-409,"7"-2"862,-5-4 0,5 4-109,1-3 0,0-3-239,1 2 1,-1-5 87,0 5 1,6-8-191,0 3 1,0 1 8,-5-1 0,-1-1-144,0-5 135,0 0 1,-1-1-70,-5 1 0,3 0-59,-8-1 1,-1 7 83,-5-1 0,0 1-59,0-6 1,-2 5 23,-3 1 1,-5 7 29,-7-2 1,-1 4-17,1 2 0,0 0-6,0 0 0,-6 8 33,-1 3 1,-1 5-1,2 1 0,6 0 257,0 0 0,1 3-80,11 3 0,-7-4 31,6 4 0,1 2-19,5-2 1,2 2 282,3-2 1,5-4-125,7 4 1,1-3 9,-1-3 1,6-2-295,0-3 0,8 1 52,-2-7 1,-3 0-219,3-6 0,0 0 107,6 0 1,-7 0-910,1 0 939,-8 0 0,4-8 0,-7-2 0</inkml:trace>
  <inkml:trace contextRef="#ctx0" brushRef="#br0" timeOffset="20834">2767 3924 7569,'-17'-11'-320,"-1"-1"81,1 1 1032,0 1-420,0 2 0,-6 3 9,-1-1 0,1 2-131,6 10 1,0 0-64,0 11 1,-1-2-12,1 14 0,2-6-95,3 6 0,-1 0 75,7 5 0,0-1-188,6-4 1,2 2 57,4-8 0,5 0-120,12-6 1,-2 0-63,8 1 0,2-9-48,9-3 0,-3-4 67,3-2 1,-3-2-46,-3-4 1,1-3-111,0-9 0,-3-5 72,-3 0 1,-4-6 251,-8 6 1,-5-6 28,-1 6 1,-7-5 142,2 5 1,-12-1-154,-5 7 0,-7 0 78,-5 0 0,-2 5-113,-4 1 0,-9 5 3,3-6 0,-3 8-414,3-1 0,7 3 175,-1 2 1,6 2-384,-6 3 1,12 5 601,-6 7 0,7 1 0,-9-1 0</inkml:trace>
  <inkml:trace contextRef="#ctx0" brushRef="#br0" timeOffset="21376">3597 3942 7569,'-8'-12'31,"-3"1"1,-4 5 160,-3-6 1,1 8 106,0-1 0,-8 3-77,-4 2 1,-4 0 119,-1 0 0,5 2-113,0 3 0,2 5 37,-2 7 1,4 6-61,8 0 1,2 0-24,3-5 0,-1 5-52,7 0 1,0 0-97,6-6 1,2 6-155,4 0 0,3 0 126,9-5 1,1-1-462,4 0 1,2-5 243,4-1 1,3-5-190,-3 6 1,4-9 104,1 3 1,1-4-671,0-2 0,-3 0 964,-3 0 0,4 8 0,-6 1 0</inkml:trace>
  <inkml:trace contextRef="#ctx0" brushRef="#br0" timeOffset="21767">4099 3976 7569,'0'-9'325,"0"-7"0,-8 12-53,-4-7 0,3 7 145,-3-2 0,-5 4-48,-6 2 1,-6 2-143,6 4 0,-8 6 85,2 11 0,4-4-48,2 4 0,4 2-51,2-2 1,2 0-70,3-6 0,4 6 0,8 0 0,0 0-61,0-5 1,0-1 111,0 0 0,8 1-298,4-1 0,3-2 64,2-3 0,6 1-626,0-7 0,8 6 67,-2-7 0,-2 1-202,2-6 1,-1 0 165,7 0 0,0 0-193,-1 0 0,-5-2 827,0-4 0,0-3 0,5-9 0</inkml:trace>
  <inkml:trace contextRef="#ctx0" brushRef="#br0" timeOffset="22238">4410 4011 7569,'-10'0'741,"-5"0"1,7 2-704,-3 3 1,-5 7 239,5 11 1,3 2-73,2 4 1,2 2-274,-1-8 0,3 5 89,-4-4 0,4 4-140,2-5 54,8 0 1,-1-5-6,5-1 1,3-7 51,-3-5 0,3-3-67,3-2 0,-1-2-101,0-3 0,6-5 25,0-7 1,2-2-122,-2-5 0,-3 5 95,3-4 0,-6 2-63,-6-2 0,5 4 147,-5-4 1,-3 4 130,-2 1 1,-4 1-143,-2 0 283,0-1 743,0 1-667,0 7 0,-2 5 311,-4 10 1,4-1-216,-4 8 1,-1-1 248,1 7 1,0 5-207,6 0 1,0 2-146,0-2 0,8-4-148,3 4 1,1 2-167,5-2 0,-3 6-732,9-6 0,4 6 473,1-6 0,5 2-2004,2-2 2337,-1-4 0,8 6 0,3-8 0</inkml:trace>
  <inkml:trace contextRef="#ctx0" brushRef="#br0" timeOffset="24305">4946 4028 8486,'6'17'382,"-1"1"0,9 1-233,-3 4-75,-3 4 0,8 7 29,-5 1 0,-1-2-146,1-5 0,-5 5 11,5-4 0,-7-4 35,2-2 0,-2 0-381,2-6 105,-4 5-25,5-13 31,-7 1 155,0-3 25,0-22 1,0 4-93,0-13 0,0 5 83,0 2 0,-2-2 31,-3-4 1,3 3-54,-4-3 0,-2-2 45,2 2 0,-1-5 35,1 4 0,2-4 2,-7 5 0,7-6 80,-2 6 1,4 0-72,2 5 1,8 3 106,3 3 1,-1-1 36,1 7 0,7-5-69,5 5 0,2 0 28,-2 6 0,-2 0-46,8 0 0,-2 0-170,2 0 0,1 2-58,-7 4 1,6-2-165,-6 7 0,-5-7 362,-7 2 0,1 3 0,5 1 0</inkml:trace>
  <inkml:trace contextRef="#ctx0" brushRef="#br0" timeOffset="25344">5396 4115 7355,'0'17'310,"0"0"-60,0 0 1,2 3-90,3 3 0,-3-2-173,4 8 0,-4-6-46,-2 6 0,0-6 140,0 5-164,0-6 1,6 3 96,-1-8-222,1-8 127,-6 7-59,0-14 98,0-18 1,0 1-54,0-20 1,6 10 69,0-3 0,5 1-21,-5-2 0,6-2 16,-7 8 1,3-8-10,-2 3 0,-2 1 26,7-2 1,-5 8-7,5-2 0,-5 9 26,6 3 1,-7 7 15,7-2 0,-6 4 45,5 2-78,1 0 1,5 6 59,0 0 1,-5 7-48,-1-1 0,1-3 106,5 3 0,1-7-68,-1 7 0,2-8 4,4 2 1,-4-4-2,4-2 0,-3 0 20,-3 0-85,0 0 0,0 0 56,1 0 0,-7 0-183,1 0 130,-8-8 0,5 0-166,-3-3 85,-4-5-139,6 7 194,-8-9 0,-2 3 3,-4 3 1,2 3 75,-7 3 0,5 4-110,-6-4 123,1 4 0,-7 10-66,1 4 1,0 3 34,0 2 0,-1 6 42,1 0 1,2 8 2,3-2 1,-1-2-14,7 2 1,0-6 77,6 6 1,0-8 39,0 2 1,8-6-70,3-5 0,1 1 40,5-7 1,-3 5-82,9-5 1,2 0 3,-2-6 1,7-2-23,-1-4 1,-2-1-106,2-5 0,-2-3 59,2 3 0,-4-5-121,-8-6 1,0 4 12,1-4 1,-1 3 65,0 3 1,-7 0 21,-4-1 0,1 1-11,-1 0 0,0 5 168,-6 1-103,0-1 1,0-5 59,0 0-58,0 7-3,0 2-131,0 8 109,0 16 0,0 1 100,0 12 1,0 4-86,0-5 0,0 5 71,0 2 1,0-7-102,0 1 1,0-8 10,0 2 1,0-3-49,0-3 1,0-6-326,0 1 72,0-8 248,0 4-5,7-8-25,-5 0 1,6-8 141,-8-4 0,2-3-36,4-2 0,-4-1 48,3 1 1,5-6-56,2 0 0,1-6 21,-1 6 1,9-8-32,-4 3 1,4 1 7,-4-2 0,1 8-81,-1-2 1,0 5 62,1 7 1,-1 1 211,0 4 28,0 4-16,1 2 1,-3 12-86,-3 11 0,-5-2 103,-7 8 1,6-6-207,0 6 1,0-6 82,-6 6 0,0-6-102,0 6 1,0-8-132,0 2 0,0-4-256,0-2 1,0 1-59,0-1 0,2-6 431,3 1 0,5 0 0,7 5 0</inkml:trace>
  <inkml:trace contextRef="#ctx0" brushRef="#br0" timeOffset="26415">7021 4132 7569,'8'-17'-879,"-6"-1"978,3 1 237,-3 0 1,-4-1 80,-3 1 0,-3 6-99,-3-1 1,-5 8 18,5-2 0,-5 4-106,-1 2 0,-2 2-165,-4 4 1,3 4 56,-3 7 0,-2 2-28,2 4 1,0 2 53,6 4 1,2 4 0,3-4 0,4-2-228,8 1 1,0-5 70,0 6 0,2-8-168,4 2 0,6-3 108,11-3 0,-2-6-202,8 1 1,-1-8 47,7 2 1,0-4-92,-1-2 0,1-6 100,-1 0 0,-5-7 38,0 1 1,-2-3-65,2-3 0,-4 3 29,-8 3 1,-5-3 122,-1 4-207,-7 3 409,4-8-82,-8 15 480,0-7-418,7 23 0,-3-9 28,8 11 0,-7-9-115,7 4 0,0-9 19,5 3 1,0-4-73,0-2 0,1 0 38,-1 0 1,0-2-10,1-4 1,-1 3 2,0-9 0,0 0-5,1-5 1,-1 0 54,0 0 0,-5-1 118,-1 1 0,-7 0-5,2-1-88,4-7-160,-8-1 1,-1-1 39,-6 4 0,-7 9 32,6 3 0,-7 7 21,1-2 1,-3 4-19,-2 2 0,-1 0 31,1 0 1,2 10 106,3 7 1,-3 0 47,3 6 0,5 2-84,1-2 0,4 8 3,2-2 0,0 2-19,0-3 1,2 3-16,4-8 1,3 6-9,9-6 0,1 0-97,4-5 1,-4-1 58,4 0 1,2-7-68,-2-5 1,0-3 103,-5-2 1,-1-2-31,0-3 1,0-5 5,1-7 1,-1 0-21,0-1 0,1-5 3,-1 0 0,-6-2-21,1 2 0,-8 4-89,2-4 0,-5-2 49,-1 2 1,0 0 44,0 5 0,0-5 152,0 0-157,0 0 1,0 6 104,0 0 0,8 7-105,4 4 0,-3 4 9,3 2 1,5 2 16,6 4 1,2-2-7,-2 7 0,-4 7 50,4 5 0,-3 0 82,-3-6 1,-6 0 51,1 1 1,-6 5-95,5 0 1,-7 0 537,2-6-348,-4 0 0,-4 1 14,-4-1 0,-3 0-185,-9 1 0,7-7-214,-1 1 1,1-3-135,-7 3 1,1 1-946,0-7 1186,-1 8 0,1-5 0,0 8 0</inkml:trace>
  <inkml:trace contextRef="#ctx0" brushRef="#br0" timeOffset="31237">8577 4011 7494,'0'-8'63,"0"8"20,0 8 0,6 11 121,0 4 0,6 4-37,-7 8 1,7 1 68,-6 4 0,1-1-164,-1 7 1,-4-6 0,4 6 0,-4-7-20,-2 1 1,0-3-133,0-3 0,0-5-186,0 0 1,0-8 131,0 2 0,0-4-116,0-1 1,0-1-386,0 0 634,-8 1 0,-9-1 0,-10 0 0</inkml:trace>
  <inkml:trace contextRef="#ctx0" brushRef="#br0" timeOffset="31490">8508 3993 7569,'18'-24'0,"-1"6"33,0 1 104,0 0 1,7 15 128,-1-4-128,7 4 0,-3 2 12,8 0 1,-2 2-54,-5 4 0,3 3-6,-8 9 1,0-1 51,-6 0 1,-1 6-245,-5 0 0,-3 6 90,-8-6 0,0 6-91,0-6 0,-8 6-4,-3-6 1,-5 0-81,-1-6 1,-6 6-96,0 0 0,0 0-119,6-5 0,-6-1 43,0 0 357,0-7 0,-2 5 0,-2-5 0</inkml:trace>
  <inkml:trace contextRef="#ctx0" brushRef="#br0" timeOffset="32238">8975 4236 7569,'18'0'-214,"-1"-8"1,2 6 256,4-4 0,-4-1 165,4 1 0,2-6-30,-2 6-130,8-7 0,-6 3-12,4-7 1,2 2 3,-8 3 0,2-3-6,-2 3 0,-4-3 20,4-2 0,-6-1-89,-5 1 0,1 0 43,-7-1 0,0 7-247,-6-1 125,0 1 0,-2-4-102,-4 3 1,-3-1 98,-9 7 0,-1 0 7,-4 6 1,2 0 39,-8 0 0,6 2-9,-6 4 0,2 3 175,-2 9 0,4 7 51,8 3 1,-4-1 76,4 2 1,-4 0-122,9 6 1,4-7 86,3 1 1,3-2-89,2 2 0,2 2 30,3-8 0,5 0-90,7-6 1,1-5 46,-1-1 0,6-5-125,0 5 1,2-7 49,-2 2 0,2-4-81,4-2 1,3-8 15,-3-3 0,-2 1 20,2-1 1,-2-1 6,2-5 0,-4-1-98,-8 1 0,0 0-54,1 0 0,-7 1 96,1 5 1,-8-5-9,1 5 1,-3-5 28,-2-1 1,0 6 176,0-1-57,0 1 141,0-7-123,0 1 209,0 7-224,0 3 0,2 7-16,4 0 0,-2 7 80,7 5 1,-7 9-80,2 2 1,-4 2-87,-2-2 0,6-4 33,-1 4 1,1 2-40,-6-2 14,8 0 1,-6-5-92,3-1 0,3-5-71,-2-1-331,0-7 101,-6 4 169,0-8 94,-8-8 1,4-2 71,-7-7 0,7 0 7,-2-1 1,-2-5 23,3 0 1,-1-2 131,6 2 1,0-2 11,0-3 0,0-5-75,0 4 1,6 4 132,-1 2 1,7 4-40,-6 1 1,5 7 5,-5-1 0,7 9-43,-1-3 1,3 4-45,3 2 1,-1 0-48,0 0 0,6 2-138,0 4 0,-2-3 158,-9 9 0,11-1 0,-4 7 0</inkml:trace>
  <inkml:trace contextRef="#ctx0" brushRef="#br0" timeOffset="37836">10238 3924 7569,'-10'8'-287,"2"-4"-6,8 7 0,-2-1 193,-3 2 1,3 3 104,-4-4 1,4 7 30,2 5 0,0-4 0,0 4 0,0 2 84,0-2 0,0 6-61,0-6 0,0 2 52,0-2-98,8-4 1,-6 6 22,3-8 1,5-7-24,0-2 1,7-8-80,0 0 1,-5-8 81,-1-3 1,-5-7-73,6-5 0,-3 2 31,3-8 0,1 6-9,-7-6 1,5 6 26,-5-6 0,6 8-1,-6-2 0,1 4 3,-1 2 1,-4-1-5,4 1-37,-4 8 37,-2 1 1,0 10 13,0 4 0,0 3-12,0 8 1,0 1 51,0-1 0,0 0-11,0 1 1,0 5 5,0 0 0,5 6-33,1-6 1,6 2 6,-7-2 0,9-4-20,-3 4 0,-1 2 39,1-2-72,1 0 60,5-6-60,1 1 67,-1-9 0,-6-9 0,1-11 1,-6-5 60,5-1 0,-7-8-75,2-4 0,2-1 116,-3 1 1,7-4-58,-6 4 0,-1 2-78,-5-2 0,2 6 67,4-5 0,-4 6-409,4-1 36,-4 4 136,-2 2 0,0 5 129,0 1 46,-8 7 0,-2-4 0,-7 8 0</inkml:trace>
  <inkml:trace contextRef="#ctx0" brushRef="#br0" timeOffset="38397">10826 4045 7569,'-12'8'-440,"1"4"330,7 3 0,-10 8 66,8 0 1,-5 8 91,5-2 0,0-2-109,6 1 87,0-7 1,0 6 15,0-4 0,2-5 50,4-1-88,4 0 1,7-9 29,0 4 1,1-5 41,-1-7 1,0 0-40,0 0 0,-1-2-15,-5-3 1,5 1 0,-5-8 0,3 1-7,-3-7 0,3 1-12,-9 0 0,7-2 2,-6-5 1,0 5-4,-6-4 0,0 4 17,0 2 0,0-1-12,0 1 1,-2 0 5,-4 0 1,2 1 2,-8 5 1,1-3-36,-6 8 0,-1-5-5,1 5 0,0-5-20,-1 5 0,7 0-121,-1 6 0,1 2-21,-6 4 1,1 3 39,5 9 0,-5 5-25,5 0 1,3 6 169,2-6 0,-11 7 0,-2-3 0</inkml:trace>
  <inkml:trace contextRef="#ctx0" brushRef="#br0" timeOffset="38931">11137 4115 7569,'-10'0'-784,"-5"0"482,13 0 1,-6 7 445,8 5-41,0-5 0,0 9-37,0-5 1,6 5-25,0 1 0,5 6-12,-5 0 1,0 2-14,-6-2 0,6-4-27,-1 4 0,1-3 19,-6-3 1,0 0 21,0 1-30,0-1-24,0-8 28,0-1 1,0-23-16,0-8 1,0 0 13,0 0 1,6-4-42,0-2 0,1-4 26,-1-1 0,-4 5-3,4 0 0,2 2 12,-3-2 1,1 2-2,-6 4 0,6 10 30,0-4 0,-1 9-33,-5-4 1,2 8 22,4-1 0,-2 1-13,7-2-303,-7 4 157,12-6 1,-9 10 141,5 4 0,3 4 0,-5 7 0</inkml:trace>
  <inkml:trace contextRef="#ctx0" brushRef="#br0" timeOffset="39337">11500 4028 7569,'-17'0'-164,"-1"0"-41,1 0 1,0 0 295,0 0 1,-1 6 282,1 0 1,2 9-406,3 2 0,-1 1 54,7 5 0,-6 2-29,7-2 1,-1 7 25,6-1 1,0-4 0,0-2 0,0 2-19,0-2 1,7 0-101,5-5 0,-2-7 41,1 1 1,1-8-88,5 1 0,-5-3-73,-1-2 0,1 0 59,5 0 1,-6-7-23,1-5 0,-2-5 52,1-6 1,2-2 30,-7-4 1,6-4 97,-6 4 1,7-3-51,-1-3 0,-3-5 49,3-1 0,-1 1 0,6-2 0,1-2 0</inkml:trace>
  <inkml:trace contextRef="#ctx0" brushRef="#br0" timeOffset="39534">11535 3406 7106,'0'13'-97,"0"4"0,0 4 485,0 14 1,0 2-419,0 3-6,0 4 0,0 4 50,0 4 0,2-4 24,3 10 0,-3-5-10,4-1 0,-4-6-15,-2 1 0,0-9-59,0 2 1,0-3 62,0-3 1,0-5-160,0 0 0,0-8-195,0 2-141,0-4 478,0-1 0,0-1 0,0 0 0</inkml:trace>
  <inkml:trace contextRef="#ctx0" brushRef="#br1" timeOffset="680284">1228 3215 7569,'-8'-17'-406,"-1"0"1,-3-6 218,1 0 580,7 0 0,-10 5 320,9 1-317,-1 0-20,6 7-183,0 2 1,0 24-16,0 7 1,0 9 11,0 9 0,0 3-65,0 8-113,0 0 112,7 7 0,-5-3-71,4 7-364,4-7 338,-8 4 0,11-10-79,-7-4 1,0 2 66,-6-8 1,0 1-95,0-7 1,0-7 26,0-4 0,0-4-65,0-1 1,0-7-4,0 1 454,0-8-336,0 3 15,0-7-62,0-15 1,0-4 0,0-16 1,0-1 12,0-5 0,5-3-8,1-8 0,0-7 25,-6-5 0,0 3-5,0-3 1,0 7 197,0-7-191,0 1 3,0 1 1,-6 5 45,0 11-45,1 3 65,5 16 1,-2 4 260,-4 12-194,4 3 39,-6 8 0,6 10-97,-3 7 86,3 8-100,-6 10 0,8 7 68,0 4 0,0 10-30,0 1 0,0 3 8,0-2 0,0-5-51,0 5 1,0-4-11,0-2 1,0 0-17,0-1 0,0-6-106,0-5 0,0-11 104,0-6-225,0-4-5,0-2 197,0-7 1,0-10-18,0-12 0,0-5-19,0-6 1,0-4-2,0-7 0,6-9-33,0-3 0,5-6-2,-5-5 1,2 3 19,-3-4 1,-3-1-16,4 1 1,-4 0 75,-2 6 0,0 3-50,0 2 1,0 5 151,0 8 0,0 12 141,0 5 63,0 4-222,0 3 0,0 12 73,0 15 1,0 8-57,0 10 0,-2 1 23,-4 5 1,4 3 8,-3 8 0,-3 0-46,2 0 1,0-1 88,6 1 1,0 0-126,0 0 1,0-2 1,0-4 0,0 2 3,0-7 1,0-1-101,0-6 1,0-5 64,0 0 1,0-8-206,0 2-43,0-11 121,0-5 0,2-8 84,4-5 1,-4-6-11,4-11 1,-4-4 0,-2-7 0,5-9-25,1-3 1,2-6-60,-2-5 1,-4 3 74,3-4 0,-3-1-9,-2 1 0,-2-5-25,-3 5 1,1-5 21,-8 5 1,3 2 141,-3 10 1,-1 4-23,7 7 0,-2 10 231,2 8-245,4 0 0,-7 17 143,3 0 1,2 9-137,-7 14 1,7 4 23,-2 8 0,2 3 99,-1 9 1,3-1-98,-4 11 0,4-3 9,2-2 0,0-2-54,0-4 1,0 4-2,0-4 0,6 2-8,-1-2 1,3 2-4,-2-7 1,-4 5-21,4-6 0,1-1-122,-1-11 1,0-3-114,-6-7 213,0-9-101,0 7 102,0-14 1,0-16-24,0-15 0,0-7 4,0 1 1,6-7-19,-1-4 1,1-4-104,-6-2 1,0-6-36,0 1 24,0-9 112,0 5 1,-2-3 35,-4 1-695,4 7 732,-5-3 0,1 15 105,0 3 0,0 18-143,6 6 99,0 11 0,0 2 87,0 16 62,0 7-201,0 16 1,0 7 180,0 4-176,0 4 363,0 9 1,0-5-319,0 4 1,0 1-23,0-1 0,6 4-2,0-11 0,0 5 3,-6-10 0,0-3-4,0-3 0,0-5-31,0-7 1,6-3-7,-1-7 1,1-1-157,-6 0 181,0-7 11,0-3-474,0-7 359,8-7 0,-6-5-79,3-11 0,-3-4 54,-2-7 0,6-9-6,0-3 1,0-4 24,-6-1 0,0-9 12,0-3 1,0 1 2,0-1 1,0 1 38,0-1 1,-8-1-5,-4 12 0,5 6 26,1 18 155,4 3-120,-6 7 0,6 12 109,-3 12 0,3 6 24,2 17-162,0 7 23,0 1 0,-2 7 41,-4-4 0,4 2 19,-4 5 0,-1 3 3,1-4 1,0-2-25,6 2 0,0-6 4,0 6 0,0-5-49,0 5 0,0-8 8,0 3 0,0-5-84,0-1 1,0-1 64,0 1 1,0-8-259,0-4 0,0-4 31,0-2 0,0-5-382,0-1-315,0-7 556,0 4 0,8-23 0,1-5 0</inkml:trace>
  <inkml:trace contextRef="#ctx0" brushRef="#br2" timeOffset="686340">1781 3112 7569,'0'-18'191,"0"1"0,0 0 122,0-1 1,2 7-121,4-1 0,4 7-58,7-7 0,6 8-79,0-2 0,8 3 25,-2-3 0,-2 4-172,1-4 1,-1 4-33,2 2 1,4 6 112,-4 0 1,-3 1-115,3-1 1,-8-2-156,2 8 230,-3-1 1,-5 6 2,-3 1 1,-5-1 8,-7 0 1,-2 1 25,-3-1 1,-5 6 12,-7 0 0,-3 0 45,-3-6 1,2 6-58,-8 0 0,6 0 120,-5-5 0,1-1-38,-2 0 1,4 1-27,8-1 0,-1-6 103,1 1 12,0-8-20,-1 11-7,9-13-148,1 6 69,8-8 0,2 0-50,4 0 0,-2 0 9,7 0 0,1 0 0,5 0 1,2 6-48,4-1 1,-4 7-96,5-6 0,0 1 38,0-1 0,4 4 12,-5 7 1,0 0-64,-5 1 0,-7-1 89,1 0 0,-8 2 1,1 4 0,-3-1 39,-2 6 0,0-1 128,0 2 0,-9 4-68,-9-4 1,1 1 125,-6-1 1,-4 2-46,-2-8 1,2 2 68,-1-2 1,5-6 51,-6 1 1,2-3-100,-2-9 0,4-1 17,8-5 0,0 0-41,-1 0-178,1 0 1,5-7-110,1-5 1,7-3-400,-2-2 1,4-1 31,2 1 0,6 0 527,0-1 0,7 1 0,-3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8.6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20255,'0'27'283,"0"12"-201,0-5 1,0 5 16,0-5 1,0 9-33,0 3 1,0 9-20,0 3 1,0 2 41,0-3 0,0 3-126,0 3 1,0 4 25,0-3 0,0-5-42,0-1 1,0 2 41,0-3 1,0 1-18,0-6 1,0 0 9,0 0 0,0-1 20,0 1 1,0-2-18,0-4 1,0 4 17,0-4 0,0 4-46,0 2 0,0 0 9,0 0 1,0 6-6,0-1 0,0-1-22,0-10 1,0 2-11,0-7 1,0-1 79,0-5-9,0-1 1,0 6 30,0 1 0,0-7-54,0-5 1,0 0-46,0 6 1,0 5 51,0 0 1,0 1-47,0-7 1,0 3 4,0 3 0,0-1-9,0 7 1,0-8 52,0 2 0,0-3-31,0-2 0,0-7 133,0 1-144,0-8 145,0 12-78,0-6 0,0 7 32,0 1-40,0-8 12,0 6-11,0 1-4,0-5-5,0 11 4,0-13-4,0 0 40,0-2 3,0 0-34,0-6 4,0 14-95,0-6 91,0-8 6,0 4-14,0-21 55,0 6-41,0-1-7,0-5 8,0 14-16,0 1 4,0 2-51,0 14 45,0-6 74,0 0-41,0-2 8,0-8-27,0 0 1,0 1-47,0-9-357,0-1 0,0-8 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0:14.418"/>
    </inkml:context>
    <inkml:brush xml:id="br0">
      <inkml:brushProperty name="width" value="0.2" units="cm"/>
      <inkml:brushProperty name="height" value="0.2" units="cm"/>
    </inkml:brush>
    <inkml:brush xml:id="br1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77 18641,'0'19'285,"0"-3"-580,0-16 323,0-24 24,0 19-31,0-18 25,0 23 291,0 0-153,0-16-13,0 12 562,0-11-711,0 38 40,0-9-8,0 26-64,0-13 9,0 15 1,0-5-10,0 3 1,0-9 25,0-2 0,0-6-33,0 5 1,0 1 25,0 6 1,0-6-27,0-1 0,0 1 16,0 6 0,0-1-3,0 1 1,0 0 3,0-1 0,0 1-2,0-1 0,0 1-3,0 0 5,0-1-1,0 8 1,0 1 0,0 3 26,0-12 10,0 7-15,0-5 1,0 14-6,0-4 1,0-9 1,0-8 1,0-1-25,0 7 0,0 0 16,0-1 0,0-5-31,0 0 35,0 0-21,0 13-4,0 2 7,0 0 21,0 6-1,0-13-18,0 13 8,0-6 4,0 8 1,0-2-7,0-4 0,0-10 33,0-7-31,0 0 0,0 11 33,0 1 0,0-7-25,0-5-6,0 0 1,0 11 32,0 1 0,0-7-25,0-5 0,0 0-32,0 5 0,0 1 28,0 0 1,0-1-16,0 1 1,0-6 9,0-1 0,0 1-2,0 6 1,0-1-15,0 1 1,0 0-16,0-1-40,0 1 1,0 5 59,0 1 0,0-7-4,0-5-8,0-8 18,0 19 0,0-11-25,0 12 132,0-13-103,0 13 14,0-5-15,0 16 2,0 0 1,0-8-29,0-3 30,0-13-28,0 13 15,0-5-4,0 16 9,0-8 4,0 6-2,0-13-3,0 5-27,0-7 27,0-1-31,0 1 24,0 7-27,0-5 32,0 5-1,0 0 16,0-5-22,0-3 13,0-1-6,0-6-4,0 7 3,0-7 10,0-2-6,0 0-1,0-6 0,0 6-1,0-15 4,0 5-2,0-13-1,0 6 0,0 0 0,0 1 0,0 9 0,0-1 42,0 0-39,0-7-254,0-3 18,0-30 121,0 18 42,0-26-348,0 21 135,0-7 283,0 0 0,0-1 0,0 1 0</inkml:trace>
  <inkml:trace contextRef="#ctx0" brushRef="#br0" timeOffset="27900">66 30 19869,'-19'0'673,"3"0"-136,16 0-588,23 0 170,-17 0-352,33 0 49,-20 0 89,15 0 0,1 0 65,0 0 1,-9 0-8,7 0 1,0 0 53,7 0-57,0 0 68,-5 0 1,5 0-46,1 0 34,-9 0 10,1 0-21,2 0 1,9 0-6,8 0 0,0 0 0,-8 0-1,-4 0-1,-11 0-33,4 0 0,-6 0 29,7 0-152,-7 0 137,6 0-20,1 0-19,-5 0 132,19 0-33,-11 0 0,13 0 86,-4 0-135,-12 0 120,-1 0-80,2 0-27,9 0 24,8 0 1,-2 0-91,-4 0 87,-12 0-23,-1 0 1,0 0-20,7 0-23,0 0 33,3 0 11,-7 0 0,6 0-2,-7 0 0,0 0-3,-1 0 1,6 0 2,1 0-2,-1 0 0,6 0 0,0 0 0,0 0 1,-11 0-1,0 0 1,11 0-5,0 0 3,0 0 1,-11 0 0,-1 0-1,1 0 0,5 0 1,0 0 0,9 0 0,-3 0 0,2 0 5,-2 0 0,4 0 0,-4 0 1,4 0-6,2 0 2,0 0 24,-1 0 0,1 0 3,0 0 0,-6 0-2,0 0 0,2 0 5,10 0 0,-4 0-23,4 0 1,-5 0 4,-1 0 0,0 0-20,0 0 1,0 0-3,0 0 0,5 0-59,1 0 75,0 0-18,-6 0 1,5 0-8,1 0 1,1 0 11,-1 0 0,-4 0-1,3 0 0,3 0 30,-2 0 0,-1 0 4,-5 0 0,2 0-20,4 0 0,1 0 6,5 0 0,1 0 16,-7 0-1357,7 0 1335,-11 0 1,11 0-62,-7 0 61,7 0-34,-11 0 0,7 0-72,-3 0 1,-2 0 93,7 0 0,-7 0-5,1 0 1,-1 0-3,2 0 1,-2 0-4,7 0 1,-7 0 32,1 0-27,-3 0 2,6 0 1,-7 0 31,5 0-31,-4 0 1,6 0 0,-7 0 0,5 0 0,-4 0 670,-2 0 1,0 0-670,-1 0 1,-4 0 68,-1 0 1,0 0-72,6 0 1,-2 0-20,-4 0 18,4 0 3,-6 0 0,10 0-33,3 0 1,-3 0 22,4 0 0,-8 0 0,2 0 1,-4 0 9,9 0 0,-3 0-2,-2 0 0,-4 0 0,4 0 1,-4 0 0,10 0 0,-3 0 41,3 0-44,-12 0 3,19 0 1,-19 0 28,12 0-30,-4 0-5,-2 0 0,2 0-5,3 0 1,-3 0 5,4 0 1,-5 0-3,-1 0 0,6 0 6,0 0 1,-1 0-2,-5 0 1,0 0 20,0 0-21,0 0 1,0 0 0,0 0 52,-1 0-52,1 0 8,0 0 0,0 0 0,0 0 1,-2 0-12,-4 0 0,4 0 0,-4 0 0,4 0 7,2 0 0,-6 0-2,0 0 0,-2 0 3,2 0-1,4 0-2,-5 0 0,5 0 30,-4 0 0,4 0-27,-4 0 1,-2 0 1,2 0 1,-2 0-11,2 0 0,-1 0 0,-5 0 0,-4 0-6,5 0 1,-5 0-5,-1 0 1,-1 0 30,1 0 0,0 0-18,-1 0 0,1 0 92,-1 0 1,1 0-81,0 0 1,-1 0 4,1 0 0,-1 0-3,1 0 0,-1 0 4,1 0 0,5 0-37,1 0 0,-1 0-10,-5 0 0,1 0-8,5 0 46,-5 0-9,6 0 0,-5 0-7,3 0 6,-3 0 1,5 0 0,-6 0 0,5 0 1,-5 0 5,5 0 1,1 0 2,-2 0 1,1 0-1,-7 0 1,3 0 2,3 0 0,-3 0 24,3 0-30,-4 0-1,-1 0 0,0 0 0,-1 0 1,3 0-3,3 0 0,-3 0-1,3 0 1,-4 0-11,-1 0 0,0 0-3,-1 0 0,7 0 19,-1 0 0,0 0 0,-5 0 0,-4 0 93,3 0-96,-3 0 1,4 0 0,-3 0 14,-3 0-11,4 0-10,1 0 0,3 0 2,3 0 0,-3 0-16,3 0 1,-2 0-12,3 0 1,-5 0 15,5 0 1,1 0-8,-2 0 1,1 0 167,-7 0-151,8 0-2,-5 0 0,5 0 92,-7 0-87,7 0 10,-5 0 0,7 0 5,-4 0 1,-1 0-28,7 0 0,-2 0-7,2 0 0,2 0-3,-8 0 1,6 0-87,-5 0 0,5 0 14,-6 0 81,1 0-11,1 0 0,-6 0 19,5 0-18,3 0 41,-8 0 1,13 0 94,-9 0 1,8 0-74,-2 0 1,4 0 17,2 0 1,0 0-63,0 0 1,-1 0 18,1 0 1,-4 0-189,4 0 189,-11 0-7,16 0 1,-18 0-62,7 0 57,0 0-10,-2 0 0,4 0-11,-7 0 0,7 0 33,-2 0 0,-2 0 6,2 0 1,-2 0-13,2 0 1,2 0 7,-7 0 0,5 0-5,-6 0 1,6 0 0,-5 0 0,-1 0 2,-5 0 1,5 0-6,0 0 1,1 0-1,-7 0 0,7 0-5,-1 0 0,0 0-2,-5 0 1,-1 0 15,1 0 1,0 0 3,-1 0 1,1 0-23,-1 0 10,1 0 1,5 0-21,1 0 18,-1 0-13,-5 0 0,-7 0-2,1 0 2,0 0-1,13 0 0,1 0 9,3 0-4,-4 0 1,-2 0 42,1 0-41,-9 0 1,7 0 31,-5 0-26,-3 0-10,2 0 5,-6 0-29,15 0 0,0 0-5,4 0 0,-9 0 16,-8 0 0,-6 0-27,5 0 31,1 0-19,14 0 103,1 0-83,8 0 31,-8 0 1,-2 0 3,-7 0 0,-6 0-18,-1 0 0,1 0 18,6 0 1,-1 0-12,9 0 0,-1 0-48,4 0 43,-11 0-21,-3 0 0,-11 0-17,8 0 23,0 0 3,13 0 0,1 0 0,3 0 1,-4 0 1,-2 0-5,1 0 3,-1 0 0,0 0 11,1 0-9,-1 0 0,-13 0 80,6 0-75,1 0 27,-5 0 8,11 0-29,-5 0 3,9 0-10,8 0 19,0 0-78,0 0 59,0 0 1,-8 0-10,-4 0 4,-11 0 64,4 0 3,-14 0-47,21 0 8,-11 0-28,13 0 18,-7 0 5,-8 0-68,-2 0 46,0 0-53,-6 0 55,14 0-58,-22 0-22,12 0 71,-13 0 1,7 0-8,8 0 6,-6 0 74,6 0-74,-7 0 86,-9 0-69,7 0 6,-7 0-7,9 0 0,-1 0-8,0 0-6,0 0-10,1 0 20,-1 0-5,-7 0 117,5 0-74,-13 0 8,6 0-34,-1 0 4,-5 0-8,14 0-9,-15 0 106,7 0-78,0 0 150,-6 0-168,13 0 10,-13 0-5,6 0-16,-1 0 93,-5 0-148,14 0-25,-14 0 725,5 0-563,1 0-289,-6 0 204,13 0 10,-13 0-1001,6 0 197,-23 0 796,3 0 0,-21 0 0,6 0 0</inkml:trace>
  <inkml:trace contextRef="#ctx0" brushRef="#br0" timeOffset="55479">19831 42 18951,'0'-19'60,"0"4"302,0 15-430,0-8 68,0 29 44,0-23-35,0 33 4,0-21-12,0 15 1,0-6-76,0 6-10,0-16 45,0 7 22,0-14-777,0 5 686,0-22 208,0 11-124,0-27 187,0 12-87,0 0 33,0-4-158,0 21 1,0 25 0,0 16 0</inkml:trace>
  <inkml:trace contextRef="#ctx0" brushRef="#br0" timeOffset="71116">49 4455 18591,'-20'0'505,"5"0"64,15 0-464,23 0-11,-10 0-18,20 0 14,-8 0-136,-6 0 119,14 0-162,-6 0 102,8 0-8,-9 0-30,7 0-7,-6 0 14,8 0 5,-9 0 10,-1 0 3,0 0 0,-5 0 0,-3 0 0,6 0 0,-11 0 0,20 0 0,-13 0 0,-1 0-18,5 0-1,-12 0 4,22 0-3,-14 0 14,6 0 6,0 0 2,-6 0 1,6 0 6,0 0-6,-6 0 3,14 0-8,-14 0 2,6 0-5,0 0 4,-5 0-37,5 0-3,-8 0 34,8 0 0,2 0-11,7 0 1,1 0-21,-1 0 42,-7 0 1,6 0-23,-4 0 25,-4 0 47,7 0 12,-5 0-10,8 0 10,7 0-60,-5 0 7,13 0-15,-6 0 1,0 0 15,-4 0 0,-9 0-31,-2 0 0,-6 0 30,6 0 1,-6 0 11,6 0-32,-8 0 2,19 0 3,-3 0 0,7 0 0,-4 0 0,-9 0-5,-2 0 10,0 0-1,-2 0 0,-1 0-23,-2 0 21,2 0 0,9 0-1,0 0 1,-7 0 26,1 0-11,0 0 0,11 0-17,1 0 1,-7 0 0,-5 0 1,0 0-4,6 0 8,-9 0-1,7 0 0,-6 0-13,8 0 1,-1 0 6,1 0 0,-1 0-1,1 0 0,1 0 0,5 0 0,-5 0 0,5 0 0,-5 0 6,-1 0 1,-1 0 1,1 0 0,1 0-6,5 0 1,-5 0 1,5 0 0,-5 0-6,-1 0 6,-1 0 3,1 0 0,5 0 1,1 0 0,-1 0-6,-5 0 0,5 0 0,0 0 0,1 0 24,-7 0-22,9 0 0,-7 0 0,12 0 36,-8 0 0,7 0-30,-7 0 0,8 0 23,-2 0-20,4 0-14,2 0 1,-2 0 2,-4 0 1,4 0-2,-4 0 0,-2 0-2,2 0 0,-5 0 4,5 0 1,-6 0-5,6 0 0,-2 0 1,3 0 1,2 0-4,-2 0 0,3 0-20,1 0 1,7 0 26,0 0 1,-1 0-1,-5 0 1,2 0 8,4 0 1,-4 0 1,3 0 0,-3 0-4,-2 0 0,2 0 2,3 0 0,-3 0 11,4 0-12,3 0-8,-7 0 1,6 0 3,-9 0 1,7 0-7,0 0 0,-1 0-2,-5 0 1,2 0 2,4 0 0,-3 0-2,9 0 0,-7 0 25,7 0 0,-3 0-21,3 0 0,1 0 88,-7 0-571,-1 0 492,-5 0 1,6 0 4,0 0 1,5 0-12,-5 0 0,5 0 1,-5 0 0,5 0 2,-5 0 1,1 0-1,-1 0 1,-4 0-9,3 0 1,-3 0-4,-2 0 1,6 0-16,-1 0 1,1 0 21,-6 0 0,0 0-15,0 0 13,7 0 249,-5 0 0,6 0-244,-9 0 1,1 0-8,0 0 0,6 0 0,-1 0 1,1 0-3,-6 0 1,6 0 0,-1 0 0,1 0-4,-6 0 0,0 0 6,0 0 1,-1 0 1,1 0 0,-6 0-4,1 0 0,-3 0-1,2 0 1,4 0 1,-4 0 1,6 0-1,5 0 1,-3 0-2,4 0 0,-2 0 0,1 0 0,-3 0-2,4 0 0,-5 0 3,-1 0 0,6 0-3,0 0 1,-1 0 5,-5 0 1,0 0 1,0 0 0,6 0 16,-1 0 1,1 0 4,-6 0 0,3 0-29,-3 0 1,10 0 9,-10 0 0,3 0-27,-3 0 27,8 0-37,-6 0 0,11 0-3,-7 0 0,5 0 30,-5 0 1,-1 0-6,-5 0 1,0 0 14,0 0 0,6 0 5,-1 0 0,-3 0 7,-2 0 0,-2 0 7,13 0 1,-7 0-18,2 0 1,-3 0-9,3 0 1,-4 0-1,3 0 0,-3 0 5,-2 0 1,2 0-6,4 0 0,-5 0-7,5 0 1,2 0-4,-3 0 1,1 0 10,-6 0 1,0 0 4,0 0 0,-1 0 45,1 0-50,-7 0 1,4 0 1,-4 0 10,7 0-10,-1 0 6,1 0 0,-4 0 1,4 0 1,-10 0-13,10 0 1,-4 0-3,4 0 1,-6 0 7,1 0 0,-3 0-3,2 0 0,2 0-10,-8 0 0,8 0 10,-2 0 1,-1 0-6,1 0 0,0 0 0,6 0 1,-6 0 0,0 0 1,-2 0-1,2 0 1,4 0-2,-4 0 1,-2 0-2,3 0 1,-7 0 2,6 0 0,-6 0-1,6 0 1,-5 0 0,5 0 0,-6 0 0,6 0 0,-5 0 0,5 0 0,-2 0 0,2 0 0,2 0 0,-7 0 0,5 0 0,-6 0 0,6 0-1,-5 0 1,7 0-1,-2 0 1,-2 0 0,2 0 0,0 0 0,6 0 0,0 0 0,0 0 0,-6 0-6,0 0 1,-2 0-1,2 0 1,4 0-4,-4 0 0,-1 0-2,1 0 1,-2 0 1,2 0 0,4 0-2,-4 0 0,-2 0 9,2 0 1,0 0-6,6 0 0,-6 0 14,1 0 1,-3 0-8,2 0 1,4 0 2,-4 0 0,-2 0 4,2 0 1,-5 0 1,5 0 0,-6 0 1,6 0 1,-5 0 0,5 0 1,-6 0-10,6 0 0,-6 0 2,7 0 1,-7 0 13,6 0-11,-8 0-3,12 0-464,-5 0 467,-1 0 0,4 0 15,-8 0 0,6 0 2,-5 0 1,1 0-4,-2 0-46,-3 0 37,13 0 0,-12 0 3,8 0 1,-7 0 1,1 0 0,-3 0-60,-3 0 324,8 0 0,6 0-289,4 0 0,-4 0 3,-13 0-1,0 0 1,11 0 3,0 0 1,0 0 0,-6 0-3,1 0 1,-1 0 2,-5 0 1,-1 0 0,1 0 0,-1 0 0,1 0 0,-1 0 23,9 0 1,1 0-4,8 0 0,-8 0 27,-4 0-2,-11 0-31,4 0 4,-6 0-44,0 0 0,5 0-51,-3 0-16,-4 0 81,8 0 1,-6 0-29,7 0 18,-7 0-10,6 0 91,-6 0-43,7 0 12,1 0-12,-1 0 9,1 0-20,0 0-3,-1 0-51,1 0 52,-8 0-66,-2 0 57,0 0-7,-6 0 12,6 0 2,-8 0-8,0 0 4,1 0 10,-1 0 8,0 0 14,1 0-26,-9 0 60,-1 0-7,0 0 106,-6 0-154,13 0 1,-13 0-144,6 0 205,-1 0 34,-5 0-82,14 0-19,-15 0-111,7 0 122,0 0-58,-6 0 65,13 0-40,-13 0 272,6 0-273,-1 0-79,-5 0 47,14 0 51,-14 0-36,5 0 4,1 0 91,-6 0-104,13 0 72,-13 0-61,6 0 8,0 0-108,-7 0 19,15 0-211,-14 0 166,5 0 0,-7 0 0</inkml:trace>
  <inkml:trace contextRef="#ctx0" brushRef="#br0" timeOffset="148045">19847 163 19794,'0'27'-75,"0"-2"114,0 0 32,0-6-40,0 6-25,0-7 16,0 7 8,0 2-8,0 7-13,0 1-53,0-1 61,0 1-3,0 0-2,0-1-31,0 1 23,0-8 0,0 5-9,0-13 1,0 14-7,0-6 13,0 8-10,0-1 6,0 1 2,0-1 0,0 1 0,0 0-37,0-1 15,0 1 1,0-1-15,0 1 23,0-8 23,0 5-27,0-12 19,0 12 3,0-12 6,0 12-1,0-13-2,0 14 37,0-6-41,0 8 80,0-1-69,0 1 7,0-8 0,0 5-18,0-5-4,0 8-7,0-8 43,0-2-27,0 0 4,0-6-3,0 6 25,0-8-25,0 0 3,0 8-12,0 2-6,0 8-34,0 0 43,0-9-11,0 7 3,0-6-5,0 0 64,0 6 7,0-14 39,0 13-78,0-12-34,0 12 44,0-5-74,0 8 2,0-1-156,0 1 178,0 0-29,0-1 134,0-7-119,0 6 83,0-6-63,0 7 20,0 1 1,0-1 1,0 1 7,0-8-41,0 6-10,0-7 31,0 9-5,0 0 43,0-1-40,0 1 42,0-1-20,0 1 43,0 0-35,0-1 6,0 1-52,0-8 41,0 5-25,0-13 18,0 6-43,0 0 33,0 2-20,0 8 44,0 0 2,0-1-22,0 1 4,0-8-23,0-2 24,0-8-94,0 0 84,0-7-18,0 5 11,0-5-4,0 7 6,0 8 6,0-6 0,0 14-2,0-14-56,0 6 48,0-8-98,0 1 99,0-1-3,0 0 18,0 1 1,0 7 17,0-14-36,0 12 6,0-13 13,0 7 37,0 0-40,0 1-5,0-1 21,0 0 0,0 0 43,0 1-52,0-1-18,0 0 24,0 1-47,0-1 16,0 0-9,0 1 8,0-1-8,0 0-37,0 0 45,0 1 16,0-1-19,0 0 107,0 1-72,0-9 6,0 7-20,0-15 14,0 15-44,0-14 36,0 5-76,0 1 66,0-6-18,0 13-3,0-5 4,0 0-8,0 5-2,0-5 34,0-1-6,0-1-13,0 0 20,0-6-13,0 13 3,0-13 6,0 13-3,0-13-56,0 6 47,0-1 77,0-5-47,0 14-15,0-14 7,0 13-22,0-13 23,0 13-36,0-5 27,0 0-27,0 5 13,0-13-6,0 6 12,0-1-2,0-5-25,0 14 23,0-15 1,0 15 1,0-7 2,0 9-1,0-9 2,0-1-38,0 0 31,0-6 6,0 13 1,0-13 3,0 6-6,0-1 217,0-5-193,0 14-13,0-15-7,0 7-36,0 0 285,0-6-247,0 13-22,0-13 11,0 6 3,0-1-235,0-5 91,0-17-14,0 9-72,0-17-278,0 15 347,0 7 0,0-7 0</inkml:trace>
  <inkml:trace contextRef="#ctx0" brushRef="#br1" timeOffset="179008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  <inkml:trace contextRef="#ctx0" brushRef="#br1" timeOffset="209998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41.37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69 18844,'0'-19'90,"0"4"-67,0 15 426,0-8-372,0-2 68,0 1-51,0 1 11,0 31-98,0-9 159,0 26-131,0-5 1,0 9 0,0 6-34,0-4 0,0-4 27,0-7 0,0-7-64,0 1 0,0 0 50,0 6 1,0-1-48,0 1 1,0-1 13,0 1 1,0 7-3,0 4 0,0 4-1,0 2 0,0 0-9,0 0 0,0-6-25,0 0 0,0-2 28,0 3 42,0-5-49,0 0 73,0-5 1,0 5-65,0-8 68,0-7-37,0 14 9,0-5-7,0 16-5,0 0 0,0-8-7,0-3 1,0-11 3,0-1 10,0-8-8,0 12-22,0 1 17,0 3 0,0-2-15,0-3 14,0-13-37,0 14 32,0 2 16,0 1-13,0 14 1,0-13 9,0 3-5,0-11 2,0 11 0,0-11-98,0 11 88,0-11-16,0 12 6,0-13 67,0 15-48,0-16 6,0-2 23,0-1 12,0 3-17,0 0-14,0 14 1,0-13-23,0 13 18,0-12 0,0 3-84,0-3 73,0-12-3,0 14-4,0-19 6,0 13 77,0-16-74,0 7 57,0-7-44,0 16 5,0 2-4,0 8-4,0 7 11,0-5-53,0 5 26,0-15 1,0 5 32,0-12-22,0-3 50,0-2-46,0-5 39,0 7-62,0 0-5,0 1 17,0-1-2,0 0 0,0 1 6,0-9-7,0 7 5,0-7 4,0 8-44,0 1 1,0-1 42,0 0-11,0 1 74,0-1-73,0-7 37,0-3-31,0 1 52,0-6-116,0 13 0,0-5 40,0 15 19,0-6-2,0-2-18,0-1 43,0-14-15,0 13 10,0-13 33,0 6 14,0-1 24,0-5-62,0 14 61,0-15-77,0 7-82,0 0 74,0-6-14,0 13-15,0-13 46,0 6 32,0-1 47,0-5-76,0 14-49,0-14-561,0 5 0,0-7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46.5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19813,'0'20'368,"0"3"-233,0-6-225,0 2 58,0 14-21,0 1 0,0 3 32,0 3 0,0-9-19,0-2 1,0 0-8,0 5 1,0 1 36,0-1 0,0 1-111,0 0 0,0 1 99,0 4 1,0-3 15,0 3 0,0 3 18,0-3 1,0 2 1,0-1 0,0-5-2,0 4 1,0-3 9,0-3 1,0 1 67,0 0 1,0-1-59,0 1 28,0-1 1,0 7-6,0-1-7,0 0 1,0 1-42,0-1 0,0 1-2,0-7 1,0 1 14,0-1 1,0 3 13,0 3 14,0-3 0,0 11-5,0-8-22,0 0 0,0 1 1,0-1 0,0-5-24,0-7 31,0-6 2,0 10 12,0-5-7,0 15-109,0 3 0,0 5 92,0-4-62,0-4 45,0 0 0,0-5-19,0 3-19,0-11 0,0 4-39,0-5 74,0-3-2,0 16 24,0-12-31,0 13-110,0-8 106,0 9 0,0-7-39,0 5 36,0-13 0,0 5 17,0-4 4,0-4-10,0 8-183,0 1 156,0 3 68,0 5-68,0-15 71,0 5-54,0-5 0,0 8 11,0 0 14,0-1 46,0 1-46,0-1-18,0 1 7,0-8-64,0 5 34,0-12-6,0 12 57,0-20-3,0 11 66,0-13-89,0 14 28,0-4-11,0 5-8,0-8-14,0 0 0,0-7-28,0 5-12,0-13 203,0 6-151,0 0 113,0-7-71,0 15-16,0-14-8,0 13-59,0-13 64,0 13-133,0-13 111,0 14-18,0-14-243,0 5 1,0-22-1,0-4 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48.8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35 18415,'0'-19'377,"0"3"948,0 16-1243,0 23-83,0-9 35,0 34 1,0-19-9,0 11 1,0-3-1,0-3 1,0 1-49,0-1 1,0 7-4,0-1 1,0 2-10,0-1 0,0-5 24,0 5 1,0-5-24,0-1 59,0-1 1,0 7-30,0-1 1,0 0 25,0-5 0,0 1-23,0 5 1,0-3 22,0 8 1,0-5-20,0 5 1,0-6-1,0 6 0,0-2-53,0 2 1,0 3 52,0-9 0,0 6-27,0-6 17,0 1 1,0-1-5,0 0-3,0-7 32,0 7-18,0-3 1,0 7 1,0-4 0,0-9 5,0-2-3,0-8-66,0 20 58,0-5-11,0 16 1,0-2 3,0-4-119,0-11 87,0 5-12,0-11-13,0 13-4,0-7 66,0-1-40,0 1 104,0-1-76,0 9 1,0-7 24,0 4-30,0-11 0,0 4-22,0-4-21,0-4 0,0 7 50,0-3 1,0-2-65,0 2 24,0-8 97,0 12-97,0 1 146,0 3-73,0 5 13,0 0-13,0-5-7,0 5 149,0 0-137,0-5-28,0 5 0,0-7 30,0-1-161,0-7 174,0 6-5,0-6 50,0 7-86,0 1 142,0-8-108,0-2 2,0-8 27,0 8-7,0-6 9,0 6 1,0-7-58,0-1 30,0-7-46,0 5 52,0-13-341,0 6 274,0-1 72,0-5-53,0 14 36,0-15 401,0 7-408,0 0 41,0-6-58,0 13 60,0-5-23,0 7-29,0-7-10,0 5-52,0-13-309,0 6-237,0-24 288,0 5 307,0-22 0,0 6 0,0-7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0.63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19655,'0'19'567,"0"12"-389,0-19 8,0 13-85,0 0 1,0-4 17,0 8-68,0-8 1,0 11 10,0-3 1,0 4 22,0 1 1,0 1-123,0 0 0,0-1 102,0 1 1,0 5-104,0 1 1,0 7 19,0-2 0,0 4-46,0 2 1,0-1 52,0 1 1,0 0-13,0 0 0,0-6 10,0 0 0,0-5 11,0 5 0,0-8-22,0 3 1,0-5 18,0-1 0,0 5-57,0 0 0,0 1 17,0-7 0,0 7-7,0-1 0,0 2 11,0-1 0,0-5-8,0 4 1,0 3 10,0-3 1,0 6 2,0-6 0,0 1-19,0-7 0,0 1 12,0 0 0,0-7 53,0 1 1,0-6-43,0 6 1,0-6 74,0 6 0,0 0-49,0 5 1,0 1 1,0 0 1,0-1 26,0 1 1,0 5-26,0 0 0,0 3-169,0-3 152,0-3 3,0 13 0,0-14 92,0 4 4,0-11-30,0 4-21,0-6 1,0 7 52,0 1-70,0 0 0,0 5-15,0 0 1,0 1 54,0-7-114,0 1 107,0 7-4,0-5-30,0 5 5,0-15 132,0-2-114,0-8-38,0 0 54,0 1-105,0-1 67,0 0-7,0 0-38,0 1 1,0-1-52,0 0 70,0 8-79,0-5 71,0 12-48,0-5 78,0 0-2,0-2 2,0-15 13,0 5 29,0-13-53,0 13 91,0-13-71,0 6 6,0 0-15,0-7-4,0 15-15,0-14 16,0 13-39,0-13 39,0 21-43,0-11 31,0 13-13,0-16-81,0-1 0,0-31 0,0-6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2.61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35 19854,'0'-19'852,"0"3"17,0 16-776,0 23-216,0-2 19,0 29 0,0-13 67,0 3 0,0-3-47,0-3 1,0 3 61,0 3 0,0 4-40,0 8 1,0-4-4,0 4 1,0-4-1,0 10 0,0-4 48,0-2 0,0-1 5,0 1 1,0 0 21,0 0 0,0 0-30,0 0 0,0-6 112,0 0 1,0-2-97,0 2 0,0 2 96,0-7 1,0 5-25,0-6 1,0 6 7,0-5 1,0 5-27,0-6 1,0 6 0,0-5 1,0 7-91,0-2 76,0-4 0,0 8 0,0-8-91,0 4 0,0-1 76,0-5 0,0-4-57,0 5 1,0-5-20,0-1 1,0-6-10,0-1 0,0-4 40,0 4 1,0-5 7,0 6 1,0 0 17,0 6-20,0-1 0,0 7-45,0-1 1,0 0-31,0-5-6,0-1 55,0 9-16,0 1-162,0 0 145,0-2 6,0-7-19,0 0 107,0-1-8,0-7 13,0 6-58,0-6 8,0 7 89,0 1-81,0-8-53,0 5 51,0-12 17,0 12-26,0-5-1,0 8 61,0-1 8,0 1 44,0-1-87,0-7 19,0 6 5,0-14 6,0 6 66,0-7 7,0-1-17,0 0 12,0 8-81,0-6 37,0 6-23,0-7 33,0-1-132,0-8 13,0 7-17,0-14-48,0 13 110,0-13-197,0 6 0,0-24 0,0-3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6.04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20046,'0'27'252,"0"-2"-282,0-8 114,0 1-24,0 7-16,0 2 0,0 13-27,0 0 0,0 1 22,0-7 0,0 9 6,0 3 1,0 4-51,0 2 0,0 5 41,0 1 0,0 5-86,0-5 1,0-2 72,0-10 1,0 2-73,0-8 1,0 0 71,0-5 0,0 2-5,0 3 1,0-4-20,0 5 1,0-3 0,0 3 1,0-3-1,0 8 0,0 0 11,0 6 1,0 0-107,0 0 1,0 0 59,0 0 0,0-6-122,0 0 1,0-6 33,0 6 97,0-7 1,0 9 15,0-8 0,0-5-4,0-7-4,0-6-10,0 18 0,0-5-41,0 11 58,0-4 1,0-2 12,0 1 1,0-1-40,0-5 0,0-1-5,0 1 0,0 5-23,0 0 1,0 7-79,0-7 55,0 0 5,0 3 246,0-7-143,0 6 158,0-7-203,0 0 24,0 7 0,0-6 34,0 5 10,0-13-70,0 5 21,0-14-15,0 14 17,0-6 0,0 7-13,0 1 0,0-6 17,0 0 0,0-6 2,0 6-2,0-8-5,0 4 139,0-8-126,0 0 26,0-7-15,0-2-68,0-1 38,0-5-11,0 14 1,0 1-13,0 10-120,0 15 124,0-5 71,0 5-70,0-8 201,0-14-167,0-5 180,0-15-142,0 8 9,0 1-67,0 1 47,0 5-77,0-5 43,0 7-5,0-7-18,0 5-11,0-13-206,0 6 0,0-8 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8.6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20255,'0'27'283,"0"12"-201,0-5 1,0 5 16,0-5 1,0 9-33,0 3 1,0 9-20,0 3 1,0 2 41,0-3 0,0 3-126,0 3 1,0 4 25,0-3 0,0-5-42,0-1 1,0 2 41,0-3 1,0 1-18,0-6 1,0 0 9,0 0 0,0-1 20,0 1 1,0-2-18,0-4 1,0 4 17,0-4 0,0 4-46,0 2 0,0 0 9,0 0 1,0 6-6,0-1 0,0-1-22,0-10 1,0 2-11,0-7 1,0-1 79,0-5-9,0-1 1,0 6 30,0 1 0,0-7-54,0-5 1,0 0-46,0 6 1,0 5 51,0 0 1,0 1-47,0-7 1,0 3 4,0 3 0,0-1-9,0 7 1,0-8 52,0 2 0,0-3-31,0-2 0,0-7 133,0 1-144,0-8 145,0 12-78,0-6 0,0 7 32,0 1-40,0-8 12,0 6-11,0 1-4,0-5-5,0 11 4,0-13-4,0 0 40,0-2 3,0 0-34,0-6 4,0 14-95,0-6 91,0-8 6,0 4-14,0-21 55,0 6-41,0-1-7,0-5 8,0 14-16,0 1 4,0 2-51,0 14 45,0-6 74,0 0-41,0-2 8,0-8-27,0 0 1,0 1-47,0-9-357,0-1 0,0-8 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37.84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19151,'0'27'214,"0"6"0,0-7 61,0 9-220,0 0 8,0-8 1,0 5 9,0-3 1,0 4 27,0 1 1,0 3 5,0 3 1,0-3 32,0 3 1,0 2-52,0-1 0,0 5-44,0-6 1,0 8 15,0-2 1,0 4 0,0 2 0,0 0-10,0 0 0,0 5-79,0 1 1,0 2 44,0-3 1,0-3-94,0 4 1,0 1-37,0-1 1,0-2 71,0-10 0,0 2-18,0-8 0,0 6 38,0-5 1,0 5-7,0-6 1,0 0-15,0-5 0,0 0 6,0-1 1,0 1 1,0-1 0,0-5 0,0 0 1,0 0 53,0 5 1,0 1-41,0 0 0,0 5-58,0 0 1,0 6 27,0-5 0,0-1-55,0-5 50,0 7 0,0 0-60,0 4 89,0-3 1,0-3-2,0 0 1,0-5 179,0-6-187,0 0 1,0 11 82,0 0 1,0-5-64,0-6 0,0-6 6,0 6 1,0-6-63,0 5-23,0-6 112,0 10-12,0-13 195,0 14-137,0-14-12,0 6-34,0 0 10,0 2-63,0 8-34,0-1 33,0 1-24,0-8 230,0-2-174,0-8-10,0-7 75,0 5-33,0-5 12,0 7-27,0 0-7,0 1-181,0-1 117,0-7-284,0 5 163,0-13-204,0 5 245,0 1 104,0-6 0,0 6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39.5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20230,'0'27'277,"0"5"0,0 1-181,0 7 1,0 3 0,0-3 1,0 4-48,0 8 1,0 2-80,0 3 1,0 5-72,0 7 0,0 0 104,0 0 0,0 4-57,0-3 1,0 6 39,0-12 0,0 5-117,0-11-394,0-1 550,0-5 1,0 0-8,0 0 1,0 0-30,0 0 1,0 0 8,0-1 0,0 1-32,0 0 0,0 2-71,0 4 1,0-6 94,0-1-1,0 9 244,0-22 1,0 20-239,0-12 0,0-2 3,0 2 0,0-1 4,0 1 1,0-2-23,0-4 1,0-3 6,0 3 0,0-3 18,0-3 0,0-5 3,0 0 1,0-6 3,0 6 1,0-6-20,0 6 0,0-6 55,0 6 1,0-6-46,0 5 1,0-5 14,0 6-31,0 0 1,0 11-10,0 1-8,0-8-11,0 7 13,0-11 9,0 13 60,0-7 34,0-9 19,0 7-52,0-14 19,0 6-48,0 0 33,0-6-225,0 14 199,0-14-158,0 6 129,0-7-11,0-9 46,0 7 7,0-7-48,0 9 40,0 6-25,0 3 82,0 0-61,0 6 229,0-14-147,0 14-58,0-14-7,0 6-2,0-8-118,0-7 137,0 5-118,0-5 69,0 7 35,0-7-388,0-3 0,0-30 1,0-5-1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37.84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19151,'0'27'214,"0"6"0,0-7 61,0 9-220,0 0 8,0-8 1,0 5 9,0-3 1,0 4 27,0 1 1,0 3 5,0 3 1,0-3 32,0 3 1,0 2-52,0-1 0,0 5-44,0-6 1,0 8 15,0-2 1,0 4 0,0 2 0,0 0-10,0 0 0,0 5-79,0 1 1,0 2 44,0-3 1,0-3-94,0 4 1,0 1-37,0-1 1,0-2 71,0-10 0,0 2-18,0-8 0,0 6 38,0-5 1,0 5-7,0-6 1,0 0-15,0-5 0,0 0 6,0-1 1,0 1 1,0-1 0,0-5 0,0 0 1,0 0 53,0 5 1,0 1-41,0 0 0,0 5-58,0 0 1,0 6 27,0-5 0,0-1-55,0-5 50,0 7 0,0 0-60,0 4 89,0-3 1,0-3-2,0 0 1,0-5 179,0-6-187,0 0 1,0 11 82,0 0 1,0-5-64,0-6 0,0-6 6,0 6 1,0-6-63,0 5-23,0-6 112,0 10-12,0-13 195,0 14-137,0-14-12,0 6-34,0 0 10,0 2-63,0 8-34,0-1 33,0 1-24,0-8 230,0-2-174,0-8-10,0-7 75,0 5-33,0-5 12,0 7-27,0 0-7,0 1-181,0-1 117,0-7-284,0 5 163,0-13-204,0 5 245,0 1 104,0-6 0,0 6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41.21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20067,'0'34'235,"0"9"0,0-1-151,0 4 1,0-9 17,0-9 1,0 3-11,0 9 1,0-1-41,0 7 0,0 0-7,0 6 1,0 6-99,0-1 0,0 11 67,0 1 0,0 0-123,0 6 0,0-10 111,0-1 0,0-7-21,0 7 0,0-14-72,0 1 0,0-8 74,0 3 0,0-8-66,0 3 0,0 1 48,0-2 0,0 2-1,0-1 1,0-3-9,0 8 1,0 1-3,0 4 0,0 1-6,0 0 1,0 0-9,0 0 1,0-6 11,0 0 1,0-6 8,0 7 0,0-9 129,0 2-76,0-3 2,0 13 0,0-6 9,0 8 1,0-14 5,0-9 1,0 0-24,0 6 1,0-7 12,0 1 1,0 0-96,0 6 1,0 1 77,0 4 1,0-3-83,0 3 1,0-3 63,0-3 0,0-5-7,0 0 1,0-6 7,0 6-8,0-8 47,0 12 177,0-6-152,0 7-23,0-7 8,0 6-23,0-6-15,0 7 0,0 1 9,0-1-10,0-7-18,0-2 9,0-7 59,0-1 6,0 0 62,0 1-99,0-1 2,0 0 2,0 8-3,0-6-89,0 14-21,0-22 16,0 13 62,0-23-424,0 7 0,0-23 0,0-4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42.98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21942,'0'34'4,"0"1"1,0-6 59,0-1 1,0 7-129,0 5 0,0 3-17,0-3 1,0 2 75,0 4 1,0 4-25,0-4 0,0 10-100,0 2 0,0-1 96,0-5 1,0 0-9,0 0 1,0 2 17,0 3 0,0-3 2,0 4 0,0-4 28,0-2 1,0-1-14,0 1 0,0 0 4,0 0 0,0 0-24,0 0 0,0 0-4,0 0 1,0-6-8,0 0 1,0-6-7,0 6 0,0-1 32,0 1 1,0-2-13,0-4 1,0-3 19,0 3 1,0 2 0,0-1 1,0 1 7,0-2 0,0-3-4,0 3 1,0-3 2,0-3 1,0 1-24,0-1 0,0 1-5,0 0 0,0-7 39,0 1-25,0-8 1,0 12 10,0-4-2,0-4 1,0 7 6,0-3-3,0 4 0,0 7 6,0 1-5,0-1 0,0 0-5,0 1-125,0-1 113,0 2-18,0-5 22,0 5-9,0-7 40,0-8 0,0-2 60,0-8 18,0 0-48,0 8-24,0 2-40,0 0-43,0 6-27,0-14 28,0 6-22,0-8 147,0 0 2,0-7 35,0-2-107,0-1 174,0-5-218,0 14-162,0-14 23,0 13-321,0-13-646,0 6 828,0-1 242,0-5-71,0 14 262,0-7-182,0 1 69,0-3 0,0-7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6:03.9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  <inkml:trace contextRef="#ctx0" brushRef="#br0" timeOffset="1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  <inkml:trace contextRef="#ctx0" brushRef="#br0" timeOffset="2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00.3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27 20398,'0'19'615,"0"12"-417,0-12-210,0 24 1,0 1 70,0 8 1,0-6-19,0 0 0,0 0 11,0 6 1,0 7-10,0 5 0,0-3-90,0 3 1,0-7 61,0 7 0,0-9-48,0 3 1,0-4 66,0-2 1,0-6-107,0 0 1,0-2 54,0 2 1,0 4-76,0-4 1,0 4 33,0 2 0,0 0 48,0 0 0,0 6-113,0-1 0,0 7 44,0-7 0,0 7-41,0-7 1,0 1 64,0-6 1,0-6 38,0 0 1,0-6-42,0 7 0,0-9 41,0 2 0,0-3-68,0-3 48,0 1 1,0 5 58,0 1 1,0-7-55,0-5 1,0 0-3,0 6 0,0-1 3,0 1 0,0-1 28,0 1 1,0-6-79,0 0 1,0-1-88,0 7 103,0 0-3,0 7 168,0-6-174,0 7 246,0-16-141,0-3 111,0-6-125,0-1 35,0 0-57,0 8-8,0-5-82,0 12 100,0-5 71,0 8-89,0-1 95,0 1-12,0-8 23,0-2-68,0-8-4,0 0-22,0-7 41,0 5 28,0-5-45,0 7 52,0 8-25,0-6 18,0 6 40,0-15-367,0-2 1,0-31-1,0-6 1</inkml:trace>
  <inkml:trace contextRef="#ctx0" brushRef="#br0" timeOffset="21748">1148 79 18356,'0'-19'505,"0"3"-274,0 16 6,0-7-24,0-3-141,0 0 300,0 3-128,0-1-148,0 6-93,0 18 23,0-11 65,0 26-93,0-21 70,0-1 26,0 7-83,0 9 0,0 9 3,0 12 1,0-3-11,0-9 0,0 8-11,0 5 1,0 3-103,0 1 116,0 1 1,0-2-9,0-4-213,0 4-480,0-5 626,0-1 0,0-2 39,0-7 1,0 5 24,0 0 0,0 1 2,0-7 0,0 7-14,0-1 1,0 6 9,0-6 1,0 6 61,0-5-52,0 7-4,0-12 0,0 12-47,0-7 50,0 7 262,0-4 1,0 2-291,0 0 0,0-7 5,0 1 1,0 2-6,0-1 1,0-7 14,0-5 0,0-6-9,0 6 124,0 0 17,0 13-124,0-13 0,0 11 168,0-11-155,0-4 0,0 8 45,0-5-40,0 5 0,0 2-13,0-1 0,0 1 1,0-1 1,0 1 1,0 5-9,0 1 0,0-7-80,0-5 83,0-8 0,0 12 1,0-12-29,0 8 20,0 0 7,0-2 1,0 5-3,0-3 1,0 4 0,0 1 1,0-5 0,0 0 1,0-6 5,0 6 0,0-6 8,0 6 81,0-8-87,0 12 1,0-14-15,0 6 16,0 0-1,0-6-2,0 14 1,0-6-8,0 7 1,0-5-2,0 0 0,0-6-39,0 6-14,0-8 46,0 11 1,0-12 0,0 5 85,0-16-79,0 7 23,0-14 5,0 13-10,0-13 14,0 21-18,0-12 4,0 14-41,0-7 34,0-1-73,0 0-8,0-7 62,0 13-4,0-12 52,0 7 3,0-3-55,0-13-368,0 6 132,0-24 250,0 5 0,0-14 0,0 8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29.792"/>
    </inkml:context>
    <inkml:brush xml:id="br0">
      <inkml:brushProperty name="width" value="0.2" units="cm"/>
      <inkml:brushProperty name="height" value="0.2" units="cm"/>
      <inkml:brushProperty name="color" value="#E71224"/>
    </inkml:brush>
    <inkml:brush xml:id="br1">
      <inkml:brushProperty name="width" value="0.1" units="cm"/>
      <inkml:brushProperty name="height" value="0.1" units="cm"/>
    </inkml:brush>
  </inkml:definitions>
  <inkml:trace contextRef="#ctx0" brushRef="#br0">3165 226 19410,'0'26'317,"0"-1"-87,0-15-158,0 13 24,0-11 48,0 13-87,0 7 1,0 9-5,0 11 0,0 3-8,0-9 1,0 4-71,0 2 0,0 8 3,0 3 1,0 4 65,0 3 0,0 3-137,0-4 0,0 2 55,0-13 1,0-1 30,0-5 0,0-2 14,0-4 160,0 4-162,0-13 1,0 11 2,0-8 41,0 8-37,0-4 0,0 8 6,0 0 10,0-8-7,0 6 0,0-8 97,0 5-93,0 2 1,0-10-68,0 7 61,0-8 0,0 10-34,0-7 0,0 5-83,0-6 0,0 3 112,0-3-75,0-4 60,0-1 1,0-2-38,0-5 2,0 5 40,0 9 1,0 1-29,0 3 243,0-12-221,0-1 0,0-12 1,0 8 35,0-8-26,0 12 1,0-12 13,0 8-77,0-8 75,0 4-112,0-8 103,0 0-69,0 1 49,0-9-12,0-1 27,0 0 1,0-6-7,0 13-2,0-13 1,0 13-1,0-5 6,0 7-60,0-7 54,0 13 1,0-19-2,0 19-5,0-21 14,0 13-14,0-5 7,0-1 6,0 7-49,0-7 40,0 9-72,0-9 71,0 7-4,0-7 26,0 1-32,0 5 15,0-13 1,0 13 5,0-13 11,0 14 17,0-7-29,0 1 1,0 5-5,0-5 7,0 0 1,0-3 2,0 1-1,0-6-7,0 13-8,0-5 9,0-1-5,0-1-46,0 0 49,0 1-91,0 1-433,0-2 1,0-1 0,0 3 0</inkml:trace>
  <inkml:trace contextRef="#ctx0" brushRef="#br0" timeOffset="5911">2542 208 20815,'0'35'114,"0"-1"-50,0 1 18,0 0-88,0 7 1,0 2 14,0 8 0,0 0-4,0 0 0,0 2-63,0 3 1,0-1-35,0 7 0,0-7 66,0 2 0,0-5-6,0-1 1,0-6 20,0 1 0,0-1-3,0 6 0,0-6 13,0 0 0,0-2 9,0 2 1,0 4-3,0-4 0,0-2 5,0 3 1,0-3-14,0 2 0,0 2-9,0-8 0,0 8-61,0-2 0,0-3 40,0-3 0,0-2-10,0 3 0,0-10 19,0 3 0,0-3 6,0 3 1,0 1 20,0 0 1,0-1 14,0 1 1,0-1 161,0 1-182,0 0 1,0 5 39,0 0 1,0 1-23,0-7 1,0-5 63,0 0-99,0 0 2,0 13-47,0 2 20,0 8 0,0-8 28,0-3-13,0-13 150,0 5-74,0 2 16,0 1-55,0 6 11,0-7-45,0-8-7,0 6 27,0-22-15,0 12-22,0-13 32,0 7 3,0 0 30,0 1 5,0-1 6,0 0 12,0-7-35,0 5 4,0-5-30,0 7 31,0 8-37,0 2 59,0 15 0,0-5 52,0 5 12,0-15-91,0-2 33,0-8-26,0-7 27,0 5-108,0-13-1824,0 6 1887,0-24 0,0 5 0,0-14 0</inkml:trace>
  <inkml:trace contextRef="#ctx0" brushRef="#br0" timeOffset="-4701">0 1 19898,'0'19'188,"0"12"-60,0-12-92,0 8 30,0 13-26,0-11 0,0 13-40,0-7 1,0 1 7,0 5 1,0 5-9,0 12 1,0-3 18,0 9 1,0-7-14,0 7 0,0-3-23,0 3 1,0 3-7,0-4 1,0-3 37,0-3 0,0-3-9,0-2 0,0-6-5,0 0 0,0-5-3,0 5 0,0-6 0,0 6 1,0-5 3,0 5 1,0-2-3,0 2 1,0 4-22,0-4 0,0-2-8,0 2 1,0-7-94,0 1 116,0 4-6,0-7 1,0 5 1,0-7-2,0-1 14,0 1 0,0-6 0,0 0 0,0-1-8,0 7 0,0 0 4,0-1 1,0 1 33,0-1 5,0 1 20,0 7 1,0 0-51,0 5 0,0-11-13,0-7 1,0-6-2,0 6 1,0-6-10,0 6-3,0-8-13,0 11 33,0-5-5,0 8 29,0 0-30,0 7-77,0 2 79,0 0 3,0-9-1,0-10-1,0-8-4,0 8 2,0 2 1,0 0 20,0 6-21,0-7 1,0 1 4,0-2-2,0-7 4,0-1-4,0 0 0,0 0 0,0 8-5,0 2-1,0 8 9,0-8-3,0-2 0,0-8 2,0 0-1,0-7-1,0 5 4,0-13-3,0 6 1,0 0 0,0 1-1,0 9 0,0-1 0,0 0 0,0-7-14,0-3-1,0 1-305,0-6 0,0 6 1</inkml:trace>
  <inkml:trace contextRef="#ctx0" brushRef="#br0" timeOffset="-2715">1418 53 18810,'0'19'352,"0"4"-268,0-6-19,0 2-29,0 14 19,0-14 168,0 6-182,0 0 51,0 2 1,0 10 16,0 3 1,0-2-58,0 9 1,0-1 11,0 6 1,0 1-46,0 5 0,0 2-3,0 3 0,0-2-25,0-3 1,0-8 54,0 8 0,0-10-132,0 4-44,0 0 112,0-8 0,0 2-99,0 0 0,0 0 69,0 6 1,0 0-13,0 0 0,0-6 27,0 0 30,0 0-16,0-2 1,0 4 28,0-7-38,0-1 9,0-5 0,0-7 114,0 1-109,0 0-3,0-2-158,0 6 157,0-7 2,0 9 0,0 7 3,0-13 1,0 12-15,0-13 26,0-3-19,0 8 1,0-6 78,0 7-82,0 1 7,0 7 1,0-5 74,0 3-70,0-11-3,0 4-76,0-6 81,0-1 2,0 7-38,0 2 25,0-6 10,0 3 0,0-7-18,0 4 78,0-4-66,0 15 5,0-11 0,0 8 70,0-9 1,0-4-68,0 4 45,0-6-32,0 2 3,0-6-106,0 7 101,0-14 1,0 12-39,0-5 31,0 1 4,0 6-9,0-8-4,0 8 109,0-6-108,0 14 7,0-14 86,0 6-78,0-8 2,0 1 67,0 7-50,0-14-40,0 12 35,0-13 7,0 0-78,0-3 71,0 1-53,0 2 35,0 7 0,0 0-4,0-7 3,0 5 7,0-5-5,0-1 12,0-1 5,0 0-18,0 1-60,0 9-7,0-1 65,0 0 71,0 0-74,0 1-3,0-9 151,0-1-159,0 0 37,0-6-117,0 13 96,0-13-148,0 6 1,0-8 0</inkml:trace>
  <inkml:trace contextRef="#ctx0" brushRef="#br1" timeOffset="-184082.73">1345 4411 19807,'0'-10'317,"0"2"633,0 8-600,0 16-99,7-5-125,-5 14 1,6-6 168,-8 4-210,0-3 40,0 12-52,0-5 0,0 13-40,0 1 1,0 5 79,0-6 0,6 8-112,-1-2 0,1-1 82,-6 1 0,0-8-83,0 3 0,0 1 31,0-2 0,0-1-110,0-11 1,0 3 60,0-8 42,0 8 1,0-12 64,0 4-59,0-4 1,0-1-13,0-1 1,0-5-5,0-1 0,0-5 37,0 5-1,0-7-66,0 4 186,0-8-143,8 0 3,-6 0-90,5 0 79,1 0 21,-6 0-117,6 0 91,-1 0-30,-5 0 8,14 0 1,-7 0 42,9 0-16,-1 0 1,0 0 7,0 0 1,1 0 8,-1 0 0,6-6-19,0 0 0,0 1 10,-5 5 0,5-2 24,0-4-31,7 4 4,-3-6 1,10 3 8,3-1 1,-1-2-26,7 2 1,-6 4-5,6-3 0,-2-3 16,2 2 0,3 0 0,-9 6 1,6 0-106,-6 0 96,8 0-2,-11 0 0,5 0-52,-7 0 51,-1 0-25,9 8 1,-9-6-2,1 4 0,-1-4 17,-5-2 0,2 0-1,-2 0 0,1 0 42,-6 0 0,4 0 6,-5 0 0,6 0 167,-6 0-35,0 0-73,2-8 1,-4 6-100,8-4 34,-8 4 25,12 2 1,-14-5 24,4-1 0,2 0-75,-2 6 1,2 0-113,-2 0 1,-3 0 82,3 0 1,-4 0-24,-2 0 1,6 0 64,0 0-16,0 8-10,-13-6 0,5 5 227,-3-7-212,3 0-49,-5 0 6,5 0 91,-13 0-1279,6 0 1,-24 8 0,-3 2 0</inkml:trace>
  <inkml:trace contextRef="#ctx0" brushRef="#br1" timeOffset="-183315.73">3126 5085 19856,'0'-10'626,"0"3"2921,0 7-3364,7 0 92,-5 0-45,14 0-47,-7 0-66,1 7 1,5-5-11,-3 4-11,3 4 0,3-7-130,-1 9 0,-2-6 50,-3 5 1,1-5-113,-7 6 1,5-7-56,-5 7 165,8-8 8,-12 11-92,13-13 1,-11 11 14,7-7 15,-7 8 0,6-12 0,-4 3 15,-5 5 1,9-8-2,-4 4-9,-4-4-16,5 5-8,-7-5 23,0 6 1,-1-2 1,-5-1 48,4 9-7,-14-12 1,13 13 131,-9-3-117,8 3 46,-11 2 0,5 1 9,-7-1 0,5 2-25,1 4 1,-1-2 73,-5 8 1,0-8-55,0 2 0,5-3 86,0-3 0,7-2-422,-7-3 128,8 3 28,-3-13-1339,7 6 1177,0-8 1,0 0-1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6:00:13.9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329 190 19856,'0'-17'-182,"0"6"-45,0-1 0,0 6 508,0-5 219,0 7 0,0-6 104,0 5-298,0 3 92,0-6-213,0 23 44,0 5-124,0 14 1,0 3-21,0 3 0,0 10 50,0 8 0,0-1-7,0-5 0,0 0-14,0 0 0,-1-2-90,-5-4 1,4 4 48,-4-4-122,4-4 119,2 1 1,0-11-119,0-3 0,0 2-114,0-8-31,0 0 112,0-6 16,0-7 5,0-2 24,0-24 0,0-3-215,0-16 115,0 1 47,8-1 1,-6-7-104,4-4 92,-5-4 0,1-2-13,4 0 63,-4-8 1,6 7 23,-8-5 0,-2 2 9,-4-1 1,2 9-15,-7-4 1,7 11 111,-2 1 1,-2 11 13,3 6-25,-1 4-72,6 2 106,0 7 25,0 2-1433,0 8 1049,8 16-25,-7-12-651,7 19 461,-8-21 470,0 13 0,0-5 0,0 7 0</inkml:trace>
  <inkml:trace contextRef="#ctx0" brushRef="#br0" timeOffset="606">260 121 19530,'-9'0'-719,"1"-7"986,0 5 341,6-6-204,-13 8-291,5 8-21,-7 1 0,0 10 314,0 5-276,-1 2-71,-7 1 0,6 6 39,-4-4 1,4-4-9,1-2 0,3-4 70,4-2-18,3 1-275,8-9 86,0-1 98,8-8-1,-6 0 1,19-8-95,-4-3-53,4-12 102,4-4 0,-6-6-66,4 4 0,2-3 57,-2 3 1,2-4-11,-2-1 0,-5 5 69,-1 0 1,-2 8 6,-9-2 0,2 11 197,-2 6-233,-5-3 156,7 7 259,-8-6-209,0 8-109,8 16 0,-6-5 70,4 12 0,3-2-82,3 2 1,-3-3-3,3 3 0,-1-2-105,7 2-57,-1-4 117,0 6 1,1-8-892,-1 1 385,0-1 233,0-7 209,8 5 0,-5-6 0,5 9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0:14.418"/>
    </inkml:context>
    <inkml:brush xml:id="br0">
      <inkml:brushProperty name="width" value="0.2" units="cm"/>
      <inkml:brushProperty name="height" value="0.2" units="cm"/>
    </inkml:brush>
    <inkml:brush xml:id="br1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77 18641,'0'19'285,"0"-3"-580,0-16 323,0-24 24,0 19-31,0-18 25,0 23 291,0 0-153,0-16-13,0 12 562,0-11-711,0 38 40,0-9-8,0 26-64,0-13 9,0 15 1,0-5-10,0 3 1,0-9 25,0-2 0,0-6-33,0 5 1,0 1 25,0 6 1,0-6-27,0-1 0,0 1 16,0 6 0,0-1-3,0 1 1,0 0 3,0-1 0,0 1-2,0-1 0,0 1-3,0 0 5,0-1-1,0 8 1,0 1 0,0 3 26,0-12 10,0 7-15,0-5 1,0 14-6,0-4 1,0-9 1,0-8 1,0-1-25,0 7 0,0 0 16,0-1 0,0-5-31,0 0 35,0 0-21,0 13-4,0 2 7,0 0 21,0 6-1,0-13-18,0 13 8,0-6 4,0 8 1,0-2-7,0-4 0,0-10 33,0-7-31,0 0 0,0 11 33,0 1 0,0-7-25,0-5-6,0 0 1,0 11 32,0 1 0,0-7-25,0-5 0,0 0-32,0 5 0,0 1 28,0 0 1,0-1-16,0 1 1,0-6 9,0-1 0,0 1-2,0 6 1,0-1-15,0 1 1,0 0-16,0-1-40,0 1 1,0 5 59,0 1 0,0-7-4,0-5-8,0-8 18,0 19 0,0-11-25,0 12 132,0-13-103,0 13 14,0-5-15,0 16 2,0 0 1,0-8-29,0-3 30,0-13-28,0 13 15,0-5-4,0 16 9,0-8 4,0 6-2,0-13-3,0 5-27,0-7 27,0-1-31,0 1 24,0 7-27,0-5 32,0 5-1,0 0 16,0-5-22,0-3 13,0-1-6,0-6-4,0 7 3,0-7 10,0-2-6,0 0-1,0-6 0,0 6-1,0-15 4,0 5-2,0-13-1,0 6 0,0 0 0,0 1 0,0 9 0,0-1 42,0 0-39,0-7-254,0-3 18,0-30 121,0 18 42,0-26-348,0 21 135,0-7 283,0 0 0,0-1 0,0 1 0</inkml:trace>
  <inkml:trace contextRef="#ctx0" brushRef="#br0" timeOffset="27900">66 30 19869,'-19'0'673,"3"0"-136,16 0-588,23 0 170,-17 0-352,33 0 49,-20 0 89,15 0 0,1 0 65,0 0 1,-9 0-8,7 0 1,0 0 53,7 0-57,0 0 68,-5 0 1,5 0-46,1 0 34,-9 0 10,1 0-21,2 0 1,9 0-6,8 0 0,0 0 0,-8 0-1,-4 0-1,-11 0-33,4 0 0,-6 0 29,7 0-152,-7 0 137,6 0-20,1 0-19,-5 0 132,19 0-33,-11 0 0,13 0 86,-4 0-135,-12 0 120,-1 0-80,2 0-27,9 0 24,8 0 1,-2 0-91,-4 0 87,-12 0-23,-1 0 1,0 0-20,7 0-23,0 0 33,3 0 11,-7 0 0,6 0-2,-7 0 0,0 0-3,-1 0 1,6 0 2,1 0-2,-1 0 0,6 0 0,0 0 0,0 0 1,-11 0-1,0 0 1,11 0-5,0 0 3,0 0 1,-11 0 0,-1 0-1,1 0 0,5 0 1,0 0 0,9 0 0,-3 0 0,2 0 5,-2 0 0,4 0 0,-4 0 1,4 0-6,2 0 2,0 0 24,-1 0 0,1 0 3,0 0 0,-6 0-2,0 0 0,2 0 5,10 0 0,-4 0-23,4 0 1,-5 0 4,-1 0 0,0 0-20,0 0 1,0 0-3,0 0 0,5 0-59,1 0 75,0 0-18,-6 0 1,5 0-8,1 0 1,1 0 11,-1 0 0,-4 0-1,3 0 0,3 0 30,-2 0 0,-1 0 4,-5 0 0,2 0-20,4 0 0,1 0 6,5 0 0,1 0 16,-7 0-1357,7 0 1335,-11 0 1,11 0-62,-7 0 61,7 0-34,-11 0 0,7 0-72,-3 0 1,-2 0 93,7 0 0,-7 0-5,1 0 1,-1 0-3,2 0 1,-2 0-4,7 0 1,-7 0 32,1 0-27,-3 0 2,6 0 1,-7 0 31,5 0-31,-4 0 1,6 0 0,-7 0 0,5 0 0,-4 0 670,-2 0 1,0 0-670,-1 0 1,-4 0 68,-1 0 1,0 0-72,6 0 1,-2 0-20,-4 0 18,4 0 3,-6 0 0,10 0-33,3 0 1,-3 0 22,4 0 0,-8 0 0,2 0 1,-4 0 9,9 0 0,-3 0-2,-2 0 0,-4 0 0,4 0 1,-4 0 0,10 0 0,-3 0 41,3 0-44,-12 0 3,19 0 1,-19 0 28,12 0-30,-4 0-5,-2 0 0,2 0-5,3 0 1,-3 0 5,4 0 1,-5 0-3,-1 0 0,6 0 6,0 0 1,-1 0-2,-5 0 1,0 0 20,0 0-21,0 0 1,0 0 0,0 0 52,-1 0-52,1 0 8,0 0 0,0 0 0,0 0 1,-2 0-12,-4 0 0,4 0 0,-4 0 0,4 0 7,2 0 0,-6 0-2,0 0 0,-2 0 3,2 0-1,4 0-2,-5 0 0,5 0 30,-4 0 0,4 0-27,-4 0 1,-2 0 1,2 0 1,-2 0-11,2 0 0,-1 0 0,-5 0 0,-4 0-6,5 0 1,-5 0-5,-1 0 1,-1 0 30,1 0 0,0 0-18,-1 0 0,1 0 92,-1 0 1,1 0-81,0 0 1,-1 0 4,1 0 0,-1 0-3,1 0 0,-1 0 4,1 0 0,5 0-37,1 0 0,-1 0-10,-5 0 0,1 0-8,5 0 46,-5 0-9,6 0 0,-5 0-7,3 0 6,-3 0 1,5 0 0,-6 0 0,5 0 1,-5 0 5,5 0 1,1 0 2,-2 0 1,1 0-1,-7 0 1,3 0 2,3 0 0,-3 0 24,3 0-30,-4 0-1,-1 0 0,0 0 0,-1 0 1,3 0-3,3 0 0,-3 0-1,3 0 1,-4 0-11,-1 0 0,0 0-3,-1 0 0,7 0 19,-1 0 0,0 0 0,-5 0 0,-4 0 93,3 0-96,-3 0 1,4 0 0,-3 0 14,-3 0-11,4 0-10,1 0 0,3 0 2,3 0 0,-3 0-16,3 0 1,-2 0-12,3 0 1,-5 0 15,5 0 1,1 0-8,-2 0 1,1 0 167,-7 0-151,8 0-2,-5 0 0,5 0 92,-7 0-87,7 0 10,-5 0 0,7 0 5,-4 0 1,-1 0-28,7 0 0,-2 0-7,2 0 0,2 0-3,-8 0 1,6 0-87,-5 0 0,5 0 14,-6 0 81,1 0-11,1 0 0,-6 0 19,5 0-18,3 0 41,-8 0 1,13 0 94,-9 0 1,8 0-74,-2 0 1,4 0 17,2 0 1,0 0-63,0 0 1,-1 0 18,1 0 1,-4 0-189,4 0 189,-11 0-7,16 0 1,-18 0-62,7 0 57,0 0-10,-2 0 0,4 0-11,-7 0 0,7 0 33,-2 0 0,-2 0 6,2 0 1,-2 0-13,2 0 1,2 0 7,-7 0 0,5 0-5,-6 0 1,6 0 0,-5 0 0,-1 0 2,-5 0 1,5 0-6,0 0 1,1 0-1,-7 0 0,7 0-5,-1 0 0,0 0-2,-5 0 1,-1 0 15,1 0 1,0 0 3,-1 0 1,1 0-23,-1 0 10,1 0 1,5 0-21,1 0 18,-1 0-13,-5 0 0,-7 0-2,1 0 2,0 0-1,13 0 0,1 0 9,3 0-4,-4 0 1,-2 0 42,1 0-41,-9 0 1,7 0 31,-5 0-26,-3 0-10,2 0 5,-6 0-29,15 0 0,0 0-5,4 0 0,-9 0 16,-8 0 0,-6 0-27,5 0 31,1 0-19,14 0 103,1 0-83,8 0 31,-8 0 1,-2 0 3,-7 0 0,-6 0-18,-1 0 0,1 0 18,6 0 1,-1 0-12,9 0 0,-1 0-48,4 0 43,-11 0-21,-3 0 0,-11 0-17,8 0 23,0 0 3,13 0 0,1 0 0,3 0 1,-4 0 1,-2 0-5,1 0 3,-1 0 0,0 0 11,1 0-9,-1 0 0,-13 0 80,6 0-75,1 0 27,-5 0 8,11 0-29,-5 0 3,9 0-10,8 0 19,0 0-78,0 0 59,0 0 1,-8 0-10,-4 0 4,-11 0 64,4 0 3,-14 0-47,21 0 8,-11 0-28,13 0 18,-7 0 5,-8 0-68,-2 0 46,0 0-53,-6 0 55,14 0-58,-22 0-22,12 0 71,-13 0 1,7 0-8,8 0 6,-6 0 74,6 0-74,-7 0 86,-9 0-69,7 0 6,-7 0-7,9 0 0,-1 0-8,0 0-6,0 0-10,1 0 20,-1 0-5,-7 0 117,5 0-74,-13 0 8,6 0-34,-1 0 4,-5 0-8,14 0-9,-15 0 106,7 0-78,0 0 150,-6 0-168,13 0 10,-13 0-5,6 0-16,-1 0 93,-5 0-148,14 0-25,-14 0 725,5 0-563,1 0-289,-6 0 204,13 0 10,-13 0-1001,6 0 197,-23 0 796,3 0 0,-21 0 0,6 0 0</inkml:trace>
  <inkml:trace contextRef="#ctx0" brushRef="#br0" timeOffset="55479">19831 42 18951,'0'-19'60,"0"4"302,0 15-430,0-8 68,0 29 44,0-23-35,0 33 4,0-21-12,0 15 1,0-6-76,0 6-10,0-16 45,0 7 22,0-14-777,0 5 686,0-22 208,0 11-124,0-27 187,0 12-87,0 0 33,0-4-158,0 21 1,0 25 0,0 16 0</inkml:trace>
  <inkml:trace contextRef="#ctx0" brushRef="#br0" timeOffset="71116">49 4455 18591,'-20'0'505,"5"0"64,15 0-464,23 0-11,-10 0-18,20 0 14,-8 0-136,-6 0 119,14 0-162,-6 0 102,8 0-8,-9 0-30,7 0-7,-6 0 14,8 0 5,-9 0 10,-1 0 3,0 0 0,-5 0 0,-3 0 0,6 0 0,-11 0 0,20 0 0,-13 0 0,-1 0-18,5 0-1,-12 0 4,22 0-3,-14 0 14,6 0 6,0 0 2,-6 0 1,6 0 6,0 0-6,-6 0 3,14 0-8,-14 0 2,6 0-5,0 0 4,-5 0-37,5 0-3,-8 0 34,8 0 0,2 0-11,7 0 1,1 0-21,-1 0 42,-7 0 1,6 0-23,-4 0 25,-4 0 47,7 0 12,-5 0-10,8 0 10,7 0-60,-5 0 7,13 0-15,-6 0 1,0 0 15,-4 0 0,-9 0-31,-2 0 0,-6 0 30,6 0 1,-6 0 11,6 0-32,-8 0 2,19 0 3,-3 0 0,7 0 0,-4 0 0,-9 0-5,-2 0 10,0 0-1,-2 0 0,-1 0-23,-2 0 21,2 0 0,9 0-1,0 0 1,-7 0 26,1 0-11,0 0 0,11 0-17,1 0 1,-7 0 0,-5 0 1,0 0-4,6 0 8,-9 0-1,7 0 0,-6 0-13,8 0 1,-1 0 6,1 0 0,-1 0-1,1 0 0,1 0 0,5 0 0,-5 0 0,5 0 0,-5 0 6,-1 0 1,-1 0 1,1 0 0,1 0-6,5 0 1,-5 0 1,5 0 0,-5 0-6,-1 0 6,-1 0 3,1 0 0,5 0 1,1 0 0,-1 0-6,-5 0 0,5 0 0,0 0 0,1 0 24,-7 0-22,9 0 0,-7 0 0,12 0 36,-8 0 0,7 0-30,-7 0 0,8 0 23,-2 0-20,4 0-14,2 0 1,-2 0 2,-4 0 1,4 0-2,-4 0 0,-2 0-2,2 0 0,-5 0 4,5 0 1,-6 0-5,6 0 0,-2 0 1,3 0 1,2 0-4,-2 0 0,3 0-20,1 0 1,7 0 26,0 0 1,-1 0-1,-5 0 1,2 0 8,4 0 1,-4 0 1,3 0 0,-3 0-4,-2 0 0,2 0 2,3 0 0,-3 0 11,4 0-12,3 0-8,-7 0 1,6 0 3,-9 0 1,7 0-7,0 0 0,-1 0-2,-5 0 1,2 0 2,4 0 0,-3 0-2,9 0 0,-7 0 25,7 0 0,-3 0-21,3 0 0,1 0 88,-7 0-571,-1 0 492,-5 0 1,6 0 4,0 0 1,5 0-12,-5 0 0,5 0 1,-5 0 0,5 0 2,-5 0 1,1 0-1,-1 0 1,-4 0-9,3 0 1,-3 0-4,-2 0 1,6 0-16,-1 0 1,1 0 21,-6 0 0,0 0-15,0 0 13,7 0 249,-5 0 0,6 0-244,-9 0 1,1 0-8,0 0 0,6 0 0,-1 0 1,1 0-3,-6 0 1,6 0 0,-1 0 0,1 0-4,-6 0 0,0 0 6,0 0 1,-1 0 1,1 0 0,-6 0-4,1 0 0,-3 0-1,2 0 1,4 0 1,-4 0 1,6 0-1,5 0 1,-3 0-2,4 0 0,-2 0 0,1 0 0,-3 0-2,4 0 0,-5 0 3,-1 0 0,6 0-3,0 0 1,-1 0 5,-5 0 1,0 0 1,0 0 0,6 0 16,-1 0 1,1 0 4,-6 0 0,3 0-29,-3 0 1,10 0 9,-10 0 0,3 0-27,-3 0 27,8 0-37,-6 0 0,11 0-3,-7 0 0,5 0 30,-5 0 1,-1 0-6,-5 0 1,0 0 14,0 0 0,6 0 5,-1 0 0,-3 0 7,-2 0 0,-2 0 7,13 0 1,-7 0-18,2 0 1,-3 0-9,3 0 1,-4 0-1,3 0 0,-3 0 5,-2 0 1,2 0-6,4 0 0,-5 0-7,5 0 1,2 0-4,-3 0 1,1 0 10,-6 0 1,0 0 4,0 0 0,-1 0 45,1 0-50,-7 0 1,4 0 1,-4 0 10,7 0-10,-1 0 6,1 0 0,-4 0 1,4 0 1,-10 0-13,10 0 1,-4 0-3,4 0 1,-6 0 7,1 0 0,-3 0-3,2 0 0,2 0-10,-8 0 0,8 0 10,-2 0 1,-1 0-6,1 0 0,0 0 0,6 0 1,-6 0 0,0 0 1,-2 0-1,2 0 1,4 0-2,-4 0 1,-2 0-2,3 0 1,-7 0 2,6 0 0,-6 0-1,6 0 1,-5 0 0,5 0 0,-6 0 0,6 0 0,-5 0 0,5 0 0,-2 0 0,2 0 0,2 0 0,-7 0 0,5 0 0,-6 0 0,6 0-1,-5 0 1,7 0-1,-2 0 1,-2 0 0,2 0 0,0 0 0,6 0 0,0 0 0,0 0 0,-6 0-6,0 0 1,-2 0-1,2 0 1,4 0-4,-4 0 0,-1 0-2,1 0 1,-2 0 1,2 0 0,4 0-2,-4 0 0,-2 0 9,2 0 1,0 0-6,6 0 0,-6 0 14,1 0 1,-3 0-8,2 0 1,4 0 2,-4 0 0,-2 0 4,2 0 1,-5 0 1,5 0 0,-6 0 1,6 0 1,-5 0 0,5 0 1,-6 0-10,6 0 0,-6 0 2,7 0 1,-7 0 13,6 0-11,-8 0-3,12 0-464,-5 0 467,-1 0 0,4 0 15,-8 0 0,6 0 2,-5 0 1,1 0-4,-2 0-46,-3 0 37,13 0 0,-12 0 3,8 0 1,-7 0 1,1 0 0,-3 0-60,-3 0 324,8 0 0,6 0-289,4 0 0,-4 0 3,-13 0-1,0 0 1,11 0 3,0 0 1,0 0 0,-6 0-3,1 0 1,-1 0 2,-5 0 1,-1 0 0,1 0 0,-1 0 0,1 0 0,-1 0 23,9 0 1,1 0-4,8 0 0,-8 0 27,-4 0-2,-11 0-31,4 0 4,-6 0-44,0 0 0,5 0-51,-3 0-16,-4 0 81,8 0 1,-6 0-29,7 0 18,-7 0-10,6 0 91,-6 0-43,7 0 12,1 0-12,-1 0 9,1 0-20,0 0-3,-1 0-51,1 0 52,-8 0-66,-2 0 57,0 0-7,-6 0 12,6 0 2,-8 0-8,0 0 4,1 0 10,-1 0 8,0 0 14,1 0-26,-9 0 60,-1 0-7,0 0 106,-6 0-154,13 0 1,-13 0-144,6 0 205,-1 0 34,-5 0-82,14 0-19,-15 0-111,7 0 122,0 0-58,-6 0 65,13 0-40,-13 0 272,6 0-273,-1 0-79,-5 0 47,14 0 51,-14 0-36,5 0 4,1 0 91,-6 0-104,13 0 72,-13 0-61,6 0 8,0 0-108,-7 0 19,15 0-211,-14 0 166,5 0 0,-7 0 0</inkml:trace>
  <inkml:trace contextRef="#ctx0" brushRef="#br0" timeOffset="148045">19847 163 19794,'0'27'-75,"0"-2"114,0 0 32,0-6-40,0 6-25,0-7 16,0 7 8,0 2-8,0 7-13,0 1-53,0-1 61,0 1-3,0 0-2,0-1-31,0 1 23,0-8 0,0 5-9,0-13 1,0 14-7,0-6 13,0 8-10,0-1 6,0 1 2,0-1 0,0 1 0,0 0-37,0-1 15,0 1 1,0-1-15,0 1 23,0-8 23,0 5-27,0-12 19,0 12 3,0-12 6,0 12-1,0-13-2,0 14 37,0-6-41,0 8 80,0-1-69,0 1 7,0-8 0,0 5-18,0-5-4,0 8-7,0-8 43,0-2-27,0 0 4,0-6-3,0 6 25,0-8-25,0 0 3,0 8-12,0 2-6,0 8-34,0 0 43,0-9-11,0 7 3,0-6-5,0 0 64,0 6 7,0-14 39,0 13-78,0-12-34,0 12 44,0-5-74,0 8 2,0-1-156,0 1 178,0 0-29,0-1 134,0-7-119,0 6 83,0-6-63,0 7 20,0 1 1,0-1 1,0 1 7,0-8-41,0 6-10,0-7 31,0 9-5,0 0 43,0-1-40,0 1 42,0-1-20,0 1 43,0 0-35,0-1 6,0 1-52,0-8 41,0 5-25,0-13 18,0 6-43,0 0 33,0 2-20,0 8 44,0 0 2,0-1-22,0 1 4,0-8-23,0-2 24,0-8-94,0 0 84,0-7-18,0 5 11,0-5-4,0 7 6,0 8 6,0-6 0,0 14-2,0-14-56,0 6 48,0-8-98,0 1 99,0-1-3,0 0 18,0 1 1,0 7 17,0-14-36,0 12 6,0-13 13,0 7 37,0 0-40,0 1-5,0-1 21,0 0 0,0 0 43,0 1-52,0-1-18,0 0 24,0 1-47,0-1 16,0 0-9,0 1 8,0-1-8,0 0-37,0 0 45,0 1 16,0-1-19,0 0 107,0 1-72,0-9 6,0 7-20,0-15 14,0 15-44,0-14 36,0 5-76,0 1 66,0-6-18,0 13-3,0-5 4,0 0-8,0 5-2,0-5 34,0-1-6,0-1-13,0 0 20,0-6-13,0 13 3,0-13 6,0 13-3,0-13-56,0 6 47,0-1 77,0-5-47,0 14-15,0-14 7,0 13-22,0-13 23,0 13-36,0-5 27,0 0-27,0 5 13,0-13-6,0 6 12,0-1-2,0-5-25,0 14 23,0-15 1,0 15 1,0-7 2,0 9-1,0-9 2,0-1-38,0 0 31,0-6 6,0 13 1,0-13 3,0 6-6,0-1 217,0-5-193,0 14-13,0-15-7,0 7-36,0 0 285,0-6-247,0 13-22,0-13 11,0 6 3,0-1-235,0-5 91,0-17-14,0 9-72,0-17-278,0 15 347,0 7 0,0-7 0</inkml:trace>
  <inkml:trace contextRef="#ctx0" brushRef="#br1" timeOffset="179008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  <inkml:trace contextRef="#ctx0" brushRef="#br1" timeOffset="209998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41.37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69 18844,'0'-19'90,"0"4"-67,0 15 426,0-8-372,0-2 68,0 1-51,0 1 11,0 31-98,0-9 159,0 26-131,0-5 1,0 9 0,0 6-34,0-4 0,0-4 27,0-7 0,0-7-64,0 1 0,0 0 50,0 6 1,0-1-48,0 1 1,0-1 13,0 1 1,0 7-3,0 4 0,0 4-1,0 2 0,0 0-9,0 0 0,0-6-25,0 0 0,0-2 28,0 3 42,0-5-49,0 0 73,0-5 1,0 5-65,0-8 68,0-7-37,0 14 9,0-5-7,0 16-5,0 0 0,0-8-7,0-3 1,0-11 3,0-1 10,0-8-8,0 12-22,0 1 17,0 3 0,0-2-15,0-3 14,0-13-37,0 14 32,0 2 16,0 1-13,0 14 1,0-13 9,0 3-5,0-11 2,0 11 0,0-11-98,0 11 88,0-11-16,0 12 6,0-13 67,0 15-48,0-16 6,0-2 23,0-1 12,0 3-17,0 0-14,0 14 1,0-13-23,0 13 18,0-12 0,0 3-84,0-3 73,0-12-3,0 14-4,0-19 6,0 13 77,0-16-74,0 7 57,0-7-44,0 16 5,0 2-4,0 8-4,0 7 11,0-5-53,0 5 26,0-15 1,0 5 32,0-12-22,0-3 50,0-2-46,0-5 39,0 7-62,0 0-5,0 1 17,0-1-2,0 0 0,0 1 6,0-9-7,0 7 5,0-7 4,0 8-44,0 1 1,0-1 42,0 0-11,0 1 74,0-1-73,0-7 37,0-3-31,0 1 52,0-6-116,0 13 0,0-5 40,0 15 19,0-6-2,0-2-18,0-1 43,0-14-15,0 13 10,0-13 33,0 6 14,0-1 24,0-5-62,0 14 61,0-15-77,0 7-82,0 0 74,0-6-14,0 13-15,0-13 46,0 6 32,0-1 47,0-5-76,0 14-49,0-14-561,0 5 0,0-7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46.5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19813,'0'20'368,"0"3"-233,0-6-225,0 2 58,0 14-21,0 1 0,0 3 32,0 3 0,0-9-19,0-2 1,0 0-8,0 5 1,0 1 36,0-1 0,0 1-111,0 0 0,0 1 99,0 4 1,0-3 15,0 3 0,0 3 18,0-3 1,0 2 1,0-1 0,0-5-2,0 4 1,0-3 9,0-3 1,0 1 67,0 0 1,0-1-59,0 1 28,0-1 1,0 7-6,0-1-7,0 0 1,0 1-42,0-1 0,0 1-2,0-7 1,0 1 14,0-1 1,0 3 13,0 3 14,0-3 0,0 11-5,0-8-22,0 0 0,0 1 1,0-1 0,0-5-24,0-7 31,0-6 2,0 10 12,0-5-7,0 15-109,0 3 0,0 5 92,0-4-62,0-4 45,0 0 0,0-5-19,0 3-19,0-11 0,0 4-39,0-5 74,0-3-2,0 16 24,0-12-31,0 13-110,0-8 106,0 9 0,0-7-39,0 5 36,0-13 0,0 5 17,0-4 4,0-4-10,0 8-183,0 1 156,0 3 68,0 5-68,0-15 71,0 5-54,0-5 0,0 8 11,0 0 14,0-1 46,0 1-46,0-1-18,0 1 7,0-8-64,0 5 34,0-12-6,0 12 57,0-20-3,0 11 66,0-13-89,0 14 28,0-4-11,0 5-8,0-8-14,0 0 0,0-7-28,0 5-12,0-13 203,0 6-151,0 0 113,0-7-71,0 15-16,0-14-8,0 13-59,0-13 64,0 13-133,0-13 111,0 14-18,0-14-243,0 5 1,0-22-1,0-4 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48.8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35 18415,'0'-19'377,"0"3"948,0 16-1243,0 23-83,0-9 35,0 34 1,0-19-9,0 11 1,0-3-1,0-3 1,0 1-49,0-1 1,0 7-4,0-1 1,0 2-10,0-1 0,0-5 24,0 5 1,0-5-24,0-1 59,0-1 1,0 7-30,0-1 1,0 0 25,0-5 0,0 1-23,0 5 1,0-3 22,0 8 1,0-5-20,0 5 1,0-6-1,0 6 0,0-2-53,0 2 1,0 3 52,0-9 0,0 6-27,0-6 17,0 1 1,0-1-5,0 0-3,0-7 32,0 7-18,0-3 1,0 7 1,0-4 0,0-9 5,0-2-3,0-8-66,0 20 58,0-5-11,0 16 1,0-2 3,0-4-119,0-11 87,0 5-12,0-11-13,0 13-4,0-7 66,0-1-40,0 1 104,0-1-76,0 9 1,0-7 24,0 4-30,0-11 0,0 4-22,0-4-21,0-4 0,0 7 50,0-3 1,0-2-65,0 2 24,0-8 97,0 12-97,0 1 146,0 3-73,0 5 13,0 0-13,0-5-7,0 5 149,0 0-137,0-5-28,0 5 0,0-7 30,0-1-161,0-7 174,0 6-5,0-6 50,0 7-86,0 1 142,0-8-108,0-2 2,0-8 27,0 8-7,0-6 9,0 6 1,0-7-58,0-1 30,0-7-46,0 5 52,0-13-341,0 6 274,0-1 72,0-5-53,0 14 36,0-15 401,0 7-408,0 0 41,0-6-58,0 13 60,0-5-23,0 7-29,0-7-10,0 5-52,0-13-309,0 6-237,0-24 288,0 5 307,0-22 0,0 6 0,0-7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8A9A7-2F8A-8542-A5B3-1DCBE9DCB46D}" type="datetimeFigureOut">
              <a:rPr lang="en-US" smtClean="0"/>
              <a:t>2/18/19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345F-47DA-8D41-A25D-7C1673F27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5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29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5508-BB0A-464D-ADEF-3A0075ABE227}" type="datetime1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59A3-DF54-4C46-A244-9A1C3258A5D5}" type="datetime1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1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3A13-4A4C-C245-A282-B82029FF14A9}" type="datetime1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1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BABF-E9B9-0B48-88BB-0E26979FE3C3}" type="datetime1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6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0DC-4CC6-E74B-ADE9-A3A724E54A70}" type="datetime1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2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4E7-51A4-4043-B144-32E78EB53B2F}" type="datetime1">
              <a:rPr lang="en-US" smtClean="0"/>
              <a:t>2/18/19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53EF-D8E3-0440-8139-36EEB92428E3}" type="datetime1">
              <a:rPr lang="en-US" smtClean="0"/>
              <a:t>2/18/19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3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7A2-9965-7C42-98E1-8D5C145B4EDB}" type="datetime1">
              <a:rPr lang="en-US" smtClean="0"/>
              <a:t>2/18/19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1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7D39-643B-3A4B-8B1B-C9B22069A6E3}" type="datetime1">
              <a:rPr lang="en-US" smtClean="0"/>
              <a:t>2/18/19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1225-698E-4144-BE2D-C0FAD87E1DE5}" type="datetime1">
              <a:rPr lang="en-US" smtClean="0"/>
              <a:t>2/18/19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4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CE43-A1E8-1340-A845-87D6176A44FB}" type="datetime1">
              <a:rPr lang="en-US" smtClean="0"/>
              <a:t>2/18/19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3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0DAD-0F0E-1C48-9551-E0290ADDD356}" type="datetime1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20" Type="http://schemas.openxmlformats.org/officeDocument/2006/relationships/customXml" Target="../ink/ink57.xml"/><Relationship Id="rId21" Type="http://schemas.openxmlformats.org/officeDocument/2006/relationships/image" Target="../media/image38.png"/><Relationship Id="rId22" Type="http://schemas.openxmlformats.org/officeDocument/2006/relationships/customXml" Target="../ink/ink58.xml"/><Relationship Id="rId23" Type="http://schemas.openxmlformats.org/officeDocument/2006/relationships/image" Target="../media/image39.png"/><Relationship Id="rId24" Type="http://schemas.openxmlformats.org/officeDocument/2006/relationships/customXml" Target="../ink/ink59.xml"/><Relationship Id="rId25" Type="http://schemas.openxmlformats.org/officeDocument/2006/relationships/image" Target="../media/image40.png"/><Relationship Id="rId26" Type="http://schemas.openxmlformats.org/officeDocument/2006/relationships/customXml" Target="../ink/ink60.xml"/><Relationship Id="rId27" Type="http://schemas.openxmlformats.org/officeDocument/2006/relationships/image" Target="../media/image41.png"/><Relationship Id="rId28" Type="http://schemas.openxmlformats.org/officeDocument/2006/relationships/customXml" Target="../ink/ink61.xml"/><Relationship Id="rId29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48.xml"/><Relationship Id="rId3" Type="http://schemas.openxmlformats.org/officeDocument/2006/relationships/image" Target="../media/image28.png"/><Relationship Id="rId4" Type="http://schemas.openxmlformats.org/officeDocument/2006/relationships/customXml" Target="../ink/ink49.xml"/><Relationship Id="rId5" Type="http://schemas.openxmlformats.org/officeDocument/2006/relationships/image" Target="../media/image29.png"/><Relationship Id="rId30" Type="http://schemas.openxmlformats.org/officeDocument/2006/relationships/customXml" Target="../ink/ink62.xml"/><Relationship Id="rId31" Type="http://schemas.openxmlformats.org/officeDocument/2006/relationships/image" Target="../media/image43.png"/><Relationship Id="rId32" Type="http://schemas.openxmlformats.org/officeDocument/2006/relationships/customXml" Target="../ink/ink63.xml"/><Relationship Id="rId9" Type="http://schemas.openxmlformats.org/officeDocument/2006/relationships/image" Target="../media/image31.png"/><Relationship Id="rId6" Type="http://schemas.openxmlformats.org/officeDocument/2006/relationships/customXml" Target="../ink/ink50.xml"/><Relationship Id="rId7" Type="http://schemas.openxmlformats.org/officeDocument/2006/relationships/image" Target="../media/image30.png"/><Relationship Id="rId8" Type="http://schemas.openxmlformats.org/officeDocument/2006/relationships/customXml" Target="../ink/ink51.xml"/><Relationship Id="rId33" Type="http://schemas.openxmlformats.org/officeDocument/2006/relationships/image" Target="../media/image45.png"/><Relationship Id="rId10" Type="http://schemas.openxmlformats.org/officeDocument/2006/relationships/customXml" Target="../ink/ink52.xml"/><Relationship Id="rId11" Type="http://schemas.openxmlformats.org/officeDocument/2006/relationships/image" Target="../media/image32.png"/><Relationship Id="rId12" Type="http://schemas.openxmlformats.org/officeDocument/2006/relationships/customXml" Target="../ink/ink53.xml"/><Relationship Id="rId13" Type="http://schemas.openxmlformats.org/officeDocument/2006/relationships/image" Target="../media/image33.png"/><Relationship Id="rId14" Type="http://schemas.openxmlformats.org/officeDocument/2006/relationships/customXml" Target="../ink/ink54.xml"/><Relationship Id="rId15" Type="http://schemas.openxmlformats.org/officeDocument/2006/relationships/image" Target="../media/image34.png"/><Relationship Id="rId16" Type="http://schemas.openxmlformats.org/officeDocument/2006/relationships/customXml" Target="../ink/ink55.xml"/><Relationship Id="rId17" Type="http://schemas.openxmlformats.org/officeDocument/2006/relationships/image" Target="../media/image35.png"/><Relationship Id="rId18" Type="http://schemas.openxmlformats.org/officeDocument/2006/relationships/customXml" Target="../ink/ink56.xml"/><Relationship Id="rId19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20" Type="http://schemas.openxmlformats.org/officeDocument/2006/relationships/customXml" Target="../ink/ink73.xml"/><Relationship Id="rId21" Type="http://schemas.openxmlformats.org/officeDocument/2006/relationships/image" Target="../media/image38.png"/><Relationship Id="rId22" Type="http://schemas.openxmlformats.org/officeDocument/2006/relationships/customXml" Target="../ink/ink74.xml"/><Relationship Id="rId23" Type="http://schemas.openxmlformats.org/officeDocument/2006/relationships/image" Target="../media/image39.png"/><Relationship Id="rId24" Type="http://schemas.openxmlformats.org/officeDocument/2006/relationships/customXml" Target="../ink/ink75.xml"/><Relationship Id="rId25" Type="http://schemas.openxmlformats.org/officeDocument/2006/relationships/image" Target="../media/image40.png"/><Relationship Id="rId26" Type="http://schemas.openxmlformats.org/officeDocument/2006/relationships/customXml" Target="../ink/ink76.xml"/><Relationship Id="rId27" Type="http://schemas.openxmlformats.org/officeDocument/2006/relationships/image" Target="../media/image41.png"/><Relationship Id="rId28" Type="http://schemas.openxmlformats.org/officeDocument/2006/relationships/customXml" Target="../ink/ink77.xml"/><Relationship Id="rId29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64.xml"/><Relationship Id="rId3" Type="http://schemas.openxmlformats.org/officeDocument/2006/relationships/image" Target="../media/image28.png"/><Relationship Id="rId4" Type="http://schemas.openxmlformats.org/officeDocument/2006/relationships/customXml" Target="../ink/ink65.xml"/><Relationship Id="rId5" Type="http://schemas.openxmlformats.org/officeDocument/2006/relationships/image" Target="../media/image29.png"/><Relationship Id="rId30" Type="http://schemas.openxmlformats.org/officeDocument/2006/relationships/customXml" Target="../ink/ink78.xml"/><Relationship Id="rId31" Type="http://schemas.openxmlformats.org/officeDocument/2006/relationships/image" Target="../media/image43.png"/><Relationship Id="rId32" Type="http://schemas.openxmlformats.org/officeDocument/2006/relationships/customXml" Target="../ink/ink79.xml"/><Relationship Id="rId9" Type="http://schemas.openxmlformats.org/officeDocument/2006/relationships/image" Target="../media/image31.png"/><Relationship Id="rId6" Type="http://schemas.openxmlformats.org/officeDocument/2006/relationships/customXml" Target="../ink/ink66.xml"/><Relationship Id="rId7" Type="http://schemas.openxmlformats.org/officeDocument/2006/relationships/image" Target="../media/image30.png"/><Relationship Id="rId8" Type="http://schemas.openxmlformats.org/officeDocument/2006/relationships/customXml" Target="../ink/ink67.xml"/><Relationship Id="rId33" Type="http://schemas.openxmlformats.org/officeDocument/2006/relationships/image" Target="../media/image44.png"/><Relationship Id="rId10" Type="http://schemas.openxmlformats.org/officeDocument/2006/relationships/customXml" Target="../ink/ink68.xml"/><Relationship Id="rId11" Type="http://schemas.openxmlformats.org/officeDocument/2006/relationships/image" Target="../media/image32.png"/><Relationship Id="rId12" Type="http://schemas.openxmlformats.org/officeDocument/2006/relationships/customXml" Target="../ink/ink69.xml"/><Relationship Id="rId13" Type="http://schemas.openxmlformats.org/officeDocument/2006/relationships/image" Target="../media/image33.png"/><Relationship Id="rId14" Type="http://schemas.openxmlformats.org/officeDocument/2006/relationships/customXml" Target="../ink/ink70.xml"/><Relationship Id="rId15" Type="http://schemas.openxmlformats.org/officeDocument/2006/relationships/image" Target="../media/image34.png"/><Relationship Id="rId16" Type="http://schemas.openxmlformats.org/officeDocument/2006/relationships/customXml" Target="../ink/ink71.xml"/><Relationship Id="rId17" Type="http://schemas.openxmlformats.org/officeDocument/2006/relationships/image" Target="../media/image35.png"/><Relationship Id="rId18" Type="http://schemas.openxmlformats.org/officeDocument/2006/relationships/customXml" Target="../ink/ink72.xml"/><Relationship Id="rId19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20" Type="http://schemas.openxmlformats.org/officeDocument/2006/relationships/customXml" Target="../ink/ink89.xml"/><Relationship Id="rId21" Type="http://schemas.openxmlformats.org/officeDocument/2006/relationships/image" Target="../media/image38.png"/><Relationship Id="rId22" Type="http://schemas.openxmlformats.org/officeDocument/2006/relationships/customXml" Target="../ink/ink90.xml"/><Relationship Id="rId23" Type="http://schemas.openxmlformats.org/officeDocument/2006/relationships/image" Target="../media/image39.png"/><Relationship Id="rId24" Type="http://schemas.openxmlformats.org/officeDocument/2006/relationships/customXml" Target="../ink/ink91.xml"/><Relationship Id="rId25" Type="http://schemas.openxmlformats.org/officeDocument/2006/relationships/image" Target="../media/image40.png"/><Relationship Id="rId26" Type="http://schemas.openxmlformats.org/officeDocument/2006/relationships/customXml" Target="../ink/ink92.xml"/><Relationship Id="rId27" Type="http://schemas.openxmlformats.org/officeDocument/2006/relationships/image" Target="../media/image41.png"/><Relationship Id="rId28" Type="http://schemas.openxmlformats.org/officeDocument/2006/relationships/customXml" Target="../ink/ink93.xml"/><Relationship Id="rId29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80.xml"/><Relationship Id="rId3" Type="http://schemas.openxmlformats.org/officeDocument/2006/relationships/image" Target="../media/image28.png"/><Relationship Id="rId4" Type="http://schemas.openxmlformats.org/officeDocument/2006/relationships/customXml" Target="../ink/ink81.xml"/><Relationship Id="rId5" Type="http://schemas.openxmlformats.org/officeDocument/2006/relationships/image" Target="../media/image29.png"/><Relationship Id="rId30" Type="http://schemas.openxmlformats.org/officeDocument/2006/relationships/customXml" Target="../ink/ink94.xml"/><Relationship Id="rId31" Type="http://schemas.openxmlformats.org/officeDocument/2006/relationships/image" Target="../media/image43.png"/><Relationship Id="rId32" Type="http://schemas.openxmlformats.org/officeDocument/2006/relationships/customXml" Target="../ink/ink95.xml"/><Relationship Id="rId9" Type="http://schemas.openxmlformats.org/officeDocument/2006/relationships/image" Target="../media/image31.png"/><Relationship Id="rId6" Type="http://schemas.openxmlformats.org/officeDocument/2006/relationships/customXml" Target="../ink/ink82.xml"/><Relationship Id="rId7" Type="http://schemas.openxmlformats.org/officeDocument/2006/relationships/image" Target="../media/image30.png"/><Relationship Id="rId8" Type="http://schemas.openxmlformats.org/officeDocument/2006/relationships/customXml" Target="../ink/ink83.xml"/><Relationship Id="rId33" Type="http://schemas.openxmlformats.org/officeDocument/2006/relationships/image" Target="../media/image44.png"/><Relationship Id="rId10" Type="http://schemas.openxmlformats.org/officeDocument/2006/relationships/customXml" Target="../ink/ink84.xml"/><Relationship Id="rId11" Type="http://schemas.openxmlformats.org/officeDocument/2006/relationships/image" Target="../media/image32.png"/><Relationship Id="rId12" Type="http://schemas.openxmlformats.org/officeDocument/2006/relationships/customXml" Target="../ink/ink85.xml"/><Relationship Id="rId13" Type="http://schemas.openxmlformats.org/officeDocument/2006/relationships/image" Target="../media/image33.png"/><Relationship Id="rId14" Type="http://schemas.openxmlformats.org/officeDocument/2006/relationships/customXml" Target="../ink/ink86.xml"/><Relationship Id="rId15" Type="http://schemas.openxmlformats.org/officeDocument/2006/relationships/image" Target="../media/image34.png"/><Relationship Id="rId16" Type="http://schemas.openxmlformats.org/officeDocument/2006/relationships/customXml" Target="../ink/ink87.xml"/><Relationship Id="rId17" Type="http://schemas.openxmlformats.org/officeDocument/2006/relationships/image" Target="../media/image35.png"/><Relationship Id="rId18" Type="http://schemas.openxmlformats.org/officeDocument/2006/relationships/customXml" Target="../ink/ink88.xml"/><Relationship Id="rId19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20" Type="http://schemas.openxmlformats.org/officeDocument/2006/relationships/customXml" Target="../ink/ink105.xml"/><Relationship Id="rId21" Type="http://schemas.openxmlformats.org/officeDocument/2006/relationships/image" Target="../media/image38.png"/><Relationship Id="rId22" Type="http://schemas.openxmlformats.org/officeDocument/2006/relationships/customXml" Target="../ink/ink106.xml"/><Relationship Id="rId23" Type="http://schemas.openxmlformats.org/officeDocument/2006/relationships/image" Target="../media/image39.png"/><Relationship Id="rId24" Type="http://schemas.openxmlformats.org/officeDocument/2006/relationships/customXml" Target="../ink/ink107.xml"/><Relationship Id="rId25" Type="http://schemas.openxmlformats.org/officeDocument/2006/relationships/image" Target="../media/image40.png"/><Relationship Id="rId26" Type="http://schemas.openxmlformats.org/officeDocument/2006/relationships/customXml" Target="../ink/ink108.xml"/><Relationship Id="rId27" Type="http://schemas.openxmlformats.org/officeDocument/2006/relationships/image" Target="../media/image41.png"/><Relationship Id="rId28" Type="http://schemas.openxmlformats.org/officeDocument/2006/relationships/customXml" Target="../ink/ink109.xml"/><Relationship Id="rId29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96.xml"/><Relationship Id="rId3" Type="http://schemas.openxmlformats.org/officeDocument/2006/relationships/image" Target="../media/image28.png"/><Relationship Id="rId4" Type="http://schemas.openxmlformats.org/officeDocument/2006/relationships/customXml" Target="../ink/ink97.xml"/><Relationship Id="rId5" Type="http://schemas.openxmlformats.org/officeDocument/2006/relationships/image" Target="../media/image29.png"/><Relationship Id="rId30" Type="http://schemas.openxmlformats.org/officeDocument/2006/relationships/customXml" Target="../ink/ink110.xml"/><Relationship Id="rId31" Type="http://schemas.openxmlformats.org/officeDocument/2006/relationships/image" Target="../media/image43.png"/><Relationship Id="rId32" Type="http://schemas.openxmlformats.org/officeDocument/2006/relationships/customXml" Target="../ink/ink111.xml"/><Relationship Id="rId9" Type="http://schemas.openxmlformats.org/officeDocument/2006/relationships/image" Target="../media/image31.png"/><Relationship Id="rId6" Type="http://schemas.openxmlformats.org/officeDocument/2006/relationships/customXml" Target="../ink/ink98.xml"/><Relationship Id="rId7" Type="http://schemas.openxmlformats.org/officeDocument/2006/relationships/image" Target="../media/image30.png"/><Relationship Id="rId8" Type="http://schemas.openxmlformats.org/officeDocument/2006/relationships/customXml" Target="../ink/ink99.xml"/><Relationship Id="rId33" Type="http://schemas.openxmlformats.org/officeDocument/2006/relationships/image" Target="../media/image44.png"/><Relationship Id="rId10" Type="http://schemas.openxmlformats.org/officeDocument/2006/relationships/customXml" Target="../ink/ink100.xml"/><Relationship Id="rId11" Type="http://schemas.openxmlformats.org/officeDocument/2006/relationships/image" Target="../media/image32.png"/><Relationship Id="rId12" Type="http://schemas.openxmlformats.org/officeDocument/2006/relationships/customXml" Target="../ink/ink101.xml"/><Relationship Id="rId13" Type="http://schemas.openxmlformats.org/officeDocument/2006/relationships/image" Target="../media/image33.png"/><Relationship Id="rId14" Type="http://schemas.openxmlformats.org/officeDocument/2006/relationships/customXml" Target="../ink/ink102.xml"/><Relationship Id="rId15" Type="http://schemas.openxmlformats.org/officeDocument/2006/relationships/image" Target="../media/image34.png"/><Relationship Id="rId16" Type="http://schemas.openxmlformats.org/officeDocument/2006/relationships/customXml" Target="../ink/ink103.xml"/><Relationship Id="rId17" Type="http://schemas.openxmlformats.org/officeDocument/2006/relationships/image" Target="../media/image35.png"/><Relationship Id="rId18" Type="http://schemas.openxmlformats.org/officeDocument/2006/relationships/customXml" Target="../ink/ink104.xml"/><Relationship Id="rId19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20" Type="http://schemas.openxmlformats.org/officeDocument/2006/relationships/customXml" Target="../ink/ink121.xml"/><Relationship Id="rId21" Type="http://schemas.openxmlformats.org/officeDocument/2006/relationships/image" Target="../media/image38.png"/><Relationship Id="rId22" Type="http://schemas.openxmlformats.org/officeDocument/2006/relationships/customXml" Target="../ink/ink122.xml"/><Relationship Id="rId23" Type="http://schemas.openxmlformats.org/officeDocument/2006/relationships/image" Target="../media/image39.png"/><Relationship Id="rId24" Type="http://schemas.openxmlformats.org/officeDocument/2006/relationships/customXml" Target="../ink/ink123.xml"/><Relationship Id="rId25" Type="http://schemas.openxmlformats.org/officeDocument/2006/relationships/image" Target="../media/image40.png"/><Relationship Id="rId26" Type="http://schemas.openxmlformats.org/officeDocument/2006/relationships/customXml" Target="../ink/ink124.xml"/><Relationship Id="rId27" Type="http://schemas.openxmlformats.org/officeDocument/2006/relationships/image" Target="../media/image41.png"/><Relationship Id="rId28" Type="http://schemas.openxmlformats.org/officeDocument/2006/relationships/customXml" Target="../ink/ink125.xml"/><Relationship Id="rId29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12.xml"/><Relationship Id="rId3" Type="http://schemas.openxmlformats.org/officeDocument/2006/relationships/image" Target="../media/image28.png"/><Relationship Id="rId4" Type="http://schemas.openxmlformats.org/officeDocument/2006/relationships/customXml" Target="../ink/ink113.xml"/><Relationship Id="rId5" Type="http://schemas.openxmlformats.org/officeDocument/2006/relationships/image" Target="../media/image29.png"/><Relationship Id="rId30" Type="http://schemas.openxmlformats.org/officeDocument/2006/relationships/customXml" Target="../ink/ink126.xml"/><Relationship Id="rId31" Type="http://schemas.openxmlformats.org/officeDocument/2006/relationships/image" Target="../media/image43.png"/><Relationship Id="rId32" Type="http://schemas.openxmlformats.org/officeDocument/2006/relationships/customXml" Target="../ink/ink127.xml"/><Relationship Id="rId9" Type="http://schemas.openxmlformats.org/officeDocument/2006/relationships/image" Target="../media/image31.png"/><Relationship Id="rId6" Type="http://schemas.openxmlformats.org/officeDocument/2006/relationships/customXml" Target="../ink/ink114.xml"/><Relationship Id="rId7" Type="http://schemas.openxmlformats.org/officeDocument/2006/relationships/image" Target="../media/image30.png"/><Relationship Id="rId8" Type="http://schemas.openxmlformats.org/officeDocument/2006/relationships/customXml" Target="../ink/ink115.xml"/><Relationship Id="rId33" Type="http://schemas.openxmlformats.org/officeDocument/2006/relationships/image" Target="../media/image44.png"/><Relationship Id="rId10" Type="http://schemas.openxmlformats.org/officeDocument/2006/relationships/customXml" Target="../ink/ink116.xml"/><Relationship Id="rId11" Type="http://schemas.openxmlformats.org/officeDocument/2006/relationships/image" Target="../media/image32.png"/><Relationship Id="rId12" Type="http://schemas.openxmlformats.org/officeDocument/2006/relationships/customXml" Target="../ink/ink117.xml"/><Relationship Id="rId13" Type="http://schemas.openxmlformats.org/officeDocument/2006/relationships/image" Target="../media/image33.png"/><Relationship Id="rId14" Type="http://schemas.openxmlformats.org/officeDocument/2006/relationships/customXml" Target="../ink/ink118.xml"/><Relationship Id="rId15" Type="http://schemas.openxmlformats.org/officeDocument/2006/relationships/image" Target="../media/image34.png"/><Relationship Id="rId16" Type="http://schemas.openxmlformats.org/officeDocument/2006/relationships/customXml" Target="../ink/ink119.xml"/><Relationship Id="rId17" Type="http://schemas.openxmlformats.org/officeDocument/2006/relationships/image" Target="../media/image35.png"/><Relationship Id="rId18" Type="http://schemas.openxmlformats.org/officeDocument/2006/relationships/customXml" Target="../ink/ink120.xml"/><Relationship Id="rId19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.png"/><Relationship Id="rId14" Type="http://schemas.openxmlformats.org/officeDocument/2006/relationships/customXml" Target="../ink/ink134.xml"/><Relationship Id="rId15" Type="http://schemas.openxmlformats.org/officeDocument/2006/relationships/image" Target="../media/image52.png"/><Relationship Id="rId16" Type="http://schemas.openxmlformats.org/officeDocument/2006/relationships/customXml" Target="../ink/ink135.xml"/><Relationship Id="rId17" Type="http://schemas.openxmlformats.org/officeDocument/2006/relationships/image" Target="../media/image53.png"/><Relationship Id="rId18" Type="http://schemas.openxmlformats.org/officeDocument/2006/relationships/customXml" Target="../ink/ink136.xml"/><Relationship Id="rId19" Type="http://schemas.openxmlformats.org/officeDocument/2006/relationships/image" Target="../media/image54.png"/><Relationship Id="rId50" Type="http://schemas.openxmlformats.org/officeDocument/2006/relationships/image" Target="../media/image69.png"/><Relationship Id="rId51" Type="http://schemas.openxmlformats.org/officeDocument/2006/relationships/customXml" Target="../ink/ink153.xml"/><Relationship Id="rId52" Type="http://schemas.openxmlformats.org/officeDocument/2006/relationships/image" Target="../media/image70.png"/><Relationship Id="rId53" Type="http://schemas.openxmlformats.org/officeDocument/2006/relationships/customXml" Target="../ink/ink154.xml"/><Relationship Id="rId54" Type="http://schemas.openxmlformats.org/officeDocument/2006/relationships/image" Target="../media/image71.png"/><Relationship Id="rId55" Type="http://schemas.openxmlformats.org/officeDocument/2006/relationships/customXml" Target="../ink/ink155.xml"/><Relationship Id="rId56" Type="http://schemas.openxmlformats.org/officeDocument/2006/relationships/image" Target="../media/image72.png"/><Relationship Id="rId57" Type="http://schemas.openxmlformats.org/officeDocument/2006/relationships/customXml" Target="../ink/ink156.xml"/><Relationship Id="rId58" Type="http://schemas.openxmlformats.org/officeDocument/2006/relationships/image" Target="../media/image73.png"/><Relationship Id="rId40" Type="http://schemas.openxmlformats.org/officeDocument/2006/relationships/image" Target="../media/image64.png"/><Relationship Id="rId41" Type="http://schemas.openxmlformats.org/officeDocument/2006/relationships/customXml" Target="../ink/ink148.xml"/><Relationship Id="rId42" Type="http://schemas.openxmlformats.org/officeDocument/2006/relationships/image" Target="../media/image65.png"/><Relationship Id="rId43" Type="http://schemas.openxmlformats.org/officeDocument/2006/relationships/customXml" Target="../ink/ink149.xml"/><Relationship Id="rId44" Type="http://schemas.openxmlformats.org/officeDocument/2006/relationships/image" Target="../media/image66.png"/><Relationship Id="rId45" Type="http://schemas.openxmlformats.org/officeDocument/2006/relationships/customXml" Target="../ink/ink150.xml"/><Relationship Id="rId46" Type="http://schemas.openxmlformats.org/officeDocument/2006/relationships/image" Target="../media/image67.png"/><Relationship Id="rId47" Type="http://schemas.openxmlformats.org/officeDocument/2006/relationships/customXml" Target="../ink/ink151.xml"/><Relationship Id="rId48" Type="http://schemas.openxmlformats.org/officeDocument/2006/relationships/image" Target="../media/image68.png"/><Relationship Id="rId49" Type="http://schemas.openxmlformats.org/officeDocument/2006/relationships/customXml" Target="../ink/ink152.xml"/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28.xml"/><Relationship Id="rId3" Type="http://schemas.openxmlformats.org/officeDocument/2006/relationships/image" Target="../media/image46.png"/><Relationship Id="rId4" Type="http://schemas.openxmlformats.org/officeDocument/2006/relationships/customXml" Target="../ink/ink129.xml"/><Relationship Id="rId5" Type="http://schemas.openxmlformats.org/officeDocument/2006/relationships/image" Target="../media/image47.png"/><Relationship Id="rId6" Type="http://schemas.openxmlformats.org/officeDocument/2006/relationships/customXml" Target="../ink/ink130.xml"/><Relationship Id="rId7" Type="http://schemas.openxmlformats.org/officeDocument/2006/relationships/image" Target="../media/image48.png"/><Relationship Id="rId8" Type="http://schemas.openxmlformats.org/officeDocument/2006/relationships/customXml" Target="../ink/ink131.xml"/><Relationship Id="rId9" Type="http://schemas.openxmlformats.org/officeDocument/2006/relationships/image" Target="../media/image49.png"/><Relationship Id="rId30" Type="http://schemas.openxmlformats.org/officeDocument/2006/relationships/customXml" Target="../ink/ink142.xml"/><Relationship Id="rId31" Type="http://schemas.openxmlformats.org/officeDocument/2006/relationships/image" Target="../media/image60.png"/><Relationship Id="rId32" Type="http://schemas.openxmlformats.org/officeDocument/2006/relationships/customXml" Target="../ink/ink143.xml"/><Relationship Id="rId33" Type="http://schemas.openxmlformats.org/officeDocument/2006/relationships/customXml" Target="../ink/ink144.xml"/><Relationship Id="rId34" Type="http://schemas.openxmlformats.org/officeDocument/2006/relationships/image" Target="../media/image61.png"/><Relationship Id="rId35" Type="http://schemas.openxmlformats.org/officeDocument/2006/relationships/customXml" Target="../ink/ink145.xml"/><Relationship Id="rId36" Type="http://schemas.openxmlformats.org/officeDocument/2006/relationships/image" Target="../media/image62.png"/><Relationship Id="rId37" Type="http://schemas.openxmlformats.org/officeDocument/2006/relationships/customXml" Target="../ink/ink146.xml"/><Relationship Id="rId38" Type="http://schemas.openxmlformats.org/officeDocument/2006/relationships/image" Target="../media/image63.png"/><Relationship Id="rId39" Type="http://schemas.openxmlformats.org/officeDocument/2006/relationships/customXml" Target="../ink/ink147.xml"/><Relationship Id="rId20" Type="http://schemas.openxmlformats.org/officeDocument/2006/relationships/customXml" Target="../ink/ink137.xml"/><Relationship Id="rId21" Type="http://schemas.openxmlformats.org/officeDocument/2006/relationships/image" Target="../media/image55.png"/><Relationship Id="rId22" Type="http://schemas.openxmlformats.org/officeDocument/2006/relationships/customXml" Target="../ink/ink138.xml"/><Relationship Id="rId23" Type="http://schemas.openxmlformats.org/officeDocument/2006/relationships/image" Target="../media/image56.png"/><Relationship Id="rId24" Type="http://schemas.openxmlformats.org/officeDocument/2006/relationships/customXml" Target="../ink/ink139.xml"/><Relationship Id="rId25" Type="http://schemas.openxmlformats.org/officeDocument/2006/relationships/image" Target="../media/image57.png"/><Relationship Id="rId26" Type="http://schemas.openxmlformats.org/officeDocument/2006/relationships/customXml" Target="../ink/ink140.xml"/><Relationship Id="rId27" Type="http://schemas.openxmlformats.org/officeDocument/2006/relationships/image" Target="../media/image58.png"/><Relationship Id="rId28" Type="http://schemas.openxmlformats.org/officeDocument/2006/relationships/customXml" Target="../ink/ink141.xml"/><Relationship Id="rId29" Type="http://schemas.openxmlformats.org/officeDocument/2006/relationships/image" Target="../media/image59.png"/><Relationship Id="rId10" Type="http://schemas.openxmlformats.org/officeDocument/2006/relationships/customXml" Target="../ink/ink132.xml"/><Relationship Id="rId11" Type="http://schemas.openxmlformats.org/officeDocument/2006/relationships/image" Target="../media/image50.png"/><Relationship Id="rId12" Type="http://schemas.openxmlformats.org/officeDocument/2006/relationships/customXml" Target="../ink/ink133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.png"/><Relationship Id="rId14" Type="http://schemas.openxmlformats.org/officeDocument/2006/relationships/customXml" Target="../ink/ink163.xml"/><Relationship Id="rId15" Type="http://schemas.openxmlformats.org/officeDocument/2006/relationships/image" Target="../media/image52.png"/><Relationship Id="rId16" Type="http://schemas.openxmlformats.org/officeDocument/2006/relationships/customXml" Target="../ink/ink164.xml"/><Relationship Id="rId17" Type="http://schemas.openxmlformats.org/officeDocument/2006/relationships/image" Target="../media/image53.png"/><Relationship Id="rId18" Type="http://schemas.openxmlformats.org/officeDocument/2006/relationships/customXml" Target="../ink/ink165.xml"/><Relationship Id="rId19" Type="http://schemas.openxmlformats.org/officeDocument/2006/relationships/image" Target="../media/image54.png"/><Relationship Id="rId63" Type="http://schemas.openxmlformats.org/officeDocument/2006/relationships/customXml" Target="../ink/ink188.xml"/><Relationship Id="rId64" Type="http://schemas.openxmlformats.org/officeDocument/2006/relationships/image" Target="../media/image82.png"/><Relationship Id="rId50" Type="http://schemas.openxmlformats.org/officeDocument/2006/relationships/image" Target="../media/image69.png"/><Relationship Id="rId51" Type="http://schemas.openxmlformats.org/officeDocument/2006/relationships/customXml" Target="../ink/ink182.xml"/><Relationship Id="rId52" Type="http://schemas.openxmlformats.org/officeDocument/2006/relationships/image" Target="../media/image76.png"/><Relationship Id="rId53" Type="http://schemas.openxmlformats.org/officeDocument/2006/relationships/customXml" Target="../ink/ink183.xml"/><Relationship Id="rId54" Type="http://schemas.openxmlformats.org/officeDocument/2006/relationships/image" Target="../media/image77.png"/><Relationship Id="rId55" Type="http://schemas.openxmlformats.org/officeDocument/2006/relationships/customXml" Target="../ink/ink184.xml"/><Relationship Id="rId56" Type="http://schemas.openxmlformats.org/officeDocument/2006/relationships/image" Target="../media/image78.png"/><Relationship Id="rId57" Type="http://schemas.openxmlformats.org/officeDocument/2006/relationships/customXml" Target="../ink/ink185.xml"/><Relationship Id="rId58" Type="http://schemas.openxmlformats.org/officeDocument/2006/relationships/image" Target="../media/image79.png"/><Relationship Id="rId59" Type="http://schemas.openxmlformats.org/officeDocument/2006/relationships/customXml" Target="../ink/ink186.xml"/><Relationship Id="rId40" Type="http://schemas.openxmlformats.org/officeDocument/2006/relationships/image" Target="../media/image64.png"/><Relationship Id="rId41" Type="http://schemas.openxmlformats.org/officeDocument/2006/relationships/customXml" Target="../ink/ink177.xml"/><Relationship Id="rId42" Type="http://schemas.openxmlformats.org/officeDocument/2006/relationships/image" Target="../media/image65.png"/><Relationship Id="rId43" Type="http://schemas.openxmlformats.org/officeDocument/2006/relationships/customXml" Target="../ink/ink178.xml"/><Relationship Id="rId44" Type="http://schemas.openxmlformats.org/officeDocument/2006/relationships/image" Target="../media/image66.png"/><Relationship Id="rId45" Type="http://schemas.openxmlformats.org/officeDocument/2006/relationships/customXml" Target="../ink/ink179.xml"/><Relationship Id="rId46" Type="http://schemas.openxmlformats.org/officeDocument/2006/relationships/image" Target="../media/image67.png"/><Relationship Id="rId47" Type="http://schemas.openxmlformats.org/officeDocument/2006/relationships/customXml" Target="../ink/ink180.xml"/><Relationship Id="rId48" Type="http://schemas.openxmlformats.org/officeDocument/2006/relationships/image" Target="../media/image68.png"/><Relationship Id="rId49" Type="http://schemas.openxmlformats.org/officeDocument/2006/relationships/customXml" Target="../ink/ink181.xml"/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57.xml"/><Relationship Id="rId3" Type="http://schemas.openxmlformats.org/officeDocument/2006/relationships/image" Target="../media/image46.png"/><Relationship Id="rId4" Type="http://schemas.openxmlformats.org/officeDocument/2006/relationships/customXml" Target="../ink/ink158.xml"/><Relationship Id="rId5" Type="http://schemas.openxmlformats.org/officeDocument/2006/relationships/image" Target="../media/image47.png"/><Relationship Id="rId6" Type="http://schemas.openxmlformats.org/officeDocument/2006/relationships/customXml" Target="../ink/ink159.xml"/><Relationship Id="rId7" Type="http://schemas.openxmlformats.org/officeDocument/2006/relationships/image" Target="../media/image74.png"/><Relationship Id="rId8" Type="http://schemas.openxmlformats.org/officeDocument/2006/relationships/customXml" Target="../ink/ink160.xml"/><Relationship Id="rId9" Type="http://schemas.openxmlformats.org/officeDocument/2006/relationships/image" Target="../media/image49.png"/><Relationship Id="rId30" Type="http://schemas.openxmlformats.org/officeDocument/2006/relationships/customXml" Target="../ink/ink171.xml"/><Relationship Id="rId31" Type="http://schemas.openxmlformats.org/officeDocument/2006/relationships/image" Target="../media/image60.png"/><Relationship Id="rId32" Type="http://schemas.openxmlformats.org/officeDocument/2006/relationships/customXml" Target="../ink/ink172.xml"/><Relationship Id="rId33" Type="http://schemas.openxmlformats.org/officeDocument/2006/relationships/customXml" Target="../ink/ink173.xml"/><Relationship Id="rId34" Type="http://schemas.openxmlformats.org/officeDocument/2006/relationships/image" Target="../media/image61.png"/><Relationship Id="rId35" Type="http://schemas.openxmlformats.org/officeDocument/2006/relationships/customXml" Target="../ink/ink174.xml"/><Relationship Id="rId36" Type="http://schemas.openxmlformats.org/officeDocument/2006/relationships/image" Target="../media/image62.png"/><Relationship Id="rId37" Type="http://schemas.openxmlformats.org/officeDocument/2006/relationships/customXml" Target="../ink/ink175.xml"/><Relationship Id="rId38" Type="http://schemas.openxmlformats.org/officeDocument/2006/relationships/image" Target="../media/image63.png"/><Relationship Id="rId39" Type="http://schemas.openxmlformats.org/officeDocument/2006/relationships/customXml" Target="../ink/ink176.xml"/><Relationship Id="rId20" Type="http://schemas.openxmlformats.org/officeDocument/2006/relationships/customXml" Target="../ink/ink166.xml"/><Relationship Id="rId21" Type="http://schemas.openxmlformats.org/officeDocument/2006/relationships/image" Target="../media/image55.png"/><Relationship Id="rId22" Type="http://schemas.openxmlformats.org/officeDocument/2006/relationships/customXml" Target="../ink/ink167.xml"/><Relationship Id="rId23" Type="http://schemas.openxmlformats.org/officeDocument/2006/relationships/image" Target="../media/image56.png"/><Relationship Id="rId24" Type="http://schemas.openxmlformats.org/officeDocument/2006/relationships/customXml" Target="../ink/ink168.xml"/><Relationship Id="rId25" Type="http://schemas.openxmlformats.org/officeDocument/2006/relationships/image" Target="../media/image57.png"/><Relationship Id="rId26" Type="http://schemas.openxmlformats.org/officeDocument/2006/relationships/customXml" Target="../ink/ink169.xml"/><Relationship Id="rId27" Type="http://schemas.openxmlformats.org/officeDocument/2006/relationships/image" Target="../media/image58.png"/><Relationship Id="rId28" Type="http://schemas.openxmlformats.org/officeDocument/2006/relationships/customXml" Target="../ink/ink170.xml"/><Relationship Id="rId29" Type="http://schemas.openxmlformats.org/officeDocument/2006/relationships/image" Target="../media/image59.png"/><Relationship Id="rId60" Type="http://schemas.openxmlformats.org/officeDocument/2006/relationships/image" Target="../media/image80.png"/><Relationship Id="rId61" Type="http://schemas.openxmlformats.org/officeDocument/2006/relationships/customXml" Target="../ink/ink187.xml"/><Relationship Id="rId62" Type="http://schemas.openxmlformats.org/officeDocument/2006/relationships/image" Target="../media/image81.png"/><Relationship Id="rId10" Type="http://schemas.openxmlformats.org/officeDocument/2006/relationships/customXml" Target="../ink/ink161.xml"/><Relationship Id="rId11" Type="http://schemas.openxmlformats.org/officeDocument/2006/relationships/image" Target="../media/image75.png"/><Relationship Id="rId12" Type="http://schemas.openxmlformats.org/officeDocument/2006/relationships/customXml" Target="../ink/ink162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.png"/><Relationship Id="rId14" Type="http://schemas.openxmlformats.org/officeDocument/2006/relationships/customXml" Target="../ink/ink195.xml"/><Relationship Id="rId15" Type="http://schemas.openxmlformats.org/officeDocument/2006/relationships/image" Target="../media/image52.png"/><Relationship Id="rId16" Type="http://schemas.openxmlformats.org/officeDocument/2006/relationships/customXml" Target="../ink/ink196.xml"/><Relationship Id="rId17" Type="http://schemas.openxmlformats.org/officeDocument/2006/relationships/image" Target="../media/image53.png"/><Relationship Id="rId18" Type="http://schemas.openxmlformats.org/officeDocument/2006/relationships/customXml" Target="../ink/ink197.xml"/><Relationship Id="rId19" Type="http://schemas.openxmlformats.org/officeDocument/2006/relationships/image" Target="../media/image54.png"/><Relationship Id="rId63" Type="http://schemas.openxmlformats.org/officeDocument/2006/relationships/customXml" Target="../ink/ink220.xml"/><Relationship Id="rId64" Type="http://schemas.openxmlformats.org/officeDocument/2006/relationships/image" Target="../media/image85.png"/><Relationship Id="rId65" Type="http://schemas.openxmlformats.org/officeDocument/2006/relationships/customXml" Target="../ink/ink221.xml"/><Relationship Id="rId66" Type="http://schemas.openxmlformats.org/officeDocument/2006/relationships/image" Target="../media/image86.png"/><Relationship Id="rId50" Type="http://schemas.openxmlformats.org/officeDocument/2006/relationships/image" Target="../media/image69.png"/><Relationship Id="rId51" Type="http://schemas.openxmlformats.org/officeDocument/2006/relationships/customXml" Target="../ink/ink214.xml"/><Relationship Id="rId52" Type="http://schemas.openxmlformats.org/officeDocument/2006/relationships/image" Target="../media/image76.png"/><Relationship Id="rId53" Type="http://schemas.openxmlformats.org/officeDocument/2006/relationships/customXml" Target="../ink/ink215.xml"/><Relationship Id="rId54" Type="http://schemas.openxmlformats.org/officeDocument/2006/relationships/image" Target="../media/image77.png"/><Relationship Id="rId55" Type="http://schemas.openxmlformats.org/officeDocument/2006/relationships/customXml" Target="../ink/ink216.xml"/><Relationship Id="rId56" Type="http://schemas.openxmlformats.org/officeDocument/2006/relationships/image" Target="../media/image78.png"/><Relationship Id="rId57" Type="http://schemas.openxmlformats.org/officeDocument/2006/relationships/customXml" Target="../ink/ink217.xml"/><Relationship Id="rId58" Type="http://schemas.openxmlformats.org/officeDocument/2006/relationships/image" Target="../media/image79.png"/><Relationship Id="rId59" Type="http://schemas.openxmlformats.org/officeDocument/2006/relationships/customXml" Target="../ink/ink218.xml"/><Relationship Id="rId40" Type="http://schemas.openxmlformats.org/officeDocument/2006/relationships/image" Target="../media/image64.png"/><Relationship Id="rId41" Type="http://schemas.openxmlformats.org/officeDocument/2006/relationships/customXml" Target="../ink/ink209.xml"/><Relationship Id="rId42" Type="http://schemas.openxmlformats.org/officeDocument/2006/relationships/image" Target="../media/image65.png"/><Relationship Id="rId43" Type="http://schemas.openxmlformats.org/officeDocument/2006/relationships/customXml" Target="../ink/ink210.xml"/><Relationship Id="rId44" Type="http://schemas.openxmlformats.org/officeDocument/2006/relationships/image" Target="../media/image66.png"/><Relationship Id="rId45" Type="http://schemas.openxmlformats.org/officeDocument/2006/relationships/customXml" Target="../ink/ink211.xml"/><Relationship Id="rId46" Type="http://schemas.openxmlformats.org/officeDocument/2006/relationships/image" Target="../media/image67.png"/><Relationship Id="rId47" Type="http://schemas.openxmlformats.org/officeDocument/2006/relationships/customXml" Target="../ink/ink212.xml"/><Relationship Id="rId48" Type="http://schemas.openxmlformats.org/officeDocument/2006/relationships/image" Target="../media/image68.png"/><Relationship Id="rId49" Type="http://schemas.openxmlformats.org/officeDocument/2006/relationships/customXml" Target="../ink/ink213.xml"/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89.xml"/><Relationship Id="rId3" Type="http://schemas.openxmlformats.org/officeDocument/2006/relationships/image" Target="../media/image46.png"/><Relationship Id="rId4" Type="http://schemas.openxmlformats.org/officeDocument/2006/relationships/customXml" Target="../ink/ink190.xml"/><Relationship Id="rId5" Type="http://schemas.openxmlformats.org/officeDocument/2006/relationships/image" Target="../media/image47.png"/><Relationship Id="rId6" Type="http://schemas.openxmlformats.org/officeDocument/2006/relationships/customXml" Target="../ink/ink191.xml"/><Relationship Id="rId7" Type="http://schemas.openxmlformats.org/officeDocument/2006/relationships/image" Target="../media/image74.png"/><Relationship Id="rId8" Type="http://schemas.openxmlformats.org/officeDocument/2006/relationships/customXml" Target="../ink/ink192.xml"/><Relationship Id="rId9" Type="http://schemas.openxmlformats.org/officeDocument/2006/relationships/image" Target="../media/image49.png"/><Relationship Id="rId30" Type="http://schemas.openxmlformats.org/officeDocument/2006/relationships/customXml" Target="../ink/ink203.xml"/><Relationship Id="rId31" Type="http://schemas.openxmlformats.org/officeDocument/2006/relationships/image" Target="../media/image60.png"/><Relationship Id="rId32" Type="http://schemas.openxmlformats.org/officeDocument/2006/relationships/customXml" Target="../ink/ink204.xml"/><Relationship Id="rId33" Type="http://schemas.openxmlformats.org/officeDocument/2006/relationships/customXml" Target="../ink/ink205.xml"/><Relationship Id="rId34" Type="http://schemas.openxmlformats.org/officeDocument/2006/relationships/image" Target="../media/image61.png"/><Relationship Id="rId35" Type="http://schemas.openxmlformats.org/officeDocument/2006/relationships/customXml" Target="../ink/ink206.xml"/><Relationship Id="rId36" Type="http://schemas.openxmlformats.org/officeDocument/2006/relationships/image" Target="../media/image62.png"/><Relationship Id="rId37" Type="http://schemas.openxmlformats.org/officeDocument/2006/relationships/customXml" Target="../ink/ink207.xml"/><Relationship Id="rId38" Type="http://schemas.openxmlformats.org/officeDocument/2006/relationships/image" Target="../media/image63.png"/><Relationship Id="rId39" Type="http://schemas.openxmlformats.org/officeDocument/2006/relationships/customXml" Target="../ink/ink208.xml"/><Relationship Id="rId20" Type="http://schemas.openxmlformats.org/officeDocument/2006/relationships/customXml" Target="../ink/ink198.xml"/><Relationship Id="rId21" Type="http://schemas.openxmlformats.org/officeDocument/2006/relationships/image" Target="../media/image55.png"/><Relationship Id="rId22" Type="http://schemas.openxmlformats.org/officeDocument/2006/relationships/customXml" Target="../ink/ink199.xml"/><Relationship Id="rId23" Type="http://schemas.openxmlformats.org/officeDocument/2006/relationships/image" Target="../media/image56.png"/><Relationship Id="rId24" Type="http://schemas.openxmlformats.org/officeDocument/2006/relationships/customXml" Target="../ink/ink200.xml"/><Relationship Id="rId25" Type="http://schemas.openxmlformats.org/officeDocument/2006/relationships/image" Target="../media/image57.png"/><Relationship Id="rId26" Type="http://schemas.openxmlformats.org/officeDocument/2006/relationships/customXml" Target="../ink/ink201.xml"/><Relationship Id="rId27" Type="http://schemas.openxmlformats.org/officeDocument/2006/relationships/image" Target="../media/image58.png"/><Relationship Id="rId28" Type="http://schemas.openxmlformats.org/officeDocument/2006/relationships/customXml" Target="../ink/ink202.xml"/><Relationship Id="rId29" Type="http://schemas.openxmlformats.org/officeDocument/2006/relationships/image" Target="../media/image59.png"/><Relationship Id="rId60" Type="http://schemas.openxmlformats.org/officeDocument/2006/relationships/image" Target="../media/image83.png"/><Relationship Id="rId61" Type="http://schemas.openxmlformats.org/officeDocument/2006/relationships/customXml" Target="../ink/ink219.xml"/><Relationship Id="rId62" Type="http://schemas.openxmlformats.org/officeDocument/2006/relationships/image" Target="../media/image84.png"/><Relationship Id="rId10" Type="http://schemas.openxmlformats.org/officeDocument/2006/relationships/customXml" Target="../ink/ink193.xml"/><Relationship Id="rId11" Type="http://schemas.openxmlformats.org/officeDocument/2006/relationships/image" Target="../media/image75.png"/><Relationship Id="rId12" Type="http://schemas.openxmlformats.org/officeDocument/2006/relationships/customXml" Target="../ink/ink194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.png"/><Relationship Id="rId14" Type="http://schemas.openxmlformats.org/officeDocument/2006/relationships/customXml" Target="../ink/ink228.xml"/><Relationship Id="rId15" Type="http://schemas.openxmlformats.org/officeDocument/2006/relationships/image" Target="../media/image52.png"/><Relationship Id="rId16" Type="http://schemas.openxmlformats.org/officeDocument/2006/relationships/customXml" Target="../ink/ink229.xml"/><Relationship Id="rId17" Type="http://schemas.openxmlformats.org/officeDocument/2006/relationships/image" Target="../media/image53.png"/><Relationship Id="rId18" Type="http://schemas.openxmlformats.org/officeDocument/2006/relationships/customXml" Target="../ink/ink230.xml"/><Relationship Id="rId19" Type="http://schemas.openxmlformats.org/officeDocument/2006/relationships/image" Target="../media/image54.png"/><Relationship Id="rId63" Type="http://schemas.openxmlformats.org/officeDocument/2006/relationships/customXml" Target="../ink/ink253.xml"/><Relationship Id="rId64" Type="http://schemas.openxmlformats.org/officeDocument/2006/relationships/image" Target="../media/image89.png"/><Relationship Id="rId65" Type="http://schemas.openxmlformats.org/officeDocument/2006/relationships/customXml" Target="../ink/ink254.xml"/><Relationship Id="rId66" Type="http://schemas.openxmlformats.org/officeDocument/2006/relationships/image" Target="../media/image90.png"/><Relationship Id="rId50" Type="http://schemas.openxmlformats.org/officeDocument/2006/relationships/image" Target="../media/image69.png"/><Relationship Id="rId51" Type="http://schemas.openxmlformats.org/officeDocument/2006/relationships/customXml" Target="../ink/ink247.xml"/><Relationship Id="rId52" Type="http://schemas.openxmlformats.org/officeDocument/2006/relationships/image" Target="../media/image76.png"/><Relationship Id="rId53" Type="http://schemas.openxmlformats.org/officeDocument/2006/relationships/customXml" Target="../ink/ink248.xml"/><Relationship Id="rId54" Type="http://schemas.openxmlformats.org/officeDocument/2006/relationships/image" Target="../media/image77.png"/><Relationship Id="rId55" Type="http://schemas.openxmlformats.org/officeDocument/2006/relationships/customXml" Target="../ink/ink249.xml"/><Relationship Id="rId56" Type="http://schemas.openxmlformats.org/officeDocument/2006/relationships/image" Target="../media/image78.png"/><Relationship Id="rId57" Type="http://schemas.openxmlformats.org/officeDocument/2006/relationships/customXml" Target="../ink/ink250.xml"/><Relationship Id="rId58" Type="http://schemas.openxmlformats.org/officeDocument/2006/relationships/image" Target="../media/image79.png"/><Relationship Id="rId59" Type="http://schemas.openxmlformats.org/officeDocument/2006/relationships/customXml" Target="../ink/ink251.xml"/><Relationship Id="rId40" Type="http://schemas.openxmlformats.org/officeDocument/2006/relationships/image" Target="../media/image64.png"/><Relationship Id="rId41" Type="http://schemas.openxmlformats.org/officeDocument/2006/relationships/customXml" Target="../ink/ink242.xml"/><Relationship Id="rId42" Type="http://schemas.openxmlformats.org/officeDocument/2006/relationships/image" Target="../media/image65.png"/><Relationship Id="rId43" Type="http://schemas.openxmlformats.org/officeDocument/2006/relationships/customXml" Target="../ink/ink243.xml"/><Relationship Id="rId44" Type="http://schemas.openxmlformats.org/officeDocument/2006/relationships/image" Target="../media/image66.png"/><Relationship Id="rId45" Type="http://schemas.openxmlformats.org/officeDocument/2006/relationships/customXml" Target="../ink/ink244.xml"/><Relationship Id="rId46" Type="http://schemas.openxmlformats.org/officeDocument/2006/relationships/image" Target="../media/image67.png"/><Relationship Id="rId47" Type="http://schemas.openxmlformats.org/officeDocument/2006/relationships/customXml" Target="../ink/ink245.xml"/><Relationship Id="rId48" Type="http://schemas.openxmlformats.org/officeDocument/2006/relationships/image" Target="../media/image68.png"/><Relationship Id="rId49" Type="http://schemas.openxmlformats.org/officeDocument/2006/relationships/customXml" Target="../ink/ink246.xml"/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222.xml"/><Relationship Id="rId3" Type="http://schemas.openxmlformats.org/officeDocument/2006/relationships/image" Target="../media/image46.png"/><Relationship Id="rId4" Type="http://schemas.openxmlformats.org/officeDocument/2006/relationships/customXml" Target="../ink/ink223.xml"/><Relationship Id="rId5" Type="http://schemas.openxmlformats.org/officeDocument/2006/relationships/image" Target="../media/image47.png"/><Relationship Id="rId6" Type="http://schemas.openxmlformats.org/officeDocument/2006/relationships/customXml" Target="../ink/ink224.xml"/><Relationship Id="rId7" Type="http://schemas.openxmlformats.org/officeDocument/2006/relationships/image" Target="../media/image74.png"/><Relationship Id="rId8" Type="http://schemas.openxmlformats.org/officeDocument/2006/relationships/customXml" Target="../ink/ink225.xml"/><Relationship Id="rId9" Type="http://schemas.openxmlformats.org/officeDocument/2006/relationships/image" Target="../media/image49.png"/><Relationship Id="rId30" Type="http://schemas.openxmlformats.org/officeDocument/2006/relationships/customXml" Target="../ink/ink236.xml"/><Relationship Id="rId31" Type="http://schemas.openxmlformats.org/officeDocument/2006/relationships/image" Target="../media/image60.png"/><Relationship Id="rId32" Type="http://schemas.openxmlformats.org/officeDocument/2006/relationships/customXml" Target="../ink/ink237.xml"/><Relationship Id="rId33" Type="http://schemas.openxmlformats.org/officeDocument/2006/relationships/customXml" Target="../ink/ink238.xml"/><Relationship Id="rId34" Type="http://schemas.openxmlformats.org/officeDocument/2006/relationships/image" Target="../media/image61.png"/><Relationship Id="rId35" Type="http://schemas.openxmlformats.org/officeDocument/2006/relationships/customXml" Target="../ink/ink239.xml"/><Relationship Id="rId36" Type="http://schemas.openxmlformats.org/officeDocument/2006/relationships/image" Target="../media/image62.png"/><Relationship Id="rId37" Type="http://schemas.openxmlformats.org/officeDocument/2006/relationships/customXml" Target="../ink/ink240.xml"/><Relationship Id="rId38" Type="http://schemas.openxmlformats.org/officeDocument/2006/relationships/image" Target="../media/image63.png"/><Relationship Id="rId39" Type="http://schemas.openxmlformats.org/officeDocument/2006/relationships/customXml" Target="../ink/ink241.xml"/><Relationship Id="rId20" Type="http://schemas.openxmlformats.org/officeDocument/2006/relationships/customXml" Target="../ink/ink231.xml"/><Relationship Id="rId21" Type="http://schemas.openxmlformats.org/officeDocument/2006/relationships/image" Target="../media/image55.png"/><Relationship Id="rId22" Type="http://schemas.openxmlformats.org/officeDocument/2006/relationships/customXml" Target="../ink/ink232.xml"/><Relationship Id="rId23" Type="http://schemas.openxmlformats.org/officeDocument/2006/relationships/image" Target="../media/image56.png"/><Relationship Id="rId24" Type="http://schemas.openxmlformats.org/officeDocument/2006/relationships/customXml" Target="../ink/ink233.xml"/><Relationship Id="rId25" Type="http://schemas.openxmlformats.org/officeDocument/2006/relationships/image" Target="../media/image57.png"/><Relationship Id="rId26" Type="http://schemas.openxmlformats.org/officeDocument/2006/relationships/customXml" Target="../ink/ink234.xml"/><Relationship Id="rId27" Type="http://schemas.openxmlformats.org/officeDocument/2006/relationships/image" Target="../media/image58.png"/><Relationship Id="rId28" Type="http://schemas.openxmlformats.org/officeDocument/2006/relationships/customXml" Target="../ink/ink235.xml"/><Relationship Id="rId29" Type="http://schemas.openxmlformats.org/officeDocument/2006/relationships/image" Target="../media/image59.png"/><Relationship Id="rId60" Type="http://schemas.openxmlformats.org/officeDocument/2006/relationships/image" Target="../media/image87.png"/><Relationship Id="rId61" Type="http://schemas.openxmlformats.org/officeDocument/2006/relationships/customXml" Target="../ink/ink252.xml"/><Relationship Id="rId62" Type="http://schemas.openxmlformats.org/officeDocument/2006/relationships/image" Target="../media/image88.png"/><Relationship Id="rId10" Type="http://schemas.openxmlformats.org/officeDocument/2006/relationships/customXml" Target="../ink/ink226.xml"/><Relationship Id="rId11" Type="http://schemas.openxmlformats.org/officeDocument/2006/relationships/image" Target="../media/image75.png"/><Relationship Id="rId12" Type="http://schemas.openxmlformats.org/officeDocument/2006/relationships/customXml" Target="../ink/ink227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.png"/><Relationship Id="rId14" Type="http://schemas.openxmlformats.org/officeDocument/2006/relationships/customXml" Target="../ink/ink261.xml"/><Relationship Id="rId15" Type="http://schemas.openxmlformats.org/officeDocument/2006/relationships/image" Target="../media/image52.png"/><Relationship Id="rId16" Type="http://schemas.openxmlformats.org/officeDocument/2006/relationships/customXml" Target="../ink/ink262.xml"/><Relationship Id="rId17" Type="http://schemas.openxmlformats.org/officeDocument/2006/relationships/image" Target="../media/image53.png"/><Relationship Id="rId18" Type="http://schemas.openxmlformats.org/officeDocument/2006/relationships/customXml" Target="../ink/ink263.xml"/><Relationship Id="rId19" Type="http://schemas.openxmlformats.org/officeDocument/2006/relationships/image" Target="../media/image54.png"/><Relationship Id="rId63" Type="http://schemas.openxmlformats.org/officeDocument/2006/relationships/customXml" Target="../ink/ink286.xml"/><Relationship Id="rId64" Type="http://schemas.openxmlformats.org/officeDocument/2006/relationships/image" Target="../media/image89.png"/><Relationship Id="rId65" Type="http://schemas.openxmlformats.org/officeDocument/2006/relationships/customXml" Target="../ink/ink287.xml"/><Relationship Id="rId66" Type="http://schemas.openxmlformats.org/officeDocument/2006/relationships/image" Target="../media/image91.png"/><Relationship Id="rId50" Type="http://schemas.openxmlformats.org/officeDocument/2006/relationships/image" Target="../media/image69.png"/><Relationship Id="rId51" Type="http://schemas.openxmlformats.org/officeDocument/2006/relationships/customXml" Target="../ink/ink280.xml"/><Relationship Id="rId52" Type="http://schemas.openxmlformats.org/officeDocument/2006/relationships/image" Target="../media/image76.png"/><Relationship Id="rId53" Type="http://schemas.openxmlformats.org/officeDocument/2006/relationships/customXml" Target="../ink/ink281.xml"/><Relationship Id="rId54" Type="http://schemas.openxmlformats.org/officeDocument/2006/relationships/image" Target="../media/image77.png"/><Relationship Id="rId55" Type="http://schemas.openxmlformats.org/officeDocument/2006/relationships/customXml" Target="../ink/ink282.xml"/><Relationship Id="rId56" Type="http://schemas.openxmlformats.org/officeDocument/2006/relationships/image" Target="../media/image78.png"/><Relationship Id="rId57" Type="http://schemas.openxmlformats.org/officeDocument/2006/relationships/customXml" Target="../ink/ink283.xml"/><Relationship Id="rId58" Type="http://schemas.openxmlformats.org/officeDocument/2006/relationships/image" Target="../media/image79.png"/><Relationship Id="rId59" Type="http://schemas.openxmlformats.org/officeDocument/2006/relationships/customXml" Target="../ink/ink284.xml"/><Relationship Id="rId40" Type="http://schemas.openxmlformats.org/officeDocument/2006/relationships/image" Target="../media/image64.png"/><Relationship Id="rId41" Type="http://schemas.openxmlformats.org/officeDocument/2006/relationships/customXml" Target="../ink/ink275.xml"/><Relationship Id="rId42" Type="http://schemas.openxmlformats.org/officeDocument/2006/relationships/image" Target="../media/image65.png"/><Relationship Id="rId43" Type="http://schemas.openxmlformats.org/officeDocument/2006/relationships/customXml" Target="../ink/ink276.xml"/><Relationship Id="rId44" Type="http://schemas.openxmlformats.org/officeDocument/2006/relationships/image" Target="../media/image66.png"/><Relationship Id="rId45" Type="http://schemas.openxmlformats.org/officeDocument/2006/relationships/customXml" Target="../ink/ink277.xml"/><Relationship Id="rId46" Type="http://schemas.openxmlformats.org/officeDocument/2006/relationships/image" Target="../media/image67.png"/><Relationship Id="rId47" Type="http://schemas.openxmlformats.org/officeDocument/2006/relationships/customXml" Target="../ink/ink278.xml"/><Relationship Id="rId48" Type="http://schemas.openxmlformats.org/officeDocument/2006/relationships/image" Target="../media/image68.png"/><Relationship Id="rId49" Type="http://schemas.openxmlformats.org/officeDocument/2006/relationships/customXml" Target="../ink/ink279.xml"/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255.xml"/><Relationship Id="rId3" Type="http://schemas.openxmlformats.org/officeDocument/2006/relationships/image" Target="../media/image46.png"/><Relationship Id="rId4" Type="http://schemas.openxmlformats.org/officeDocument/2006/relationships/customXml" Target="../ink/ink256.xml"/><Relationship Id="rId5" Type="http://schemas.openxmlformats.org/officeDocument/2006/relationships/image" Target="../media/image47.png"/><Relationship Id="rId6" Type="http://schemas.openxmlformats.org/officeDocument/2006/relationships/customXml" Target="../ink/ink257.xml"/><Relationship Id="rId7" Type="http://schemas.openxmlformats.org/officeDocument/2006/relationships/image" Target="../media/image74.png"/><Relationship Id="rId8" Type="http://schemas.openxmlformats.org/officeDocument/2006/relationships/customXml" Target="../ink/ink258.xml"/><Relationship Id="rId9" Type="http://schemas.openxmlformats.org/officeDocument/2006/relationships/image" Target="../media/image49.png"/><Relationship Id="rId30" Type="http://schemas.openxmlformats.org/officeDocument/2006/relationships/customXml" Target="../ink/ink269.xml"/><Relationship Id="rId31" Type="http://schemas.openxmlformats.org/officeDocument/2006/relationships/image" Target="../media/image60.png"/><Relationship Id="rId32" Type="http://schemas.openxmlformats.org/officeDocument/2006/relationships/customXml" Target="../ink/ink270.xml"/><Relationship Id="rId33" Type="http://schemas.openxmlformats.org/officeDocument/2006/relationships/customXml" Target="../ink/ink271.xml"/><Relationship Id="rId34" Type="http://schemas.openxmlformats.org/officeDocument/2006/relationships/image" Target="../media/image61.png"/><Relationship Id="rId35" Type="http://schemas.openxmlformats.org/officeDocument/2006/relationships/customXml" Target="../ink/ink272.xml"/><Relationship Id="rId36" Type="http://schemas.openxmlformats.org/officeDocument/2006/relationships/image" Target="../media/image62.png"/><Relationship Id="rId37" Type="http://schemas.openxmlformats.org/officeDocument/2006/relationships/customXml" Target="../ink/ink273.xml"/><Relationship Id="rId38" Type="http://schemas.openxmlformats.org/officeDocument/2006/relationships/image" Target="../media/image63.png"/><Relationship Id="rId39" Type="http://schemas.openxmlformats.org/officeDocument/2006/relationships/customXml" Target="../ink/ink274.xml"/><Relationship Id="rId20" Type="http://schemas.openxmlformats.org/officeDocument/2006/relationships/customXml" Target="../ink/ink264.xml"/><Relationship Id="rId21" Type="http://schemas.openxmlformats.org/officeDocument/2006/relationships/image" Target="../media/image55.png"/><Relationship Id="rId22" Type="http://schemas.openxmlformats.org/officeDocument/2006/relationships/customXml" Target="../ink/ink265.xml"/><Relationship Id="rId23" Type="http://schemas.openxmlformats.org/officeDocument/2006/relationships/image" Target="../media/image56.png"/><Relationship Id="rId24" Type="http://schemas.openxmlformats.org/officeDocument/2006/relationships/customXml" Target="../ink/ink266.xml"/><Relationship Id="rId25" Type="http://schemas.openxmlformats.org/officeDocument/2006/relationships/image" Target="../media/image57.png"/><Relationship Id="rId26" Type="http://schemas.openxmlformats.org/officeDocument/2006/relationships/customXml" Target="../ink/ink267.xml"/><Relationship Id="rId27" Type="http://schemas.openxmlformats.org/officeDocument/2006/relationships/image" Target="../media/image58.png"/><Relationship Id="rId28" Type="http://schemas.openxmlformats.org/officeDocument/2006/relationships/customXml" Target="../ink/ink268.xml"/><Relationship Id="rId29" Type="http://schemas.openxmlformats.org/officeDocument/2006/relationships/image" Target="../media/image59.png"/><Relationship Id="rId60" Type="http://schemas.openxmlformats.org/officeDocument/2006/relationships/image" Target="../media/image87.png"/><Relationship Id="rId61" Type="http://schemas.openxmlformats.org/officeDocument/2006/relationships/customXml" Target="../ink/ink285.xml"/><Relationship Id="rId62" Type="http://schemas.openxmlformats.org/officeDocument/2006/relationships/image" Target="../media/image88.png"/><Relationship Id="rId10" Type="http://schemas.openxmlformats.org/officeDocument/2006/relationships/customXml" Target="../ink/ink259.xml"/><Relationship Id="rId11" Type="http://schemas.openxmlformats.org/officeDocument/2006/relationships/image" Target="../media/image75.png"/><Relationship Id="rId12" Type="http://schemas.openxmlformats.org/officeDocument/2006/relationships/customXml" Target="../ink/ink26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0" Type="http://schemas.openxmlformats.org/officeDocument/2006/relationships/customXml" Target="../ink/ink297.xml"/><Relationship Id="rId21" Type="http://schemas.openxmlformats.org/officeDocument/2006/relationships/image" Target="../media/image38.png"/><Relationship Id="rId22" Type="http://schemas.openxmlformats.org/officeDocument/2006/relationships/customXml" Target="../ink/ink298.xml"/><Relationship Id="rId23" Type="http://schemas.openxmlformats.org/officeDocument/2006/relationships/image" Target="../media/image39.png"/><Relationship Id="rId24" Type="http://schemas.openxmlformats.org/officeDocument/2006/relationships/customXml" Target="../ink/ink299.xml"/><Relationship Id="rId25" Type="http://schemas.openxmlformats.org/officeDocument/2006/relationships/image" Target="../media/image40.png"/><Relationship Id="rId26" Type="http://schemas.openxmlformats.org/officeDocument/2006/relationships/customXml" Target="../ink/ink300.xml"/><Relationship Id="rId27" Type="http://schemas.openxmlformats.org/officeDocument/2006/relationships/image" Target="../media/image41.png"/><Relationship Id="rId28" Type="http://schemas.openxmlformats.org/officeDocument/2006/relationships/customXml" Target="../ink/ink301.xml"/><Relationship Id="rId29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288.xml"/><Relationship Id="rId3" Type="http://schemas.openxmlformats.org/officeDocument/2006/relationships/image" Target="../media/image28.png"/><Relationship Id="rId4" Type="http://schemas.openxmlformats.org/officeDocument/2006/relationships/customXml" Target="../ink/ink289.xml"/><Relationship Id="rId5" Type="http://schemas.openxmlformats.org/officeDocument/2006/relationships/image" Target="../media/image29.png"/><Relationship Id="rId30" Type="http://schemas.openxmlformats.org/officeDocument/2006/relationships/customXml" Target="../ink/ink302.xml"/><Relationship Id="rId31" Type="http://schemas.openxmlformats.org/officeDocument/2006/relationships/image" Target="../media/image92.png"/><Relationship Id="rId32" Type="http://schemas.openxmlformats.org/officeDocument/2006/relationships/customXml" Target="../ink/ink303.xml"/><Relationship Id="rId9" Type="http://schemas.openxmlformats.org/officeDocument/2006/relationships/image" Target="../media/image31.png"/><Relationship Id="rId6" Type="http://schemas.openxmlformats.org/officeDocument/2006/relationships/customXml" Target="../ink/ink290.xml"/><Relationship Id="rId7" Type="http://schemas.openxmlformats.org/officeDocument/2006/relationships/image" Target="../media/image30.png"/><Relationship Id="rId8" Type="http://schemas.openxmlformats.org/officeDocument/2006/relationships/customXml" Target="../ink/ink291.xml"/><Relationship Id="rId33" Type="http://schemas.openxmlformats.org/officeDocument/2006/relationships/image" Target="../media/image44.png"/><Relationship Id="rId10" Type="http://schemas.openxmlformats.org/officeDocument/2006/relationships/customXml" Target="../ink/ink292.xml"/><Relationship Id="rId11" Type="http://schemas.openxmlformats.org/officeDocument/2006/relationships/image" Target="../media/image32.png"/><Relationship Id="rId12" Type="http://schemas.openxmlformats.org/officeDocument/2006/relationships/customXml" Target="../ink/ink293.xml"/><Relationship Id="rId13" Type="http://schemas.openxmlformats.org/officeDocument/2006/relationships/image" Target="../media/image33.png"/><Relationship Id="rId14" Type="http://schemas.openxmlformats.org/officeDocument/2006/relationships/customXml" Target="../ink/ink294.xml"/><Relationship Id="rId15" Type="http://schemas.openxmlformats.org/officeDocument/2006/relationships/image" Target="../media/image34.png"/><Relationship Id="rId16" Type="http://schemas.openxmlformats.org/officeDocument/2006/relationships/customXml" Target="../ink/ink295.xml"/><Relationship Id="rId17" Type="http://schemas.openxmlformats.org/officeDocument/2006/relationships/image" Target="../media/image35.png"/><Relationship Id="rId18" Type="http://schemas.openxmlformats.org/officeDocument/2006/relationships/customXml" Target="../ink/ink296.xml"/><Relationship Id="rId19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20" Type="http://schemas.openxmlformats.org/officeDocument/2006/relationships/customXml" Target="../ink/ink313.xml"/><Relationship Id="rId21" Type="http://schemas.openxmlformats.org/officeDocument/2006/relationships/image" Target="../media/image38.png"/><Relationship Id="rId22" Type="http://schemas.openxmlformats.org/officeDocument/2006/relationships/customXml" Target="../ink/ink314.xml"/><Relationship Id="rId23" Type="http://schemas.openxmlformats.org/officeDocument/2006/relationships/image" Target="../media/image39.png"/><Relationship Id="rId24" Type="http://schemas.openxmlformats.org/officeDocument/2006/relationships/customXml" Target="../ink/ink315.xml"/><Relationship Id="rId25" Type="http://schemas.openxmlformats.org/officeDocument/2006/relationships/image" Target="../media/image40.png"/><Relationship Id="rId26" Type="http://schemas.openxmlformats.org/officeDocument/2006/relationships/customXml" Target="../ink/ink316.xml"/><Relationship Id="rId27" Type="http://schemas.openxmlformats.org/officeDocument/2006/relationships/image" Target="../media/image41.png"/><Relationship Id="rId28" Type="http://schemas.openxmlformats.org/officeDocument/2006/relationships/customXml" Target="../ink/ink317.xml"/><Relationship Id="rId29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304.xml"/><Relationship Id="rId3" Type="http://schemas.openxmlformats.org/officeDocument/2006/relationships/image" Target="../media/image28.png"/><Relationship Id="rId4" Type="http://schemas.openxmlformats.org/officeDocument/2006/relationships/customXml" Target="../ink/ink305.xml"/><Relationship Id="rId5" Type="http://schemas.openxmlformats.org/officeDocument/2006/relationships/image" Target="../media/image29.png"/><Relationship Id="rId30" Type="http://schemas.openxmlformats.org/officeDocument/2006/relationships/customXml" Target="../ink/ink318.xml"/><Relationship Id="rId31" Type="http://schemas.openxmlformats.org/officeDocument/2006/relationships/image" Target="../media/image92.png"/><Relationship Id="rId32" Type="http://schemas.openxmlformats.org/officeDocument/2006/relationships/customXml" Target="../ink/ink319.xml"/><Relationship Id="rId9" Type="http://schemas.openxmlformats.org/officeDocument/2006/relationships/image" Target="../media/image31.png"/><Relationship Id="rId6" Type="http://schemas.openxmlformats.org/officeDocument/2006/relationships/customXml" Target="../ink/ink306.xml"/><Relationship Id="rId7" Type="http://schemas.openxmlformats.org/officeDocument/2006/relationships/image" Target="../media/image30.png"/><Relationship Id="rId8" Type="http://schemas.openxmlformats.org/officeDocument/2006/relationships/customXml" Target="../ink/ink307.xml"/><Relationship Id="rId33" Type="http://schemas.openxmlformats.org/officeDocument/2006/relationships/image" Target="../media/image44.png"/><Relationship Id="rId10" Type="http://schemas.openxmlformats.org/officeDocument/2006/relationships/customXml" Target="../ink/ink308.xml"/><Relationship Id="rId11" Type="http://schemas.openxmlformats.org/officeDocument/2006/relationships/image" Target="../media/image32.png"/><Relationship Id="rId12" Type="http://schemas.openxmlformats.org/officeDocument/2006/relationships/customXml" Target="../ink/ink309.xml"/><Relationship Id="rId13" Type="http://schemas.openxmlformats.org/officeDocument/2006/relationships/image" Target="../media/image33.png"/><Relationship Id="rId14" Type="http://schemas.openxmlformats.org/officeDocument/2006/relationships/customXml" Target="../ink/ink310.xml"/><Relationship Id="rId15" Type="http://schemas.openxmlformats.org/officeDocument/2006/relationships/image" Target="../media/image34.png"/><Relationship Id="rId16" Type="http://schemas.openxmlformats.org/officeDocument/2006/relationships/customXml" Target="../ink/ink311.xml"/><Relationship Id="rId17" Type="http://schemas.openxmlformats.org/officeDocument/2006/relationships/image" Target="../media/image35.png"/><Relationship Id="rId18" Type="http://schemas.openxmlformats.org/officeDocument/2006/relationships/customXml" Target="../ink/ink312.xml"/><Relationship Id="rId19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20" Type="http://schemas.openxmlformats.org/officeDocument/2006/relationships/customXml" Target="../ink/ink329.xml"/><Relationship Id="rId21" Type="http://schemas.openxmlformats.org/officeDocument/2006/relationships/image" Target="../media/image38.png"/><Relationship Id="rId22" Type="http://schemas.openxmlformats.org/officeDocument/2006/relationships/customXml" Target="../ink/ink330.xml"/><Relationship Id="rId23" Type="http://schemas.openxmlformats.org/officeDocument/2006/relationships/image" Target="../media/image39.png"/><Relationship Id="rId24" Type="http://schemas.openxmlformats.org/officeDocument/2006/relationships/customXml" Target="../ink/ink331.xml"/><Relationship Id="rId25" Type="http://schemas.openxmlformats.org/officeDocument/2006/relationships/image" Target="../media/image40.png"/><Relationship Id="rId26" Type="http://schemas.openxmlformats.org/officeDocument/2006/relationships/customXml" Target="../ink/ink332.xml"/><Relationship Id="rId27" Type="http://schemas.openxmlformats.org/officeDocument/2006/relationships/image" Target="../media/image41.png"/><Relationship Id="rId28" Type="http://schemas.openxmlformats.org/officeDocument/2006/relationships/customXml" Target="../ink/ink333.xml"/><Relationship Id="rId29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320.xml"/><Relationship Id="rId3" Type="http://schemas.openxmlformats.org/officeDocument/2006/relationships/image" Target="../media/image28.png"/><Relationship Id="rId4" Type="http://schemas.openxmlformats.org/officeDocument/2006/relationships/customXml" Target="../ink/ink321.xml"/><Relationship Id="rId5" Type="http://schemas.openxmlformats.org/officeDocument/2006/relationships/image" Target="../media/image29.png"/><Relationship Id="rId30" Type="http://schemas.openxmlformats.org/officeDocument/2006/relationships/customXml" Target="../ink/ink334.xml"/><Relationship Id="rId31" Type="http://schemas.openxmlformats.org/officeDocument/2006/relationships/image" Target="../media/image92.png"/><Relationship Id="rId32" Type="http://schemas.openxmlformats.org/officeDocument/2006/relationships/customXml" Target="../ink/ink335.xml"/><Relationship Id="rId9" Type="http://schemas.openxmlformats.org/officeDocument/2006/relationships/image" Target="../media/image31.png"/><Relationship Id="rId6" Type="http://schemas.openxmlformats.org/officeDocument/2006/relationships/customXml" Target="../ink/ink322.xml"/><Relationship Id="rId7" Type="http://schemas.openxmlformats.org/officeDocument/2006/relationships/image" Target="../media/image30.png"/><Relationship Id="rId8" Type="http://schemas.openxmlformats.org/officeDocument/2006/relationships/customXml" Target="../ink/ink323.xml"/><Relationship Id="rId33" Type="http://schemas.openxmlformats.org/officeDocument/2006/relationships/image" Target="../media/image44.png"/><Relationship Id="rId10" Type="http://schemas.openxmlformats.org/officeDocument/2006/relationships/customXml" Target="../ink/ink324.xml"/><Relationship Id="rId11" Type="http://schemas.openxmlformats.org/officeDocument/2006/relationships/image" Target="../media/image32.png"/><Relationship Id="rId12" Type="http://schemas.openxmlformats.org/officeDocument/2006/relationships/customXml" Target="../ink/ink325.xml"/><Relationship Id="rId13" Type="http://schemas.openxmlformats.org/officeDocument/2006/relationships/image" Target="../media/image33.png"/><Relationship Id="rId14" Type="http://schemas.openxmlformats.org/officeDocument/2006/relationships/customXml" Target="../ink/ink326.xml"/><Relationship Id="rId15" Type="http://schemas.openxmlformats.org/officeDocument/2006/relationships/image" Target="../media/image34.png"/><Relationship Id="rId16" Type="http://schemas.openxmlformats.org/officeDocument/2006/relationships/customXml" Target="../ink/ink327.xml"/><Relationship Id="rId17" Type="http://schemas.openxmlformats.org/officeDocument/2006/relationships/image" Target="../media/image35.png"/><Relationship Id="rId18" Type="http://schemas.openxmlformats.org/officeDocument/2006/relationships/customXml" Target="../ink/ink328.xml"/><Relationship Id="rId19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20" Type="http://schemas.openxmlformats.org/officeDocument/2006/relationships/customXml" Target="../ink/ink345.xml"/><Relationship Id="rId21" Type="http://schemas.openxmlformats.org/officeDocument/2006/relationships/image" Target="../media/image38.png"/><Relationship Id="rId22" Type="http://schemas.openxmlformats.org/officeDocument/2006/relationships/customXml" Target="../ink/ink346.xml"/><Relationship Id="rId23" Type="http://schemas.openxmlformats.org/officeDocument/2006/relationships/image" Target="../media/image39.png"/><Relationship Id="rId24" Type="http://schemas.openxmlformats.org/officeDocument/2006/relationships/customXml" Target="../ink/ink347.xml"/><Relationship Id="rId25" Type="http://schemas.openxmlformats.org/officeDocument/2006/relationships/image" Target="../media/image40.png"/><Relationship Id="rId26" Type="http://schemas.openxmlformats.org/officeDocument/2006/relationships/customXml" Target="../ink/ink348.xml"/><Relationship Id="rId27" Type="http://schemas.openxmlformats.org/officeDocument/2006/relationships/image" Target="../media/image41.png"/><Relationship Id="rId28" Type="http://schemas.openxmlformats.org/officeDocument/2006/relationships/customXml" Target="../ink/ink349.xml"/><Relationship Id="rId29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336.xml"/><Relationship Id="rId3" Type="http://schemas.openxmlformats.org/officeDocument/2006/relationships/image" Target="../media/image28.png"/><Relationship Id="rId4" Type="http://schemas.openxmlformats.org/officeDocument/2006/relationships/customXml" Target="../ink/ink337.xml"/><Relationship Id="rId5" Type="http://schemas.openxmlformats.org/officeDocument/2006/relationships/image" Target="../media/image29.png"/><Relationship Id="rId30" Type="http://schemas.openxmlformats.org/officeDocument/2006/relationships/customXml" Target="../ink/ink350.xml"/><Relationship Id="rId31" Type="http://schemas.openxmlformats.org/officeDocument/2006/relationships/image" Target="../media/image92.png"/><Relationship Id="rId32" Type="http://schemas.openxmlformats.org/officeDocument/2006/relationships/customXml" Target="../ink/ink351.xml"/><Relationship Id="rId9" Type="http://schemas.openxmlformats.org/officeDocument/2006/relationships/image" Target="../media/image31.png"/><Relationship Id="rId6" Type="http://schemas.openxmlformats.org/officeDocument/2006/relationships/customXml" Target="../ink/ink338.xml"/><Relationship Id="rId7" Type="http://schemas.openxmlformats.org/officeDocument/2006/relationships/image" Target="../media/image30.png"/><Relationship Id="rId8" Type="http://schemas.openxmlformats.org/officeDocument/2006/relationships/customXml" Target="../ink/ink339.xml"/><Relationship Id="rId33" Type="http://schemas.openxmlformats.org/officeDocument/2006/relationships/image" Target="../media/image44.png"/><Relationship Id="rId10" Type="http://schemas.openxmlformats.org/officeDocument/2006/relationships/customXml" Target="../ink/ink340.xml"/><Relationship Id="rId11" Type="http://schemas.openxmlformats.org/officeDocument/2006/relationships/image" Target="../media/image32.png"/><Relationship Id="rId12" Type="http://schemas.openxmlformats.org/officeDocument/2006/relationships/customXml" Target="../ink/ink341.xml"/><Relationship Id="rId13" Type="http://schemas.openxmlformats.org/officeDocument/2006/relationships/image" Target="../media/image33.png"/><Relationship Id="rId14" Type="http://schemas.openxmlformats.org/officeDocument/2006/relationships/customXml" Target="../ink/ink342.xml"/><Relationship Id="rId15" Type="http://schemas.openxmlformats.org/officeDocument/2006/relationships/image" Target="../media/image34.png"/><Relationship Id="rId16" Type="http://schemas.openxmlformats.org/officeDocument/2006/relationships/customXml" Target="../ink/ink343.xml"/><Relationship Id="rId17" Type="http://schemas.openxmlformats.org/officeDocument/2006/relationships/image" Target="../media/image35.png"/><Relationship Id="rId18" Type="http://schemas.openxmlformats.org/officeDocument/2006/relationships/customXml" Target="../ink/ink344.xml"/><Relationship Id="rId19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20" Type="http://schemas.openxmlformats.org/officeDocument/2006/relationships/customXml" Target="../ink/ink361.xml"/><Relationship Id="rId21" Type="http://schemas.openxmlformats.org/officeDocument/2006/relationships/image" Target="../media/image38.png"/><Relationship Id="rId22" Type="http://schemas.openxmlformats.org/officeDocument/2006/relationships/customXml" Target="../ink/ink362.xml"/><Relationship Id="rId23" Type="http://schemas.openxmlformats.org/officeDocument/2006/relationships/image" Target="../media/image39.png"/><Relationship Id="rId24" Type="http://schemas.openxmlformats.org/officeDocument/2006/relationships/customXml" Target="../ink/ink363.xml"/><Relationship Id="rId25" Type="http://schemas.openxmlformats.org/officeDocument/2006/relationships/image" Target="../media/image40.png"/><Relationship Id="rId26" Type="http://schemas.openxmlformats.org/officeDocument/2006/relationships/customXml" Target="../ink/ink364.xml"/><Relationship Id="rId27" Type="http://schemas.openxmlformats.org/officeDocument/2006/relationships/image" Target="../media/image41.png"/><Relationship Id="rId28" Type="http://schemas.openxmlformats.org/officeDocument/2006/relationships/customXml" Target="../ink/ink365.xml"/><Relationship Id="rId29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352.xml"/><Relationship Id="rId3" Type="http://schemas.openxmlformats.org/officeDocument/2006/relationships/image" Target="../media/image28.png"/><Relationship Id="rId4" Type="http://schemas.openxmlformats.org/officeDocument/2006/relationships/customXml" Target="../ink/ink353.xml"/><Relationship Id="rId5" Type="http://schemas.openxmlformats.org/officeDocument/2006/relationships/image" Target="../media/image29.png"/><Relationship Id="rId30" Type="http://schemas.openxmlformats.org/officeDocument/2006/relationships/customXml" Target="../ink/ink366.xml"/><Relationship Id="rId31" Type="http://schemas.openxmlformats.org/officeDocument/2006/relationships/image" Target="../media/image92.png"/><Relationship Id="rId32" Type="http://schemas.openxmlformats.org/officeDocument/2006/relationships/customXml" Target="../ink/ink367.xml"/><Relationship Id="rId9" Type="http://schemas.openxmlformats.org/officeDocument/2006/relationships/image" Target="../media/image31.png"/><Relationship Id="rId6" Type="http://schemas.openxmlformats.org/officeDocument/2006/relationships/customXml" Target="../ink/ink354.xml"/><Relationship Id="rId7" Type="http://schemas.openxmlformats.org/officeDocument/2006/relationships/image" Target="../media/image30.png"/><Relationship Id="rId8" Type="http://schemas.openxmlformats.org/officeDocument/2006/relationships/customXml" Target="../ink/ink355.xml"/><Relationship Id="rId33" Type="http://schemas.openxmlformats.org/officeDocument/2006/relationships/image" Target="../media/image93.png"/><Relationship Id="rId34" Type="http://schemas.openxmlformats.org/officeDocument/2006/relationships/customXml" Target="../ink/ink368.xml"/><Relationship Id="rId35" Type="http://schemas.openxmlformats.org/officeDocument/2006/relationships/image" Target="../media/image94.png"/><Relationship Id="rId36" Type="http://schemas.openxmlformats.org/officeDocument/2006/relationships/customXml" Target="../ink/ink369.xml"/><Relationship Id="rId10" Type="http://schemas.openxmlformats.org/officeDocument/2006/relationships/customXml" Target="../ink/ink356.xml"/><Relationship Id="rId11" Type="http://schemas.openxmlformats.org/officeDocument/2006/relationships/image" Target="../media/image32.png"/><Relationship Id="rId12" Type="http://schemas.openxmlformats.org/officeDocument/2006/relationships/customXml" Target="../ink/ink357.xml"/><Relationship Id="rId13" Type="http://schemas.openxmlformats.org/officeDocument/2006/relationships/image" Target="../media/image33.png"/><Relationship Id="rId14" Type="http://schemas.openxmlformats.org/officeDocument/2006/relationships/customXml" Target="../ink/ink358.xml"/><Relationship Id="rId15" Type="http://schemas.openxmlformats.org/officeDocument/2006/relationships/image" Target="../media/image34.png"/><Relationship Id="rId16" Type="http://schemas.openxmlformats.org/officeDocument/2006/relationships/customXml" Target="../ink/ink359.xml"/><Relationship Id="rId17" Type="http://schemas.openxmlformats.org/officeDocument/2006/relationships/image" Target="../media/image35.png"/><Relationship Id="rId18" Type="http://schemas.openxmlformats.org/officeDocument/2006/relationships/customXml" Target="../ink/ink360.xml"/><Relationship Id="rId19" Type="http://schemas.openxmlformats.org/officeDocument/2006/relationships/image" Target="../media/image36.png"/><Relationship Id="rId37" Type="http://schemas.openxmlformats.org/officeDocument/2006/relationships/customXml" Target="../ink/ink370.xml"/><Relationship Id="rId38" Type="http://schemas.openxmlformats.org/officeDocument/2006/relationships/image" Target="../media/image9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4" Type="http://schemas.openxmlformats.org/officeDocument/2006/relationships/customXml" Target="../ink/ink372.xml"/><Relationship Id="rId5" Type="http://schemas.openxmlformats.org/officeDocument/2006/relationships/customXml" Target="../ink/ink373.xml"/><Relationship Id="rId6" Type="http://schemas.openxmlformats.org/officeDocument/2006/relationships/customXml" Target="../ink/ink374.xml"/><Relationship Id="rId7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371.xml"/></Relationships>
</file>

<file path=ppt/slides/_rels/slide2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8.png"/><Relationship Id="rId12" Type="http://schemas.openxmlformats.org/officeDocument/2006/relationships/customXml" Target="../ink/ink381.xml"/><Relationship Id="rId13" Type="http://schemas.openxmlformats.org/officeDocument/2006/relationships/image" Target="../media/image99.png"/><Relationship Id="rId14" Type="http://schemas.openxmlformats.org/officeDocument/2006/relationships/customXml" Target="../ink/ink382.xml"/><Relationship Id="rId15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375.xml"/><Relationship Id="rId3" Type="http://schemas.openxmlformats.org/officeDocument/2006/relationships/image" Target="../media/image94.png"/><Relationship Id="rId4" Type="http://schemas.openxmlformats.org/officeDocument/2006/relationships/customXml" Target="../ink/ink376.xml"/><Relationship Id="rId5" Type="http://schemas.openxmlformats.org/officeDocument/2006/relationships/customXml" Target="../ink/ink377.xml"/><Relationship Id="rId6" Type="http://schemas.openxmlformats.org/officeDocument/2006/relationships/customXml" Target="../ink/ink378.xml"/><Relationship Id="rId7" Type="http://schemas.openxmlformats.org/officeDocument/2006/relationships/image" Target="../media/image96.png"/><Relationship Id="rId8" Type="http://schemas.openxmlformats.org/officeDocument/2006/relationships/customXml" Target="../ink/ink379.xml"/><Relationship Id="rId9" Type="http://schemas.openxmlformats.org/officeDocument/2006/relationships/image" Target="../media/image97.png"/><Relationship Id="rId10" Type="http://schemas.openxmlformats.org/officeDocument/2006/relationships/customXml" Target="../ink/ink380.xml"/></Relationships>
</file>

<file path=ppt/slides/_rels/slide2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2.png"/><Relationship Id="rId12" Type="http://schemas.openxmlformats.org/officeDocument/2006/relationships/customXml" Target="../ink/ink389.xml"/><Relationship Id="rId13" Type="http://schemas.openxmlformats.org/officeDocument/2006/relationships/image" Target="../media/image103.png"/><Relationship Id="rId14" Type="http://schemas.openxmlformats.org/officeDocument/2006/relationships/customXml" Target="../ink/ink390.xml"/><Relationship Id="rId15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383.xml"/><Relationship Id="rId3" Type="http://schemas.openxmlformats.org/officeDocument/2006/relationships/image" Target="../media/image94.png"/><Relationship Id="rId4" Type="http://schemas.openxmlformats.org/officeDocument/2006/relationships/customXml" Target="../ink/ink384.xml"/><Relationship Id="rId5" Type="http://schemas.openxmlformats.org/officeDocument/2006/relationships/customXml" Target="../ink/ink385.xml"/><Relationship Id="rId6" Type="http://schemas.openxmlformats.org/officeDocument/2006/relationships/customXml" Target="../ink/ink386.xml"/><Relationship Id="rId7" Type="http://schemas.openxmlformats.org/officeDocument/2006/relationships/image" Target="../media/image96.png"/><Relationship Id="rId8" Type="http://schemas.openxmlformats.org/officeDocument/2006/relationships/customXml" Target="../ink/ink387.xml"/><Relationship Id="rId9" Type="http://schemas.openxmlformats.org/officeDocument/2006/relationships/image" Target="../media/image101.png"/><Relationship Id="rId10" Type="http://schemas.openxmlformats.org/officeDocument/2006/relationships/customXml" Target="../ink/ink38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6.png"/><Relationship Id="rId12" Type="http://schemas.openxmlformats.org/officeDocument/2006/relationships/customXml" Target="../ink/ink397.xml"/><Relationship Id="rId13" Type="http://schemas.openxmlformats.org/officeDocument/2006/relationships/image" Target="../media/image107.png"/><Relationship Id="rId14" Type="http://schemas.openxmlformats.org/officeDocument/2006/relationships/customXml" Target="../ink/ink398.xml"/><Relationship Id="rId15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391.xml"/><Relationship Id="rId3" Type="http://schemas.openxmlformats.org/officeDocument/2006/relationships/image" Target="../media/image94.png"/><Relationship Id="rId4" Type="http://schemas.openxmlformats.org/officeDocument/2006/relationships/customXml" Target="../ink/ink392.xml"/><Relationship Id="rId5" Type="http://schemas.openxmlformats.org/officeDocument/2006/relationships/customXml" Target="../ink/ink393.xml"/><Relationship Id="rId6" Type="http://schemas.openxmlformats.org/officeDocument/2006/relationships/customXml" Target="../ink/ink394.xml"/><Relationship Id="rId7" Type="http://schemas.openxmlformats.org/officeDocument/2006/relationships/image" Target="../media/image96.png"/><Relationship Id="rId8" Type="http://schemas.openxmlformats.org/officeDocument/2006/relationships/customXml" Target="../ink/ink395.xml"/><Relationship Id="rId9" Type="http://schemas.openxmlformats.org/officeDocument/2006/relationships/image" Target="../media/image105.png"/><Relationship Id="rId10" Type="http://schemas.openxmlformats.org/officeDocument/2006/relationships/customXml" Target="../ink/ink396.xml"/></Relationships>
</file>

<file path=ppt/slides/_rels/slide3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0.png"/><Relationship Id="rId12" Type="http://schemas.openxmlformats.org/officeDocument/2006/relationships/customXml" Target="../ink/ink405.xml"/><Relationship Id="rId13" Type="http://schemas.openxmlformats.org/officeDocument/2006/relationships/image" Target="../media/image111.png"/><Relationship Id="rId14" Type="http://schemas.openxmlformats.org/officeDocument/2006/relationships/customXml" Target="../ink/ink406.xml"/><Relationship Id="rId15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399.xml"/><Relationship Id="rId3" Type="http://schemas.openxmlformats.org/officeDocument/2006/relationships/image" Target="../media/image94.png"/><Relationship Id="rId4" Type="http://schemas.openxmlformats.org/officeDocument/2006/relationships/customXml" Target="../ink/ink400.xml"/><Relationship Id="rId5" Type="http://schemas.openxmlformats.org/officeDocument/2006/relationships/customXml" Target="../ink/ink401.xml"/><Relationship Id="rId6" Type="http://schemas.openxmlformats.org/officeDocument/2006/relationships/customXml" Target="../ink/ink402.xml"/><Relationship Id="rId7" Type="http://schemas.openxmlformats.org/officeDocument/2006/relationships/image" Target="../media/image96.png"/><Relationship Id="rId8" Type="http://schemas.openxmlformats.org/officeDocument/2006/relationships/customXml" Target="../ink/ink403.xml"/><Relationship Id="rId9" Type="http://schemas.openxmlformats.org/officeDocument/2006/relationships/image" Target="../media/image109.png"/><Relationship Id="rId10" Type="http://schemas.openxmlformats.org/officeDocument/2006/relationships/customXml" Target="../ink/ink404.xml"/></Relationships>
</file>

<file path=ppt/slides/_rels/slide32.xml.rels><?xml version="1.0" encoding="UTF-8" standalone="yes"?>
<Relationships xmlns="http://schemas.openxmlformats.org/package/2006/relationships"><Relationship Id="rId20" Type="http://schemas.openxmlformats.org/officeDocument/2006/relationships/customXml" Target="../ink/ink416.xml"/><Relationship Id="rId21" Type="http://schemas.openxmlformats.org/officeDocument/2006/relationships/image" Target="../media/image38.png"/><Relationship Id="rId22" Type="http://schemas.openxmlformats.org/officeDocument/2006/relationships/customXml" Target="../ink/ink417.xml"/><Relationship Id="rId23" Type="http://schemas.openxmlformats.org/officeDocument/2006/relationships/image" Target="../media/image39.png"/><Relationship Id="rId24" Type="http://schemas.openxmlformats.org/officeDocument/2006/relationships/customXml" Target="../ink/ink418.xml"/><Relationship Id="rId25" Type="http://schemas.openxmlformats.org/officeDocument/2006/relationships/image" Target="../media/image40.png"/><Relationship Id="rId26" Type="http://schemas.openxmlformats.org/officeDocument/2006/relationships/customXml" Target="../ink/ink419.xml"/><Relationship Id="rId27" Type="http://schemas.openxmlformats.org/officeDocument/2006/relationships/image" Target="../media/image41.png"/><Relationship Id="rId28" Type="http://schemas.openxmlformats.org/officeDocument/2006/relationships/customXml" Target="../ink/ink420.xml"/><Relationship Id="rId29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407.xml"/><Relationship Id="rId3" Type="http://schemas.openxmlformats.org/officeDocument/2006/relationships/image" Target="../media/image28.png"/><Relationship Id="rId4" Type="http://schemas.openxmlformats.org/officeDocument/2006/relationships/customXml" Target="../ink/ink408.xml"/><Relationship Id="rId5" Type="http://schemas.openxmlformats.org/officeDocument/2006/relationships/image" Target="../media/image29.png"/><Relationship Id="rId30" Type="http://schemas.openxmlformats.org/officeDocument/2006/relationships/customXml" Target="../ink/ink421.xml"/><Relationship Id="rId31" Type="http://schemas.openxmlformats.org/officeDocument/2006/relationships/image" Target="../media/image92.png"/><Relationship Id="rId32" Type="http://schemas.openxmlformats.org/officeDocument/2006/relationships/customXml" Target="../ink/ink422.xml"/><Relationship Id="rId9" Type="http://schemas.openxmlformats.org/officeDocument/2006/relationships/image" Target="../media/image31.png"/><Relationship Id="rId6" Type="http://schemas.openxmlformats.org/officeDocument/2006/relationships/customXml" Target="../ink/ink409.xml"/><Relationship Id="rId7" Type="http://schemas.openxmlformats.org/officeDocument/2006/relationships/image" Target="../media/image30.png"/><Relationship Id="rId8" Type="http://schemas.openxmlformats.org/officeDocument/2006/relationships/customXml" Target="../ink/ink410.xml"/><Relationship Id="rId33" Type="http://schemas.openxmlformats.org/officeDocument/2006/relationships/image" Target="../media/image93.png"/><Relationship Id="rId34" Type="http://schemas.openxmlformats.org/officeDocument/2006/relationships/customXml" Target="../ink/ink423.xml"/><Relationship Id="rId35" Type="http://schemas.openxmlformats.org/officeDocument/2006/relationships/image" Target="../media/image94.png"/><Relationship Id="rId36" Type="http://schemas.openxmlformats.org/officeDocument/2006/relationships/customXml" Target="../ink/ink424.xml"/><Relationship Id="rId10" Type="http://schemas.openxmlformats.org/officeDocument/2006/relationships/customXml" Target="../ink/ink411.xml"/><Relationship Id="rId11" Type="http://schemas.openxmlformats.org/officeDocument/2006/relationships/image" Target="../media/image32.png"/><Relationship Id="rId12" Type="http://schemas.openxmlformats.org/officeDocument/2006/relationships/customXml" Target="../ink/ink412.xml"/><Relationship Id="rId13" Type="http://schemas.openxmlformats.org/officeDocument/2006/relationships/image" Target="../media/image33.png"/><Relationship Id="rId14" Type="http://schemas.openxmlformats.org/officeDocument/2006/relationships/customXml" Target="../ink/ink413.xml"/><Relationship Id="rId15" Type="http://schemas.openxmlformats.org/officeDocument/2006/relationships/image" Target="../media/image34.png"/><Relationship Id="rId16" Type="http://schemas.openxmlformats.org/officeDocument/2006/relationships/customXml" Target="../ink/ink414.xml"/><Relationship Id="rId17" Type="http://schemas.openxmlformats.org/officeDocument/2006/relationships/image" Target="../media/image35.png"/><Relationship Id="rId18" Type="http://schemas.openxmlformats.org/officeDocument/2006/relationships/customXml" Target="../ink/ink415.xml"/><Relationship Id="rId19" Type="http://schemas.openxmlformats.org/officeDocument/2006/relationships/image" Target="../media/image36.png"/><Relationship Id="rId37" Type="http://schemas.openxmlformats.org/officeDocument/2006/relationships/customXml" Target="../ink/ink425.xml"/><Relationship Id="rId38" Type="http://schemas.openxmlformats.org/officeDocument/2006/relationships/image" Target="../media/image96.pn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3.png"/><Relationship Id="rId20" Type="http://schemas.openxmlformats.org/officeDocument/2006/relationships/customXml" Target="../ink/ink436.xml"/><Relationship Id="rId21" Type="http://schemas.openxmlformats.org/officeDocument/2006/relationships/image" Target="../media/image119.png"/><Relationship Id="rId22" Type="http://schemas.openxmlformats.org/officeDocument/2006/relationships/customXml" Target="../ink/ink437.xml"/><Relationship Id="rId23" Type="http://schemas.openxmlformats.org/officeDocument/2006/relationships/image" Target="../media/image120.png"/><Relationship Id="rId24" Type="http://schemas.openxmlformats.org/officeDocument/2006/relationships/customXml" Target="../ink/ink438.xml"/><Relationship Id="rId25" Type="http://schemas.openxmlformats.org/officeDocument/2006/relationships/image" Target="../media/image121.png"/><Relationship Id="rId26" Type="http://schemas.openxmlformats.org/officeDocument/2006/relationships/customXml" Target="../ink/ink439.xml"/><Relationship Id="rId27" Type="http://schemas.openxmlformats.org/officeDocument/2006/relationships/image" Target="../media/image122.png"/><Relationship Id="rId28" Type="http://schemas.openxmlformats.org/officeDocument/2006/relationships/customXml" Target="../ink/ink440.xml"/><Relationship Id="rId29" Type="http://schemas.openxmlformats.org/officeDocument/2006/relationships/image" Target="../media/image123.png"/><Relationship Id="rId30" Type="http://schemas.openxmlformats.org/officeDocument/2006/relationships/customXml" Target="../ink/ink441.xml"/><Relationship Id="rId31" Type="http://schemas.openxmlformats.org/officeDocument/2006/relationships/image" Target="../media/image124.png"/><Relationship Id="rId10" Type="http://schemas.openxmlformats.org/officeDocument/2006/relationships/customXml" Target="../ink/ink431.xml"/><Relationship Id="rId11" Type="http://schemas.openxmlformats.org/officeDocument/2006/relationships/image" Target="../media/image114.png"/><Relationship Id="rId12" Type="http://schemas.openxmlformats.org/officeDocument/2006/relationships/customXml" Target="../ink/ink432.xml"/><Relationship Id="rId13" Type="http://schemas.openxmlformats.org/officeDocument/2006/relationships/image" Target="../media/image115.png"/><Relationship Id="rId14" Type="http://schemas.openxmlformats.org/officeDocument/2006/relationships/customXml" Target="../ink/ink433.xml"/><Relationship Id="rId15" Type="http://schemas.openxmlformats.org/officeDocument/2006/relationships/image" Target="../media/image116.png"/><Relationship Id="rId16" Type="http://schemas.openxmlformats.org/officeDocument/2006/relationships/customXml" Target="../ink/ink434.xml"/><Relationship Id="rId17" Type="http://schemas.openxmlformats.org/officeDocument/2006/relationships/image" Target="../media/image117.png"/><Relationship Id="rId18" Type="http://schemas.openxmlformats.org/officeDocument/2006/relationships/customXml" Target="../ink/ink435.xml"/><Relationship Id="rId19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426.xml"/><Relationship Id="rId3" Type="http://schemas.openxmlformats.org/officeDocument/2006/relationships/image" Target="../media/image94.png"/><Relationship Id="rId4" Type="http://schemas.openxmlformats.org/officeDocument/2006/relationships/customXml" Target="../ink/ink427.xml"/><Relationship Id="rId5" Type="http://schemas.openxmlformats.org/officeDocument/2006/relationships/customXml" Target="../ink/ink428.xml"/><Relationship Id="rId6" Type="http://schemas.openxmlformats.org/officeDocument/2006/relationships/customXml" Target="../ink/ink429.xml"/><Relationship Id="rId7" Type="http://schemas.openxmlformats.org/officeDocument/2006/relationships/image" Target="../media/image96.png"/><Relationship Id="rId8" Type="http://schemas.openxmlformats.org/officeDocument/2006/relationships/customXml" Target="../ink/ink4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442.xml"/><Relationship Id="rId3" Type="http://schemas.openxmlformats.org/officeDocument/2006/relationships/image" Target="../media/image12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1.png"/><Relationship Id="rId14" Type="http://schemas.openxmlformats.org/officeDocument/2006/relationships/customXml" Target="../ink/ink449.xml"/><Relationship Id="rId15" Type="http://schemas.openxmlformats.org/officeDocument/2006/relationships/image" Target="../media/image132.png"/><Relationship Id="rId16" Type="http://schemas.openxmlformats.org/officeDocument/2006/relationships/customXml" Target="../ink/ink450.xml"/><Relationship Id="rId17" Type="http://schemas.openxmlformats.org/officeDocument/2006/relationships/image" Target="../media/image133.png"/><Relationship Id="rId18" Type="http://schemas.openxmlformats.org/officeDocument/2006/relationships/customXml" Target="../ink/ink451.xml"/><Relationship Id="rId19" Type="http://schemas.openxmlformats.org/officeDocument/2006/relationships/image" Target="../media/image134.png"/><Relationship Id="rId63" Type="http://schemas.openxmlformats.org/officeDocument/2006/relationships/image" Target="../media/image156.png"/><Relationship Id="rId64" Type="http://schemas.openxmlformats.org/officeDocument/2006/relationships/customXml" Target="../ink/ink474.xml"/><Relationship Id="rId65" Type="http://schemas.openxmlformats.org/officeDocument/2006/relationships/image" Target="../media/image157.png"/><Relationship Id="rId66" Type="http://schemas.openxmlformats.org/officeDocument/2006/relationships/customXml" Target="../ink/ink475.xml"/><Relationship Id="rId67" Type="http://schemas.openxmlformats.org/officeDocument/2006/relationships/image" Target="../media/image158.png"/><Relationship Id="rId68" Type="http://schemas.openxmlformats.org/officeDocument/2006/relationships/customXml" Target="../ink/ink476.xml"/><Relationship Id="rId69" Type="http://schemas.openxmlformats.org/officeDocument/2006/relationships/image" Target="../media/image159.png"/><Relationship Id="rId50" Type="http://schemas.openxmlformats.org/officeDocument/2006/relationships/customXml" Target="../ink/ink467.xml"/><Relationship Id="rId51" Type="http://schemas.openxmlformats.org/officeDocument/2006/relationships/image" Target="../media/image150.png"/><Relationship Id="rId52" Type="http://schemas.openxmlformats.org/officeDocument/2006/relationships/customXml" Target="../ink/ink468.xml"/><Relationship Id="rId53" Type="http://schemas.openxmlformats.org/officeDocument/2006/relationships/image" Target="../media/image151.png"/><Relationship Id="rId54" Type="http://schemas.openxmlformats.org/officeDocument/2006/relationships/customXml" Target="../ink/ink469.xml"/><Relationship Id="rId55" Type="http://schemas.openxmlformats.org/officeDocument/2006/relationships/image" Target="../media/image152.png"/><Relationship Id="rId56" Type="http://schemas.openxmlformats.org/officeDocument/2006/relationships/customXml" Target="../ink/ink470.xml"/><Relationship Id="rId57" Type="http://schemas.openxmlformats.org/officeDocument/2006/relationships/image" Target="../media/image153.png"/><Relationship Id="rId58" Type="http://schemas.openxmlformats.org/officeDocument/2006/relationships/customXml" Target="../ink/ink471.xml"/><Relationship Id="rId59" Type="http://schemas.openxmlformats.org/officeDocument/2006/relationships/image" Target="../media/image154.png"/><Relationship Id="rId40" Type="http://schemas.openxmlformats.org/officeDocument/2006/relationships/customXml" Target="../ink/ink462.xml"/><Relationship Id="rId41" Type="http://schemas.openxmlformats.org/officeDocument/2006/relationships/image" Target="../media/image145.png"/><Relationship Id="rId42" Type="http://schemas.openxmlformats.org/officeDocument/2006/relationships/customXml" Target="../ink/ink463.xml"/><Relationship Id="rId43" Type="http://schemas.openxmlformats.org/officeDocument/2006/relationships/image" Target="../media/image146.png"/><Relationship Id="rId44" Type="http://schemas.openxmlformats.org/officeDocument/2006/relationships/customXml" Target="../ink/ink464.xml"/><Relationship Id="rId45" Type="http://schemas.openxmlformats.org/officeDocument/2006/relationships/image" Target="../media/image147.png"/><Relationship Id="rId46" Type="http://schemas.openxmlformats.org/officeDocument/2006/relationships/customXml" Target="../ink/ink465.xml"/><Relationship Id="rId47" Type="http://schemas.openxmlformats.org/officeDocument/2006/relationships/image" Target="../media/image148.png"/><Relationship Id="rId48" Type="http://schemas.openxmlformats.org/officeDocument/2006/relationships/customXml" Target="../ink/ink466.xml"/><Relationship Id="rId49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443.xml"/><Relationship Id="rId3" Type="http://schemas.openxmlformats.org/officeDocument/2006/relationships/image" Target="../media/image126.png"/><Relationship Id="rId4" Type="http://schemas.openxmlformats.org/officeDocument/2006/relationships/customXml" Target="../ink/ink444.xml"/><Relationship Id="rId5" Type="http://schemas.openxmlformats.org/officeDocument/2006/relationships/image" Target="../media/image127.png"/><Relationship Id="rId6" Type="http://schemas.openxmlformats.org/officeDocument/2006/relationships/customXml" Target="../ink/ink445.xml"/><Relationship Id="rId7" Type="http://schemas.openxmlformats.org/officeDocument/2006/relationships/image" Target="../media/image128.png"/><Relationship Id="rId8" Type="http://schemas.openxmlformats.org/officeDocument/2006/relationships/customXml" Target="../ink/ink446.xml"/><Relationship Id="rId9" Type="http://schemas.openxmlformats.org/officeDocument/2006/relationships/image" Target="../media/image129.png"/><Relationship Id="rId30" Type="http://schemas.openxmlformats.org/officeDocument/2006/relationships/customXml" Target="../ink/ink457.xml"/><Relationship Id="rId31" Type="http://schemas.openxmlformats.org/officeDocument/2006/relationships/image" Target="../media/image140.png"/><Relationship Id="rId32" Type="http://schemas.openxmlformats.org/officeDocument/2006/relationships/customXml" Target="../ink/ink458.xml"/><Relationship Id="rId33" Type="http://schemas.openxmlformats.org/officeDocument/2006/relationships/image" Target="../media/image141.png"/><Relationship Id="rId34" Type="http://schemas.openxmlformats.org/officeDocument/2006/relationships/customXml" Target="../ink/ink459.xml"/><Relationship Id="rId35" Type="http://schemas.openxmlformats.org/officeDocument/2006/relationships/image" Target="../media/image142.png"/><Relationship Id="rId36" Type="http://schemas.openxmlformats.org/officeDocument/2006/relationships/customXml" Target="../ink/ink460.xml"/><Relationship Id="rId37" Type="http://schemas.openxmlformats.org/officeDocument/2006/relationships/image" Target="../media/image143.png"/><Relationship Id="rId38" Type="http://schemas.openxmlformats.org/officeDocument/2006/relationships/customXml" Target="../ink/ink461.xml"/><Relationship Id="rId39" Type="http://schemas.openxmlformats.org/officeDocument/2006/relationships/image" Target="../media/image144.png"/><Relationship Id="rId70" Type="http://schemas.openxmlformats.org/officeDocument/2006/relationships/customXml" Target="../ink/ink477.xml"/><Relationship Id="rId71" Type="http://schemas.openxmlformats.org/officeDocument/2006/relationships/image" Target="../media/image160.png"/><Relationship Id="rId72" Type="http://schemas.openxmlformats.org/officeDocument/2006/relationships/customXml" Target="../ink/ink478.xml"/><Relationship Id="rId20" Type="http://schemas.openxmlformats.org/officeDocument/2006/relationships/customXml" Target="../ink/ink452.xml"/><Relationship Id="rId21" Type="http://schemas.openxmlformats.org/officeDocument/2006/relationships/image" Target="../media/image135.png"/><Relationship Id="rId22" Type="http://schemas.openxmlformats.org/officeDocument/2006/relationships/customXml" Target="../ink/ink453.xml"/><Relationship Id="rId23" Type="http://schemas.openxmlformats.org/officeDocument/2006/relationships/image" Target="../media/image136.png"/><Relationship Id="rId24" Type="http://schemas.openxmlformats.org/officeDocument/2006/relationships/customXml" Target="../ink/ink454.xml"/><Relationship Id="rId25" Type="http://schemas.openxmlformats.org/officeDocument/2006/relationships/image" Target="../media/image137.png"/><Relationship Id="rId26" Type="http://schemas.openxmlformats.org/officeDocument/2006/relationships/customXml" Target="../ink/ink455.xml"/><Relationship Id="rId27" Type="http://schemas.openxmlformats.org/officeDocument/2006/relationships/image" Target="../media/image138.png"/><Relationship Id="rId28" Type="http://schemas.openxmlformats.org/officeDocument/2006/relationships/customXml" Target="../ink/ink456.xml"/><Relationship Id="rId29" Type="http://schemas.openxmlformats.org/officeDocument/2006/relationships/image" Target="../media/image139.png"/><Relationship Id="rId73" Type="http://schemas.openxmlformats.org/officeDocument/2006/relationships/image" Target="../media/image161.png"/><Relationship Id="rId74" Type="http://schemas.openxmlformats.org/officeDocument/2006/relationships/customXml" Target="../ink/ink479.xml"/><Relationship Id="rId75" Type="http://schemas.openxmlformats.org/officeDocument/2006/relationships/image" Target="../media/image162.png"/><Relationship Id="rId60" Type="http://schemas.openxmlformats.org/officeDocument/2006/relationships/customXml" Target="../ink/ink472.xml"/><Relationship Id="rId61" Type="http://schemas.openxmlformats.org/officeDocument/2006/relationships/image" Target="../media/image155.png"/><Relationship Id="rId62" Type="http://schemas.openxmlformats.org/officeDocument/2006/relationships/customXml" Target="../ink/ink473.xml"/><Relationship Id="rId10" Type="http://schemas.openxmlformats.org/officeDocument/2006/relationships/customXml" Target="../ink/ink447.xml"/><Relationship Id="rId11" Type="http://schemas.openxmlformats.org/officeDocument/2006/relationships/image" Target="../media/image130.png"/><Relationship Id="rId12" Type="http://schemas.openxmlformats.org/officeDocument/2006/relationships/customXml" Target="../ink/ink44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8.png"/><Relationship Id="rId14" Type="http://schemas.openxmlformats.org/officeDocument/2006/relationships/customXml" Target="../ink/ink486.xml"/><Relationship Id="rId15" Type="http://schemas.openxmlformats.org/officeDocument/2006/relationships/image" Target="../media/image169.png"/><Relationship Id="rId16" Type="http://schemas.openxmlformats.org/officeDocument/2006/relationships/customXml" Target="../ink/ink487.xml"/><Relationship Id="rId17" Type="http://schemas.openxmlformats.org/officeDocument/2006/relationships/image" Target="../media/image170.png"/><Relationship Id="rId18" Type="http://schemas.openxmlformats.org/officeDocument/2006/relationships/customXml" Target="../ink/ink488.xml"/><Relationship Id="rId19" Type="http://schemas.openxmlformats.org/officeDocument/2006/relationships/image" Target="../media/image171.png"/><Relationship Id="rId63" Type="http://schemas.openxmlformats.org/officeDocument/2006/relationships/image" Target="../media/image193.png"/><Relationship Id="rId64" Type="http://schemas.openxmlformats.org/officeDocument/2006/relationships/customXml" Target="../ink/ink511.xml"/><Relationship Id="rId65" Type="http://schemas.openxmlformats.org/officeDocument/2006/relationships/image" Target="../media/image194.png"/><Relationship Id="rId66" Type="http://schemas.openxmlformats.org/officeDocument/2006/relationships/customXml" Target="../ink/ink512.xml"/><Relationship Id="rId67" Type="http://schemas.openxmlformats.org/officeDocument/2006/relationships/image" Target="../media/image195.png"/><Relationship Id="rId68" Type="http://schemas.openxmlformats.org/officeDocument/2006/relationships/customXml" Target="../ink/ink513.xml"/><Relationship Id="rId69" Type="http://schemas.openxmlformats.org/officeDocument/2006/relationships/image" Target="../media/image196.png"/><Relationship Id="rId50" Type="http://schemas.openxmlformats.org/officeDocument/2006/relationships/customXml" Target="../ink/ink504.xml"/><Relationship Id="rId51" Type="http://schemas.openxmlformats.org/officeDocument/2006/relationships/image" Target="../media/image187.png"/><Relationship Id="rId52" Type="http://schemas.openxmlformats.org/officeDocument/2006/relationships/customXml" Target="../ink/ink505.xml"/><Relationship Id="rId53" Type="http://schemas.openxmlformats.org/officeDocument/2006/relationships/image" Target="../media/image188.png"/><Relationship Id="rId54" Type="http://schemas.openxmlformats.org/officeDocument/2006/relationships/customXml" Target="../ink/ink506.xml"/><Relationship Id="rId55" Type="http://schemas.openxmlformats.org/officeDocument/2006/relationships/image" Target="../media/image189.png"/><Relationship Id="rId56" Type="http://schemas.openxmlformats.org/officeDocument/2006/relationships/customXml" Target="../ink/ink507.xml"/><Relationship Id="rId57" Type="http://schemas.openxmlformats.org/officeDocument/2006/relationships/image" Target="../media/image190.png"/><Relationship Id="rId58" Type="http://schemas.openxmlformats.org/officeDocument/2006/relationships/customXml" Target="../ink/ink508.xml"/><Relationship Id="rId59" Type="http://schemas.openxmlformats.org/officeDocument/2006/relationships/image" Target="../media/image191.png"/><Relationship Id="rId40" Type="http://schemas.openxmlformats.org/officeDocument/2006/relationships/customXml" Target="../ink/ink499.xml"/><Relationship Id="rId41" Type="http://schemas.openxmlformats.org/officeDocument/2006/relationships/image" Target="../media/image182.png"/><Relationship Id="rId42" Type="http://schemas.openxmlformats.org/officeDocument/2006/relationships/customXml" Target="../ink/ink500.xml"/><Relationship Id="rId43" Type="http://schemas.openxmlformats.org/officeDocument/2006/relationships/image" Target="../media/image183.png"/><Relationship Id="rId44" Type="http://schemas.openxmlformats.org/officeDocument/2006/relationships/customXml" Target="../ink/ink501.xml"/><Relationship Id="rId45" Type="http://schemas.openxmlformats.org/officeDocument/2006/relationships/image" Target="../media/image184.png"/><Relationship Id="rId46" Type="http://schemas.openxmlformats.org/officeDocument/2006/relationships/customXml" Target="../ink/ink502.xml"/><Relationship Id="rId47" Type="http://schemas.openxmlformats.org/officeDocument/2006/relationships/image" Target="../media/image185.png"/><Relationship Id="rId48" Type="http://schemas.openxmlformats.org/officeDocument/2006/relationships/customXml" Target="../ink/ink503.xml"/><Relationship Id="rId49" Type="http://schemas.openxmlformats.org/officeDocument/2006/relationships/image" Target="../media/image186.png"/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480.xml"/><Relationship Id="rId3" Type="http://schemas.openxmlformats.org/officeDocument/2006/relationships/image" Target="../media/image163.png"/><Relationship Id="rId4" Type="http://schemas.openxmlformats.org/officeDocument/2006/relationships/customXml" Target="../ink/ink481.xml"/><Relationship Id="rId5" Type="http://schemas.openxmlformats.org/officeDocument/2006/relationships/image" Target="../media/image164.png"/><Relationship Id="rId6" Type="http://schemas.openxmlformats.org/officeDocument/2006/relationships/customXml" Target="../ink/ink482.xml"/><Relationship Id="rId7" Type="http://schemas.openxmlformats.org/officeDocument/2006/relationships/image" Target="../media/image165.png"/><Relationship Id="rId8" Type="http://schemas.openxmlformats.org/officeDocument/2006/relationships/customXml" Target="../ink/ink483.xml"/><Relationship Id="rId9" Type="http://schemas.openxmlformats.org/officeDocument/2006/relationships/image" Target="../media/image166.png"/><Relationship Id="rId30" Type="http://schemas.openxmlformats.org/officeDocument/2006/relationships/customXml" Target="../ink/ink494.xml"/><Relationship Id="rId31" Type="http://schemas.openxmlformats.org/officeDocument/2006/relationships/image" Target="../media/image177.png"/><Relationship Id="rId32" Type="http://schemas.openxmlformats.org/officeDocument/2006/relationships/customXml" Target="../ink/ink495.xml"/><Relationship Id="rId33" Type="http://schemas.openxmlformats.org/officeDocument/2006/relationships/image" Target="../media/image178.png"/><Relationship Id="rId34" Type="http://schemas.openxmlformats.org/officeDocument/2006/relationships/customXml" Target="../ink/ink496.xml"/><Relationship Id="rId35" Type="http://schemas.openxmlformats.org/officeDocument/2006/relationships/image" Target="../media/image179.png"/><Relationship Id="rId36" Type="http://schemas.openxmlformats.org/officeDocument/2006/relationships/customXml" Target="../ink/ink497.xml"/><Relationship Id="rId37" Type="http://schemas.openxmlformats.org/officeDocument/2006/relationships/image" Target="../media/image180.png"/><Relationship Id="rId38" Type="http://schemas.openxmlformats.org/officeDocument/2006/relationships/customXml" Target="../ink/ink498.xml"/><Relationship Id="rId39" Type="http://schemas.openxmlformats.org/officeDocument/2006/relationships/image" Target="../media/image181.png"/><Relationship Id="rId80" Type="http://schemas.openxmlformats.org/officeDocument/2006/relationships/customXml" Target="../ink/ink519.xml"/><Relationship Id="rId81" Type="http://schemas.openxmlformats.org/officeDocument/2006/relationships/image" Target="../media/image202.png"/><Relationship Id="rId82" Type="http://schemas.openxmlformats.org/officeDocument/2006/relationships/customXml" Target="../ink/ink520.xml"/><Relationship Id="rId83" Type="http://schemas.openxmlformats.org/officeDocument/2006/relationships/image" Target="../media/image203.png"/><Relationship Id="rId70" Type="http://schemas.openxmlformats.org/officeDocument/2006/relationships/customXml" Target="../ink/ink514.xml"/><Relationship Id="rId71" Type="http://schemas.openxmlformats.org/officeDocument/2006/relationships/image" Target="../media/image197.png"/><Relationship Id="rId72" Type="http://schemas.openxmlformats.org/officeDocument/2006/relationships/customXml" Target="../ink/ink515.xml"/><Relationship Id="rId20" Type="http://schemas.openxmlformats.org/officeDocument/2006/relationships/customXml" Target="../ink/ink489.xml"/><Relationship Id="rId21" Type="http://schemas.openxmlformats.org/officeDocument/2006/relationships/image" Target="../media/image172.png"/><Relationship Id="rId22" Type="http://schemas.openxmlformats.org/officeDocument/2006/relationships/customXml" Target="../ink/ink490.xml"/><Relationship Id="rId23" Type="http://schemas.openxmlformats.org/officeDocument/2006/relationships/image" Target="../media/image173.png"/><Relationship Id="rId24" Type="http://schemas.openxmlformats.org/officeDocument/2006/relationships/customXml" Target="../ink/ink491.xml"/><Relationship Id="rId25" Type="http://schemas.openxmlformats.org/officeDocument/2006/relationships/image" Target="../media/image174.png"/><Relationship Id="rId26" Type="http://schemas.openxmlformats.org/officeDocument/2006/relationships/customXml" Target="../ink/ink492.xml"/><Relationship Id="rId27" Type="http://schemas.openxmlformats.org/officeDocument/2006/relationships/image" Target="../media/image175.png"/><Relationship Id="rId28" Type="http://schemas.openxmlformats.org/officeDocument/2006/relationships/customXml" Target="../ink/ink493.xml"/><Relationship Id="rId29" Type="http://schemas.openxmlformats.org/officeDocument/2006/relationships/image" Target="../media/image176.png"/><Relationship Id="rId73" Type="http://schemas.openxmlformats.org/officeDocument/2006/relationships/image" Target="../media/image198.png"/><Relationship Id="rId74" Type="http://schemas.openxmlformats.org/officeDocument/2006/relationships/customXml" Target="../ink/ink516.xml"/><Relationship Id="rId75" Type="http://schemas.openxmlformats.org/officeDocument/2006/relationships/image" Target="../media/image199.png"/><Relationship Id="rId76" Type="http://schemas.openxmlformats.org/officeDocument/2006/relationships/customXml" Target="../ink/ink517.xml"/><Relationship Id="rId77" Type="http://schemas.openxmlformats.org/officeDocument/2006/relationships/image" Target="../media/image200.png"/><Relationship Id="rId78" Type="http://schemas.openxmlformats.org/officeDocument/2006/relationships/customXml" Target="../ink/ink518.xml"/><Relationship Id="rId79" Type="http://schemas.openxmlformats.org/officeDocument/2006/relationships/image" Target="../media/image201.png"/><Relationship Id="rId60" Type="http://schemas.openxmlformats.org/officeDocument/2006/relationships/customXml" Target="../ink/ink509.xml"/><Relationship Id="rId61" Type="http://schemas.openxmlformats.org/officeDocument/2006/relationships/image" Target="../media/image192.png"/><Relationship Id="rId62" Type="http://schemas.openxmlformats.org/officeDocument/2006/relationships/customXml" Target="../ink/ink510.xml"/><Relationship Id="rId10" Type="http://schemas.openxmlformats.org/officeDocument/2006/relationships/customXml" Target="../ink/ink484.xml"/><Relationship Id="rId11" Type="http://schemas.openxmlformats.org/officeDocument/2006/relationships/image" Target="../media/image167.png"/><Relationship Id="rId12" Type="http://schemas.openxmlformats.org/officeDocument/2006/relationships/customXml" Target="../ink/ink48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521.xml"/><Relationship Id="rId3" Type="http://schemas.openxmlformats.org/officeDocument/2006/relationships/image" Target="../media/image163.png"/><Relationship Id="rId4" Type="http://schemas.openxmlformats.org/officeDocument/2006/relationships/customXml" Target="../ink/ink522.xml"/><Relationship Id="rId5" Type="http://schemas.openxmlformats.org/officeDocument/2006/relationships/image" Target="../media/image204.png"/><Relationship Id="rId6" Type="http://schemas.openxmlformats.org/officeDocument/2006/relationships/customXml" Target="../ink/ink523.xml"/><Relationship Id="rId7" Type="http://schemas.openxmlformats.org/officeDocument/2006/relationships/image" Target="../media/image165.png"/><Relationship Id="rId8" Type="http://schemas.openxmlformats.org/officeDocument/2006/relationships/customXml" Target="../ink/ink524.xml"/><Relationship Id="rId9" Type="http://schemas.openxmlformats.org/officeDocument/2006/relationships/image" Target="../media/image166.png"/><Relationship Id="rId10" Type="http://schemas.openxmlformats.org/officeDocument/2006/relationships/customXml" Target="../ink/ink525.xml"/><Relationship Id="rId11" Type="http://schemas.openxmlformats.org/officeDocument/2006/relationships/image" Target="../media/image167.png"/><Relationship Id="rId12" Type="http://schemas.openxmlformats.org/officeDocument/2006/relationships/customXml" Target="../ink/ink526.xml"/><Relationship Id="rId13" Type="http://schemas.openxmlformats.org/officeDocument/2006/relationships/image" Target="../media/image168.png"/><Relationship Id="rId14" Type="http://schemas.openxmlformats.org/officeDocument/2006/relationships/customXml" Target="../ink/ink527.xml"/><Relationship Id="rId15" Type="http://schemas.openxmlformats.org/officeDocument/2006/relationships/image" Target="../media/image169.png"/><Relationship Id="rId16" Type="http://schemas.openxmlformats.org/officeDocument/2006/relationships/customXml" Target="../ink/ink528.xml"/><Relationship Id="rId17" Type="http://schemas.openxmlformats.org/officeDocument/2006/relationships/image" Target="../media/image170.png"/><Relationship Id="rId18" Type="http://schemas.openxmlformats.org/officeDocument/2006/relationships/customXml" Target="../ink/ink529.xml"/><Relationship Id="rId19" Type="http://schemas.openxmlformats.org/officeDocument/2006/relationships/image" Target="../media/image175.png"/><Relationship Id="rId30" Type="http://schemas.openxmlformats.org/officeDocument/2006/relationships/customXml" Target="../ink/ink535.xml"/><Relationship Id="rId31" Type="http://schemas.openxmlformats.org/officeDocument/2006/relationships/image" Target="../media/image181.png"/><Relationship Id="rId32" Type="http://schemas.openxmlformats.org/officeDocument/2006/relationships/customXml" Target="../ink/ink536.xml"/><Relationship Id="rId33" Type="http://schemas.openxmlformats.org/officeDocument/2006/relationships/image" Target="../media/image182.png"/><Relationship Id="rId34" Type="http://schemas.openxmlformats.org/officeDocument/2006/relationships/customXml" Target="../ink/ink537.xml"/><Relationship Id="rId35" Type="http://schemas.openxmlformats.org/officeDocument/2006/relationships/image" Target="../media/image183.png"/><Relationship Id="rId36" Type="http://schemas.openxmlformats.org/officeDocument/2006/relationships/customXml" Target="../ink/ink538.xml"/><Relationship Id="rId37" Type="http://schemas.openxmlformats.org/officeDocument/2006/relationships/image" Target="../media/image184.png"/><Relationship Id="rId38" Type="http://schemas.openxmlformats.org/officeDocument/2006/relationships/customXml" Target="../ink/ink539.xml"/><Relationship Id="rId39" Type="http://schemas.openxmlformats.org/officeDocument/2006/relationships/image" Target="../media/image185.png"/><Relationship Id="rId50" Type="http://schemas.openxmlformats.org/officeDocument/2006/relationships/customXml" Target="../ink/ink545.xml"/><Relationship Id="rId51" Type="http://schemas.openxmlformats.org/officeDocument/2006/relationships/image" Target="../media/image210.png"/><Relationship Id="rId52" Type="http://schemas.openxmlformats.org/officeDocument/2006/relationships/customXml" Target="../ink/ink546.xml"/><Relationship Id="rId53" Type="http://schemas.openxmlformats.org/officeDocument/2006/relationships/image" Target="../media/image211.png"/><Relationship Id="rId54" Type="http://schemas.openxmlformats.org/officeDocument/2006/relationships/customXml" Target="../ink/ink547.xml"/><Relationship Id="rId55" Type="http://schemas.openxmlformats.org/officeDocument/2006/relationships/image" Target="../media/image212.png"/><Relationship Id="rId56" Type="http://schemas.openxmlformats.org/officeDocument/2006/relationships/customXml" Target="../ink/ink548.xml"/><Relationship Id="rId57" Type="http://schemas.openxmlformats.org/officeDocument/2006/relationships/image" Target="../media/image213.png"/><Relationship Id="rId58" Type="http://schemas.openxmlformats.org/officeDocument/2006/relationships/customXml" Target="../ink/ink549.xml"/><Relationship Id="rId59" Type="http://schemas.openxmlformats.org/officeDocument/2006/relationships/image" Target="../media/image214.png"/><Relationship Id="rId70" Type="http://schemas.openxmlformats.org/officeDocument/2006/relationships/customXml" Target="../ink/ink555.xml"/><Relationship Id="rId71" Type="http://schemas.openxmlformats.org/officeDocument/2006/relationships/image" Target="../media/image220.png"/><Relationship Id="rId72" Type="http://schemas.openxmlformats.org/officeDocument/2006/relationships/customXml" Target="../ink/ink556.xml"/><Relationship Id="rId73" Type="http://schemas.openxmlformats.org/officeDocument/2006/relationships/image" Target="../media/image221.png"/><Relationship Id="rId74" Type="http://schemas.openxmlformats.org/officeDocument/2006/relationships/customXml" Target="../ink/ink557.xml"/><Relationship Id="rId75" Type="http://schemas.openxmlformats.org/officeDocument/2006/relationships/image" Target="../media/image222.png"/><Relationship Id="rId76" Type="http://schemas.openxmlformats.org/officeDocument/2006/relationships/customXml" Target="../ink/ink558.xml"/><Relationship Id="rId77" Type="http://schemas.openxmlformats.org/officeDocument/2006/relationships/image" Target="../media/image223.png"/><Relationship Id="rId78" Type="http://schemas.openxmlformats.org/officeDocument/2006/relationships/customXml" Target="../ink/ink559.xml"/><Relationship Id="rId79" Type="http://schemas.openxmlformats.org/officeDocument/2006/relationships/image" Target="../media/image224.png"/><Relationship Id="rId90" Type="http://schemas.openxmlformats.org/officeDocument/2006/relationships/customXml" Target="../ink/ink565.xml"/><Relationship Id="rId91" Type="http://schemas.openxmlformats.org/officeDocument/2006/relationships/image" Target="../media/image230.png"/><Relationship Id="rId20" Type="http://schemas.openxmlformats.org/officeDocument/2006/relationships/customXml" Target="../ink/ink530.xml"/><Relationship Id="rId21" Type="http://schemas.openxmlformats.org/officeDocument/2006/relationships/image" Target="../media/image176.png"/><Relationship Id="rId22" Type="http://schemas.openxmlformats.org/officeDocument/2006/relationships/customXml" Target="../ink/ink531.xml"/><Relationship Id="rId23" Type="http://schemas.openxmlformats.org/officeDocument/2006/relationships/image" Target="../media/image177.png"/><Relationship Id="rId24" Type="http://schemas.openxmlformats.org/officeDocument/2006/relationships/customXml" Target="../ink/ink532.xml"/><Relationship Id="rId25" Type="http://schemas.openxmlformats.org/officeDocument/2006/relationships/image" Target="../media/image178.png"/><Relationship Id="rId26" Type="http://schemas.openxmlformats.org/officeDocument/2006/relationships/customXml" Target="../ink/ink533.xml"/><Relationship Id="rId27" Type="http://schemas.openxmlformats.org/officeDocument/2006/relationships/image" Target="../media/image179.png"/><Relationship Id="rId28" Type="http://schemas.openxmlformats.org/officeDocument/2006/relationships/customXml" Target="../ink/ink534.xml"/><Relationship Id="rId29" Type="http://schemas.openxmlformats.org/officeDocument/2006/relationships/image" Target="../media/image180.png"/><Relationship Id="rId40" Type="http://schemas.openxmlformats.org/officeDocument/2006/relationships/customXml" Target="../ink/ink540.xml"/><Relationship Id="rId41" Type="http://schemas.openxmlformats.org/officeDocument/2006/relationships/image" Target="../media/image205.png"/><Relationship Id="rId42" Type="http://schemas.openxmlformats.org/officeDocument/2006/relationships/customXml" Target="../ink/ink541.xml"/><Relationship Id="rId43" Type="http://schemas.openxmlformats.org/officeDocument/2006/relationships/image" Target="../media/image206.png"/><Relationship Id="rId44" Type="http://schemas.openxmlformats.org/officeDocument/2006/relationships/customXml" Target="../ink/ink542.xml"/><Relationship Id="rId45" Type="http://schemas.openxmlformats.org/officeDocument/2006/relationships/image" Target="../media/image207.png"/><Relationship Id="rId46" Type="http://schemas.openxmlformats.org/officeDocument/2006/relationships/customXml" Target="../ink/ink543.xml"/><Relationship Id="rId47" Type="http://schemas.openxmlformats.org/officeDocument/2006/relationships/image" Target="../media/image208.png"/><Relationship Id="rId48" Type="http://schemas.openxmlformats.org/officeDocument/2006/relationships/customXml" Target="../ink/ink544.xml"/><Relationship Id="rId49" Type="http://schemas.openxmlformats.org/officeDocument/2006/relationships/image" Target="../media/image209.png"/><Relationship Id="rId60" Type="http://schemas.openxmlformats.org/officeDocument/2006/relationships/customXml" Target="../ink/ink550.xml"/><Relationship Id="rId61" Type="http://schemas.openxmlformats.org/officeDocument/2006/relationships/image" Target="../media/image215.png"/><Relationship Id="rId62" Type="http://schemas.openxmlformats.org/officeDocument/2006/relationships/customXml" Target="../ink/ink551.xml"/><Relationship Id="rId63" Type="http://schemas.openxmlformats.org/officeDocument/2006/relationships/image" Target="../media/image216.png"/><Relationship Id="rId64" Type="http://schemas.openxmlformats.org/officeDocument/2006/relationships/customXml" Target="../ink/ink552.xml"/><Relationship Id="rId65" Type="http://schemas.openxmlformats.org/officeDocument/2006/relationships/image" Target="../media/image217.png"/><Relationship Id="rId66" Type="http://schemas.openxmlformats.org/officeDocument/2006/relationships/customXml" Target="../ink/ink553.xml"/><Relationship Id="rId67" Type="http://schemas.openxmlformats.org/officeDocument/2006/relationships/image" Target="../media/image218.png"/><Relationship Id="rId68" Type="http://schemas.openxmlformats.org/officeDocument/2006/relationships/customXml" Target="../ink/ink554.xml"/><Relationship Id="rId69" Type="http://schemas.openxmlformats.org/officeDocument/2006/relationships/image" Target="../media/image219.png"/><Relationship Id="rId80" Type="http://schemas.openxmlformats.org/officeDocument/2006/relationships/customXml" Target="../ink/ink560.xml"/><Relationship Id="rId81" Type="http://schemas.openxmlformats.org/officeDocument/2006/relationships/image" Target="../media/image225.png"/><Relationship Id="rId82" Type="http://schemas.openxmlformats.org/officeDocument/2006/relationships/customXml" Target="../ink/ink561.xml"/><Relationship Id="rId83" Type="http://schemas.openxmlformats.org/officeDocument/2006/relationships/image" Target="../media/image226.png"/><Relationship Id="rId84" Type="http://schemas.openxmlformats.org/officeDocument/2006/relationships/customXml" Target="../ink/ink562.xml"/><Relationship Id="rId85" Type="http://schemas.openxmlformats.org/officeDocument/2006/relationships/image" Target="../media/image227.png"/><Relationship Id="rId86" Type="http://schemas.openxmlformats.org/officeDocument/2006/relationships/customXml" Target="../ink/ink563.xml"/><Relationship Id="rId87" Type="http://schemas.openxmlformats.org/officeDocument/2006/relationships/image" Target="../media/image228.png"/><Relationship Id="rId88" Type="http://schemas.openxmlformats.org/officeDocument/2006/relationships/customXml" Target="../ink/ink564.xml"/><Relationship Id="rId89" Type="http://schemas.openxmlformats.org/officeDocument/2006/relationships/image" Target="../media/image229.png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6.png"/><Relationship Id="rId14" Type="http://schemas.openxmlformats.org/officeDocument/2006/relationships/customXml" Target="../ink/ink572.xml"/><Relationship Id="rId15" Type="http://schemas.openxmlformats.org/officeDocument/2006/relationships/image" Target="../media/image237.png"/><Relationship Id="rId16" Type="http://schemas.openxmlformats.org/officeDocument/2006/relationships/customXml" Target="../ink/ink573.xml"/><Relationship Id="rId17" Type="http://schemas.openxmlformats.org/officeDocument/2006/relationships/image" Target="../media/image238.png"/><Relationship Id="rId18" Type="http://schemas.openxmlformats.org/officeDocument/2006/relationships/customXml" Target="../ink/ink574.xml"/><Relationship Id="rId19" Type="http://schemas.openxmlformats.org/officeDocument/2006/relationships/image" Target="../media/image239.png"/><Relationship Id="rId63" Type="http://schemas.openxmlformats.org/officeDocument/2006/relationships/image" Target="../media/image261.png"/><Relationship Id="rId50" Type="http://schemas.openxmlformats.org/officeDocument/2006/relationships/customXml" Target="../ink/ink590.xml"/><Relationship Id="rId51" Type="http://schemas.openxmlformats.org/officeDocument/2006/relationships/image" Target="../media/image255.png"/><Relationship Id="rId52" Type="http://schemas.openxmlformats.org/officeDocument/2006/relationships/customXml" Target="../ink/ink591.xml"/><Relationship Id="rId53" Type="http://schemas.openxmlformats.org/officeDocument/2006/relationships/image" Target="../media/image256.png"/><Relationship Id="rId54" Type="http://schemas.openxmlformats.org/officeDocument/2006/relationships/customXml" Target="../ink/ink592.xml"/><Relationship Id="rId55" Type="http://schemas.openxmlformats.org/officeDocument/2006/relationships/image" Target="../media/image257.png"/><Relationship Id="rId56" Type="http://schemas.openxmlformats.org/officeDocument/2006/relationships/customXml" Target="../ink/ink593.xml"/><Relationship Id="rId57" Type="http://schemas.openxmlformats.org/officeDocument/2006/relationships/image" Target="../media/image258.png"/><Relationship Id="rId58" Type="http://schemas.openxmlformats.org/officeDocument/2006/relationships/customXml" Target="../ink/ink594.xml"/><Relationship Id="rId59" Type="http://schemas.openxmlformats.org/officeDocument/2006/relationships/image" Target="../media/image259.png"/><Relationship Id="rId40" Type="http://schemas.openxmlformats.org/officeDocument/2006/relationships/customXml" Target="../ink/ink585.xml"/><Relationship Id="rId41" Type="http://schemas.openxmlformats.org/officeDocument/2006/relationships/image" Target="../media/image250.png"/><Relationship Id="rId42" Type="http://schemas.openxmlformats.org/officeDocument/2006/relationships/customXml" Target="../ink/ink586.xml"/><Relationship Id="rId43" Type="http://schemas.openxmlformats.org/officeDocument/2006/relationships/image" Target="../media/image251.png"/><Relationship Id="rId44" Type="http://schemas.openxmlformats.org/officeDocument/2006/relationships/customXml" Target="../ink/ink587.xml"/><Relationship Id="rId45" Type="http://schemas.openxmlformats.org/officeDocument/2006/relationships/image" Target="../media/image252.png"/><Relationship Id="rId46" Type="http://schemas.openxmlformats.org/officeDocument/2006/relationships/customXml" Target="../ink/ink588.xml"/><Relationship Id="rId47" Type="http://schemas.openxmlformats.org/officeDocument/2006/relationships/image" Target="../media/image253.png"/><Relationship Id="rId48" Type="http://schemas.openxmlformats.org/officeDocument/2006/relationships/customXml" Target="../ink/ink589.xml"/><Relationship Id="rId49" Type="http://schemas.openxmlformats.org/officeDocument/2006/relationships/image" Target="../media/image254.png"/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566.xml"/><Relationship Id="rId3" Type="http://schemas.openxmlformats.org/officeDocument/2006/relationships/image" Target="../media/image231.png"/><Relationship Id="rId4" Type="http://schemas.openxmlformats.org/officeDocument/2006/relationships/customXml" Target="../ink/ink567.xml"/><Relationship Id="rId5" Type="http://schemas.openxmlformats.org/officeDocument/2006/relationships/image" Target="../media/image232.png"/><Relationship Id="rId6" Type="http://schemas.openxmlformats.org/officeDocument/2006/relationships/customXml" Target="../ink/ink568.xml"/><Relationship Id="rId7" Type="http://schemas.openxmlformats.org/officeDocument/2006/relationships/image" Target="../media/image233.png"/><Relationship Id="rId8" Type="http://schemas.openxmlformats.org/officeDocument/2006/relationships/customXml" Target="../ink/ink569.xml"/><Relationship Id="rId9" Type="http://schemas.openxmlformats.org/officeDocument/2006/relationships/image" Target="../media/image234.png"/><Relationship Id="rId30" Type="http://schemas.openxmlformats.org/officeDocument/2006/relationships/customXml" Target="../ink/ink580.xml"/><Relationship Id="rId31" Type="http://schemas.openxmlformats.org/officeDocument/2006/relationships/image" Target="../media/image245.png"/><Relationship Id="rId32" Type="http://schemas.openxmlformats.org/officeDocument/2006/relationships/customXml" Target="../ink/ink581.xml"/><Relationship Id="rId33" Type="http://schemas.openxmlformats.org/officeDocument/2006/relationships/image" Target="../media/image246.png"/><Relationship Id="rId34" Type="http://schemas.openxmlformats.org/officeDocument/2006/relationships/customXml" Target="../ink/ink582.xml"/><Relationship Id="rId35" Type="http://schemas.openxmlformats.org/officeDocument/2006/relationships/image" Target="../media/image247.png"/><Relationship Id="rId36" Type="http://schemas.openxmlformats.org/officeDocument/2006/relationships/customXml" Target="../ink/ink583.xml"/><Relationship Id="rId37" Type="http://schemas.openxmlformats.org/officeDocument/2006/relationships/image" Target="../media/image248.png"/><Relationship Id="rId38" Type="http://schemas.openxmlformats.org/officeDocument/2006/relationships/customXml" Target="../ink/ink584.xml"/><Relationship Id="rId39" Type="http://schemas.openxmlformats.org/officeDocument/2006/relationships/image" Target="../media/image249.png"/><Relationship Id="rId20" Type="http://schemas.openxmlformats.org/officeDocument/2006/relationships/customXml" Target="../ink/ink575.xml"/><Relationship Id="rId21" Type="http://schemas.openxmlformats.org/officeDocument/2006/relationships/image" Target="../media/image240.png"/><Relationship Id="rId22" Type="http://schemas.openxmlformats.org/officeDocument/2006/relationships/customXml" Target="../ink/ink576.xml"/><Relationship Id="rId23" Type="http://schemas.openxmlformats.org/officeDocument/2006/relationships/image" Target="../media/image241.png"/><Relationship Id="rId24" Type="http://schemas.openxmlformats.org/officeDocument/2006/relationships/customXml" Target="../ink/ink577.xml"/><Relationship Id="rId25" Type="http://schemas.openxmlformats.org/officeDocument/2006/relationships/image" Target="../media/image242.png"/><Relationship Id="rId26" Type="http://schemas.openxmlformats.org/officeDocument/2006/relationships/customXml" Target="../ink/ink578.xml"/><Relationship Id="rId27" Type="http://schemas.openxmlformats.org/officeDocument/2006/relationships/image" Target="../media/image243.png"/><Relationship Id="rId28" Type="http://schemas.openxmlformats.org/officeDocument/2006/relationships/customXml" Target="../ink/ink579.xml"/><Relationship Id="rId29" Type="http://schemas.openxmlformats.org/officeDocument/2006/relationships/image" Target="../media/image244.png"/><Relationship Id="rId60" Type="http://schemas.openxmlformats.org/officeDocument/2006/relationships/customXml" Target="../ink/ink595.xml"/><Relationship Id="rId61" Type="http://schemas.openxmlformats.org/officeDocument/2006/relationships/image" Target="../media/image260.png"/><Relationship Id="rId62" Type="http://schemas.openxmlformats.org/officeDocument/2006/relationships/customXml" Target="../ink/ink596.xml"/><Relationship Id="rId10" Type="http://schemas.openxmlformats.org/officeDocument/2006/relationships/customXml" Target="../ink/ink570.xml"/><Relationship Id="rId11" Type="http://schemas.openxmlformats.org/officeDocument/2006/relationships/image" Target="../media/image235.png"/><Relationship Id="rId12" Type="http://schemas.openxmlformats.org/officeDocument/2006/relationships/customXml" Target="../ink/ink571.xml"/></Relationships>
</file>

<file path=ppt/slides/_rels/slide44.xml.rels><?xml version="1.0" encoding="UTF-8" standalone="yes"?>
<Relationships xmlns="http://schemas.openxmlformats.org/package/2006/relationships"><Relationship Id="rId101" Type="http://schemas.openxmlformats.org/officeDocument/2006/relationships/image" Target="../media/image286.png"/><Relationship Id="rId102" Type="http://schemas.openxmlformats.org/officeDocument/2006/relationships/customXml" Target="../ink/ink647.xml"/><Relationship Id="rId103" Type="http://schemas.openxmlformats.org/officeDocument/2006/relationships/image" Target="../media/image287.png"/><Relationship Id="rId104" Type="http://schemas.openxmlformats.org/officeDocument/2006/relationships/customXml" Target="../ink/ink648.xml"/><Relationship Id="rId105" Type="http://schemas.openxmlformats.org/officeDocument/2006/relationships/image" Target="../media/image288.png"/><Relationship Id="rId106" Type="http://schemas.openxmlformats.org/officeDocument/2006/relationships/customXml" Target="../ink/ink649.xml"/><Relationship Id="rId107" Type="http://schemas.openxmlformats.org/officeDocument/2006/relationships/image" Target="../media/image289.png"/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597.xml"/><Relationship Id="rId3" Type="http://schemas.openxmlformats.org/officeDocument/2006/relationships/image" Target="../media/image231.png"/><Relationship Id="rId4" Type="http://schemas.openxmlformats.org/officeDocument/2006/relationships/customXml" Target="../ink/ink598.xml"/><Relationship Id="rId5" Type="http://schemas.openxmlformats.org/officeDocument/2006/relationships/image" Target="../media/image232.png"/><Relationship Id="rId6" Type="http://schemas.openxmlformats.org/officeDocument/2006/relationships/customXml" Target="../ink/ink599.xml"/><Relationship Id="rId7" Type="http://schemas.openxmlformats.org/officeDocument/2006/relationships/image" Target="../media/image233.png"/><Relationship Id="rId8" Type="http://schemas.openxmlformats.org/officeDocument/2006/relationships/customXml" Target="../ink/ink600.xml"/><Relationship Id="rId9" Type="http://schemas.openxmlformats.org/officeDocument/2006/relationships/image" Target="../media/image234.png"/><Relationship Id="rId108" Type="http://schemas.openxmlformats.org/officeDocument/2006/relationships/customXml" Target="../ink/ink650.xml"/><Relationship Id="rId109" Type="http://schemas.openxmlformats.org/officeDocument/2006/relationships/image" Target="../media/image290.png"/><Relationship Id="rId10" Type="http://schemas.openxmlformats.org/officeDocument/2006/relationships/customXml" Target="../ink/ink601.xml"/><Relationship Id="rId11" Type="http://schemas.openxmlformats.org/officeDocument/2006/relationships/image" Target="../media/image235.png"/><Relationship Id="rId12" Type="http://schemas.openxmlformats.org/officeDocument/2006/relationships/customXml" Target="../ink/ink602.xml"/><Relationship Id="rId13" Type="http://schemas.openxmlformats.org/officeDocument/2006/relationships/image" Target="../media/image236.png"/><Relationship Id="rId14" Type="http://schemas.openxmlformats.org/officeDocument/2006/relationships/customXml" Target="../ink/ink603.xml"/><Relationship Id="rId15" Type="http://schemas.openxmlformats.org/officeDocument/2006/relationships/image" Target="../media/image237.png"/><Relationship Id="rId16" Type="http://schemas.openxmlformats.org/officeDocument/2006/relationships/customXml" Target="../ink/ink604.xml"/><Relationship Id="rId17" Type="http://schemas.openxmlformats.org/officeDocument/2006/relationships/image" Target="../media/image238.png"/><Relationship Id="rId18" Type="http://schemas.openxmlformats.org/officeDocument/2006/relationships/customXml" Target="../ink/ink605.xml"/><Relationship Id="rId19" Type="http://schemas.openxmlformats.org/officeDocument/2006/relationships/image" Target="../media/image239.png"/><Relationship Id="rId30" Type="http://schemas.openxmlformats.org/officeDocument/2006/relationships/customXml" Target="../ink/ink611.xml"/><Relationship Id="rId31" Type="http://schemas.openxmlformats.org/officeDocument/2006/relationships/image" Target="../media/image245.png"/><Relationship Id="rId32" Type="http://schemas.openxmlformats.org/officeDocument/2006/relationships/customXml" Target="../ink/ink612.xml"/><Relationship Id="rId33" Type="http://schemas.openxmlformats.org/officeDocument/2006/relationships/image" Target="../media/image246.png"/><Relationship Id="rId34" Type="http://schemas.openxmlformats.org/officeDocument/2006/relationships/customXml" Target="../ink/ink613.xml"/><Relationship Id="rId35" Type="http://schemas.openxmlformats.org/officeDocument/2006/relationships/image" Target="../media/image247.png"/><Relationship Id="rId36" Type="http://schemas.openxmlformats.org/officeDocument/2006/relationships/customXml" Target="../ink/ink614.xml"/><Relationship Id="rId37" Type="http://schemas.openxmlformats.org/officeDocument/2006/relationships/image" Target="../media/image248.png"/><Relationship Id="rId38" Type="http://schemas.openxmlformats.org/officeDocument/2006/relationships/customXml" Target="../ink/ink615.xml"/><Relationship Id="rId39" Type="http://schemas.openxmlformats.org/officeDocument/2006/relationships/image" Target="../media/image249.png"/><Relationship Id="rId50" Type="http://schemas.openxmlformats.org/officeDocument/2006/relationships/customXml" Target="../ink/ink621.xml"/><Relationship Id="rId51" Type="http://schemas.openxmlformats.org/officeDocument/2006/relationships/image" Target="../media/image255.png"/><Relationship Id="rId52" Type="http://schemas.openxmlformats.org/officeDocument/2006/relationships/customXml" Target="../ink/ink622.xml"/><Relationship Id="rId53" Type="http://schemas.openxmlformats.org/officeDocument/2006/relationships/image" Target="../media/image262.png"/><Relationship Id="rId54" Type="http://schemas.openxmlformats.org/officeDocument/2006/relationships/customXml" Target="../ink/ink623.xml"/><Relationship Id="rId55" Type="http://schemas.openxmlformats.org/officeDocument/2006/relationships/image" Target="../media/image263.png"/><Relationship Id="rId56" Type="http://schemas.openxmlformats.org/officeDocument/2006/relationships/customXml" Target="../ink/ink624.xml"/><Relationship Id="rId57" Type="http://schemas.openxmlformats.org/officeDocument/2006/relationships/image" Target="../media/image264.png"/><Relationship Id="rId58" Type="http://schemas.openxmlformats.org/officeDocument/2006/relationships/customXml" Target="../ink/ink625.xml"/><Relationship Id="rId59" Type="http://schemas.openxmlformats.org/officeDocument/2006/relationships/image" Target="../media/image265.png"/><Relationship Id="rId70" Type="http://schemas.openxmlformats.org/officeDocument/2006/relationships/customXml" Target="../ink/ink631.xml"/><Relationship Id="rId71" Type="http://schemas.openxmlformats.org/officeDocument/2006/relationships/image" Target="../media/image271.png"/><Relationship Id="rId72" Type="http://schemas.openxmlformats.org/officeDocument/2006/relationships/customXml" Target="../ink/ink632.xml"/><Relationship Id="rId73" Type="http://schemas.openxmlformats.org/officeDocument/2006/relationships/image" Target="../media/image272.png"/><Relationship Id="rId74" Type="http://schemas.openxmlformats.org/officeDocument/2006/relationships/customXml" Target="../ink/ink633.xml"/><Relationship Id="rId75" Type="http://schemas.openxmlformats.org/officeDocument/2006/relationships/image" Target="../media/image273.png"/><Relationship Id="rId76" Type="http://schemas.openxmlformats.org/officeDocument/2006/relationships/customXml" Target="../ink/ink634.xml"/><Relationship Id="rId77" Type="http://schemas.openxmlformats.org/officeDocument/2006/relationships/image" Target="../media/image274.png"/><Relationship Id="rId78" Type="http://schemas.openxmlformats.org/officeDocument/2006/relationships/customXml" Target="../ink/ink635.xml"/><Relationship Id="rId79" Type="http://schemas.openxmlformats.org/officeDocument/2006/relationships/image" Target="../media/image275.png"/><Relationship Id="rId110" Type="http://schemas.openxmlformats.org/officeDocument/2006/relationships/customXml" Target="../ink/ink651.xml"/><Relationship Id="rId90" Type="http://schemas.openxmlformats.org/officeDocument/2006/relationships/customXml" Target="../ink/ink641.xml"/><Relationship Id="rId91" Type="http://schemas.openxmlformats.org/officeDocument/2006/relationships/image" Target="../media/image281.png"/><Relationship Id="rId92" Type="http://schemas.openxmlformats.org/officeDocument/2006/relationships/customXml" Target="../ink/ink642.xml"/><Relationship Id="rId93" Type="http://schemas.openxmlformats.org/officeDocument/2006/relationships/image" Target="../media/image282.png"/><Relationship Id="rId94" Type="http://schemas.openxmlformats.org/officeDocument/2006/relationships/customXml" Target="../ink/ink643.xml"/><Relationship Id="rId95" Type="http://schemas.openxmlformats.org/officeDocument/2006/relationships/image" Target="../media/image283.png"/><Relationship Id="rId96" Type="http://schemas.openxmlformats.org/officeDocument/2006/relationships/customXml" Target="../ink/ink644.xml"/><Relationship Id="rId97" Type="http://schemas.openxmlformats.org/officeDocument/2006/relationships/image" Target="../media/image284.png"/><Relationship Id="rId98" Type="http://schemas.openxmlformats.org/officeDocument/2006/relationships/customXml" Target="../ink/ink645.xml"/><Relationship Id="rId99" Type="http://schemas.openxmlformats.org/officeDocument/2006/relationships/image" Target="../media/image285.png"/><Relationship Id="rId111" Type="http://schemas.openxmlformats.org/officeDocument/2006/relationships/image" Target="../media/image291.png"/><Relationship Id="rId112" Type="http://schemas.openxmlformats.org/officeDocument/2006/relationships/customXml" Target="../ink/ink652.xml"/><Relationship Id="rId113" Type="http://schemas.openxmlformats.org/officeDocument/2006/relationships/image" Target="../media/image292.png"/><Relationship Id="rId20" Type="http://schemas.openxmlformats.org/officeDocument/2006/relationships/customXml" Target="../ink/ink606.xml"/><Relationship Id="rId21" Type="http://schemas.openxmlformats.org/officeDocument/2006/relationships/image" Target="../media/image240.png"/><Relationship Id="rId22" Type="http://schemas.openxmlformats.org/officeDocument/2006/relationships/customXml" Target="../ink/ink607.xml"/><Relationship Id="rId23" Type="http://schemas.openxmlformats.org/officeDocument/2006/relationships/image" Target="../media/image241.png"/><Relationship Id="rId24" Type="http://schemas.openxmlformats.org/officeDocument/2006/relationships/customXml" Target="../ink/ink608.xml"/><Relationship Id="rId25" Type="http://schemas.openxmlformats.org/officeDocument/2006/relationships/image" Target="../media/image242.png"/><Relationship Id="rId26" Type="http://schemas.openxmlformats.org/officeDocument/2006/relationships/customXml" Target="../ink/ink609.xml"/><Relationship Id="rId27" Type="http://schemas.openxmlformats.org/officeDocument/2006/relationships/image" Target="../media/image243.png"/><Relationship Id="rId28" Type="http://schemas.openxmlformats.org/officeDocument/2006/relationships/customXml" Target="../ink/ink610.xml"/><Relationship Id="rId29" Type="http://schemas.openxmlformats.org/officeDocument/2006/relationships/image" Target="../media/image244.png"/><Relationship Id="rId40" Type="http://schemas.openxmlformats.org/officeDocument/2006/relationships/customXml" Target="../ink/ink616.xml"/><Relationship Id="rId41" Type="http://schemas.openxmlformats.org/officeDocument/2006/relationships/image" Target="../media/image250.png"/><Relationship Id="rId42" Type="http://schemas.openxmlformats.org/officeDocument/2006/relationships/customXml" Target="../ink/ink617.xml"/><Relationship Id="rId43" Type="http://schemas.openxmlformats.org/officeDocument/2006/relationships/image" Target="../media/image251.png"/><Relationship Id="rId44" Type="http://schemas.openxmlformats.org/officeDocument/2006/relationships/customXml" Target="../ink/ink618.xml"/><Relationship Id="rId45" Type="http://schemas.openxmlformats.org/officeDocument/2006/relationships/image" Target="../media/image252.png"/><Relationship Id="rId46" Type="http://schemas.openxmlformats.org/officeDocument/2006/relationships/customXml" Target="../ink/ink619.xml"/><Relationship Id="rId47" Type="http://schemas.openxmlformats.org/officeDocument/2006/relationships/image" Target="../media/image253.png"/><Relationship Id="rId48" Type="http://schemas.openxmlformats.org/officeDocument/2006/relationships/customXml" Target="../ink/ink620.xml"/><Relationship Id="rId49" Type="http://schemas.openxmlformats.org/officeDocument/2006/relationships/image" Target="../media/image254.png"/><Relationship Id="rId60" Type="http://schemas.openxmlformats.org/officeDocument/2006/relationships/customXml" Target="../ink/ink626.xml"/><Relationship Id="rId61" Type="http://schemas.openxmlformats.org/officeDocument/2006/relationships/image" Target="../media/image266.png"/><Relationship Id="rId62" Type="http://schemas.openxmlformats.org/officeDocument/2006/relationships/customXml" Target="../ink/ink627.xml"/><Relationship Id="rId63" Type="http://schemas.openxmlformats.org/officeDocument/2006/relationships/image" Target="../media/image267.png"/><Relationship Id="rId64" Type="http://schemas.openxmlformats.org/officeDocument/2006/relationships/customXml" Target="../ink/ink628.xml"/><Relationship Id="rId65" Type="http://schemas.openxmlformats.org/officeDocument/2006/relationships/image" Target="../media/image268.png"/><Relationship Id="rId66" Type="http://schemas.openxmlformats.org/officeDocument/2006/relationships/customXml" Target="../ink/ink629.xml"/><Relationship Id="rId67" Type="http://schemas.openxmlformats.org/officeDocument/2006/relationships/image" Target="../media/image269.png"/><Relationship Id="rId68" Type="http://schemas.openxmlformats.org/officeDocument/2006/relationships/customXml" Target="../ink/ink630.xml"/><Relationship Id="rId69" Type="http://schemas.openxmlformats.org/officeDocument/2006/relationships/image" Target="../media/image270.png"/><Relationship Id="rId100" Type="http://schemas.openxmlformats.org/officeDocument/2006/relationships/customXml" Target="../ink/ink646.xml"/><Relationship Id="rId80" Type="http://schemas.openxmlformats.org/officeDocument/2006/relationships/customXml" Target="../ink/ink636.xml"/><Relationship Id="rId81" Type="http://schemas.openxmlformats.org/officeDocument/2006/relationships/image" Target="../media/image276.png"/><Relationship Id="rId82" Type="http://schemas.openxmlformats.org/officeDocument/2006/relationships/customXml" Target="../ink/ink637.xml"/><Relationship Id="rId83" Type="http://schemas.openxmlformats.org/officeDocument/2006/relationships/image" Target="../media/image277.png"/><Relationship Id="rId84" Type="http://schemas.openxmlformats.org/officeDocument/2006/relationships/customXml" Target="../ink/ink638.xml"/><Relationship Id="rId85" Type="http://schemas.openxmlformats.org/officeDocument/2006/relationships/image" Target="../media/image278.png"/><Relationship Id="rId86" Type="http://schemas.openxmlformats.org/officeDocument/2006/relationships/customXml" Target="../ink/ink639.xml"/><Relationship Id="rId87" Type="http://schemas.openxmlformats.org/officeDocument/2006/relationships/image" Target="../media/image279.png"/><Relationship Id="rId88" Type="http://schemas.openxmlformats.org/officeDocument/2006/relationships/customXml" Target="../ink/ink640.xml"/><Relationship Id="rId89" Type="http://schemas.openxmlformats.org/officeDocument/2006/relationships/image" Target="../media/image280.png"/></Relationships>
</file>

<file path=ppt/slides/_rels/slide45.xml.rels><?xml version="1.0" encoding="UTF-8" standalone="yes"?>
<Relationships xmlns="http://schemas.openxmlformats.org/package/2006/relationships"><Relationship Id="rId10" Type="http://schemas.openxmlformats.org/officeDocument/2006/relationships/customXml" Target="../ink/ink657.xml"/><Relationship Id="rId11" Type="http://schemas.openxmlformats.org/officeDocument/2006/relationships/image" Target="../media/image235.png"/><Relationship Id="rId12" Type="http://schemas.openxmlformats.org/officeDocument/2006/relationships/customXml" Target="../ink/ink658.xml"/><Relationship Id="rId13" Type="http://schemas.openxmlformats.org/officeDocument/2006/relationships/image" Target="../media/image236.png"/><Relationship Id="rId14" Type="http://schemas.openxmlformats.org/officeDocument/2006/relationships/customXml" Target="../ink/ink659.xml"/><Relationship Id="rId15" Type="http://schemas.openxmlformats.org/officeDocument/2006/relationships/image" Target="../media/image237.png"/><Relationship Id="rId16" Type="http://schemas.openxmlformats.org/officeDocument/2006/relationships/customXml" Target="../ink/ink660.xml"/><Relationship Id="rId17" Type="http://schemas.openxmlformats.org/officeDocument/2006/relationships/image" Target="../media/image238.png"/><Relationship Id="rId18" Type="http://schemas.openxmlformats.org/officeDocument/2006/relationships/customXml" Target="../ink/ink661.xml"/><Relationship Id="rId19" Type="http://schemas.openxmlformats.org/officeDocument/2006/relationships/image" Target="../media/image239.png"/><Relationship Id="rId60" Type="http://schemas.openxmlformats.org/officeDocument/2006/relationships/customXml" Target="../ink/ink682.xml"/><Relationship Id="rId61" Type="http://schemas.openxmlformats.org/officeDocument/2006/relationships/image" Target="../media/image266.png"/><Relationship Id="rId62" Type="http://schemas.openxmlformats.org/officeDocument/2006/relationships/customXml" Target="../ink/ink683.xml"/><Relationship Id="rId63" Type="http://schemas.openxmlformats.org/officeDocument/2006/relationships/image" Target="../media/image267.png"/><Relationship Id="rId64" Type="http://schemas.openxmlformats.org/officeDocument/2006/relationships/customXml" Target="../ink/ink684.xml"/><Relationship Id="rId65" Type="http://schemas.openxmlformats.org/officeDocument/2006/relationships/image" Target="../media/image293.png"/><Relationship Id="rId66" Type="http://schemas.openxmlformats.org/officeDocument/2006/relationships/customXml" Target="../ink/ink685.xml"/><Relationship Id="rId67" Type="http://schemas.openxmlformats.org/officeDocument/2006/relationships/image" Target="../media/image294.png"/><Relationship Id="rId68" Type="http://schemas.openxmlformats.org/officeDocument/2006/relationships/customXml" Target="../ink/ink686.xml"/><Relationship Id="rId69" Type="http://schemas.openxmlformats.org/officeDocument/2006/relationships/image" Target="../media/image295.png"/><Relationship Id="rId120" Type="http://schemas.openxmlformats.org/officeDocument/2006/relationships/customXml" Target="../ink/ink712.xml"/><Relationship Id="rId121" Type="http://schemas.openxmlformats.org/officeDocument/2006/relationships/image" Target="../media/image321.png"/><Relationship Id="rId122" Type="http://schemas.openxmlformats.org/officeDocument/2006/relationships/customXml" Target="../ink/ink713.xml"/><Relationship Id="rId123" Type="http://schemas.openxmlformats.org/officeDocument/2006/relationships/image" Target="../media/image322.png"/><Relationship Id="rId124" Type="http://schemas.openxmlformats.org/officeDocument/2006/relationships/customXml" Target="../ink/ink714.xml"/><Relationship Id="rId125" Type="http://schemas.openxmlformats.org/officeDocument/2006/relationships/image" Target="../media/image323.png"/><Relationship Id="rId126" Type="http://schemas.openxmlformats.org/officeDocument/2006/relationships/customXml" Target="../ink/ink715.xml"/><Relationship Id="rId127" Type="http://schemas.openxmlformats.org/officeDocument/2006/relationships/image" Target="../media/image324.png"/><Relationship Id="rId128" Type="http://schemas.openxmlformats.org/officeDocument/2006/relationships/customXml" Target="../ink/ink716.xml"/><Relationship Id="rId129" Type="http://schemas.openxmlformats.org/officeDocument/2006/relationships/image" Target="../media/image325.png"/><Relationship Id="rId40" Type="http://schemas.openxmlformats.org/officeDocument/2006/relationships/customXml" Target="../ink/ink672.xml"/><Relationship Id="rId41" Type="http://schemas.openxmlformats.org/officeDocument/2006/relationships/image" Target="../media/image250.png"/><Relationship Id="rId42" Type="http://schemas.openxmlformats.org/officeDocument/2006/relationships/customXml" Target="../ink/ink673.xml"/><Relationship Id="rId90" Type="http://schemas.openxmlformats.org/officeDocument/2006/relationships/customXml" Target="../ink/ink697.xml"/><Relationship Id="rId91" Type="http://schemas.openxmlformats.org/officeDocument/2006/relationships/image" Target="../media/image306.png"/><Relationship Id="rId92" Type="http://schemas.openxmlformats.org/officeDocument/2006/relationships/customXml" Target="../ink/ink698.xml"/><Relationship Id="rId93" Type="http://schemas.openxmlformats.org/officeDocument/2006/relationships/image" Target="../media/image307.png"/><Relationship Id="rId94" Type="http://schemas.openxmlformats.org/officeDocument/2006/relationships/customXml" Target="../ink/ink699.xml"/><Relationship Id="rId95" Type="http://schemas.openxmlformats.org/officeDocument/2006/relationships/image" Target="../media/image308.png"/><Relationship Id="rId96" Type="http://schemas.openxmlformats.org/officeDocument/2006/relationships/customXml" Target="../ink/ink700.xml"/><Relationship Id="rId101" Type="http://schemas.openxmlformats.org/officeDocument/2006/relationships/image" Target="../media/image311.png"/><Relationship Id="rId102" Type="http://schemas.openxmlformats.org/officeDocument/2006/relationships/customXml" Target="../ink/ink703.xml"/><Relationship Id="rId103" Type="http://schemas.openxmlformats.org/officeDocument/2006/relationships/image" Target="../media/image312.png"/><Relationship Id="rId104" Type="http://schemas.openxmlformats.org/officeDocument/2006/relationships/customXml" Target="../ink/ink704.xml"/><Relationship Id="rId105" Type="http://schemas.openxmlformats.org/officeDocument/2006/relationships/image" Target="../media/image313.png"/><Relationship Id="rId106" Type="http://schemas.openxmlformats.org/officeDocument/2006/relationships/customXml" Target="../ink/ink705.xml"/><Relationship Id="rId107" Type="http://schemas.openxmlformats.org/officeDocument/2006/relationships/image" Target="../media/image314.png"/><Relationship Id="rId108" Type="http://schemas.openxmlformats.org/officeDocument/2006/relationships/customXml" Target="../ink/ink706.xml"/><Relationship Id="rId109" Type="http://schemas.openxmlformats.org/officeDocument/2006/relationships/image" Target="../media/image315.png"/><Relationship Id="rId97" Type="http://schemas.openxmlformats.org/officeDocument/2006/relationships/image" Target="../media/image309.png"/><Relationship Id="rId98" Type="http://schemas.openxmlformats.org/officeDocument/2006/relationships/customXml" Target="../ink/ink701.xml"/><Relationship Id="rId99" Type="http://schemas.openxmlformats.org/officeDocument/2006/relationships/image" Target="../media/image310.png"/><Relationship Id="rId43" Type="http://schemas.openxmlformats.org/officeDocument/2006/relationships/image" Target="../media/image251.png"/><Relationship Id="rId44" Type="http://schemas.openxmlformats.org/officeDocument/2006/relationships/customXml" Target="../ink/ink674.xml"/><Relationship Id="rId45" Type="http://schemas.openxmlformats.org/officeDocument/2006/relationships/image" Target="../media/image252.png"/><Relationship Id="rId46" Type="http://schemas.openxmlformats.org/officeDocument/2006/relationships/customXml" Target="../ink/ink675.xml"/><Relationship Id="rId47" Type="http://schemas.openxmlformats.org/officeDocument/2006/relationships/image" Target="../media/image253.png"/><Relationship Id="rId48" Type="http://schemas.openxmlformats.org/officeDocument/2006/relationships/customXml" Target="../ink/ink676.xml"/><Relationship Id="rId49" Type="http://schemas.openxmlformats.org/officeDocument/2006/relationships/image" Target="../media/image254.png"/><Relationship Id="rId100" Type="http://schemas.openxmlformats.org/officeDocument/2006/relationships/customXml" Target="../ink/ink702.xml"/><Relationship Id="rId20" Type="http://schemas.openxmlformats.org/officeDocument/2006/relationships/customXml" Target="../ink/ink662.xml"/><Relationship Id="rId21" Type="http://schemas.openxmlformats.org/officeDocument/2006/relationships/image" Target="../media/image240.png"/><Relationship Id="rId22" Type="http://schemas.openxmlformats.org/officeDocument/2006/relationships/customXml" Target="../ink/ink663.xml"/><Relationship Id="rId70" Type="http://schemas.openxmlformats.org/officeDocument/2006/relationships/customXml" Target="../ink/ink687.xml"/><Relationship Id="rId71" Type="http://schemas.openxmlformats.org/officeDocument/2006/relationships/image" Target="../media/image296.png"/><Relationship Id="rId72" Type="http://schemas.openxmlformats.org/officeDocument/2006/relationships/customXml" Target="../ink/ink688.xml"/><Relationship Id="rId73" Type="http://schemas.openxmlformats.org/officeDocument/2006/relationships/image" Target="../media/image297.png"/><Relationship Id="rId74" Type="http://schemas.openxmlformats.org/officeDocument/2006/relationships/customXml" Target="../ink/ink689.xml"/><Relationship Id="rId75" Type="http://schemas.openxmlformats.org/officeDocument/2006/relationships/image" Target="../media/image298.png"/><Relationship Id="rId76" Type="http://schemas.openxmlformats.org/officeDocument/2006/relationships/customXml" Target="../ink/ink690.xml"/><Relationship Id="rId77" Type="http://schemas.openxmlformats.org/officeDocument/2006/relationships/image" Target="../media/image299.png"/><Relationship Id="rId78" Type="http://schemas.openxmlformats.org/officeDocument/2006/relationships/customXml" Target="../ink/ink691.xml"/><Relationship Id="rId79" Type="http://schemas.openxmlformats.org/officeDocument/2006/relationships/image" Target="../media/image300.png"/><Relationship Id="rId23" Type="http://schemas.openxmlformats.org/officeDocument/2006/relationships/image" Target="../media/image241.png"/><Relationship Id="rId24" Type="http://schemas.openxmlformats.org/officeDocument/2006/relationships/customXml" Target="../ink/ink664.xml"/><Relationship Id="rId25" Type="http://schemas.openxmlformats.org/officeDocument/2006/relationships/image" Target="../media/image242.png"/><Relationship Id="rId26" Type="http://schemas.openxmlformats.org/officeDocument/2006/relationships/customXml" Target="../ink/ink665.xml"/><Relationship Id="rId27" Type="http://schemas.openxmlformats.org/officeDocument/2006/relationships/image" Target="../media/image243.png"/><Relationship Id="rId28" Type="http://schemas.openxmlformats.org/officeDocument/2006/relationships/customXml" Target="../ink/ink666.xml"/><Relationship Id="rId29" Type="http://schemas.openxmlformats.org/officeDocument/2006/relationships/image" Target="../media/image244.png"/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653.xml"/><Relationship Id="rId3" Type="http://schemas.openxmlformats.org/officeDocument/2006/relationships/image" Target="../media/image231.png"/><Relationship Id="rId4" Type="http://schemas.openxmlformats.org/officeDocument/2006/relationships/customXml" Target="../ink/ink654.xml"/><Relationship Id="rId5" Type="http://schemas.openxmlformats.org/officeDocument/2006/relationships/image" Target="../media/image232.png"/><Relationship Id="rId6" Type="http://schemas.openxmlformats.org/officeDocument/2006/relationships/customXml" Target="../ink/ink655.xml"/><Relationship Id="rId7" Type="http://schemas.openxmlformats.org/officeDocument/2006/relationships/image" Target="../media/image233.png"/><Relationship Id="rId8" Type="http://schemas.openxmlformats.org/officeDocument/2006/relationships/customXml" Target="../ink/ink656.xml"/><Relationship Id="rId9" Type="http://schemas.openxmlformats.org/officeDocument/2006/relationships/image" Target="../media/image234.png"/><Relationship Id="rId50" Type="http://schemas.openxmlformats.org/officeDocument/2006/relationships/customXml" Target="../ink/ink677.xml"/><Relationship Id="rId51" Type="http://schemas.openxmlformats.org/officeDocument/2006/relationships/image" Target="../media/image255.png"/><Relationship Id="rId52" Type="http://schemas.openxmlformats.org/officeDocument/2006/relationships/customXml" Target="../ink/ink678.xml"/><Relationship Id="rId53" Type="http://schemas.openxmlformats.org/officeDocument/2006/relationships/image" Target="../media/image262.png"/><Relationship Id="rId54" Type="http://schemas.openxmlformats.org/officeDocument/2006/relationships/customXml" Target="../ink/ink679.xml"/><Relationship Id="rId55" Type="http://schemas.openxmlformats.org/officeDocument/2006/relationships/image" Target="../media/image263.png"/><Relationship Id="rId56" Type="http://schemas.openxmlformats.org/officeDocument/2006/relationships/customXml" Target="../ink/ink680.xml"/><Relationship Id="rId57" Type="http://schemas.openxmlformats.org/officeDocument/2006/relationships/image" Target="../media/image264.png"/><Relationship Id="rId58" Type="http://schemas.openxmlformats.org/officeDocument/2006/relationships/customXml" Target="../ink/ink681.xml"/><Relationship Id="rId59" Type="http://schemas.openxmlformats.org/officeDocument/2006/relationships/image" Target="../media/image265.png"/><Relationship Id="rId110" Type="http://schemas.openxmlformats.org/officeDocument/2006/relationships/customXml" Target="../ink/ink707.xml"/><Relationship Id="rId111" Type="http://schemas.openxmlformats.org/officeDocument/2006/relationships/image" Target="../media/image316.png"/><Relationship Id="rId112" Type="http://schemas.openxmlformats.org/officeDocument/2006/relationships/customXml" Target="../ink/ink708.xml"/><Relationship Id="rId113" Type="http://schemas.openxmlformats.org/officeDocument/2006/relationships/image" Target="../media/image317.png"/><Relationship Id="rId114" Type="http://schemas.openxmlformats.org/officeDocument/2006/relationships/customXml" Target="../ink/ink709.xml"/><Relationship Id="rId115" Type="http://schemas.openxmlformats.org/officeDocument/2006/relationships/image" Target="../media/image318.png"/><Relationship Id="rId116" Type="http://schemas.openxmlformats.org/officeDocument/2006/relationships/customXml" Target="../ink/ink710.xml"/><Relationship Id="rId117" Type="http://schemas.openxmlformats.org/officeDocument/2006/relationships/image" Target="../media/image319.png"/><Relationship Id="rId118" Type="http://schemas.openxmlformats.org/officeDocument/2006/relationships/customXml" Target="../ink/ink711.xml"/><Relationship Id="rId119" Type="http://schemas.openxmlformats.org/officeDocument/2006/relationships/image" Target="../media/image320.png"/><Relationship Id="rId30" Type="http://schemas.openxmlformats.org/officeDocument/2006/relationships/customXml" Target="../ink/ink667.xml"/><Relationship Id="rId31" Type="http://schemas.openxmlformats.org/officeDocument/2006/relationships/image" Target="../media/image245.png"/><Relationship Id="rId32" Type="http://schemas.openxmlformats.org/officeDocument/2006/relationships/customXml" Target="../ink/ink668.xml"/><Relationship Id="rId33" Type="http://schemas.openxmlformats.org/officeDocument/2006/relationships/image" Target="../media/image246.png"/><Relationship Id="rId34" Type="http://schemas.openxmlformats.org/officeDocument/2006/relationships/customXml" Target="../ink/ink669.xml"/><Relationship Id="rId35" Type="http://schemas.openxmlformats.org/officeDocument/2006/relationships/image" Target="../media/image247.png"/><Relationship Id="rId36" Type="http://schemas.openxmlformats.org/officeDocument/2006/relationships/customXml" Target="../ink/ink670.xml"/><Relationship Id="rId37" Type="http://schemas.openxmlformats.org/officeDocument/2006/relationships/image" Target="../media/image248.png"/><Relationship Id="rId38" Type="http://schemas.openxmlformats.org/officeDocument/2006/relationships/customXml" Target="../ink/ink671.xml"/><Relationship Id="rId39" Type="http://schemas.openxmlformats.org/officeDocument/2006/relationships/image" Target="../media/image249.png"/><Relationship Id="rId80" Type="http://schemas.openxmlformats.org/officeDocument/2006/relationships/customXml" Target="../ink/ink692.xml"/><Relationship Id="rId81" Type="http://schemas.openxmlformats.org/officeDocument/2006/relationships/image" Target="../media/image301.png"/><Relationship Id="rId82" Type="http://schemas.openxmlformats.org/officeDocument/2006/relationships/customXml" Target="../ink/ink693.xml"/><Relationship Id="rId83" Type="http://schemas.openxmlformats.org/officeDocument/2006/relationships/image" Target="../media/image302.png"/><Relationship Id="rId84" Type="http://schemas.openxmlformats.org/officeDocument/2006/relationships/customXml" Target="../ink/ink694.xml"/><Relationship Id="rId85" Type="http://schemas.openxmlformats.org/officeDocument/2006/relationships/image" Target="../media/image303.png"/><Relationship Id="rId86" Type="http://schemas.openxmlformats.org/officeDocument/2006/relationships/customXml" Target="../ink/ink695.xml"/><Relationship Id="rId87" Type="http://schemas.openxmlformats.org/officeDocument/2006/relationships/image" Target="../media/image304.png"/><Relationship Id="rId88" Type="http://schemas.openxmlformats.org/officeDocument/2006/relationships/customXml" Target="../ink/ink696.xml"/><Relationship Id="rId89" Type="http://schemas.openxmlformats.org/officeDocument/2006/relationships/image" Target="../media/image305.png"/></Relationships>
</file>

<file path=ppt/slides/_rels/slide46.xml.rels><?xml version="1.0" encoding="UTF-8" standalone="yes"?>
<Relationships xmlns="http://schemas.openxmlformats.org/package/2006/relationships"><Relationship Id="rId10" Type="http://schemas.openxmlformats.org/officeDocument/2006/relationships/customXml" Target="../ink/ink721.xml"/><Relationship Id="rId11" Type="http://schemas.openxmlformats.org/officeDocument/2006/relationships/image" Target="../media/image235.png"/><Relationship Id="rId12" Type="http://schemas.openxmlformats.org/officeDocument/2006/relationships/customXml" Target="../ink/ink722.xml"/><Relationship Id="rId13" Type="http://schemas.openxmlformats.org/officeDocument/2006/relationships/image" Target="../media/image236.png"/><Relationship Id="rId14" Type="http://schemas.openxmlformats.org/officeDocument/2006/relationships/customXml" Target="../ink/ink723.xml"/><Relationship Id="rId15" Type="http://schemas.openxmlformats.org/officeDocument/2006/relationships/image" Target="../media/image237.png"/><Relationship Id="rId16" Type="http://schemas.openxmlformats.org/officeDocument/2006/relationships/customXml" Target="../ink/ink724.xml"/><Relationship Id="rId17" Type="http://schemas.openxmlformats.org/officeDocument/2006/relationships/image" Target="../media/image238.png"/><Relationship Id="rId18" Type="http://schemas.openxmlformats.org/officeDocument/2006/relationships/customXml" Target="../ink/ink725.xml"/><Relationship Id="rId19" Type="http://schemas.openxmlformats.org/officeDocument/2006/relationships/image" Target="../media/image239.png"/><Relationship Id="rId60" Type="http://schemas.openxmlformats.org/officeDocument/2006/relationships/customXml" Target="../ink/ink746.xml"/><Relationship Id="rId61" Type="http://schemas.openxmlformats.org/officeDocument/2006/relationships/image" Target="../media/image266.png"/><Relationship Id="rId62" Type="http://schemas.openxmlformats.org/officeDocument/2006/relationships/customXml" Target="../ink/ink747.xml"/><Relationship Id="rId63" Type="http://schemas.openxmlformats.org/officeDocument/2006/relationships/image" Target="../media/image267.png"/><Relationship Id="rId64" Type="http://schemas.openxmlformats.org/officeDocument/2006/relationships/customXml" Target="../ink/ink748.xml"/><Relationship Id="rId65" Type="http://schemas.openxmlformats.org/officeDocument/2006/relationships/image" Target="../media/image293.png"/><Relationship Id="rId66" Type="http://schemas.openxmlformats.org/officeDocument/2006/relationships/customXml" Target="../ink/ink749.xml"/><Relationship Id="rId67" Type="http://schemas.openxmlformats.org/officeDocument/2006/relationships/image" Target="../media/image294.png"/><Relationship Id="rId68" Type="http://schemas.openxmlformats.org/officeDocument/2006/relationships/customXml" Target="../ink/ink750.xml"/><Relationship Id="rId69" Type="http://schemas.openxmlformats.org/officeDocument/2006/relationships/image" Target="../media/image295.png"/><Relationship Id="rId120" Type="http://schemas.openxmlformats.org/officeDocument/2006/relationships/customXml" Target="../ink/ink776.xml"/><Relationship Id="rId121" Type="http://schemas.openxmlformats.org/officeDocument/2006/relationships/image" Target="../media/image329.png"/><Relationship Id="rId122" Type="http://schemas.openxmlformats.org/officeDocument/2006/relationships/customXml" Target="../ink/ink777.xml"/><Relationship Id="rId123" Type="http://schemas.openxmlformats.org/officeDocument/2006/relationships/image" Target="../media/image330.png"/><Relationship Id="rId124" Type="http://schemas.openxmlformats.org/officeDocument/2006/relationships/customXml" Target="../ink/ink778.xml"/><Relationship Id="rId125" Type="http://schemas.openxmlformats.org/officeDocument/2006/relationships/image" Target="../media/image331.png"/><Relationship Id="rId126" Type="http://schemas.openxmlformats.org/officeDocument/2006/relationships/customXml" Target="../ink/ink779.xml"/><Relationship Id="rId127" Type="http://schemas.openxmlformats.org/officeDocument/2006/relationships/image" Target="../media/image332.png"/><Relationship Id="rId128" Type="http://schemas.openxmlformats.org/officeDocument/2006/relationships/customXml" Target="../ink/ink780.xml"/><Relationship Id="rId129" Type="http://schemas.openxmlformats.org/officeDocument/2006/relationships/image" Target="../media/image333.png"/><Relationship Id="rId40" Type="http://schemas.openxmlformats.org/officeDocument/2006/relationships/customXml" Target="../ink/ink736.xml"/><Relationship Id="rId41" Type="http://schemas.openxmlformats.org/officeDocument/2006/relationships/image" Target="../media/image250.png"/><Relationship Id="rId42" Type="http://schemas.openxmlformats.org/officeDocument/2006/relationships/customXml" Target="../ink/ink737.xml"/><Relationship Id="rId90" Type="http://schemas.openxmlformats.org/officeDocument/2006/relationships/customXml" Target="../ink/ink761.xml"/><Relationship Id="rId91" Type="http://schemas.openxmlformats.org/officeDocument/2006/relationships/image" Target="../media/image306.png"/><Relationship Id="rId92" Type="http://schemas.openxmlformats.org/officeDocument/2006/relationships/customXml" Target="../ink/ink762.xml"/><Relationship Id="rId93" Type="http://schemas.openxmlformats.org/officeDocument/2006/relationships/image" Target="../media/image307.png"/><Relationship Id="rId94" Type="http://schemas.openxmlformats.org/officeDocument/2006/relationships/customXml" Target="../ink/ink763.xml"/><Relationship Id="rId95" Type="http://schemas.openxmlformats.org/officeDocument/2006/relationships/image" Target="../media/image308.png"/><Relationship Id="rId96" Type="http://schemas.openxmlformats.org/officeDocument/2006/relationships/customXml" Target="../ink/ink764.xml"/><Relationship Id="rId101" Type="http://schemas.openxmlformats.org/officeDocument/2006/relationships/image" Target="../media/image311.png"/><Relationship Id="rId102" Type="http://schemas.openxmlformats.org/officeDocument/2006/relationships/customXml" Target="../ink/ink767.xml"/><Relationship Id="rId103" Type="http://schemas.openxmlformats.org/officeDocument/2006/relationships/image" Target="../media/image312.png"/><Relationship Id="rId104" Type="http://schemas.openxmlformats.org/officeDocument/2006/relationships/customXml" Target="../ink/ink768.xml"/><Relationship Id="rId105" Type="http://schemas.openxmlformats.org/officeDocument/2006/relationships/image" Target="../media/image313.png"/><Relationship Id="rId106" Type="http://schemas.openxmlformats.org/officeDocument/2006/relationships/customXml" Target="../ink/ink769.xml"/><Relationship Id="rId107" Type="http://schemas.openxmlformats.org/officeDocument/2006/relationships/image" Target="../media/image314.png"/><Relationship Id="rId108" Type="http://schemas.openxmlformats.org/officeDocument/2006/relationships/customXml" Target="../ink/ink770.xml"/><Relationship Id="rId109" Type="http://schemas.openxmlformats.org/officeDocument/2006/relationships/image" Target="../media/image315.png"/><Relationship Id="rId97" Type="http://schemas.openxmlformats.org/officeDocument/2006/relationships/image" Target="../media/image309.png"/><Relationship Id="rId98" Type="http://schemas.openxmlformats.org/officeDocument/2006/relationships/customXml" Target="../ink/ink765.xml"/><Relationship Id="rId99" Type="http://schemas.openxmlformats.org/officeDocument/2006/relationships/image" Target="../media/image310.png"/><Relationship Id="rId43" Type="http://schemas.openxmlformats.org/officeDocument/2006/relationships/image" Target="../media/image251.png"/><Relationship Id="rId44" Type="http://schemas.openxmlformats.org/officeDocument/2006/relationships/customXml" Target="../ink/ink738.xml"/><Relationship Id="rId45" Type="http://schemas.openxmlformats.org/officeDocument/2006/relationships/image" Target="../media/image252.png"/><Relationship Id="rId46" Type="http://schemas.openxmlformats.org/officeDocument/2006/relationships/customXml" Target="../ink/ink739.xml"/><Relationship Id="rId47" Type="http://schemas.openxmlformats.org/officeDocument/2006/relationships/image" Target="../media/image253.png"/><Relationship Id="rId48" Type="http://schemas.openxmlformats.org/officeDocument/2006/relationships/customXml" Target="../ink/ink740.xml"/><Relationship Id="rId49" Type="http://schemas.openxmlformats.org/officeDocument/2006/relationships/image" Target="../media/image254.png"/><Relationship Id="rId100" Type="http://schemas.openxmlformats.org/officeDocument/2006/relationships/customXml" Target="../ink/ink766.xml"/><Relationship Id="rId150" Type="http://schemas.openxmlformats.org/officeDocument/2006/relationships/customXml" Target="../ink/ink791.xml"/><Relationship Id="rId151" Type="http://schemas.openxmlformats.org/officeDocument/2006/relationships/image" Target="../media/image344.png"/><Relationship Id="rId20" Type="http://schemas.openxmlformats.org/officeDocument/2006/relationships/customXml" Target="../ink/ink726.xml"/><Relationship Id="rId21" Type="http://schemas.openxmlformats.org/officeDocument/2006/relationships/image" Target="../media/image240.png"/><Relationship Id="rId22" Type="http://schemas.openxmlformats.org/officeDocument/2006/relationships/customXml" Target="../ink/ink727.xml"/><Relationship Id="rId70" Type="http://schemas.openxmlformats.org/officeDocument/2006/relationships/customXml" Target="../ink/ink751.xml"/><Relationship Id="rId71" Type="http://schemas.openxmlformats.org/officeDocument/2006/relationships/image" Target="../media/image296.png"/><Relationship Id="rId72" Type="http://schemas.openxmlformats.org/officeDocument/2006/relationships/customXml" Target="../ink/ink752.xml"/><Relationship Id="rId73" Type="http://schemas.openxmlformats.org/officeDocument/2006/relationships/image" Target="../media/image297.png"/><Relationship Id="rId74" Type="http://schemas.openxmlformats.org/officeDocument/2006/relationships/customXml" Target="../ink/ink753.xml"/><Relationship Id="rId75" Type="http://schemas.openxmlformats.org/officeDocument/2006/relationships/image" Target="../media/image298.png"/><Relationship Id="rId76" Type="http://schemas.openxmlformats.org/officeDocument/2006/relationships/customXml" Target="../ink/ink754.xml"/><Relationship Id="rId77" Type="http://schemas.openxmlformats.org/officeDocument/2006/relationships/image" Target="../media/image299.png"/><Relationship Id="rId78" Type="http://schemas.openxmlformats.org/officeDocument/2006/relationships/customXml" Target="../ink/ink755.xml"/><Relationship Id="rId79" Type="http://schemas.openxmlformats.org/officeDocument/2006/relationships/image" Target="../media/image300.png"/><Relationship Id="rId23" Type="http://schemas.openxmlformats.org/officeDocument/2006/relationships/image" Target="../media/image241.png"/><Relationship Id="rId24" Type="http://schemas.openxmlformats.org/officeDocument/2006/relationships/customXml" Target="../ink/ink728.xml"/><Relationship Id="rId25" Type="http://schemas.openxmlformats.org/officeDocument/2006/relationships/image" Target="../media/image242.png"/><Relationship Id="rId26" Type="http://schemas.openxmlformats.org/officeDocument/2006/relationships/customXml" Target="../ink/ink729.xml"/><Relationship Id="rId27" Type="http://schemas.openxmlformats.org/officeDocument/2006/relationships/image" Target="../media/image243.png"/><Relationship Id="rId28" Type="http://schemas.openxmlformats.org/officeDocument/2006/relationships/customXml" Target="../ink/ink730.xml"/><Relationship Id="rId29" Type="http://schemas.openxmlformats.org/officeDocument/2006/relationships/image" Target="../media/image244.png"/><Relationship Id="rId130" Type="http://schemas.openxmlformats.org/officeDocument/2006/relationships/customXml" Target="../ink/ink781.xml"/><Relationship Id="rId131" Type="http://schemas.openxmlformats.org/officeDocument/2006/relationships/image" Target="../media/image334.png"/><Relationship Id="rId132" Type="http://schemas.openxmlformats.org/officeDocument/2006/relationships/customXml" Target="../ink/ink782.xml"/><Relationship Id="rId133" Type="http://schemas.openxmlformats.org/officeDocument/2006/relationships/image" Target="../media/image335.png"/><Relationship Id="rId134" Type="http://schemas.openxmlformats.org/officeDocument/2006/relationships/customXml" Target="../ink/ink783.xml"/><Relationship Id="rId135" Type="http://schemas.openxmlformats.org/officeDocument/2006/relationships/image" Target="../media/image336.png"/><Relationship Id="rId136" Type="http://schemas.openxmlformats.org/officeDocument/2006/relationships/customXml" Target="../ink/ink784.xml"/><Relationship Id="rId137" Type="http://schemas.openxmlformats.org/officeDocument/2006/relationships/image" Target="../media/image337.png"/><Relationship Id="rId138" Type="http://schemas.openxmlformats.org/officeDocument/2006/relationships/customXml" Target="../ink/ink785.xml"/><Relationship Id="rId139" Type="http://schemas.openxmlformats.org/officeDocument/2006/relationships/image" Target="../media/image338.png"/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717.xml"/><Relationship Id="rId3" Type="http://schemas.openxmlformats.org/officeDocument/2006/relationships/image" Target="../media/image231.png"/><Relationship Id="rId4" Type="http://schemas.openxmlformats.org/officeDocument/2006/relationships/customXml" Target="../ink/ink718.xml"/><Relationship Id="rId5" Type="http://schemas.openxmlformats.org/officeDocument/2006/relationships/image" Target="../media/image232.png"/><Relationship Id="rId6" Type="http://schemas.openxmlformats.org/officeDocument/2006/relationships/customXml" Target="../ink/ink719.xml"/><Relationship Id="rId7" Type="http://schemas.openxmlformats.org/officeDocument/2006/relationships/image" Target="../media/image233.png"/><Relationship Id="rId8" Type="http://schemas.openxmlformats.org/officeDocument/2006/relationships/customXml" Target="../ink/ink720.xml"/><Relationship Id="rId9" Type="http://schemas.openxmlformats.org/officeDocument/2006/relationships/image" Target="../media/image234.png"/><Relationship Id="rId50" Type="http://schemas.openxmlformats.org/officeDocument/2006/relationships/customXml" Target="../ink/ink741.xml"/><Relationship Id="rId51" Type="http://schemas.openxmlformats.org/officeDocument/2006/relationships/image" Target="../media/image255.png"/><Relationship Id="rId52" Type="http://schemas.openxmlformats.org/officeDocument/2006/relationships/customXml" Target="../ink/ink742.xml"/><Relationship Id="rId53" Type="http://schemas.openxmlformats.org/officeDocument/2006/relationships/image" Target="../media/image262.png"/><Relationship Id="rId54" Type="http://schemas.openxmlformats.org/officeDocument/2006/relationships/customXml" Target="../ink/ink743.xml"/><Relationship Id="rId55" Type="http://schemas.openxmlformats.org/officeDocument/2006/relationships/image" Target="../media/image263.png"/><Relationship Id="rId56" Type="http://schemas.openxmlformats.org/officeDocument/2006/relationships/customXml" Target="../ink/ink744.xml"/><Relationship Id="rId57" Type="http://schemas.openxmlformats.org/officeDocument/2006/relationships/image" Target="../media/image264.png"/><Relationship Id="rId58" Type="http://schemas.openxmlformats.org/officeDocument/2006/relationships/customXml" Target="../ink/ink745.xml"/><Relationship Id="rId59" Type="http://schemas.openxmlformats.org/officeDocument/2006/relationships/image" Target="../media/image265.png"/><Relationship Id="rId110" Type="http://schemas.openxmlformats.org/officeDocument/2006/relationships/customXml" Target="../ink/ink771.xml"/><Relationship Id="rId111" Type="http://schemas.openxmlformats.org/officeDocument/2006/relationships/image" Target="../media/image316.png"/><Relationship Id="rId112" Type="http://schemas.openxmlformats.org/officeDocument/2006/relationships/customXml" Target="../ink/ink772.xml"/><Relationship Id="rId113" Type="http://schemas.openxmlformats.org/officeDocument/2006/relationships/image" Target="../media/image317.png"/><Relationship Id="rId114" Type="http://schemas.openxmlformats.org/officeDocument/2006/relationships/customXml" Target="../ink/ink773.xml"/><Relationship Id="rId115" Type="http://schemas.openxmlformats.org/officeDocument/2006/relationships/image" Target="../media/image326.png"/><Relationship Id="rId116" Type="http://schemas.openxmlformats.org/officeDocument/2006/relationships/customXml" Target="../ink/ink774.xml"/><Relationship Id="rId117" Type="http://schemas.openxmlformats.org/officeDocument/2006/relationships/image" Target="../media/image327.png"/><Relationship Id="rId118" Type="http://schemas.openxmlformats.org/officeDocument/2006/relationships/customXml" Target="../ink/ink775.xml"/><Relationship Id="rId119" Type="http://schemas.openxmlformats.org/officeDocument/2006/relationships/image" Target="../media/image328.png"/><Relationship Id="rId30" Type="http://schemas.openxmlformats.org/officeDocument/2006/relationships/customXml" Target="../ink/ink731.xml"/><Relationship Id="rId31" Type="http://schemas.openxmlformats.org/officeDocument/2006/relationships/image" Target="../media/image245.png"/><Relationship Id="rId32" Type="http://schemas.openxmlformats.org/officeDocument/2006/relationships/customXml" Target="../ink/ink732.xml"/><Relationship Id="rId33" Type="http://schemas.openxmlformats.org/officeDocument/2006/relationships/image" Target="../media/image246.png"/><Relationship Id="rId34" Type="http://schemas.openxmlformats.org/officeDocument/2006/relationships/customXml" Target="../ink/ink733.xml"/><Relationship Id="rId35" Type="http://schemas.openxmlformats.org/officeDocument/2006/relationships/image" Target="../media/image247.png"/><Relationship Id="rId36" Type="http://schemas.openxmlformats.org/officeDocument/2006/relationships/customXml" Target="../ink/ink734.xml"/><Relationship Id="rId37" Type="http://schemas.openxmlformats.org/officeDocument/2006/relationships/image" Target="../media/image248.png"/><Relationship Id="rId38" Type="http://schemas.openxmlformats.org/officeDocument/2006/relationships/customXml" Target="../ink/ink735.xml"/><Relationship Id="rId39" Type="http://schemas.openxmlformats.org/officeDocument/2006/relationships/image" Target="../media/image249.png"/><Relationship Id="rId80" Type="http://schemas.openxmlformats.org/officeDocument/2006/relationships/customXml" Target="../ink/ink756.xml"/><Relationship Id="rId81" Type="http://schemas.openxmlformats.org/officeDocument/2006/relationships/image" Target="../media/image301.png"/><Relationship Id="rId82" Type="http://schemas.openxmlformats.org/officeDocument/2006/relationships/customXml" Target="../ink/ink757.xml"/><Relationship Id="rId83" Type="http://schemas.openxmlformats.org/officeDocument/2006/relationships/image" Target="../media/image302.png"/><Relationship Id="rId84" Type="http://schemas.openxmlformats.org/officeDocument/2006/relationships/customXml" Target="../ink/ink758.xml"/><Relationship Id="rId85" Type="http://schemas.openxmlformats.org/officeDocument/2006/relationships/image" Target="../media/image303.png"/><Relationship Id="rId86" Type="http://schemas.openxmlformats.org/officeDocument/2006/relationships/customXml" Target="../ink/ink759.xml"/><Relationship Id="rId87" Type="http://schemas.openxmlformats.org/officeDocument/2006/relationships/image" Target="../media/image304.png"/><Relationship Id="rId88" Type="http://schemas.openxmlformats.org/officeDocument/2006/relationships/customXml" Target="../ink/ink760.xml"/><Relationship Id="rId89" Type="http://schemas.openxmlformats.org/officeDocument/2006/relationships/image" Target="../media/image305.png"/><Relationship Id="rId140" Type="http://schemas.openxmlformats.org/officeDocument/2006/relationships/customXml" Target="../ink/ink786.xml"/><Relationship Id="rId141" Type="http://schemas.openxmlformats.org/officeDocument/2006/relationships/image" Target="../media/image339.png"/><Relationship Id="rId142" Type="http://schemas.openxmlformats.org/officeDocument/2006/relationships/customXml" Target="../ink/ink787.xml"/><Relationship Id="rId143" Type="http://schemas.openxmlformats.org/officeDocument/2006/relationships/image" Target="../media/image340.png"/><Relationship Id="rId144" Type="http://schemas.openxmlformats.org/officeDocument/2006/relationships/customXml" Target="../ink/ink788.xml"/><Relationship Id="rId145" Type="http://schemas.openxmlformats.org/officeDocument/2006/relationships/image" Target="../media/image341.png"/><Relationship Id="rId146" Type="http://schemas.openxmlformats.org/officeDocument/2006/relationships/customXml" Target="../ink/ink789.xml"/><Relationship Id="rId147" Type="http://schemas.openxmlformats.org/officeDocument/2006/relationships/image" Target="../media/image342.png"/><Relationship Id="rId148" Type="http://schemas.openxmlformats.org/officeDocument/2006/relationships/customXml" Target="../ink/ink790.xml"/><Relationship Id="rId149" Type="http://schemas.openxmlformats.org/officeDocument/2006/relationships/image" Target="../media/image34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20" Type="http://schemas.openxmlformats.org/officeDocument/2006/relationships/customXml" Target="../ink/ink10.xml"/><Relationship Id="rId21" Type="http://schemas.openxmlformats.org/officeDocument/2006/relationships/image" Target="../media/image11.png"/><Relationship Id="rId22" Type="http://schemas.openxmlformats.org/officeDocument/2006/relationships/customXml" Target="../ink/ink11.xml"/><Relationship Id="rId23" Type="http://schemas.openxmlformats.org/officeDocument/2006/relationships/image" Target="../media/image12.png"/><Relationship Id="rId24" Type="http://schemas.openxmlformats.org/officeDocument/2006/relationships/customXml" Target="../ink/ink12.xml"/><Relationship Id="rId25" Type="http://schemas.openxmlformats.org/officeDocument/2006/relationships/image" Target="../media/image13.png"/><Relationship Id="rId26" Type="http://schemas.openxmlformats.org/officeDocument/2006/relationships/customXml" Target="../ink/ink13.xml"/><Relationship Id="rId27" Type="http://schemas.openxmlformats.org/officeDocument/2006/relationships/image" Target="../media/image14.png"/><Relationship Id="rId28" Type="http://schemas.openxmlformats.org/officeDocument/2006/relationships/customXml" Target="../ink/ink14.xml"/><Relationship Id="rId29" Type="http://schemas.openxmlformats.org/officeDocument/2006/relationships/image" Target="../media/image15.png"/><Relationship Id="rId30" Type="http://schemas.openxmlformats.org/officeDocument/2006/relationships/customXml" Target="../ink/ink15.xml"/><Relationship Id="rId31" Type="http://schemas.openxmlformats.org/officeDocument/2006/relationships/image" Target="../media/image16.png"/><Relationship Id="rId10" Type="http://schemas.openxmlformats.org/officeDocument/2006/relationships/customXml" Target="../ink/ink5.xml"/><Relationship Id="rId11" Type="http://schemas.openxmlformats.org/officeDocument/2006/relationships/image" Target="../media/image6.png"/><Relationship Id="rId12" Type="http://schemas.openxmlformats.org/officeDocument/2006/relationships/customXml" Target="../ink/ink6.xml"/><Relationship Id="rId13" Type="http://schemas.openxmlformats.org/officeDocument/2006/relationships/image" Target="../media/image7.png"/><Relationship Id="rId14" Type="http://schemas.openxmlformats.org/officeDocument/2006/relationships/customXml" Target="../ink/ink7.xml"/><Relationship Id="rId15" Type="http://schemas.openxmlformats.org/officeDocument/2006/relationships/image" Target="../media/image8.png"/><Relationship Id="rId16" Type="http://schemas.openxmlformats.org/officeDocument/2006/relationships/customXml" Target="../ink/ink8.xml"/><Relationship Id="rId17" Type="http://schemas.openxmlformats.org/officeDocument/2006/relationships/image" Target="../media/image9.png"/><Relationship Id="rId18" Type="http://schemas.openxmlformats.org/officeDocument/2006/relationships/customXml" Target="../ink/ink9.xml"/><Relationship Id="rId19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.xml"/><Relationship Id="rId3" Type="http://schemas.openxmlformats.org/officeDocument/2006/relationships/image" Target="../media/image2.png"/><Relationship Id="rId4" Type="http://schemas.openxmlformats.org/officeDocument/2006/relationships/customXml" Target="../ink/ink2.xml"/><Relationship Id="rId5" Type="http://schemas.openxmlformats.org/officeDocument/2006/relationships/image" Target="../media/image3.png"/><Relationship Id="rId6" Type="http://schemas.openxmlformats.org/officeDocument/2006/relationships/customXml" Target="../ink/ink3.xml"/><Relationship Id="rId7" Type="http://schemas.openxmlformats.org/officeDocument/2006/relationships/image" Target="../media/image4.png"/><Relationship Id="rId8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20" Type="http://schemas.openxmlformats.org/officeDocument/2006/relationships/customXml" Target="../ink/ink25.xml"/><Relationship Id="rId21" Type="http://schemas.openxmlformats.org/officeDocument/2006/relationships/image" Target="../media/image23.png"/><Relationship Id="rId22" Type="http://schemas.openxmlformats.org/officeDocument/2006/relationships/customXml" Target="../ink/ink26.xml"/><Relationship Id="rId23" Type="http://schemas.openxmlformats.org/officeDocument/2006/relationships/image" Target="../media/image24.png"/><Relationship Id="rId24" Type="http://schemas.openxmlformats.org/officeDocument/2006/relationships/customXml" Target="../ink/ink27.xml"/><Relationship Id="rId25" Type="http://schemas.openxmlformats.org/officeDocument/2006/relationships/image" Target="../media/image25.png"/><Relationship Id="rId26" Type="http://schemas.openxmlformats.org/officeDocument/2006/relationships/customXml" Target="../ink/ink28.xml"/><Relationship Id="rId27" Type="http://schemas.openxmlformats.org/officeDocument/2006/relationships/image" Target="../media/image14.png"/><Relationship Id="rId28" Type="http://schemas.openxmlformats.org/officeDocument/2006/relationships/customXml" Target="../ink/ink29.xml"/><Relationship Id="rId29" Type="http://schemas.openxmlformats.org/officeDocument/2006/relationships/image" Target="../media/image26.png"/><Relationship Id="rId51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6.xml"/><Relationship Id="rId3" Type="http://schemas.openxmlformats.org/officeDocument/2006/relationships/image" Target="../media/image2.png"/><Relationship Id="rId4" Type="http://schemas.openxmlformats.org/officeDocument/2006/relationships/customXml" Target="../ink/ink17.xml"/><Relationship Id="rId5" Type="http://schemas.openxmlformats.org/officeDocument/2006/relationships/image" Target="../media/image3.png"/><Relationship Id="rId30" Type="http://schemas.openxmlformats.org/officeDocument/2006/relationships/customXml" Target="../ink/ink30.xml"/><Relationship Id="rId31" Type="http://schemas.openxmlformats.org/officeDocument/2006/relationships/image" Target="../media/image27.png"/><Relationship Id="rId32" Type="http://schemas.openxmlformats.org/officeDocument/2006/relationships/customXml" Target="../ink/ink31.xml"/><Relationship Id="rId9" Type="http://schemas.openxmlformats.org/officeDocument/2006/relationships/image" Target="../media/image17.png"/><Relationship Id="rId6" Type="http://schemas.openxmlformats.org/officeDocument/2006/relationships/customXml" Target="../ink/ink18.xml"/><Relationship Id="rId7" Type="http://schemas.openxmlformats.org/officeDocument/2006/relationships/image" Target="../media/image4.png"/><Relationship Id="rId8" Type="http://schemas.openxmlformats.org/officeDocument/2006/relationships/customXml" Target="../ink/ink19.xml"/><Relationship Id="rId10" Type="http://schemas.openxmlformats.org/officeDocument/2006/relationships/customXml" Target="../ink/ink20.xml"/><Relationship Id="rId11" Type="http://schemas.openxmlformats.org/officeDocument/2006/relationships/image" Target="../media/image18.png"/><Relationship Id="rId12" Type="http://schemas.openxmlformats.org/officeDocument/2006/relationships/customXml" Target="../ink/ink21.xml"/><Relationship Id="rId13" Type="http://schemas.openxmlformats.org/officeDocument/2006/relationships/image" Target="../media/image19.png"/><Relationship Id="rId14" Type="http://schemas.openxmlformats.org/officeDocument/2006/relationships/customXml" Target="../ink/ink22.xml"/><Relationship Id="rId15" Type="http://schemas.openxmlformats.org/officeDocument/2006/relationships/image" Target="../media/image20.png"/><Relationship Id="rId16" Type="http://schemas.openxmlformats.org/officeDocument/2006/relationships/customXml" Target="../ink/ink23.xml"/><Relationship Id="rId17" Type="http://schemas.openxmlformats.org/officeDocument/2006/relationships/image" Target="../media/image21.png"/><Relationship Id="rId18" Type="http://schemas.openxmlformats.org/officeDocument/2006/relationships/customXml" Target="../ink/ink24.xml"/><Relationship Id="rId1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0" Type="http://schemas.openxmlformats.org/officeDocument/2006/relationships/customXml" Target="../ink/ink41.xml"/><Relationship Id="rId21" Type="http://schemas.openxmlformats.org/officeDocument/2006/relationships/image" Target="../media/image38.png"/><Relationship Id="rId22" Type="http://schemas.openxmlformats.org/officeDocument/2006/relationships/customXml" Target="../ink/ink42.xml"/><Relationship Id="rId23" Type="http://schemas.openxmlformats.org/officeDocument/2006/relationships/image" Target="../media/image39.png"/><Relationship Id="rId24" Type="http://schemas.openxmlformats.org/officeDocument/2006/relationships/customXml" Target="../ink/ink43.xml"/><Relationship Id="rId25" Type="http://schemas.openxmlformats.org/officeDocument/2006/relationships/image" Target="../media/image40.png"/><Relationship Id="rId26" Type="http://schemas.openxmlformats.org/officeDocument/2006/relationships/customXml" Target="../ink/ink44.xml"/><Relationship Id="rId27" Type="http://schemas.openxmlformats.org/officeDocument/2006/relationships/image" Target="../media/image41.png"/><Relationship Id="rId28" Type="http://schemas.openxmlformats.org/officeDocument/2006/relationships/customXml" Target="../ink/ink45.xml"/><Relationship Id="rId29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32.xml"/><Relationship Id="rId3" Type="http://schemas.openxmlformats.org/officeDocument/2006/relationships/image" Target="../media/image28.png"/><Relationship Id="rId4" Type="http://schemas.openxmlformats.org/officeDocument/2006/relationships/customXml" Target="../ink/ink33.xml"/><Relationship Id="rId5" Type="http://schemas.openxmlformats.org/officeDocument/2006/relationships/image" Target="../media/image29.png"/><Relationship Id="rId30" Type="http://schemas.openxmlformats.org/officeDocument/2006/relationships/customXml" Target="../ink/ink46.xml"/><Relationship Id="rId31" Type="http://schemas.openxmlformats.org/officeDocument/2006/relationships/image" Target="../media/image43.png"/><Relationship Id="rId32" Type="http://schemas.openxmlformats.org/officeDocument/2006/relationships/customXml" Target="../ink/ink47.xml"/><Relationship Id="rId9" Type="http://schemas.openxmlformats.org/officeDocument/2006/relationships/image" Target="../media/image31.png"/><Relationship Id="rId6" Type="http://schemas.openxmlformats.org/officeDocument/2006/relationships/customXml" Target="../ink/ink34.xml"/><Relationship Id="rId7" Type="http://schemas.openxmlformats.org/officeDocument/2006/relationships/image" Target="../media/image30.png"/><Relationship Id="rId8" Type="http://schemas.openxmlformats.org/officeDocument/2006/relationships/customXml" Target="../ink/ink35.xml"/><Relationship Id="rId33" Type="http://schemas.openxmlformats.org/officeDocument/2006/relationships/image" Target="../media/image44.png"/><Relationship Id="rId10" Type="http://schemas.openxmlformats.org/officeDocument/2006/relationships/customXml" Target="../ink/ink36.xml"/><Relationship Id="rId11" Type="http://schemas.openxmlformats.org/officeDocument/2006/relationships/image" Target="../media/image32.png"/><Relationship Id="rId12" Type="http://schemas.openxmlformats.org/officeDocument/2006/relationships/customXml" Target="../ink/ink37.xml"/><Relationship Id="rId13" Type="http://schemas.openxmlformats.org/officeDocument/2006/relationships/image" Target="../media/image33.png"/><Relationship Id="rId14" Type="http://schemas.openxmlformats.org/officeDocument/2006/relationships/customXml" Target="../ink/ink38.xml"/><Relationship Id="rId15" Type="http://schemas.openxmlformats.org/officeDocument/2006/relationships/image" Target="../media/image34.png"/><Relationship Id="rId16" Type="http://schemas.openxmlformats.org/officeDocument/2006/relationships/customXml" Target="../ink/ink39.xml"/><Relationship Id="rId17" Type="http://schemas.openxmlformats.org/officeDocument/2006/relationships/image" Target="../media/image35.png"/><Relationship Id="rId18" Type="http://schemas.openxmlformats.org/officeDocument/2006/relationships/customXml" Target="../ink/ink40.xml"/><Relationship Id="rId1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2302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CS639: </a:t>
            </a:r>
            <a:br>
              <a:rPr lang="en-US" dirty="0"/>
            </a:br>
            <a:r>
              <a:rPr lang="en-US" b="1" dirty="0"/>
              <a:t>Data Management for </a:t>
            </a:r>
            <a:br>
              <a:rPr lang="en-US" b="1" dirty="0"/>
            </a:br>
            <a:r>
              <a:rPr lang="en-US" b="1" dirty="0"/>
              <a:t>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02701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Lecture 8: Reasoning about Scale </a:t>
            </a:r>
          </a:p>
          <a:p>
            <a:r>
              <a:rPr lang="en-US" dirty="0"/>
              <a:t>&amp; The </a:t>
            </a:r>
            <a:r>
              <a:rPr lang="en-US"/>
              <a:t>MapReduce </a:t>
            </a:r>
            <a:r>
              <a:rPr lang="en-US" smtClean="0"/>
              <a:t>Abstraction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Theodoros Rekatsinas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37" y="354834"/>
            <a:ext cx="4379089" cy="18246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Find matching string sequences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6" name="Ink 66">
                <a:extLst>
                  <a:ext uri="{FF2B5EF4-FFF2-40B4-BE49-F238E27FC236}">
                    <a16:creationId xmlns:a16="http://schemas.microsoft.com/office/drawing/2014/main" xmlns="" id="{1A17081D-CE77-8246-A3A5-932C54B83AAF}"/>
                  </a:ext>
                </a:extLst>
              </p14:cNvPr>
              <p14:cNvContentPartPr/>
              <p14:nvPr/>
            </p14:nvContentPartPr>
            <p14:xfrm>
              <a:off x="1776700" y="1776951"/>
              <a:ext cx="7144920" cy="1604160"/>
            </p14:xfrm>
          </p:contentPart>
        </mc:Choice>
        <mc:Fallback xmlns="">
          <p:pic>
            <p:nvPicPr>
              <p:cNvPr id="66" name="Ink 66">
                <a:extLst>
                  <a:ext uri="{FF2B5EF4-FFF2-40B4-BE49-F238E27FC236}">
                    <a16:creationId xmlns:a16="http://schemas.microsoft.com/office/drawing/2014/main" id="{1A17081D-CE77-8246-A3A5-932C54B83A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0700" y="1740951"/>
                <a:ext cx="7216560" cy="167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xmlns="" id="{1AFDCF15-CEDC-E045-B5F6-0DC67D1B72CF}"/>
                  </a:ext>
                </a:extLst>
              </p14:cNvPr>
              <p14:cNvContentPartPr/>
              <p14:nvPr/>
            </p14:nvContentPartPr>
            <p14:xfrm>
              <a:off x="2403460" y="1935351"/>
              <a:ext cx="360" cy="13014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1AFDCF15-CEDC-E045-B5F6-0DC67D1B72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67460" y="1899351"/>
                <a:ext cx="72000" cy="13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xmlns="" id="{28A2168D-6D88-1E46-B516-534A95D90B40}"/>
                  </a:ext>
                </a:extLst>
              </p14:cNvPr>
              <p14:cNvContentPartPr/>
              <p14:nvPr/>
            </p14:nvContentPartPr>
            <p14:xfrm>
              <a:off x="2814220" y="1941471"/>
              <a:ext cx="360" cy="12952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8A2168D-6D88-1E46-B516-534A95D90B4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78220" y="1905471"/>
                <a:ext cx="72000" cy="13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xmlns="" id="{648C5BAB-E001-0F4D-86D4-428287173873}"/>
                  </a:ext>
                </a:extLst>
              </p14:cNvPr>
              <p14:cNvContentPartPr/>
              <p14:nvPr/>
            </p14:nvContentPartPr>
            <p14:xfrm>
              <a:off x="3299860" y="1941471"/>
              <a:ext cx="360" cy="13014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48C5BAB-E001-0F4D-86D4-42828717387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63860" y="1905481"/>
                <a:ext cx="72000" cy="13730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xmlns="" id="{E750457E-F3B6-2342-AB14-843C77BD3B8E}"/>
                  </a:ext>
                </a:extLst>
              </p14:cNvPr>
              <p14:cNvContentPartPr/>
              <p14:nvPr/>
            </p14:nvContentPartPr>
            <p14:xfrm>
              <a:off x="3642220" y="1916631"/>
              <a:ext cx="360" cy="13327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750457E-F3B6-2342-AB14-843C77BD3B8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06220" y="1880631"/>
                <a:ext cx="72000" cy="14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xmlns="" id="{4139D7BA-55D5-9442-8FAC-B6D465C10387}"/>
                  </a:ext>
                </a:extLst>
              </p14:cNvPr>
              <p14:cNvContentPartPr/>
              <p14:nvPr/>
            </p14:nvContentPartPr>
            <p14:xfrm>
              <a:off x="4103020" y="1916631"/>
              <a:ext cx="360" cy="13078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4139D7BA-55D5-9442-8FAC-B6D465C1038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67020" y="1880631"/>
                <a:ext cx="72000" cy="13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xmlns="" id="{0D0899D4-8102-194C-8E9D-9BD865F176C6}"/>
                  </a:ext>
                </a:extLst>
              </p14:cNvPr>
              <p14:cNvContentPartPr/>
              <p14:nvPr/>
            </p14:nvContentPartPr>
            <p14:xfrm>
              <a:off x="4457980" y="1897911"/>
              <a:ext cx="360" cy="13262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0D0899D4-8102-194C-8E9D-9BD865F176C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21980" y="1861921"/>
                <a:ext cx="72000" cy="13978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xmlns="" id="{E7A51DAC-E279-9444-A589-FA266E0626F4}"/>
                  </a:ext>
                </a:extLst>
              </p14:cNvPr>
              <p14:cNvContentPartPr/>
              <p14:nvPr/>
            </p14:nvContentPartPr>
            <p14:xfrm>
              <a:off x="4806460" y="1941471"/>
              <a:ext cx="360" cy="13078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E7A51DAC-E279-9444-A589-FA266E0626F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70460" y="1905471"/>
                <a:ext cx="72000" cy="13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xmlns="" id="{8095B304-FA86-4547-9CA0-BB214B4A7C9C}"/>
                  </a:ext>
                </a:extLst>
              </p14:cNvPr>
              <p14:cNvContentPartPr/>
              <p14:nvPr/>
            </p14:nvContentPartPr>
            <p14:xfrm>
              <a:off x="7429780" y="1997631"/>
              <a:ext cx="360" cy="12704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8095B304-FA86-4547-9CA0-BB214B4A7C9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393780" y="1961631"/>
                <a:ext cx="72000" cy="13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xmlns="" id="{7BC9B1E4-C316-2E49-B61C-0805208504B0}"/>
                  </a:ext>
                </a:extLst>
              </p14:cNvPr>
              <p14:cNvContentPartPr/>
              <p14:nvPr/>
            </p14:nvContentPartPr>
            <p14:xfrm>
              <a:off x="7715980" y="1947591"/>
              <a:ext cx="360" cy="13140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7BC9B1E4-C316-2E49-B61C-0805208504B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79980" y="1911581"/>
                <a:ext cx="72000" cy="13856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xmlns="" id="{14EBE2B2-1005-2E47-932C-C11BB927E70F}"/>
                  </a:ext>
                </a:extLst>
              </p14:cNvPr>
              <p14:cNvContentPartPr/>
              <p14:nvPr/>
            </p14:nvContentPartPr>
            <p14:xfrm>
              <a:off x="8095780" y="1928871"/>
              <a:ext cx="360" cy="12826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14EBE2B2-1005-2E47-932C-C11BB927E70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59780" y="1892871"/>
                <a:ext cx="72000" cy="13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xmlns="" id="{63475C6A-49AF-B443-9C6A-F4A23F65F9F1}"/>
                  </a:ext>
                </a:extLst>
              </p14:cNvPr>
              <p14:cNvContentPartPr/>
              <p14:nvPr/>
            </p14:nvContentPartPr>
            <p14:xfrm>
              <a:off x="8506540" y="1966311"/>
              <a:ext cx="360" cy="12517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3475C6A-49AF-B443-9C6A-F4A23F65F9F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470540" y="1930301"/>
                <a:ext cx="72000" cy="13233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8" name="Ink 70">
                <a:extLst>
                  <a:ext uri="{FF2B5EF4-FFF2-40B4-BE49-F238E27FC236}">
                    <a16:creationId xmlns:a16="http://schemas.microsoft.com/office/drawing/2014/main" xmlns="" id="{7B50FBCC-681D-B844-BBD3-DE9C33B2A59F}"/>
                  </a:ext>
                </a:extLst>
              </p14:cNvPr>
              <p14:cNvContentPartPr/>
              <p14:nvPr/>
            </p14:nvContentPartPr>
            <p14:xfrm>
              <a:off x="2054980" y="1941471"/>
              <a:ext cx="720" cy="1307880"/>
            </p14:xfrm>
          </p:contentPart>
        </mc:Choice>
        <mc:Fallback xmlns="">
          <p:pic>
            <p:nvPicPr>
              <p:cNvPr id="98" name="Ink 70">
                <a:extLst>
                  <a:ext uri="{FF2B5EF4-FFF2-40B4-BE49-F238E27FC236}">
                    <a16:creationId xmlns:a16="http://schemas.microsoft.com/office/drawing/2014/main" id="{7B50FBCC-681D-B844-BBD3-DE9C33B2A59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82980" y="1905471"/>
                <a:ext cx="144000" cy="13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3" name="Ink 103">
                <a:extLst>
                  <a:ext uri="{FF2B5EF4-FFF2-40B4-BE49-F238E27FC236}">
                    <a16:creationId xmlns:a16="http://schemas.microsoft.com/office/drawing/2014/main" xmlns="" id="{5F5C61BC-F2AB-DB43-A69C-7FE12D190A4F}"/>
                  </a:ext>
                </a:extLst>
              </p14:cNvPr>
              <p14:cNvContentPartPr/>
              <p14:nvPr/>
            </p14:nvContentPartPr>
            <p14:xfrm>
              <a:off x="5204980" y="1925631"/>
              <a:ext cx="413640" cy="1298880"/>
            </p14:xfrm>
          </p:contentPart>
        </mc:Choice>
        <mc:Fallback xmlns="">
          <p:pic>
            <p:nvPicPr>
              <p:cNvPr id="103" name="Ink 103">
                <a:extLst>
                  <a:ext uri="{FF2B5EF4-FFF2-40B4-BE49-F238E27FC236}">
                    <a16:creationId xmlns:a16="http://schemas.microsoft.com/office/drawing/2014/main" id="{5F5C61BC-F2AB-DB43-A69C-7FE12D190A4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68980" y="1889631"/>
                <a:ext cx="485280" cy="1370520"/>
              </a:xfrm>
              <a:prstGeom prst="rect">
                <a:avLst/>
              </a:prstGeom>
            </p:spPr>
          </p:pic>
        </mc:Fallback>
      </mc:AlternateContent>
      <p:sp>
        <p:nvSpPr>
          <p:cNvPr id="121" name="TextBox 120">
            <a:extLst>
              <a:ext uri="{FF2B5EF4-FFF2-40B4-BE49-F238E27FC236}">
                <a16:creationId xmlns:a16="http://schemas.microsoft.com/office/drawing/2014/main" xmlns="" id="{2AFC1DCA-70C6-5145-92C6-BEDB1618A49F}"/>
              </a:ext>
            </a:extLst>
          </p:cNvPr>
          <p:cNvSpPr txBox="1"/>
          <p:nvPr/>
        </p:nvSpPr>
        <p:spPr>
          <a:xfrm>
            <a:off x="7272820" y="363349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/>
              <a:t>GATTACGA</a:t>
            </a:r>
            <a:endParaRPr lang="en-US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30" name="Ink 130">
                <a:extLst>
                  <a:ext uri="{FF2B5EF4-FFF2-40B4-BE49-F238E27FC236}">
                    <a16:creationId xmlns:a16="http://schemas.microsoft.com/office/drawing/2014/main" xmlns="" id="{202B57B8-CC38-E741-B153-0F1D537A0617}"/>
                  </a:ext>
                </a:extLst>
              </p14:cNvPr>
              <p14:cNvContentPartPr/>
              <p14:nvPr/>
            </p14:nvContentPartPr>
            <p14:xfrm>
              <a:off x="6047740" y="1928871"/>
              <a:ext cx="1225080" cy="2017440"/>
            </p14:xfrm>
          </p:contentPart>
        </mc:Choice>
        <mc:Fallback xmlns="">
          <p:pic>
            <p:nvPicPr>
              <p:cNvPr id="130" name="Ink 130">
                <a:extLst>
                  <a:ext uri="{FF2B5EF4-FFF2-40B4-BE49-F238E27FC236}">
                    <a16:creationId xmlns:a16="http://schemas.microsoft.com/office/drawing/2014/main" id="{202B57B8-CC38-E741-B153-0F1D537A061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011740" y="1892871"/>
                <a:ext cx="1278720" cy="20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" name="Ink 21">
                <a:extLst>
                  <a:ext uri="{FF2B5EF4-FFF2-40B4-BE49-F238E27FC236}">
                    <a16:creationId xmlns:a16="http://schemas.microsoft.com/office/drawing/2014/main" xmlns="" id="{853819D8-B71D-044E-86C5-1CAE4A385F15}"/>
                  </a:ext>
                </a:extLst>
              </p14:cNvPr>
              <p14:cNvContentPartPr/>
              <p14:nvPr/>
            </p14:nvContentPartPr>
            <p14:xfrm>
              <a:off x="2300500" y="3526385"/>
              <a:ext cx="205920" cy="367560"/>
            </p14:xfrm>
          </p:contentPart>
        </mc:Choice>
        <mc:Fallback xmlns="">
          <p:pic>
            <p:nvPicPr>
              <p:cNvPr id="21" name="Ink 21">
                <a:extLst>
                  <a:ext uri="{FF2B5EF4-FFF2-40B4-BE49-F238E27FC236}">
                    <a16:creationId xmlns:a16="http://schemas.microsoft.com/office/drawing/2014/main" id="{853819D8-B71D-044E-86C5-1CAE4A385F1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282500" y="3508403"/>
                <a:ext cx="241560" cy="403165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1941290B-F6EA-FE45-984A-A6B0FDFF2E36}"/>
              </a:ext>
            </a:extLst>
          </p:cNvPr>
          <p:cNvSpPr txBox="1"/>
          <p:nvPr/>
        </p:nvSpPr>
        <p:spPr>
          <a:xfrm>
            <a:off x="1813420" y="391023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dirty="0" err="1"/>
              <a:t>EFTAAGCA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46D2D9C3-906F-374C-B75C-B662D8581EF0}"/>
              </a:ext>
            </a:extLst>
          </p:cNvPr>
          <p:cNvSpPr txBox="1"/>
          <p:nvPr/>
        </p:nvSpPr>
        <p:spPr>
          <a:xfrm>
            <a:off x="234700" y="5058076"/>
            <a:ext cx="74812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/>
              <a:t>Time = 1:         </a:t>
            </a:r>
            <a:r>
              <a:rPr lang="en-US" sz="3200" dirty="0" err="1"/>
              <a:t>EFTAAGCA</a:t>
            </a:r>
            <a:r>
              <a:rPr lang="en-US" sz="3200" dirty="0"/>
              <a:t>  ?  </a:t>
            </a:r>
            <a:r>
              <a:rPr lang="en-US" sz="3200" dirty="0" err="1"/>
              <a:t>GATTACGA</a:t>
            </a:r>
            <a:r>
              <a:rPr lang="en-US" sz="3200" dirty="0"/>
              <a:t> </a:t>
            </a:r>
          </a:p>
          <a:p>
            <a:r>
              <a:rPr lang="en-US" sz="3200" dirty="0">
                <a:solidFill>
                  <a:srgbClr val="FF0000"/>
                </a:solidFill>
              </a:rPr>
              <a:t>No move cursor to next data entry</a:t>
            </a:r>
          </a:p>
        </p:txBody>
      </p:sp>
    </p:spTree>
    <p:extLst>
      <p:ext uri="{BB962C8B-B14F-4D97-AF65-F5344CB8AC3E}">
        <p14:creationId xmlns:p14="http://schemas.microsoft.com/office/powerpoint/2010/main" val="3568601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Find matching string sequences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6" name="Ink 66">
                <a:extLst>
                  <a:ext uri="{FF2B5EF4-FFF2-40B4-BE49-F238E27FC236}">
                    <a16:creationId xmlns:a16="http://schemas.microsoft.com/office/drawing/2014/main" xmlns="" id="{1A17081D-CE77-8246-A3A5-932C54B83AAF}"/>
                  </a:ext>
                </a:extLst>
              </p14:cNvPr>
              <p14:cNvContentPartPr/>
              <p14:nvPr/>
            </p14:nvContentPartPr>
            <p14:xfrm>
              <a:off x="1776700" y="1776951"/>
              <a:ext cx="7144920" cy="1604160"/>
            </p14:xfrm>
          </p:contentPart>
        </mc:Choice>
        <mc:Fallback xmlns="">
          <p:pic>
            <p:nvPicPr>
              <p:cNvPr id="66" name="Ink 66">
                <a:extLst>
                  <a:ext uri="{FF2B5EF4-FFF2-40B4-BE49-F238E27FC236}">
                    <a16:creationId xmlns:a16="http://schemas.microsoft.com/office/drawing/2014/main" id="{1A17081D-CE77-8246-A3A5-932C54B83A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0700" y="1740951"/>
                <a:ext cx="7216560" cy="167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xmlns="" id="{1AFDCF15-CEDC-E045-B5F6-0DC67D1B72CF}"/>
                  </a:ext>
                </a:extLst>
              </p14:cNvPr>
              <p14:cNvContentPartPr/>
              <p14:nvPr/>
            </p14:nvContentPartPr>
            <p14:xfrm>
              <a:off x="2403460" y="1935351"/>
              <a:ext cx="360" cy="13014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1AFDCF15-CEDC-E045-B5F6-0DC67D1B72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67460" y="1899351"/>
                <a:ext cx="72000" cy="13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xmlns="" id="{28A2168D-6D88-1E46-B516-534A95D90B40}"/>
                  </a:ext>
                </a:extLst>
              </p14:cNvPr>
              <p14:cNvContentPartPr/>
              <p14:nvPr/>
            </p14:nvContentPartPr>
            <p14:xfrm>
              <a:off x="2814220" y="1941471"/>
              <a:ext cx="360" cy="12952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8A2168D-6D88-1E46-B516-534A95D90B4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78220" y="1905471"/>
                <a:ext cx="72000" cy="13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xmlns="" id="{648C5BAB-E001-0F4D-86D4-428287173873}"/>
                  </a:ext>
                </a:extLst>
              </p14:cNvPr>
              <p14:cNvContentPartPr/>
              <p14:nvPr/>
            </p14:nvContentPartPr>
            <p14:xfrm>
              <a:off x="3299860" y="1941471"/>
              <a:ext cx="360" cy="13014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48C5BAB-E001-0F4D-86D4-42828717387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63860" y="1905481"/>
                <a:ext cx="72000" cy="13730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xmlns="" id="{E750457E-F3B6-2342-AB14-843C77BD3B8E}"/>
                  </a:ext>
                </a:extLst>
              </p14:cNvPr>
              <p14:cNvContentPartPr/>
              <p14:nvPr/>
            </p14:nvContentPartPr>
            <p14:xfrm>
              <a:off x="3642220" y="1916631"/>
              <a:ext cx="360" cy="13327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750457E-F3B6-2342-AB14-843C77BD3B8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06220" y="1880631"/>
                <a:ext cx="72000" cy="14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xmlns="" id="{4139D7BA-55D5-9442-8FAC-B6D465C10387}"/>
                  </a:ext>
                </a:extLst>
              </p14:cNvPr>
              <p14:cNvContentPartPr/>
              <p14:nvPr/>
            </p14:nvContentPartPr>
            <p14:xfrm>
              <a:off x="4103020" y="1916631"/>
              <a:ext cx="360" cy="13078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4139D7BA-55D5-9442-8FAC-B6D465C1038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67020" y="1880631"/>
                <a:ext cx="72000" cy="13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xmlns="" id="{0D0899D4-8102-194C-8E9D-9BD865F176C6}"/>
                  </a:ext>
                </a:extLst>
              </p14:cNvPr>
              <p14:cNvContentPartPr/>
              <p14:nvPr/>
            </p14:nvContentPartPr>
            <p14:xfrm>
              <a:off x="4457980" y="1897911"/>
              <a:ext cx="360" cy="13262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0D0899D4-8102-194C-8E9D-9BD865F176C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21980" y="1861921"/>
                <a:ext cx="72000" cy="13978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xmlns="" id="{E7A51DAC-E279-9444-A589-FA266E0626F4}"/>
                  </a:ext>
                </a:extLst>
              </p14:cNvPr>
              <p14:cNvContentPartPr/>
              <p14:nvPr/>
            </p14:nvContentPartPr>
            <p14:xfrm>
              <a:off x="4806460" y="1941471"/>
              <a:ext cx="360" cy="13078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E7A51DAC-E279-9444-A589-FA266E0626F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70460" y="1905471"/>
                <a:ext cx="72000" cy="13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xmlns="" id="{8095B304-FA86-4547-9CA0-BB214B4A7C9C}"/>
                  </a:ext>
                </a:extLst>
              </p14:cNvPr>
              <p14:cNvContentPartPr/>
              <p14:nvPr/>
            </p14:nvContentPartPr>
            <p14:xfrm>
              <a:off x="7429780" y="1997631"/>
              <a:ext cx="360" cy="12704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8095B304-FA86-4547-9CA0-BB214B4A7C9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393780" y="1961631"/>
                <a:ext cx="72000" cy="13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xmlns="" id="{7BC9B1E4-C316-2E49-B61C-0805208504B0}"/>
                  </a:ext>
                </a:extLst>
              </p14:cNvPr>
              <p14:cNvContentPartPr/>
              <p14:nvPr/>
            </p14:nvContentPartPr>
            <p14:xfrm>
              <a:off x="7715980" y="1947591"/>
              <a:ext cx="360" cy="13140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7BC9B1E4-C316-2E49-B61C-0805208504B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79980" y="1911581"/>
                <a:ext cx="72000" cy="13856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xmlns="" id="{14EBE2B2-1005-2E47-932C-C11BB927E70F}"/>
                  </a:ext>
                </a:extLst>
              </p14:cNvPr>
              <p14:cNvContentPartPr/>
              <p14:nvPr/>
            </p14:nvContentPartPr>
            <p14:xfrm>
              <a:off x="8095780" y="1928871"/>
              <a:ext cx="360" cy="12826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14EBE2B2-1005-2E47-932C-C11BB927E70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59780" y="1892871"/>
                <a:ext cx="72000" cy="13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xmlns="" id="{63475C6A-49AF-B443-9C6A-F4A23F65F9F1}"/>
                  </a:ext>
                </a:extLst>
              </p14:cNvPr>
              <p14:cNvContentPartPr/>
              <p14:nvPr/>
            </p14:nvContentPartPr>
            <p14:xfrm>
              <a:off x="8506540" y="1966311"/>
              <a:ext cx="360" cy="12517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3475C6A-49AF-B443-9C6A-F4A23F65F9F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470540" y="1930301"/>
                <a:ext cx="72000" cy="13233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8" name="Ink 70">
                <a:extLst>
                  <a:ext uri="{FF2B5EF4-FFF2-40B4-BE49-F238E27FC236}">
                    <a16:creationId xmlns:a16="http://schemas.microsoft.com/office/drawing/2014/main" xmlns="" id="{7B50FBCC-681D-B844-BBD3-DE9C33B2A59F}"/>
                  </a:ext>
                </a:extLst>
              </p14:cNvPr>
              <p14:cNvContentPartPr/>
              <p14:nvPr/>
            </p14:nvContentPartPr>
            <p14:xfrm>
              <a:off x="2054980" y="1941471"/>
              <a:ext cx="720" cy="1307880"/>
            </p14:xfrm>
          </p:contentPart>
        </mc:Choice>
        <mc:Fallback xmlns="">
          <p:pic>
            <p:nvPicPr>
              <p:cNvPr id="98" name="Ink 70">
                <a:extLst>
                  <a:ext uri="{FF2B5EF4-FFF2-40B4-BE49-F238E27FC236}">
                    <a16:creationId xmlns:a16="http://schemas.microsoft.com/office/drawing/2014/main" id="{7B50FBCC-681D-B844-BBD3-DE9C33B2A59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82980" y="1905471"/>
                <a:ext cx="144000" cy="13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3" name="Ink 103">
                <a:extLst>
                  <a:ext uri="{FF2B5EF4-FFF2-40B4-BE49-F238E27FC236}">
                    <a16:creationId xmlns:a16="http://schemas.microsoft.com/office/drawing/2014/main" xmlns="" id="{5F5C61BC-F2AB-DB43-A69C-7FE12D190A4F}"/>
                  </a:ext>
                </a:extLst>
              </p14:cNvPr>
              <p14:cNvContentPartPr/>
              <p14:nvPr/>
            </p14:nvContentPartPr>
            <p14:xfrm>
              <a:off x="5204980" y="1925631"/>
              <a:ext cx="413640" cy="1298880"/>
            </p14:xfrm>
          </p:contentPart>
        </mc:Choice>
        <mc:Fallback xmlns="">
          <p:pic>
            <p:nvPicPr>
              <p:cNvPr id="103" name="Ink 103">
                <a:extLst>
                  <a:ext uri="{FF2B5EF4-FFF2-40B4-BE49-F238E27FC236}">
                    <a16:creationId xmlns:a16="http://schemas.microsoft.com/office/drawing/2014/main" id="{5F5C61BC-F2AB-DB43-A69C-7FE12D190A4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68980" y="1889631"/>
                <a:ext cx="485280" cy="1370520"/>
              </a:xfrm>
              <a:prstGeom prst="rect">
                <a:avLst/>
              </a:prstGeom>
            </p:spPr>
          </p:pic>
        </mc:Fallback>
      </mc:AlternateContent>
      <p:sp>
        <p:nvSpPr>
          <p:cNvPr id="121" name="TextBox 120">
            <a:extLst>
              <a:ext uri="{FF2B5EF4-FFF2-40B4-BE49-F238E27FC236}">
                <a16:creationId xmlns:a16="http://schemas.microsoft.com/office/drawing/2014/main" xmlns="" id="{2AFC1DCA-70C6-5145-92C6-BEDB1618A49F}"/>
              </a:ext>
            </a:extLst>
          </p:cNvPr>
          <p:cNvSpPr txBox="1"/>
          <p:nvPr/>
        </p:nvSpPr>
        <p:spPr>
          <a:xfrm>
            <a:off x="7272820" y="363349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/>
              <a:t>GATTACGA</a:t>
            </a:r>
            <a:endParaRPr lang="en-US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30" name="Ink 130">
                <a:extLst>
                  <a:ext uri="{FF2B5EF4-FFF2-40B4-BE49-F238E27FC236}">
                    <a16:creationId xmlns:a16="http://schemas.microsoft.com/office/drawing/2014/main" xmlns="" id="{202B57B8-CC38-E741-B153-0F1D537A0617}"/>
                  </a:ext>
                </a:extLst>
              </p14:cNvPr>
              <p14:cNvContentPartPr/>
              <p14:nvPr/>
            </p14:nvContentPartPr>
            <p14:xfrm>
              <a:off x="6047740" y="1928871"/>
              <a:ext cx="1225080" cy="2017440"/>
            </p14:xfrm>
          </p:contentPart>
        </mc:Choice>
        <mc:Fallback xmlns="">
          <p:pic>
            <p:nvPicPr>
              <p:cNvPr id="130" name="Ink 130">
                <a:extLst>
                  <a:ext uri="{FF2B5EF4-FFF2-40B4-BE49-F238E27FC236}">
                    <a16:creationId xmlns:a16="http://schemas.microsoft.com/office/drawing/2014/main" id="{202B57B8-CC38-E741-B153-0F1D537A061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011740" y="1892871"/>
                <a:ext cx="1278720" cy="20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" name="Ink 21">
                <a:extLst>
                  <a:ext uri="{FF2B5EF4-FFF2-40B4-BE49-F238E27FC236}">
                    <a16:creationId xmlns:a16="http://schemas.microsoft.com/office/drawing/2014/main" xmlns="" id="{853819D8-B71D-044E-86C5-1CAE4A385F15}"/>
                  </a:ext>
                </a:extLst>
              </p14:cNvPr>
              <p14:cNvContentPartPr/>
              <p14:nvPr/>
            </p14:nvContentPartPr>
            <p14:xfrm>
              <a:off x="2711260" y="3545631"/>
              <a:ext cx="205920" cy="367560"/>
            </p14:xfrm>
          </p:contentPart>
        </mc:Choice>
        <mc:Fallback xmlns="">
          <p:pic>
            <p:nvPicPr>
              <p:cNvPr id="21" name="Ink 21">
                <a:extLst>
                  <a:ext uri="{FF2B5EF4-FFF2-40B4-BE49-F238E27FC236}">
                    <a16:creationId xmlns:a16="http://schemas.microsoft.com/office/drawing/2014/main" id="{853819D8-B71D-044E-86C5-1CAE4A385F1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693260" y="3527649"/>
                <a:ext cx="241560" cy="403165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46D2D9C3-906F-374C-B75C-B662D8581EF0}"/>
              </a:ext>
            </a:extLst>
          </p:cNvPr>
          <p:cNvSpPr txBox="1"/>
          <p:nvPr/>
        </p:nvSpPr>
        <p:spPr>
          <a:xfrm>
            <a:off x="234700" y="5058076"/>
            <a:ext cx="74812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/>
              <a:t>Time = 2:         </a:t>
            </a:r>
            <a:r>
              <a:rPr lang="en-US" sz="3200" dirty="0"/>
              <a:t>XXXXXXX  ?  </a:t>
            </a:r>
            <a:r>
              <a:rPr lang="en-US" sz="3200" dirty="0" err="1"/>
              <a:t>GATTACGA</a:t>
            </a:r>
            <a:r>
              <a:rPr lang="en-US" sz="3200" dirty="0"/>
              <a:t> </a:t>
            </a:r>
          </a:p>
          <a:p>
            <a:r>
              <a:rPr lang="en-US" sz="3200" dirty="0">
                <a:solidFill>
                  <a:srgbClr val="FF0000"/>
                </a:solidFill>
              </a:rPr>
              <a:t>No move cursor to next data entry</a:t>
            </a:r>
          </a:p>
        </p:txBody>
      </p:sp>
    </p:spTree>
    <p:extLst>
      <p:ext uri="{BB962C8B-B14F-4D97-AF65-F5344CB8AC3E}">
        <p14:creationId xmlns:p14="http://schemas.microsoft.com/office/powerpoint/2010/main" val="2678543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Find matching string sequences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6" name="Ink 66">
                <a:extLst>
                  <a:ext uri="{FF2B5EF4-FFF2-40B4-BE49-F238E27FC236}">
                    <a16:creationId xmlns:a16="http://schemas.microsoft.com/office/drawing/2014/main" xmlns="" id="{1A17081D-CE77-8246-A3A5-932C54B83AAF}"/>
                  </a:ext>
                </a:extLst>
              </p14:cNvPr>
              <p14:cNvContentPartPr/>
              <p14:nvPr/>
            </p14:nvContentPartPr>
            <p14:xfrm>
              <a:off x="1776700" y="1776951"/>
              <a:ext cx="7144920" cy="1604160"/>
            </p14:xfrm>
          </p:contentPart>
        </mc:Choice>
        <mc:Fallback xmlns="">
          <p:pic>
            <p:nvPicPr>
              <p:cNvPr id="66" name="Ink 66">
                <a:extLst>
                  <a:ext uri="{FF2B5EF4-FFF2-40B4-BE49-F238E27FC236}">
                    <a16:creationId xmlns:a16="http://schemas.microsoft.com/office/drawing/2014/main" id="{1A17081D-CE77-8246-A3A5-932C54B83A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0700" y="1740951"/>
                <a:ext cx="7216560" cy="167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xmlns="" id="{1AFDCF15-CEDC-E045-B5F6-0DC67D1B72CF}"/>
                  </a:ext>
                </a:extLst>
              </p14:cNvPr>
              <p14:cNvContentPartPr/>
              <p14:nvPr/>
            </p14:nvContentPartPr>
            <p14:xfrm>
              <a:off x="2403460" y="1935351"/>
              <a:ext cx="360" cy="13014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1AFDCF15-CEDC-E045-B5F6-0DC67D1B72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67460" y="1899351"/>
                <a:ext cx="72000" cy="13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xmlns="" id="{28A2168D-6D88-1E46-B516-534A95D90B40}"/>
                  </a:ext>
                </a:extLst>
              </p14:cNvPr>
              <p14:cNvContentPartPr/>
              <p14:nvPr/>
            </p14:nvContentPartPr>
            <p14:xfrm>
              <a:off x="2814220" y="1941471"/>
              <a:ext cx="360" cy="12952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8A2168D-6D88-1E46-B516-534A95D90B4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78220" y="1905471"/>
                <a:ext cx="72000" cy="13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xmlns="" id="{648C5BAB-E001-0F4D-86D4-428287173873}"/>
                  </a:ext>
                </a:extLst>
              </p14:cNvPr>
              <p14:cNvContentPartPr/>
              <p14:nvPr/>
            </p14:nvContentPartPr>
            <p14:xfrm>
              <a:off x="3299860" y="1941471"/>
              <a:ext cx="360" cy="13014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48C5BAB-E001-0F4D-86D4-42828717387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63860" y="1905481"/>
                <a:ext cx="72000" cy="13730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xmlns="" id="{E750457E-F3B6-2342-AB14-843C77BD3B8E}"/>
                  </a:ext>
                </a:extLst>
              </p14:cNvPr>
              <p14:cNvContentPartPr/>
              <p14:nvPr/>
            </p14:nvContentPartPr>
            <p14:xfrm>
              <a:off x="3642220" y="1916631"/>
              <a:ext cx="360" cy="13327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750457E-F3B6-2342-AB14-843C77BD3B8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06220" y="1880631"/>
                <a:ext cx="72000" cy="14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xmlns="" id="{4139D7BA-55D5-9442-8FAC-B6D465C10387}"/>
                  </a:ext>
                </a:extLst>
              </p14:cNvPr>
              <p14:cNvContentPartPr/>
              <p14:nvPr/>
            </p14:nvContentPartPr>
            <p14:xfrm>
              <a:off x="4103020" y="1916631"/>
              <a:ext cx="360" cy="13078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4139D7BA-55D5-9442-8FAC-B6D465C1038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67020" y="1880631"/>
                <a:ext cx="72000" cy="13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xmlns="" id="{0D0899D4-8102-194C-8E9D-9BD865F176C6}"/>
                  </a:ext>
                </a:extLst>
              </p14:cNvPr>
              <p14:cNvContentPartPr/>
              <p14:nvPr/>
            </p14:nvContentPartPr>
            <p14:xfrm>
              <a:off x="4457980" y="1897911"/>
              <a:ext cx="360" cy="13262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0D0899D4-8102-194C-8E9D-9BD865F176C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21980" y="1861921"/>
                <a:ext cx="72000" cy="13978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xmlns="" id="{E7A51DAC-E279-9444-A589-FA266E0626F4}"/>
                  </a:ext>
                </a:extLst>
              </p14:cNvPr>
              <p14:cNvContentPartPr/>
              <p14:nvPr/>
            </p14:nvContentPartPr>
            <p14:xfrm>
              <a:off x="4806460" y="1941471"/>
              <a:ext cx="360" cy="13078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E7A51DAC-E279-9444-A589-FA266E0626F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70460" y="1905471"/>
                <a:ext cx="72000" cy="13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xmlns="" id="{8095B304-FA86-4547-9CA0-BB214B4A7C9C}"/>
                  </a:ext>
                </a:extLst>
              </p14:cNvPr>
              <p14:cNvContentPartPr/>
              <p14:nvPr/>
            </p14:nvContentPartPr>
            <p14:xfrm>
              <a:off x="7429780" y="1997631"/>
              <a:ext cx="360" cy="12704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8095B304-FA86-4547-9CA0-BB214B4A7C9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393780" y="1961631"/>
                <a:ext cx="72000" cy="13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xmlns="" id="{7BC9B1E4-C316-2E49-B61C-0805208504B0}"/>
                  </a:ext>
                </a:extLst>
              </p14:cNvPr>
              <p14:cNvContentPartPr/>
              <p14:nvPr/>
            </p14:nvContentPartPr>
            <p14:xfrm>
              <a:off x="7715980" y="1947591"/>
              <a:ext cx="360" cy="13140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7BC9B1E4-C316-2E49-B61C-0805208504B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79980" y="1911581"/>
                <a:ext cx="72000" cy="13856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xmlns="" id="{14EBE2B2-1005-2E47-932C-C11BB927E70F}"/>
                  </a:ext>
                </a:extLst>
              </p14:cNvPr>
              <p14:cNvContentPartPr/>
              <p14:nvPr/>
            </p14:nvContentPartPr>
            <p14:xfrm>
              <a:off x="8095780" y="1928871"/>
              <a:ext cx="360" cy="12826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14EBE2B2-1005-2E47-932C-C11BB927E70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59780" y="1892871"/>
                <a:ext cx="72000" cy="13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xmlns="" id="{63475C6A-49AF-B443-9C6A-F4A23F65F9F1}"/>
                  </a:ext>
                </a:extLst>
              </p14:cNvPr>
              <p14:cNvContentPartPr/>
              <p14:nvPr/>
            </p14:nvContentPartPr>
            <p14:xfrm>
              <a:off x="8506540" y="1966311"/>
              <a:ext cx="360" cy="12517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3475C6A-49AF-B443-9C6A-F4A23F65F9F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470540" y="1930301"/>
                <a:ext cx="72000" cy="13233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8" name="Ink 70">
                <a:extLst>
                  <a:ext uri="{FF2B5EF4-FFF2-40B4-BE49-F238E27FC236}">
                    <a16:creationId xmlns:a16="http://schemas.microsoft.com/office/drawing/2014/main" xmlns="" id="{7B50FBCC-681D-B844-BBD3-DE9C33B2A59F}"/>
                  </a:ext>
                </a:extLst>
              </p14:cNvPr>
              <p14:cNvContentPartPr/>
              <p14:nvPr/>
            </p14:nvContentPartPr>
            <p14:xfrm>
              <a:off x="2054980" y="1941471"/>
              <a:ext cx="720" cy="1307880"/>
            </p14:xfrm>
          </p:contentPart>
        </mc:Choice>
        <mc:Fallback xmlns="">
          <p:pic>
            <p:nvPicPr>
              <p:cNvPr id="98" name="Ink 70">
                <a:extLst>
                  <a:ext uri="{FF2B5EF4-FFF2-40B4-BE49-F238E27FC236}">
                    <a16:creationId xmlns:a16="http://schemas.microsoft.com/office/drawing/2014/main" id="{7B50FBCC-681D-B844-BBD3-DE9C33B2A59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82980" y="1905471"/>
                <a:ext cx="144000" cy="13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3" name="Ink 103">
                <a:extLst>
                  <a:ext uri="{FF2B5EF4-FFF2-40B4-BE49-F238E27FC236}">
                    <a16:creationId xmlns:a16="http://schemas.microsoft.com/office/drawing/2014/main" xmlns="" id="{5F5C61BC-F2AB-DB43-A69C-7FE12D190A4F}"/>
                  </a:ext>
                </a:extLst>
              </p14:cNvPr>
              <p14:cNvContentPartPr/>
              <p14:nvPr/>
            </p14:nvContentPartPr>
            <p14:xfrm>
              <a:off x="5204980" y="1925631"/>
              <a:ext cx="413640" cy="1298880"/>
            </p14:xfrm>
          </p:contentPart>
        </mc:Choice>
        <mc:Fallback xmlns="">
          <p:pic>
            <p:nvPicPr>
              <p:cNvPr id="103" name="Ink 103">
                <a:extLst>
                  <a:ext uri="{FF2B5EF4-FFF2-40B4-BE49-F238E27FC236}">
                    <a16:creationId xmlns:a16="http://schemas.microsoft.com/office/drawing/2014/main" id="{5F5C61BC-F2AB-DB43-A69C-7FE12D190A4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68980" y="1889631"/>
                <a:ext cx="485280" cy="1370520"/>
              </a:xfrm>
              <a:prstGeom prst="rect">
                <a:avLst/>
              </a:prstGeom>
            </p:spPr>
          </p:pic>
        </mc:Fallback>
      </mc:AlternateContent>
      <p:sp>
        <p:nvSpPr>
          <p:cNvPr id="121" name="TextBox 120">
            <a:extLst>
              <a:ext uri="{FF2B5EF4-FFF2-40B4-BE49-F238E27FC236}">
                <a16:creationId xmlns:a16="http://schemas.microsoft.com/office/drawing/2014/main" xmlns="" id="{2AFC1DCA-70C6-5145-92C6-BEDB1618A49F}"/>
              </a:ext>
            </a:extLst>
          </p:cNvPr>
          <p:cNvSpPr txBox="1"/>
          <p:nvPr/>
        </p:nvSpPr>
        <p:spPr>
          <a:xfrm>
            <a:off x="7272820" y="363349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/>
              <a:t>GATTACGA</a:t>
            </a:r>
            <a:endParaRPr lang="en-US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30" name="Ink 130">
                <a:extLst>
                  <a:ext uri="{FF2B5EF4-FFF2-40B4-BE49-F238E27FC236}">
                    <a16:creationId xmlns:a16="http://schemas.microsoft.com/office/drawing/2014/main" xmlns="" id="{202B57B8-CC38-E741-B153-0F1D537A0617}"/>
                  </a:ext>
                </a:extLst>
              </p14:cNvPr>
              <p14:cNvContentPartPr/>
              <p14:nvPr/>
            </p14:nvContentPartPr>
            <p14:xfrm>
              <a:off x="6047740" y="1928871"/>
              <a:ext cx="1225080" cy="2017440"/>
            </p14:xfrm>
          </p:contentPart>
        </mc:Choice>
        <mc:Fallback xmlns="">
          <p:pic>
            <p:nvPicPr>
              <p:cNvPr id="130" name="Ink 130">
                <a:extLst>
                  <a:ext uri="{FF2B5EF4-FFF2-40B4-BE49-F238E27FC236}">
                    <a16:creationId xmlns:a16="http://schemas.microsoft.com/office/drawing/2014/main" id="{202B57B8-CC38-E741-B153-0F1D537A061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011740" y="1892871"/>
                <a:ext cx="1278720" cy="20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" name="Ink 21">
                <a:extLst>
                  <a:ext uri="{FF2B5EF4-FFF2-40B4-BE49-F238E27FC236}">
                    <a16:creationId xmlns:a16="http://schemas.microsoft.com/office/drawing/2014/main" xmlns="" id="{853819D8-B71D-044E-86C5-1CAE4A385F15}"/>
                  </a:ext>
                </a:extLst>
              </p14:cNvPr>
              <p14:cNvContentPartPr/>
              <p14:nvPr/>
            </p14:nvContentPartPr>
            <p14:xfrm>
              <a:off x="6454360" y="4036937"/>
              <a:ext cx="205920" cy="367560"/>
            </p14:xfrm>
          </p:contentPart>
        </mc:Choice>
        <mc:Fallback xmlns="">
          <p:pic>
            <p:nvPicPr>
              <p:cNvPr id="21" name="Ink 21">
                <a:extLst>
                  <a:ext uri="{FF2B5EF4-FFF2-40B4-BE49-F238E27FC236}">
                    <a16:creationId xmlns:a16="http://schemas.microsoft.com/office/drawing/2014/main" id="{853819D8-B71D-044E-86C5-1CAE4A385F1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436360" y="4018955"/>
                <a:ext cx="241560" cy="403165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46D2D9C3-906F-374C-B75C-B662D8581EF0}"/>
              </a:ext>
            </a:extLst>
          </p:cNvPr>
          <p:cNvSpPr txBox="1"/>
          <p:nvPr/>
        </p:nvSpPr>
        <p:spPr>
          <a:xfrm>
            <a:off x="234700" y="5058076"/>
            <a:ext cx="74812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/>
              <a:t>Time = n:         </a:t>
            </a:r>
            <a:r>
              <a:rPr lang="en-US" sz="3200" dirty="0" err="1"/>
              <a:t>GATTACGA</a:t>
            </a:r>
            <a:r>
              <a:rPr lang="en-US" sz="3200" dirty="0"/>
              <a:t>  ?  </a:t>
            </a:r>
            <a:r>
              <a:rPr lang="en-US" sz="3200" dirty="0" err="1"/>
              <a:t>GATTACGA</a:t>
            </a:r>
            <a:r>
              <a:rPr lang="en-US" sz="3200" dirty="0"/>
              <a:t> </a:t>
            </a:r>
          </a:p>
          <a:p>
            <a:r>
              <a:rPr lang="en-US" sz="3200" dirty="0">
                <a:solidFill>
                  <a:srgbClr val="00B050"/>
                </a:solidFill>
              </a:rPr>
              <a:t>Yes! Output matching sequence</a:t>
            </a:r>
          </a:p>
        </p:txBody>
      </p:sp>
    </p:spTree>
    <p:extLst>
      <p:ext uri="{BB962C8B-B14F-4D97-AF65-F5344CB8AC3E}">
        <p14:creationId xmlns:p14="http://schemas.microsoft.com/office/powerpoint/2010/main" val="3168102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Find matching string sequences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6" name="Ink 66">
                <a:extLst>
                  <a:ext uri="{FF2B5EF4-FFF2-40B4-BE49-F238E27FC236}">
                    <a16:creationId xmlns:a16="http://schemas.microsoft.com/office/drawing/2014/main" xmlns="" id="{1A17081D-CE77-8246-A3A5-932C54B83AAF}"/>
                  </a:ext>
                </a:extLst>
              </p14:cNvPr>
              <p14:cNvContentPartPr/>
              <p14:nvPr/>
            </p14:nvContentPartPr>
            <p14:xfrm>
              <a:off x="1776700" y="1776951"/>
              <a:ext cx="7144920" cy="1604160"/>
            </p14:xfrm>
          </p:contentPart>
        </mc:Choice>
        <mc:Fallback xmlns="">
          <p:pic>
            <p:nvPicPr>
              <p:cNvPr id="66" name="Ink 66">
                <a:extLst>
                  <a:ext uri="{FF2B5EF4-FFF2-40B4-BE49-F238E27FC236}">
                    <a16:creationId xmlns:a16="http://schemas.microsoft.com/office/drawing/2014/main" id="{1A17081D-CE77-8246-A3A5-932C54B83A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0700" y="1740951"/>
                <a:ext cx="7216560" cy="167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xmlns="" id="{1AFDCF15-CEDC-E045-B5F6-0DC67D1B72CF}"/>
                  </a:ext>
                </a:extLst>
              </p14:cNvPr>
              <p14:cNvContentPartPr/>
              <p14:nvPr/>
            </p14:nvContentPartPr>
            <p14:xfrm>
              <a:off x="2403460" y="1935351"/>
              <a:ext cx="360" cy="13014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1AFDCF15-CEDC-E045-B5F6-0DC67D1B72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67460" y="1899351"/>
                <a:ext cx="72000" cy="13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xmlns="" id="{28A2168D-6D88-1E46-B516-534A95D90B40}"/>
                  </a:ext>
                </a:extLst>
              </p14:cNvPr>
              <p14:cNvContentPartPr/>
              <p14:nvPr/>
            </p14:nvContentPartPr>
            <p14:xfrm>
              <a:off x="2814220" y="1941471"/>
              <a:ext cx="360" cy="12952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8A2168D-6D88-1E46-B516-534A95D90B4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78220" y="1905471"/>
                <a:ext cx="72000" cy="13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xmlns="" id="{648C5BAB-E001-0F4D-86D4-428287173873}"/>
                  </a:ext>
                </a:extLst>
              </p14:cNvPr>
              <p14:cNvContentPartPr/>
              <p14:nvPr/>
            </p14:nvContentPartPr>
            <p14:xfrm>
              <a:off x="3299860" y="1941471"/>
              <a:ext cx="360" cy="13014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48C5BAB-E001-0F4D-86D4-42828717387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63860" y="1905481"/>
                <a:ext cx="72000" cy="13730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xmlns="" id="{E750457E-F3B6-2342-AB14-843C77BD3B8E}"/>
                  </a:ext>
                </a:extLst>
              </p14:cNvPr>
              <p14:cNvContentPartPr/>
              <p14:nvPr/>
            </p14:nvContentPartPr>
            <p14:xfrm>
              <a:off x="3642220" y="1916631"/>
              <a:ext cx="360" cy="13327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750457E-F3B6-2342-AB14-843C77BD3B8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06220" y="1880631"/>
                <a:ext cx="72000" cy="14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xmlns="" id="{4139D7BA-55D5-9442-8FAC-B6D465C10387}"/>
                  </a:ext>
                </a:extLst>
              </p14:cNvPr>
              <p14:cNvContentPartPr/>
              <p14:nvPr/>
            </p14:nvContentPartPr>
            <p14:xfrm>
              <a:off x="4103020" y="1916631"/>
              <a:ext cx="360" cy="13078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4139D7BA-55D5-9442-8FAC-B6D465C1038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67020" y="1880631"/>
                <a:ext cx="72000" cy="13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xmlns="" id="{0D0899D4-8102-194C-8E9D-9BD865F176C6}"/>
                  </a:ext>
                </a:extLst>
              </p14:cNvPr>
              <p14:cNvContentPartPr/>
              <p14:nvPr/>
            </p14:nvContentPartPr>
            <p14:xfrm>
              <a:off x="4457980" y="1897911"/>
              <a:ext cx="360" cy="13262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0D0899D4-8102-194C-8E9D-9BD865F176C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21980" y="1861921"/>
                <a:ext cx="72000" cy="13978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xmlns="" id="{E7A51DAC-E279-9444-A589-FA266E0626F4}"/>
                  </a:ext>
                </a:extLst>
              </p14:cNvPr>
              <p14:cNvContentPartPr/>
              <p14:nvPr/>
            </p14:nvContentPartPr>
            <p14:xfrm>
              <a:off x="4806460" y="1941471"/>
              <a:ext cx="360" cy="13078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E7A51DAC-E279-9444-A589-FA266E0626F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70460" y="1905471"/>
                <a:ext cx="72000" cy="13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xmlns="" id="{8095B304-FA86-4547-9CA0-BB214B4A7C9C}"/>
                  </a:ext>
                </a:extLst>
              </p14:cNvPr>
              <p14:cNvContentPartPr/>
              <p14:nvPr/>
            </p14:nvContentPartPr>
            <p14:xfrm>
              <a:off x="7429780" y="1997631"/>
              <a:ext cx="360" cy="12704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8095B304-FA86-4547-9CA0-BB214B4A7C9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393780" y="1961631"/>
                <a:ext cx="72000" cy="13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xmlns="" id="{7BC9B1E4-C316-2E49-B61C-0805208504B0}"/>
                  </a:ext>
                </a:extLst>
              </p14:cNvPr>
              <p14:cNvContentPartPr/>
              <p14:nvPr/>
            </p14:nvContentPartPr>
            <p14:xfrm>
              <a:off x="7715980" y="1947591"/>
              <a:ext cx="360" cy="13140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7BC9B1E4-C316-2E49-B61C-0805208504B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79980" y="1911581"/>
                <a:ext cx="72000" cy="13856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xmlns="" id="{14EBE2B2-1005-2E47-932C-C11BB927E70F}"/>
                  </a:ext>
                </a:extLst>
              </p14:cNvPr>
              <p14:cNvContentPartPr/>
              <p14:nvPr/>
            </p14:nvContentPartPr>
            <p14:xfrm>
              <a:off x="8095780" y="1928871"/>
              <a:ext cx="360" cy="12826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14EBE2B2-1005-2E47-932C-C11BB927E70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59780" y="1892871"/>
                <a:ext cx="72000" cy="13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xmlns="" id="{63475C6A-49AF-B443-9C6A-F4A23F65F9F1}"/>
                  </a:ext>
                </a:extLst>
              </p14:cNvPr>
              <p14:cNvContentPartPr/>
              <p14:nvPr/>
            </p14:nvContentPartPr>
            <p14:xfrm>
              <a:off x="8506540" y="1966311"/>
              <a:ext cx="360" cy="12517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3475C6A-49AF-B443-9C6A-F4A23F65F9F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470540" y="1930301"/>
                <a:ext cx="72000" cy="13233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8" name="Ink 70">
                <a:extLst>
                  <a:ext uri="{FF2B5EF4-FFF2-40B4-BE49-F238E27FC236}">
                    <a16:creationId xmlns:a16="http://schemas.microsoft.com/office/drawing/2014/main" xmlns="" id="{7B50FBCC-681D-B844-BBD3-DE9C33B2A59F}"/>
                  </a:ext>
                </a:extLst>
              </p14:cNvPr>
              <p14:cNvContentPartPr/>
              <p14:nvPr/>
            </p14:nvContentPartPr>
            <p14:xfrm>
              <a:off x="2054980" y="1941471"/>
              <a:ext cx="720" cy="1307880"/>
            </p14:xfrm>
          </p:contentPart>
        </mc:Choice>
        <mc:Fallback xmlns="">
          <p:pic>
            <p:nvPicPr>
              <p:cNvPr id="98" name="Ink 70">
                <a:extLst>
                  <a:ext uri="{FF2B5EF4-FFF2-40B4-BE49-F238E27FC236}">
                    <a16:creationId xmlns:a16="http://schemas.microsoft.com/office/drawing/2014/main" id="{7B50FBCC-681D-B844-BBD3-DE9C33B2A59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82980" y="1905471"/>
                <a:ext cx="144000" cy="13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3" name="Ink 103">
                <a:extLst>
                  <a:ext uri="{FF2B5EF4-FFF2-40B4-BE49-F238E27FC236}">
                    <a16:creationId xmlns:a16="http://schemas.microsoft.com/office/drawing/2014/main" xmlns="" id="{5F5C61BC-F2AB-DB43-A69C-7FE12D190A4F}"/>
                  </a:ext>
                </a:extLst>
              </p14:cNvPr>
              <p14:cNvContentPartPr/>
              <p14:nvPr/>
            </p14:nvContentPartPr>
            <p14:xfrm>
              <a:off x="5204980" y="1925631"/>
              <a:ext cx="413640" cy="1298880"/>
            </p14:xfrm>
          </p:contentPart>
        </mc:Choice>
        <mc:Fallback xmlns="">
          <p:pic>
            <p:nvPicPr>
              <p:cNvPr id="103" name="Ink 103">
                <a:extLst>
                  <a:ext uri="{FF2B5EF4-FFF2-40B4-BE49-F238E27FC236}">
                    <a16:creationId xmlns:a16="http://schemas.microsoft.com/office/drawing/2014/main" id="{5F5C61BC-F2AB-DB43-A69C-7FE12D190A4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68980" y="1889631"/>
                <a:ext cx="485280" cy="1370520"/>
              </a:xfrm>
              <a:prstGeom prst="rect">
                <a:avLst/>
              </a:prstGeom>
            </p:spPr>
          </p:pic>
        </mc:Fallback>
      </mc:AlternateContent>
      <p:sp>
        <p:nvSpPr>
          <p:cNvPr id="121" name="TextBox 120">
            <a:extLst>
              <a:ext uri="{FF2B5EF4-FFF2-40B4-BE49-F238E27FC236}">
                <a16:creationId xmlns:a16="http://schemas.microsoft.com/office/drawing/2014/main" xmlns="" id="{2AFC1DCA-70C6-5145-92C6-BEDB1618A49F}"/>
              </a:ext>
            </a:extLst>
          </p:cNvPr>
          <p:cNvSpPr txBox="1"/>
          <p:nvPr/>
        </p:nvSpPr>
        <p:spPr>
          <a:xfrm>
            <a:off x="7272820" y="363349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/>
              <a:t>GATTACGA</a:t>
            </a:r>
            <a:endParaRPr lang="en-US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30" name="Ink 130">
                <a:extLst>
                  <a:ext uri="{FF2B5EF4-FFF2-40B4-BE49-F238E27FC236}">
                    <a16:creationId xmlns:a16="http://schemas.microsoft.com/office/drawing/2014/main" xmlns="" id="{202B57B8-CC38-E741-B153-0F1D537A0617}"/>
                  </a:ext>
                </a:extLst>
              </p14:cNvPr>
              <p14:cNvContentPartPr/>
              <p14:nvPr/>
            </p14:nvContentPartPr>
            <p14:xfrm>
              <a:off x="6047740" y="1928871"/>
              <a:ext cx="1225080" cy="2017440"/>
            </p14:xfrm>
          </p:contentPart>
        </mc:Choice>
        <mc:Fallback xmlns="">
          <p:pic>
            <p:nvPicPr>
              <p:cNvPr id="130" name="Ink 130">
                <a:extLst>
                  <a:ext uri="{FF2B5EF4-FFF2-40B4-BE49-F238E27FC236}">
                    <a16:creationId xmlns:a16="http://schemas.microsoft.com/office/drawing/2014/main" id="{202B57B8-CC38-E741-B153-0F1D537A061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011740" y="1892871"/>
                <a:ext cx="1278720" cy="20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" name="Ink 21">
                <a:extLst>
                  <a:ext uri="{FF2B5EF4-FFF2-40B4-BE49-F238E27FC236}">
                    <a16:creationId xmlns:a16="http://schemas.microsoft.com/office/drawing/2014/main" xmlns="" id="{853819D8-B71D-044E-86C5-1CAE4A385F15}"/>
                  </a:ext>
                </a:extLst>
              </p14:cNvPr>
              <p14:cNvContentPartPr/>
              <p14:nvPr/>
            </p14:nvContentPartPr>
            <p14:xfrm>
              <a:off x="6454360" y="4036937"/>
              <a:ext cx="205920" cy="367560"/>
            </p14:xfrm>
          </p:contentPart>
        </mc:Choice>
        <mc:Fallback xmlns="">
          <p:pic>
            <p:nvPicPr>
              <p:cNvPr id="21" name="Ink 21">
                <a:extLst>
                  <a:ext uri="{FF2B5EF4-FFF2-40B4-BE49-F238E27FC236}">
                    <a16:creationId xmlns:a16="http://schemas.microsoft.com/office/drawing/2014/main" id="{853819D8-B71D-044E-86C5-1CAE4A385F1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436360" y="4018955"/>
                <a:ext cx="241560" cy="403165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46D2D9C3-906F-374C-B75C-B662D8581EF0}"/>
              </a:ext>
            </a:extLst>
          </p:cNvPr>
          <p:cNvSpPr txBox="1"/>
          <p:nvPr/>
        </p:nvSpPr>
        <p:spPr>
          <a:xfrm>
            <a:off x="234700" y="5058076"/>
            <a:ext cx="10996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/>
              <a:t>If we have 40 records we need to perform 40 comparisons</a:t>
            </a:r>
          </a:p>
        </p:txBody>
      </p:sp>
    </p:spTree>
    <p:extLst>
      <p:ext uri="{BB962C8B-B14F-4D97-AF65-F5344CB8AC3E}">
        <p14:creationId xmlns:p14="http://schemas.microsoft.com/office/powerpoint/2010/main" val="3183716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Find matching string sequences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6" name="Ink 66">
                <a:extLst>
                  <a:ext uri="{FF2B5EF4-FFF2-40B4-BE49-F238E27FC236}">
                    <a16:creationId xmlns:a16="http://schemas.microsoft.com/office/drawing/2014/main" xmlns="" id="{1A17081D-CE77-8246-A3A5-932C54B83AAF}"/>
                  </a:ext>
                </a:extLst>
              </p14:cNvPr>
              <p14:cNvContentPartPr/>
              <p14:nvPr/>
            </p14:nvContentPartPr>
            <p14:xfrm>
              <a:off x="1776700" y="1776951"/>
              <a:ext cx="7144920" cy="1604160"/>
            </p14:xfrm>
          </p:contentPart>
        </mc:Choice>
        <mc:Fallback xmlns="">
          <p:pic>
            <p:nvPicPr>
              <p:cNvPr id="66" name="Ink 66">
                <a:extLst>
                  <a:ext uri="{FF2B5EF4-FFF2-40B4-BE49-F238E27FC236}">
                    <a16:creationId xmlns:a16="http://schemas.microsoft.com/office/drawing/2014/main" id="{1A17081D-CE77-8246-A3A5-932C54B83A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0700" y="1740951"/>
                <a:ext cx="7216560" cy="167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xmlns="" id="{1AFDCF15-CEDC-E045-B5F6-0DC67D1B72CF}"/>
                  </a:ext>
                </a:extLst>
              </p14:cNvPr>
              <p14:cNvContentPartPr/>
              <p14:nvPr/>
            </p14:nvContentPartPr>
            <p14:xfrm>
              <a:off x="2403460" y="1935351"/>
              <a:ext cx="360" cy="13014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1AFDCF15-CEDC-E045-B5F6-0DC67D1B72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67460" y="1899351"/>
                <a:ext cx="72000" cy="13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xmlns="" id="{28A2168D-6D88-1E46-B516-534A95D90B40}"/>
                  </a:ext>
                </a:extLst>
              </p14:cNvPr>
              <p14:cNvContentPartPr/>
              <p14:nvPr/>
            </p14:nvContentPartPr>
            <p14:xfrm>
              <a:off x="2814220" y="1941471"/>
              <a:ext cx="360" cy="12952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8A2168D-6D88-1E46-B516-534A95D90B4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78220" y="1905471"/>
                <a:ext cx="72000" cy="13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xmlns="" id="{648C5BAB-E001-0F4D-86D4-428287173873}"/>
                  </a:ext>
                </a:extLst>
              </p14:cNvPr>
              <p14:cNvContentPartPr/>
              <p14:nvPr/>
            </p14:nvContentPartPr>
            <p14:xfrm>
              <a:off x="3299860" y="1941471"/>
              <a:ext cx="360" cy="13014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48C5BAB-E001-0F4D-86D4-42828717387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63860" y="1905481"/>
                <a:ext cx="72000" cy="13730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xmlns="" id="{E750457E-F3B6-2342-AB14-843C77BD3B8E}"/>
                  </a:ext>
                </a:extLst>
              </p14:cNvPr>
              <p14:cNvContentPartPr/>
              <p14:nvPr/>
            </p14:nvContentPartPr>
            <p14:xfrm>
              <a:off x="3642220" y="1916631"/>
              <a:ext cx="360" cy="13327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750457E-F3B6-2342-AB14-843C77BD3B8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06220" y="1880631"/>
                <a:ext cx="72000" cy="14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xmlns="" id="{4139D7BA-55D5-9442-8FAC-B6D465C10387}"/>
                  </a:ext>
                </a:extLst>
              </p14:cNvPr>
              <p14:cNvContentPartPr/>
              <p14:nvPr/>
            </p14:nvContentPartPr>
            <p14:xfrm>
              <a:off x="4103020" y="1916631"/>
              <a:ext cx="360" cy="13078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4139D7BA-55D5-9442-8FAC-B6D465C1038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67020" y="1880631"/>
                <a:ext cx="72000" cy="13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xmlns="" id="{0D0899D4-8102-194C-8E9D-9BD865F176C6}"/>
                  </a:ext>
                </a:extLst>
              </p14:cNvPr>
              <p14:cNvContentPartPr/>
              <p14:nvPr/>
            </p14:nvContentPartPr>
            <p14:xfrm>
              <a:off x="4457980" y="1897911"/>
              <a:ext cx="360" cy="13262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0D0899D4-8102-194C-8E9D-9BD865F176C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21980" y="1861921"/>
                <a:ext cx="72000" cy="13978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xmlns="" id="{E7A51DAC-E279-9444-A589-FA266E0626F4}"/>
                  </a:ext>
                </a:extLst>
              </p14:cNvPr>
              <p14:cNvContentPartPr/>
              <p14:nvPr/>
            </p14:nvContentPartPr>
            <p14:xfrm>
              <a:off x="4806460" y="1941471"/>
              <a:ext cx="360" cy="13078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E7A51DAC-E279-9444-A589-FA266E0626F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70460" y="1905471"/>
                <a:ext cx="72000" cy="13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xmlns="" id="{8095B304-FA86-4547-9CA0-BB214B4A7C9C}"/>
                  </a:ext>
                </a:extLst>
              </p14:cNvPr>
              <p14:cNvContentPartPr/>
              <p14:nvPr/>
            </p14:nvContentPartPr>
            <p14:xfrm>
              <a:off x="7429780" y="1997631"/>
              <a:ext cx="360" cy="12704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8095B304-FA86-4547-9CA0-BB214B4A7C9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393780" y="1961631"/>
                <a:ext cx="72000" cy="13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xmlns="" id="{7BC9B1E4-C316-2E49-B61C-0805208504B0}"/>
                  </a:ext>
                </a:extLst>
              </p14:cNvPr>
              <p14:cNvContentPartPr/>
              <p14:nvPr/>
            </p14:nvContentPartPr>
            <p14:xfrm>
              <a:off x="7715980" y="1947591"/>
              <a:ext cx="360" cy="13140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7BC9B1E4-C316-2E49-B61C-0805208504B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79980" y="1911581"/>
                <a:ext cx="72000" cy="13856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xmlns="" id="{14EBE2B2-1005-2E47-932C-C11BB927E70F}"/>
                  </a:ext>
                </a:extLst>
              </p14:cNvPr>
              <p14:cNvContentPartPr/>
              <p14:nvPr/>
            </p14:nvContentPartPr>
            <p14:xfrm>
              <a:off x="8095780" y="1928871"/>
              <a:ext cx="360" cy="12826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14EBE2B2-1005-2E47-932C-C11BB927E70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59780" y="1892871"/>
                <a:ext cx="72000" cy="13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xmlns="" id="{63475C6A-49AF-B443-9C6A-F4A23F65F9F1}"/>
                  </a:ext>
                </a:extLst>
              </p14:cNvPr>
              <p14:cNvContentPartPr/>
              <p14:nvPr/>
            </p14:nvContentPartPr>
            <p14:xfrm>
              <a:off x="8506540" y="1966311"/>
              <a:ext cx="360" cy="12517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3475C6A-49AF-B443-9C6A-F4A23F65F9F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470540" y="1930301"/>
                <a:ext cx="72000" cy="13233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8" name="Ink 70">
                <a:extLst>
                  <a:ext uri="{FF2B5EF4-FFF2-40B4-BE49-F238E27FC236}">
                    <a16:creationId xmlns:a16="http://schemas.microsoft.com/office/drawing/2014/main" xmlns="" id="{7B50FBCC-681D-B844-BBD3-DE9C33B2A59F}"/>
                  </a:ext>
                </a:extLst>
              </p14:cNvPr>
              <p14:cNvContentPartPr/>
              <p14:nvPr/>
            </p14:nvContentPartPr>
            <p14:xfrm>
              <a:off x="2054980" y="1941471"/>
              <a:ext cx="720" cy="1307880"/>
            </p14:xfrm>
          </p:contentPart>
        </mc:Choice>
        <mc:Fallback xmlns="">
          <p:pic>
            <p:nvPicPr>
              <p:cNvPr id="98" name="Ink 70">
                <a:extLst>
                  <a:ext uri="{FF2B5EF4-FFF2-40B4-BE49-F238E27FC236}">
                    <a16:creationId xmlns:a16="http://schemas.microsoft.com/office/drawing/2014/main" id="{7B50FBCC-681D-B844-BBD3-DE9C33B2A59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82980" y="1905471"/>
                <a:ext cx="144000" cy="13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3" name="Ink 103">
                <a:extLst>
                  <a:ext uri="{FF2B5EF4-FFF2-40B4-BE49-F238E27FC236}">
                    <a16:creationId xmlns:a16="http://schemas.microsoft.com/office/drawing/2014/main" xmlns="" id="{5F5C61BC-F2AB-DB43-A69C-7FE12D190A4F}"/>
                  </a:ext>
                </a:extLst>
              </p14:cNvPr>
              <p14:cNvContentPartPr/>
              <p14:nvPr/>
            </p14:nvContentPartPr>
            <p14:xfrm>
              <a:off x="5204980" y="1925631"/>
              <a:ext cx="413640" cy="1298880"/>
            </p14:xfrm>
          </p:contentPart>
        </mc:Choice>
        <mc:Fallback xmlns="">
          <p:pic>
            <p:nvPicPr>
              <p:cNvPr id="103" name="Ink 103">
                <a:extLst>
                  <a:ext uri="{FF2B5EF4-FFF2-40B4-BE49-F238E27FC236}">
                    <a16:creationId xmlns:a16="http://schemas.microsoft.com/office/drawing/2014/main" id="{5F5C61BC-F2AB-DB43-A69C-7FE12D190A4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68980" y="1889631"/>
                <a:ext cx="485280" cy="1370520"/>
              </a:xfrm>
              <a:prstGeom prst="rect">
                <a:avLst/>
              </a:prstGeom>
            </p:spPr>
          </p:pic>
        </mc:Fallback>
      </mc:AlternateContent>
      <p:sp>
        <p:nvSpPr>
          <p:cNvPr id="121" name="TextBox 120">
            <a:extLst>
              <a:ext uri="{FF2B5EF4-FFF2-40B4-BE49-F238E27FC236}">
                <a16:creationId xmlns:a16="http://schemas.microsoft.com/office/drawing/2014/main" xmlns="" id="{2AFC1DCA-70C6-5145-92C6-BEDB1618A49F}"/>
              </a:ext>
            </a:extLst>
          </p:cNvPr>
          <p:cNvSpPr txBox="1"/>
          <p:nvPr/>
        </p:nvSpPr>
        <p:spPr>
          <a:xfrm>
            <a:off x="7272820" y="363349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/>
              <a:t>GATTACGA</a:t>
            </a:r>
            <a:endParaRPr lang="en-US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30" name="Ink 130">
                <a:extLst>
                  <a:ext uri="{FF2B5EF4-FFF2-40B4-BE49-F238E27FC236}">
                    <a16:creationId xmlns:a16="http://schemas.microsoft.com/office/drawing/2014/main" xmlns="" id="{202B57B8-CC38-E741-B153-0F1D537A0617}"/>
                  </a:ext>
                </a:extLst>
              </p14:cNvPr>
              <p14:cNvContentPartPr/>
              <p14:nvPr/>
            </p14:nvContentPartPr>
            <p14:xfrm>
              <a:off x="6047740" y="1928871"/>
              <a:ext cx="1225080" cy="2017440"/>
            </p14:xfrm>
          </p:contentPart>
        </mc:Choice>
        <mc:Fallback xmlns="">
          <p:pic>
            <p:nvPicPr>
              <p:cNvPr id="130" name="Ink 130">
                <a:extLst>
                  <a:ext uri="{FF2B5EF4-FFF2-40B4-BE49-F238E27FC236}">
                    <a16:creationId xmlns:a16="http://schemas.microsoft.com/office/drawing/2014/main" id="{202B57B8-CC38-E741-B153-0F1D537A061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011740" y="1892871"/>
                <a:ext cx="1278720" cy="20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" name="Ink 21">
                <a:extLst>
                  <a:ext uri="{FF2B5EF4-FFF2-40B4-BE49-F238E27FC236}">
                    <a16:creationId xmlns:a16="http://schemas.microsoft.com/office/drawing/2014/main" xmlns="" id="{853819D8-B71D-044E-86C5-1CAE4A385F15}"/>
                  </a:ext>
                </a:extLst>
              </p14:cNvPr>
              <p14:cNvContentPartPr/>
              <p14:nvPr/>
            </p14:nvContentPartPr>
            <p14:xfrm>
              <a:off x="6454360" y="4036937"/>
              <a:ext cx="205920" cy="367560"/>
            </p14:xfrm>
          </p:contentPart>
        </mc:Choice>
        <mc:Fallback xmlns="">
          <p:pic>
            <p:nvPicPr>
              <p:cNvPr id="21" name="Ink 21">
                <a:extLst>
                  <a:ext uri="{FF2B5EF4-FFF2-40B4-BE49-F238E27FC236}">
                    <a16:creationId xmlns:a16="http://schemas.microsoft.com/office/drawing/2014/main" id="{853819D8-B71D-044E-86C5-1CAE4A385F1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436360" y="4018955"/>
                <a:ext cx="241560" cy="403165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46D2D9C3-906F-374C-B75C-B662D8581EF0}"/>
              </a:ext>
            </a:extLst>
          </p:cNvPr>
          <p:cNvSpPr txBox="1"/>
          <p:nvPr/>
        </p:nvSpPr>
        <p:spPr>
          <a:xfrm>
            <a:off x="234700" y="5058076"/>
            <a:ext cx="74812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/>
              <a:t>For N records we perform N comparisons</a:t>
            </a:r>
          </a:p>
          <a:p>
            <a:pPr algn="l"/>
            <a:r>
              <a:rPr lang="en-US" sz="3200" dirty="0">
                <a:solidFill>
                  <a:schemeClr val="accent5"/>
                </a:solidFill>
              </a:rPr>
              <a:t>The algorithmic complexity is order N: O(N)</a:t>
            </a:r>
          </a:p>
        </p:txBody>
      </p:sp>
    </p:spTree>
    <p:extLst>
      <p:ext uri="{BB962C8B-B14F-4D97-AF65-F5344CB8AC3E}">
        <p14:creationId xmlns:p14="http://schemas.microsoft.com/office/powerpoint/2010/main" val="195778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knew the sequences are </a:t>
            </a:r>
            <a:r>
              <a:rPr lang="en-US" b="1" dirty="0"/>
              <a:t>sorted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6" name="Ink 66">
                <a:extLst>
                  <a:ext uri="{FF2B5EF4-FFF2-40B4-BE49-F238E27FC236}">
                    <a16:creationId xmlns:a16="http://schemas.microsoft.com/office/drawing/2014/main" xmlns="" id="{1A17081D-CE77-8246-A3A5-932C54B83AAF}"/>
                  </a:ext>
                </a:extLst>
              </p14:cNvPr>
              <p14:cNvContentPartPr/>
              <p14:nvPr/>
            </p14:nvContentPartPr>
            <p14:xfrm>
              <a:off x="1776700" y="1776951"/>
              <a:ext cx="7144920" cy="1604160"/>
            </p14:xfrm>
          </p:contentPart>
        </mc:Choice>
        <mc:Fallback xmlns="">
          <p:pic>
            <p:nvPicPr>
              <p:cNvPr id="66" name="Ink 66">
                <a:extLst>
                  <a:ext uri="{FF2B5EF4-FFF2-40B4-BE49-F238E27FC236}">
                    <a16:creationId xmlns:a16="http://schemas.microsoft.com/office/drawing/2014/main" id="{1A17081D-CE77-8246-A3A5-932C54B83A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0700" y="1740951"/>
                <a:ext cx="7216560" cy="1675800"/>
              </a:xfrm>
              <a:prstGeom prst="rect">
                <a:avLst/>
              </a:prstGeom>
            </p:spPr>
          </p:pic>
        </mc:Fallback>
      </mc:AlternateContent>
      <p:sp>
        <p:nvSpPr>
          <p:cNvPr id="121" name="TextBox 120">
            <a:extLst>
              <a:ext uri="{FF2B5EF4-FFF2-40B4-BE49-F238E27FC236}">
                <a16:creationId xmlns:a16="http://schemas.microsoft.com/office/drawing/2014/main" xmlns="" id="{2AFC1DCA-70C6-5145-92C6-BEDB1618A49F}"/>
              </a:ext>
            </a:extLst>
          </p:cNvPr>
          <p:cNvSpPr txBox="1"/>
          <p:nvPr/>
        </p:nvSpPr>
        <p:spPr>
          <a:xfrm>
            <a:off x="7272820" y="363349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/>
              <a:t>GATTACGA</a:t>
            </a:r>
            <a:endParaRPr lang="en-US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0" name="Ink 130">
                <a:extLst>
                  <a:ext uri="{FF2B5EF4-FFF2-40B4-BE49-F238E27FC236}">
                    <a16:creationId xmlns:a16="http://schemas.microsoft.com/office/drawing/2014/main" xmlns="" id="{202B57B8-CC38-E741-B153-0F1D537A0617}"/>
                  </a:ext>
                </a:extLst>
              </p14:cNvPr>
              <p14:cNvContentPartPr/>
              <p14:nvPr/>
            </p14:nvContentPartPr>
            <p14:xfrm>
              <a:off x="6531940" y="3509991"/>
              <a:ext cx="740880" cy="436320"/>
            </p14:xfrm>
          </p:contentPart>
        </mc:Choice>
        <mc:Fallback xmlns="">
          <p:pic>
            <p:nvPicPr>
              <p:cNvPr id="130" name="Ink 130">
                <a:extLst>
                  <a:ext uri="{FF2B5EF4-FFF2-40B4-BE49-F238E27FC236}">
                    <a16:creationId xmlns:a16="http://schemas.microsoft.com/office/drawing/2014/main" id="{202B57B8-CC38-E741-B153-0F1D537A06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13940" y="3491991"/>
                <a:ext cx="77652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4">
                <a:extLst>
                  <a:ext uri="{FF2B5EF4-FFF2-40B4-BE49-F238E27FC236}">
                    <a16:creationId xmlns:a16="http://schemas.microsoft.com/office/drawing/2014/main" xmlns="" id="{2DA41790-F609-6A43-8C3C-02FBCFC09429}"/>
                  </a:ext>
                </a:extLst>
              </p14:cNvPr>
              <p14:cNvContentPartPr/>
              <p14:nvPr/>
            </p14:nvContentPartPr>
            <p14:xfrm>
              <a:off x="2048140" y="1873071"/>
              <a:ext cx="360" cy="1332360"/>
            </p14:xfrm>
          </p:contentPart>
        </mc:Choice>
        <mc:Fallback xmlns="">
          <p:pic>
            <p:nvPicPr>
              <p:cNvPr id="14" name="Ink 14">
                <a:extLst>
                  <a:ext uri="{FF2B5EF4-FFF2-40B4-BE49-F238E27FC236}">
                    <a16:creationId xmlns:a16="http://schemas.microsoft.com/office/drawing/2014/main" id="{2DA41790-F609-6A43-8C3C-02FBCFC0942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12140" y="1837081"/>
                <a:ext cx="72000" cy="14039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xmlns="" id="{02C98D90-2A8A-F741-B0B0-B8A824BE3F30}"/>
                  </a:ext>
                </a:extLst>
              </p14:cNvPr>
              <p14:cNvContentPartPr/>
              <p14:nvPr/>
            </p14:nvContentPartPr>
            <p14:xfrm>
              <a:off x="2521180" y="1910151"/>
              <a:ext cx="360" cy="1314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2C98D90-2A8A-F741-B0B0-B8A824BE3F3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85180" y="1874511"/>
                <a:ext cx="72000" cy="13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xmlns="" id="{9EA8E8B7-A251-7A48-8DFD-DCA8707E1A7B}"/>
                  </a:ext>
                </a:extLst>
              </p14:cNvPr>
              <p14:cNvContentPartPr/>
              <p14:nvPr/>
            </p14:nvContentPartPr>
            <p14:xfrm>
              <a:off x="2801260" y="1904031"/>
              <a:ext cx="360" cy="13262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EA8E8B7-A251-7A48-8DFD-DCA8707E1A7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65620" y="1868391"/>
                <a:ext cx="72000" cy="139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xmlns="" id="{16E7A81E-08FA-BA41-8DA2-A5CDC47DBEA6}"/>
                  </a:ext>
                </a:extLst>
              </p14:cNvPr>
              <p14:cNvContentPartPr/>
              <p14:nvPr/>
            </p14:nvContentPartPr>
            <p14:xfrm>
              <a:off x="2346940" y="1910151"/>
              <a:ext cx="360" cy="12704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6E7A81E-08FA-BA41-8DA2-A5CDC47DBEA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10940" y="1874511"/>
                <a:ext cx="72000" cy="13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xmlns="" id="{BE2E6857-E7B5-F643-BD19-8A94F9823A5E}"/>
                  </a:ext>
                </a:extLst>
              </p14:cNvPr>
              <p14:cNvContentPartPr/>
              <p14:nvPr/>
            </p14:nvContentPartPr>
            <p14:xfrm>
              <a:off x="3137500" y="1866591"/>
              <a:ext cx="360" cy="13575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E2E6857-E7B5-F643-BD19-8A94F9823A5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01500" y="1830951"/>
                <a:ext cx="72000" cy="14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xmlns="" id="{7486496F-5DFA-784B-948C-9E1DF030C5FF}"/>
                  </a:ext>
                </a:extLst>
              </p14:cNvPr>
              <p14:cNvContentPartPr/>
              <p14:nvPr/>
            </p14:nvContentPartPr>
            <p14:xfrm>
              <a:off x="3436300" y="1963431"/>
              <a:ext cx="360" cy="12294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486496F-5DFA-784B-948C-9E1DF030C5F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00300" y="1927431"/>
                <a:ext cx="72000" cy="13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xmlns="" id="{C7E3D339-AEDB-0B44-BDD8-18DD9E5C06AE}"/>
                  </a:ext>
                </a:extLst>
              </p14:cNvPr>
              <p14:cNvContentPartPr/>
              <p14:nvPr/>
            </p14:nvContentPartPr>
            <p14:xfrm>
              <a:off x="3704140" y="2022471"/>
              <a:ext cx="360" cy="11494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7E3D339-AEDB-0B44-BDD8-18DD9E5C06A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668140" y="1986471"/>
                <a:ext cx="72000" cy="12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xmlns="" id="{C043C83B-891C-464A-97B7-2B31E5350F80}"/>
                  </a:ext>
                </a:extLst>
              </p14:cNvPr>
              <p14:cNvContentPartPr/>
              <p14:nvPr/>
            </p14:nvContentPartPr>
            <p14:xfrm>
              <a:off x="4009060" y="1972431"/>
              <a:ext cx="360" cy="12268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043C83B-891C-464A-97B7-2B31E5350F8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973060" y="1936431"/>
                <a:ext cx="72000" cy="12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xmlns="" id="{8915A658-8A0B-2B4A-BB35-2D46FF81EC7D}"/>
                  </a:ext>
                </a:extLst>
              </p14:cNvPr>
              <p14:cNvContentPartPr/>
              <p14:nvPr/>
            </p14:nvContentPartPr>
            <p14:xfrm>
              <a:off x="4251700" y="1947591"/>
              <a:ext cx="360" cy="12924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915A658-8A0B-2B4A-BB35-2D46FF81EC7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15700" y="1911591"/>
                <a:ext cx="72000" cy="13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xmlns="" id="{A3729BEE-EC22-E04B-91FA-B14FABF668A0}"/>
                  </a:ext>
                </a:extLst>
              </p14:cNvPr>
              <p14:cNvContentPartPr/>
              <p14:nvPr/>
            </p14:nvContentPartPr>
            <p14:xfrm>
              <a:off x="4612780" y="1885311"/>
              <a:ext cx="360" cy="13298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3729BEE-EC22-E04B-91FA-B14FABF668A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576780" y="1849311"/>
                <a:ext cx="72000" cy="140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xmlns="" id="{A14EDEE7-80CA-FA4D-9DD1-EE6F9FF49354}"/>
                  </a:ext>
                </a:extLst>
              </p14:cNvPr>
              <p14:cNvContentPartPr/>
              <p14:nvPr/>
            </p14:nvContentPartPr>
            <p14:xfrm>
              <a:off x="4930300" y="1919151"/>
              <a:ext cx="360" cy="12366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14EDEE7-80CA-FA4D-9DD1-EE6F9FF4935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894300" y="1883151"/>
                <a:ext cx="72000" cy="13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xmlns="" id="{2D6C9BFD-1AE8-CE49-98FD-35F9FCE13CD8}"/>
                  </a:ext>
                </a:extLst>
              </p14:cNvPr>
              <p14:cNvContentPartPr/>
              <p14:nvPr/>
            </p14:nvContentPartPr>
            <p14:xfrm>
              <a:off x="5204260" y="1922751"/>
              <a:ext cx="360" cy="12765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D6C9BFD-1AE8-CE49-98FD-35F9FCE13CD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68260" y="1886761"/>
                <a:ext cx="72000" cy="13481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xmlns="" id="{6AABB481-9327-DF49-89CF-0D47A950DE92}"/>
                  </a:ext>
                </a:extLst>
              </p14:cNvPr>
              <p14:cNvContentPartPr/>
              <p14:nvPr/>
            </p14:nvContentPartPr>
            <p14:xfrm>
              <a:off x="5478220" y="1966311"/>
              <a:ext cx="360" cy="12020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AABB481-9327-DF49-89CF-0D47A950DE9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442220" y="1930300"/>
                <a:ext cx="72000" cy="12737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xmlns="" id="{76521F0B-A2E8-ED43-967C-A8B61F927B33}"/>
                  </a:ext>
                </a:extLst>
              </p14:cNvPr>
              <p14:cNvContentPartPr/>
              <p14:nvPr/>
            </p14:nvContentPartPr>
            <p14:xfrm>
              <a:off x="5746060" y="1953711"/>
              <a:ext cx="360" cy="12704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6521F0B-A2E8-ED43-967C-A8B61F927B3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10060" y="1917711"/>
                <a:ext cx="72000" cy="13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xmlns="" id="{36D5016B-DB1D-7941-AB3A-F5908DED5B40}"/>
                  </a:ext>
                </a:extLst>
              </p14:cNvPr>
              <p14:cNvContentPartPr/>
              <p14:nvPr/>
            </p14:nvContentPartPr>
            <p14:xfrm>
              <a:off x="6200380" y="1966311"/>
              <a:ext cx="360" cy="12020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6D5016B-DB1D-7941-AB3A-F5908DED5B4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164380" y="1930300"/>
                <a:ext cx="72000" cy="12737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xmlns="" id="{F045A7EB-9AF1-A245-9E21-6BECDB0990BE}"/>
                  </a:ext>
                </a:extLst>
              </p14:cNvPr>
              <p14:cNvContentPartPr/>
              <p14:nvPr/>
            </p14:nvContentPartPr>
            <p14:xfrm>
              <a:off x="6555340" y="1941471"/>
              <a:ext cx="360" cy="13201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045A7EB-9AF1-A245-9E21-6BECDB0990B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19340" y="1905471"/>
                <a:ext cx="72000" cy="139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xmlns="" id="{247C5DA9-6ADA-6E49-B49C-64D9F832BA0B}"/>
                  </a:ext>
                </a:extLst>
              </p14:cNvPr>
              <p14:cNvContentPartPr/>
              <p14:nvPr/>
            </p14:nvContentPartPr>
            <p14:xfrm>
              <a:off x="6872860" y="1937871"/>
              <a:ext cx="360" cy="12675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47C5DA9-6ADA-6E49-B49C-64D9F832BA0B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836860" y="1902231"/>
                <a:ext cx="72000" cy="13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xmlns="" id="{B2173F07-30A5-CE42-A644-FE0326267255}"/>
                  </a:ext>
                </a:extLst>
              </p14:cNvPr>
              <p14:cNvContentPartPr/>
              <p14:nvPr/>
            </p14:nvContentPartPr>
            <p14:xfrm>
              <a:off x="7258780" y="1941471"/>
              <a:ext cx="360" cy="12952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2173F07-30A5-CE42-A644-FE0326267255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222780" y="1905471"/>
                <a:ext cx="72000" cy="13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xmlns="" id="{2BED5E80-6B99-2F4A-9487-BB5EE519B465}"/>
                  </a:ext>
                </a:extLst>
              </p14:cNvPr>
              <p14:cNvContentPartPr/>
              <p14:nvPr/>
            </p14:nvContentPartPr>
            <p14:xfrm>
              <a:off x="7619860" y="1960191"/>
              <a:ext cx="360" cy="12675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BED5E80-6B99-2F4A-9487-BB5EE519B46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583860" y="1924191"/>
                <a:ext cx="72000" cy="13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xmlns="" id="{56F51D45-5A12-CB4A-A141-5A2250E6EE2F}"/>
                  </a:ext>
                </a:extLst>
              </p14:cNvPr>
              <p14:cNvContentPartPr/>
              <p14:nvPr/>
            </p14:nvContentPartPr>
            <p14:xfrm>
              <a:off x="7993540" y="1916631"/>
              <a:ext cx="360" cy="13140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6F51D45-5A12-CB4A-A141-5A2250E6EE2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957540" y="1880631"/>
                <a:ext cx="72000" cy="13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xmlns="" id="{66CBD7D2-C4AB-A540-B890-FEE29E244D8F}"/>
                  </a:ext>
                </a:extLst>
              </p14:cNvPr>
              <p14:cNvContentPartPr/>
              <p14:nvPr/>
            </p14:nvContentPartPr>
            <p14:xfrm>
              <a:off x="8391700" y="1928871"/>
              <a:ext cx="360" cy="12578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6CBD7D2-C4AB-A540-B890-FEE29E244D8F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356060" y="1893231"/>
                <a:ext cx="72000" cy="132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xmlns="" id="{E49F4D13-D45E-AD4E-B23C-D0F10658BBB2}"/>
                  </a:ext>
                </a:extLst>
              </p14:cNvPr>
              <p14:cNvContentPartPr/>
              <p14:nvPr/>
            </p14:nvContentPartPr>
            <p14:xfrm>
              <a:off x="8703100" y="1910151"/>
              <a:ext cx="360" cy="12427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49F4D13-D45E-AD4E-B23C-D0F10658BBB2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667100" y="1874511"/>
                <a:ext cx="72000" cy="13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xmlns="" id="{3B4BBA39-DF31-A64D-9D91-48EE92B7CA4A}"/>
                  </a:ext>
                </a:extLst>
              </p14:cNvPr>
              <p14:cNvContentPartPr/>
              <p14:nvPr/>
            </p14:nvContentPartPr>
            <p14:xfrm>
              <a:off x="3294460" y="1581831"/>
              <a:ext cx="295740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B4BBA39-DF31-A64D-9D91-48EE92B7CA4A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258460" y="1545831"/>
                <a:ext cx="30290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8" name="Ink 48">
                <a:extLst>
                  <a:ext uri="{FF2B5EF4-FFF2-40B4-BE49-F238E27FC236}">
                    <a16:creationId xmlns:a16="http://schemas.microsoft.com/office/drawing/2014/main" xmlns="" id="{3D3A1B18-0610-E34F-A653-C36745F0842F}"/>
                  </a:ext>
                </a:extLst>
              </p14:cNvPr>
              <p14:cNvContentPartPr/>
              <p14:nvPr/>
            </p14:nvContentPartPr>
            <p14:xfrm>
              <a:off x="6036220" y="1452231"/>
              <a:ext cx="240840" cy="253440"/>
            </p14:xfrm>
          </p:contentPart>
        </mc:Choice>
        <mc:Fallback xmlns="">
          <p:pic>
            <p:nvPicPr>
              <p:cNvPr id="48" name="Ink 48">
                <a:extLst>
                  <a:ext uri="{FF2B5EF4-FFF2-40B4-BE49-F238E27FC236}">
                    <a16:creationId xmlns:a16="http://schemas.microsoft.com/office/drawing/2014/main" id="{3D3A1B18-0610-E34F-A653-C36745F0842F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000580" y="1416591"/>
                <a:ext cx="312480" cy="325080"/>
              </a:xfrm>
              <a:prstGeom prst="rect">
                <a:avLst/>
              </a:prstGeom>
            </p:spPr>
          </p:pic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B9C86ECE-AAB4-5C4B-A729-B0F76C680BD8}"/>
              </a:ext>
            </a:extLst>
          </p:cNvPr>
          <p:cNvSpPr txBox="1"/>
          <p:nvPr/>
        </p:nvSpPr>
        <p:spPr>
          <a:xfrm>
            <a:off x="6278212" y="1319433"/>
            <a:ext cx="3818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2B822C"/>
                </a:solidFill>
              </a:rPr>
              <a:t>Increasing Lexicographic Order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xmlns="" id="{590040E7-13DE-324D-BC2A-9FD876DDFD89}"/>
                  </a:ext>
                </a:extLst>
              </p14:cNvPr>
              <p14:cNvContentPartPr/>
              <p14:nvPr/>
            </p14:nvContentPartPr>
            <p14:xfrm>
              <a:off x="1582300" y="3665871"/>
              <a:ext cx="255600" cy="34272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590040E7-13DE-324D-BC2A-9FD876DDFD8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551700" y="3635271"/>
                <a:ext cx="31680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09" name="Ink 109">
                <a:extLst>
                  <a:ext uri="{FF2B5EF4-FFF2-40B4-BE49-F238E27FC236}">
                    <a16:creationId xmlns:a16="http://schemas.microsoft.com/office/drawing/2014/main" xmlns="" id="{7B6A4A72-CC0C-A244-8D43-7BBAB6DC918D}"/>
                  </a:ext>
                </a:extLst>
              </p14:cNvPr>
              <p14:cNvContentPartPr/>
              <p14:nvPr/>
            </p14:nvContentPartPr>
            <p14:xfrm>
              <a:off x="1949500" y="3665871"/>
              <a:ext cx="231120" cy="348840"/>
            </p14:xfrm>
          </p:contentPart>
        </mc:Choice>
        <mc:Fallback xmlns="">
          <p:pic>
            <p:nvPicPr>
              <p:cNvPr id="109" name="Ink 109">
                <a:extLst>
                  <a:ext uri="{FF2B5EF4-FFF2-40B4-BE49-F238E27FC236}">
                    <a16:creationId xmlns:a16="http://schemas.microsoft.com/office/drawing/2014/main" id="{7B6A4A72-CC0C-A244-8D43-7BBAB6DC918D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918852" y="3635271"/>
                <a:ext cx="292415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17" name="Ink 117">
                <a:extLst>
                  <a:ext uri="{FF2B5EF4-FFF2-40B4-BE49-F238E27FC236}">
                    <a16:creationId xmlns:a16="http://schemas.microsoft.com/office/drawing/2014/main" xmlns="" id="{8AB440FC-5440-6B43-85BE-1355992ACD36}"/>
                  </a:ext>
                </a:extLst>
              </p14:cNvPr>
              <p14:cNvContentPartPr/>
              <p14:nvPr/>
            </p14:nvContentPartPr>
            <p14:xfrm>
              <a:off x="8704180" y="3591351"/>
              <a:ext cx="803520" cy="385560"/>
            </p14:xfrm>
          </p:contentPart>
        </mc:Choice>
        <mc:Fallback xmlns="">
          <p:pic>
            <p:nvPicPr>
              <p:cNvPr id="117" name="Ink 117">
                <a:extLst>
                  <a:ext uri="{FF2B5EF4-FFF2-40B4-BE49-F238E27FC236}">
                    <a16:creationId xmlns:a16="http://schemas.microsoft.com/office/drawing/2014/main" id="{8AB440FC-5440-6B43-85BE-1355992ACD36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673580" y="3560391"/>
                <a:ext cx="864720" cy="44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7674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knew the sequences are </a:t>
            </a:r>
            <a:r>
              <a:rPr lang="en-US" b="1" dirty="0"/>
              <a:t>sorted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6" name="Ink 66">
                <a:extLst>
                  <a:ext uri="{FF2B5EF4-FFF2-40B4-BE49-F238E27FC236}">
                    <a16:creationId xmlns:a16="http://schemas.microsoft.com/office/drawing/2014/main" xmlns="" id="{1A17081D-CE77-8246-A3A5-932C54B83AAF}"/>
                  </a:ext>
                </a:extLst>
              </p14:cNvPr>
              <p14:cNvContentPartPr/>
              <p14:nvPr/>
            </p14:nvContentPartPr>
            <p14:xfrm>
              <a:off x="1776700" y="1776951"/>
              <a:ext cx="7144920" cy="1604160"/>
            </p14:xfrm>
          </p:contentPart>
        </mc:Choice>
        <mc:Fallback xmlns="">
          <p:pic>
            <p:nvPicPr>
              <p:cNvPr id="66" name="Ink 66">
                <a:extLst>
                  <a:ext uri="{FF2B5EF4-FFF2-40B4-BE49-F238E27FC236}">
                    <a16:creationId xmlns:a16="http://schemas.microsoft.com/office/drawing/2014/main" id="{1A17081D-CE77-8246-A3A5-932C54B83A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0700" y="1740951"/>
                <a:ext cx="7216560" cy="1675800"/>
              </a:xfrm>
              <a:prstGeom prst="rect">
                <a:avLst/>
              </a:prstGeom>
            </p:spPr>
          </p:pic>
        </mc:Fallback>
      </mc:AlternateContent>
      <p:sp>
        <p:nvSpPr>
          <p:cNvPr id="121" name="TextBox 120">
            <a:extLst>
              <a:ext uri="{FF2B5EF4-FFF2-40B4-BE49-F238E27FC236}">
                <a16:creationId xmlns:a16="http://schemas.microsoft.com/office/drawing/2014/main" xmlns="" id="{2AFC1DCA-70C6-5145-92C6-BEDB1618A49F}"/>
              </a:ext>
            </a:extLst>
          </p:cNvPr>
          <p:cNvSpPr txBox="1"/>
          <p:nvPr/>
        </p:nvSpPr>
        <p:spPr>
          <a:xfrm>
            <a:off x="7272820" y="363349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/>
              <a:t>GATTACGA</a:t>
            </a:r>
            <a:endParaRPr lang="en-US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0" name="Ink 130">
                <a:extLst>
                  <a:ext uri="{FF2B5EF4-FFF2-40B4-BE49-F238E27FC236}">
                    <a16:creationId xmlns:a16="http://schemas.microsoft.com/office/drawing/2014/main" xmlns="" id="{202B57B8-CC38-E741-B153-0F1D537A0617}"/>
                  </a:ext>
                </a:extLst>
              </p14:cNvPr>
              <p14:cNvContentPartPr/>
              <p14:nvPr/>
            </p14:nvContentPartPr>
            <p14:xfrm>
              <a:off x="6531940" y="3509991"/>
              <a:ext cx="740880" cy="436320"/>
            </p14:xfrm>
          </p:contentPart>
        </mc:Choice>
        <mc:Fallback xmlns="">
          <p:pic>
            <p:nvPicPr>
              <p:cNvPr id="130" name="Ink 130">
                <a:extLst>
                  <a:ext uri="{FF2B5EF4-FFF2-40B4-BE49-F238E27FC236}">
                    <a16:creationId xmlns:a16="http://schemas.microsoft.com/office/drawing/2014/main" id="{202B57B8-CC38-E741-B153-0F1D537A06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13940" y="3491991"/>
                <a:ext cx="776520" cy="47196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46D2D9C3-906F-374C-B75C-B662D8581EF0}"/>
              </a:ext>
            </a:extLst>
          </p:cNvPr>
          <p:cNvSpPr txBox="1"/>
          <p:nvPr/>
        </p:nvSpPr>
        <p:spPr>
          <a:xfrm>
            <a:off x="234700" y="5058076"/>
            <a:ext cx="927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/>
              <a:t>Time = 0: </a:t>
            </a:r>
            <a:r>
              <a:rPr lang="en-US" sz="3200" dirty="0">
                <a:solidFill>
                  <a:schemeClr val="accent5"/>
                </a:solidFill>
              </a:rPr>
              <a:t>Start at 50% mark </a:t>
            </a:r>
            <a:r>
              <a:rPr lang="en-US" sz="3200" dirty="0" err="1"/>
              <a:t>CTGTACA</a:t>
            </a:r>
            <a:r>
              <a:rPr lang="en-US" sz="3200" dirty="0"/>
              <a:t> &lt; </a:t>
            </a:r>
            <a:r>
              <a:rPr lang="en-US" sz="3200" dirty="0" err="1"/>
              <a:t>GATTACGA</a:t>
            </a:r>
            <a:endParaRPr lang="en-US" sz="3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4">
                <a:extLst>
                  <a:ext uri="{FF2B5EF4-FFF2-40B4-BE49-F238E27FC236}">
                    <a16:creationId xmlns:a16="http://schemas.microsoft.com/office/drawing/2014/main" xmlns="" id="{2DA41790-F609-6A43-8C3C-02FBCFC09429}"/>
                  </a:ext>
                </a:extLst>
              </p14:cNvPr>
              <p14:cNvContentPartPr/>
              <p14:nvPr/>
            </p14:nvContentPartPr>
            <p14:xfrm>
              <a:off x="2048140" y="1873071"/>
              <a:ext cx="360" cy="1332360"/>
            </p14:xfrm>
          </p:contentPart>
        </mc:Choice>
        <mc:Fallback xmlns="">
          <p:pic>
            <p:nvPicPr>
              <p:cNvPr id="14" name="Ink 14">
                <a:extLst>
                  <a:ext uri="{FF2B5EF4-FFF2-40B4-BE49-F238E27FC236}">
                    <a16:creationId xmlns:a16="http://schemas.microsoft.com/office/drawing/2014/main" id="{2DA41790-F609-6A43-8C3C-02FBCFC0942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12140" y="1837081"/>
                <a:ext cx="72000" cy="14039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xmlns="" id="{02C98D90-2A8A-F741-B0B0-B8A824BE3F30}"/>
                  </a:ext>
                </a:extLst>
              </p14:cNvPr>
              <p14:cNvContentPartPr/>
              <p14:nvPr/>
            </p14:nvContentPartPr>
            <p14:xfrm>
              <a:off x="2521180" y="1910151"/>
              <a:ext cx="360" cy="1314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2C98D90-2A8A-F741-B0B0-B8A824BE3F3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85180" y="1874151"/>
                <a:ext cx="72000" cy="13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xmlns="" id="{9EA8E8B7-A251-7A48-8DFD-DCA8707E1A7B}"/>
                  </a:ext>
                </a:extLst>
              </p14:cNvPr>
              <p14:cNvContentPartPr/>
              <p14:nvPr/>
            </p14:nvContentPartPr>
            <p14:xfrm>
              <a:off x="2801260" y="1904031"/>
              <a:ext cx="360" cy="13262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EA8E8B7-A251-7A48-8DFD-DCA8707E1A7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65260" y="1868031"/>
                <a:ext cx="72000" cy="139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xmlns="" id="{16E7A81E-08FA-BA41-8DA2-A5CDC47DBEA6}"/>
                  </a:ext>
                </a:extLst>
              </p14:cNvPr>
              <p14:cNvContentPartPr/>
              <p14:nvPr/>
            </p14:nvContentPartPr>
            <p14:xfrm>
              <a:off x="2346940" y="1910151"/>
              <a:ext cx="360" cy="12704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6E7A81E-08FA-BA41-8DA2-A5CDC47DBEA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10940" y="1874151"/>
                <a:ext cx="72000" cy="13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xmlns="" id="{BE2E6857-E7B5-F643-BD19-8A94F9823A5E}"/>
                  </a:ext>
                </a:extLst>
              </p14:cNvPr>
              <p14:cNvContentPartPr/>
              <p14:nvPr/>
            </p14:nvContentPartPr>
            <p14:xfrm>
              <a:off x="3137500" y="1866591"/>
              <a:ext cx="360" cy="13575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E2E6857-E7B5-F643-BD19-8A94F9823A5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01500" y="1830591"/>
                <a:ext cx="72000" cy="14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xmlns="" id="{7486496F-5DFA-784B-948C-9E1DF030C5FF}"/>
                  </a:ext>
                </a:extLst>
              </p14:cNvPr>
              <p14:cNvContentPartPr/>
              <p14:nvPr/>
            </p14:nvContentPartPr>
            <p14:xfrm>
              <a:off x="3436300" y="1963431"/>
              <a:ext cx="360" cy="12294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486496F-5DFA-784B-948C-9E1DF030C5F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00300" y="1927431"/>
                <a:ext cx="72000" cy="13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xmlns="" id="{C7E3D339-AEDB-0B44-BDD8-18DD9E5C06AE}"/>
                  </a:ext>
                </a:extLst>
              </p14:cNvPr>
              <p14:cNvContentPartPr/>
              <p14:nvPr/>
            </p14:nvContentPartPr>
            <p14:xfrm>
              <a:off x="3704140" y="2022471"/>
              <a:ext cx="360" cy="11494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7E3D339-AEDB-0B44-BDD8-18DD9E5C06A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668140" y="1986471"/>
                <a:ext cx="72000" cy="12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xmlns="" id="{C043C83B-891C-464A-97B7-2B31E5350F80}"/>
                  </a:ext>
                </a:extLst>
              </p14:cNvPr>
              <p14:cNvContentPartPr/>
              <p14:nvPr/>
            </p14:nvContentPartPr>
            <p14:xfrm>
              <a:off x="4009060" y="1972431"/>
              <a:ext cx="360" cy="12268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043C83B-891C-464A-97B7-2B31E5350F8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973060" y="1936431"/>
                <a:ext cx="72000" cy="12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xmlns="" id="{8915A658-8A0B-2B4A-BB35-2D46FF81EC7D}"/>
                  </a:ext>
                </a:extLst>
              </p14:cNvPr>
              <p14:cNvContentPartPr/>
              <p14:nvPr/>
            </p14:nvContentPartPr>
            <p14:xfrm>
              <a:off x="4251700" y="1947591"/>
              <a:ext cx="360" cy="12924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915A658-8A0B-2B4A-BB35-2D46FF81EC7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15700" y="1911591"/>
                <a:ext cx="72000" cy="13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xmlns="" id="{A3729BEE-EC22-E04B-91FA-B14FABF668A0}"/>
                  </a:ext>
                </a:extLst>
              </p14:cNvPr>
              <p14:cNvContentPartPr/>
              <p14:nvPr/>
            </p14:nvContentPartPr>
            <p14:xfrm>
              <a:off x="4612780" y="1885311"/>
              <a:ext cx="360" cy="13298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3729BEE-EC22-E04B-91FA-B14FABF668A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576780" y="1849311"/>
                <a:ext cx="72000" cy="140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xmlns="" id="{A14EDEE7-80CA-FA4D-9DD1-EE6F9FF49354}"/>
                  </a:ext>
                </a:extLst>
              </p14:cNvPr>
              <p14:cNvContentPartPr/>
              <p14:nvPr/>
            </p14:nvContentPartPr>
            <p14:xfrm>
              <a:off x="4930300" y="1919151"/>
              <a:ext cx="360" cy="12366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14EDEE7-80CA-FA4D-9DD1-EE6F9FF4935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894300" y="1883151"/>
                <a:ext cx="72000" cy="13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xmlns="" id="{2D6C9BFD-1AE8-CE49-98FD-35F9FCE13CD8}"/>
                  </a:ext>
                </a:extLst>
              </p14:cNvPr>
              <p14:cNvContentPartPr/>
              <p14:nvPr/>
            </p14:nvContentPartPr>
            <p14:xfrm>
              <a:off x="5204260" y="1922751"/>
              <a:ext cx="360" cy="12765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D6C9BFD-1AE8-CE49-98FD-35F9FCE13CD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68260" y="1886761"/>
                <a:ext cx="72000" cy="13481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xmlns="" id="{6AABB481-9327-DF49-89CF-0D47A950DE92}"/>
                  </a:ext>
                </a:extLst>
              </p14:cNvPr>
              <p14:cNvContentPartPr/>
              <p14:nvPr/>
            </p14:nvContentPartPr>
            <p14:xfrm>
              <a:off x="5478220" y="1966311"/>
              <a:ext cx="360" cy="12020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AABB481-9327-DF49-89CF-0D47A950DE9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442220" y="1930300"/>
                <a:ext cx="72000" cy="12737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xmlns="" id="{76521F0B-A2E8-ED43-967C-A8B61F927B33}"/>
                  </a:ext>
                </a:extLst>
              </p14:cNvPr>
              <p14:cNvContentPartPr/>
              <p14:nvPr/>
            </p14:nvContentPartPr>
            <p14:xfrm>
              <a:off x="5746060" y="1953711"/>
              <a:ext cx="360" cy="12704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6521F0B-A2E8-ED43-967C-A8B61F927B3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10060" y="1917711"/>
                <a:ext cx="72000" cy="13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xmlns="" id="{36D5016B-DB1D-7941-AB3A-F5908DED5B40}"/>
                  </a:ext>
                </a:extLst>
              </p14:cNvPr>
              <p14:cNvContentPartPr/>
              <p14:nvPr/>
            </p14:nvContentPartPr>
            <p14:xfrm>
              <a:off x="6200380" y="1966311"/>
              <a:ext cx="360" cy="12020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6D5016B-DB1D-7941-AB3A-F5908DED5B4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164380" y="1930300"/>
                <a:ext cx="72000" cy="12737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xmlns="" id="{F045A7EB-9AF1-A245-9E21-6BECDB0990BE}"/>
                  </a:ext>
                </a:extLst>
              </p14:cNvPr>
              <p14:cNvContentPartPr/>
              <p14:nvPr/>
            </p14:nvContentPartPr>
            <p14:xfrm>
              <a:off x="6555340" y="1941471"/>
              <a:ext cx="360" cy="13201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045A7EB-9AF1-A245-9E21-6BECDB0990B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19340" y="1905471"/>
                <a:ext cx="72000" cy="139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xmlns="" id="{247C5DA9-6ADA-6E49-B49C-64D9F832BA0B}"/>
                  </a:ext>
                </a:extLst>
              </p14:cNvPr>
              <p14:cNvContentPartPr/>
              <p14:nvPr/>
            </p14:nvContentPartPr>
            <p14:xfrm>
              <a:off x="6872860" y="1937871"/>
              <a:ext cx="360" cy="12675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47C5DA9-6ADA-6E49-B49C-64D9F832BA0B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836860" y="1901871"/>
                <a:ext cx="72000" cy="13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xmlns="" id="{B2173F07-30A5-CE42-A644-FE0326267255}"/>
                  </a:ext>
                </a:extLst>
              </p14:cNvPr>
              <p14:cNvContentPartPr/>
              <p14:nvPr/>
            </p14:nvContentPartPr>
            <p14:xfrm>
              <a:off x="7258780" y="1941471"/>
              <a:ext cx="360" cy="12952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2173F07-30A5-CE42-A644-FE0326267255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222780" y="1905471"/>
                <a:ext cx="72000" cy="13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xmlns="" id="{2BED5E80-6B99-2F4A-9487-BB5EE519B465}"/>
                  </a:ext>
                </a:extLst>
              </p14:cNvPr>
              <p14:cNvContentPartPr/>
              <p14:nvPr/>
            </p14:nvContentPartPr>
            <p14:xfrm>
              <a:off x="7619860" y="1960191"/>
              <a:ext cx="360" cy="12675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BED5E80-6B99-2F4A-9487-BB5EE519B46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583860" y="1924191"/>
                <a:ext cx="72000" cy="13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xmlns="" id="{56F51D45-5A12-CB4A-A141-5A2250E6EE2F}"/>
                  </a:ext>
                </a:extLst>
              </p14:cNvPr>
              <p14:cNvContentPartPr/>
              <p14:nvPr/>
            </p14:nvContentPartPr>
            <p14:xfrm>
              <a:off x="7993540" y="1916631"/>
              <a:ext cx="360" cy="13140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6F51D45-5A12-CB4A-A141-5A2250E6EE2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957540" y="1880631"/>
                <a:ext cx="72000" cy="13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xmlns="" id="{66CBD7D2-C4AB-A540-B890-FEE29E244D8F}"/>
                  </a:ext>
                </a:extLst>
              </p14:cNvPr>
              <p14:cNvContentPartPr/>
              <p14:nvPr/>
            </p14:nvContentPartPr>
            <p14:xfrm>
              <a:off x="8391700" y="1928871"/>
              <a:ext cx="360" cy="12578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6CBD7D2-C4AB-A540-B890-FEE29E244D8F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355700" y="1892871"/>
                <a:ext cx="72000" cy="132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xmlns="" id="{E49F4D13-D45E-AD4E-B23C-D0F10658BBB2}"/>
                  </a:ext>
                </a:extLst>
              </p14:cNvPr>
              <p14:cNvContentPartPr/>
              <p14:nvPr/>
            </p14:nvContentPartPr>
            <p14:xfrm>
              <a:off x="8703100" y="1910151"/>
              <a:ext cx="360" cy="12427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49F4D13-D45E-AD4E-B23C-D0F10658BBB2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667100" y="1874151"/>
                <a:ext cx="72000" cy="13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xmlns="" id="{3B4BBA39-DF31-A64D-9D91-48EE92B7CA4A}"/>
                  </a:ext>
                </a:extLst>
              </p14:cNvPr>
              <p14:cNvContentPartPr/>
              <p14:nvPr/>
            </p14:nvContentPartPr>
            <p14:xfrm>
              <a:off x="3294460" y="1581831"/>
              <a:ext cx="295740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B4BBA39-DF31-A64D-9D91-48EE92B7CA4A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258460" y="1545831"/>
                <a:ext cx="30290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8" name="Ink 48">
                <a:extLst>
                  <a:ext uri="{FF2B5EF4-FFF2-40B4-BE49-F238E27FC236}">
                    <a16:creationId xmlns:a16="http://schemas.microsoft.com/office/drawing/2014/main" xmlns="" id="{3D3A1B18-0610-E34F-A653-C36745F0842F}"/>
                  </a:ext>
                </a:extLst>
              </p14:cNvPr>
              <p14:cNvContentPartPr/>
              <p14:nvPr/>
            </p14:nvContentPartPr>
            <p14:xfrm>
              <a:off x="6036220" y="1452231"/>
              <a:ext cx="240840" cy="253440"/>
            </p14:xfrm>
          </p:contentPart>
        </mc:Choice>
        <mc:Fallback xmlns="">
          <p:pic>
            <p:nvPicPr>
              <p:cNvPr id="48" name="Ink 48">
                <a:extLst>
                  <a:ext uri="{FF2B5EF4-FFF2-40B4-BE49-F238E27FC236}">
                    <a16:creationId xmlns:a16="http://schemas.microsoft.com/office/drawing/2014/main" id="{3D3A1B18-0610-E34F-A653-C36745F0842F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000220" y="1416180"/>
                <a:ext cx="312480" cy="325182"/>
              </a:xfrm>
              <a:prstGeom prst="rect">
                <a:avLst/>
              </a:prstGeom>
            </p:spPr>
          </p:pic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B9C86ECE-AAB4-5C4B-A729-B0F76C680BD8}"/>
              </a:ext>
            </a:extLst>
          </p:cNvPr>
          <p:cNvSpPr txBox="1"/>
          <p:nvPr/>
        </p:nvSpPr>
        <p:spPr>
          <a:xfrm>
            <a:off x="6278212" y="1319433"/>
            <a:ext cx="3818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2B822C"/>
                </a:solidFill>
              </a:rPr>
              <a:t>Increasing Lexicographic Order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xmlns="" id="{590040E7-13DE-324D-BC2A-9FD876DDFD89}"/>
                  </a:ext>
                </a:extLst>
              </p14:cNvPr>
              <p14:cNvContentPartPr/>
              <p14:nvPr/>
            </p14:nvContentPartPr>
            <p14:xfrm>
              <a:off x="1582300" y="3665871"/>
              <a:ext cx="255600" cy="34272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590040E7-13DE-324D-BC2A-9FD876DDFD8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551340" y="3634911"/>
                <a:ext cx="31680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09" name="Ink 109">
                <a:extLst>
                  <a:ext uri="{FF2B5EF4-FFF2-40B4-BE49-F238E27FC236}">
                    <a16:creationId xmlns:a16="http://schemas.microsoft.com/office/drawing/2014/main" xmlns="" id="{7B6A4A72-CC0C-A244-8D43-7BBAB6DC918D}"/>
                  </a:ext>
                </a:extLst>
              </p14:cNvPr>
              <p14:cNvContentPartPr/>
              <p14:nvPr/>
            </p14:nvContentPartPr>
            <p14:xfrm>
              <a:off x="1949500" y="3665871"/>
              <a:ext cx="231120" cy="348840"/>
            </p14:xfrm>
          </p:contentPart>
        </mc:Choice>
        <mc:Fallback xmlns="">
          <p:pic>
            <p:nvPicPr>
              <p:cNvPr id="109" name="Ink 109">
                <a:extLst>
                  <a:ext uri="{FF2B5EF4-FFF2-40B4-BE49-F238E27FC236}">
                    <a16:creationId xmlns:a16="http://schemas.microsoft.com/office/drawing/2014/main" id="{7B6A4A72-CC0C-A244-8D43-7BBAB6DC918D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918492" y="3634911"/>
                <a:ext cx="292415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17" name="Ink 117">
                <a:extLst>
                  <a:ext uri="{FF2B5EF4-FFF2-40B4-BE49-F238E27FC236}">
                    <a16:creationId xmlns:a16="http://schemas.microsoft.com/office/drawing/2014/main" xmlns="" id="{8AB440FC-5440-6B43-85BE-1355992ACD36}"/>
                  </a:ext>
                </a:extLst>
              </p14:cNvPr>
              <p14:cNvContentPartPr/>
              <p14:nvPr/>
            </p14:nvContentPartPr>
            <p14:xfrm>
              <a:off x="8704180" y="3591351"/>
              <a:ext cx="803520" cy="385560"/>
            </p14:xfrm>
          </p:contentPart>
        </mc:Choice>
        <mc:Fallback xmlns="">
          <p:pic>
            <p:nvPicPr>
              <p:cNvPr id="117" name="Ink 117">
                <a:extLst>
                  <a:ext uri="{FF2B5EF4-FFF2-40B4-BE49-F238E27FC236}">
                    <a16:creationId xmlns:a16="http://schemas.microsoft.com/office/drawing/2014/main" id="{8AB440FC-5440-6B43-85BE-1355992ACD36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673220" y="3560391"/>
                <a:ext cx="86472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8" name="Ink 58">
                <a:extLst>
                  <a:ext uri="{FF2B5EF4-FFF2-40B4-BE49-F238E27FC236}">
                    <a16:creationId xmlns:a16="http://schemas.microsoft.com/office/drawing/2014/main" xmlns="" id="{258583F8-A394-A046-8A88-C5D80AB342E7}"/>
                  </a:ext>
                </a:extLst>
              </p14:cNvPr>
              <p14:cNvContentPartPr/>
              <p14:nvPr/>
            </p14:nvContentPartPr>
            <p14:xfrm>
              <a:off x="5081140" y="3510351"/>
              <a:ext cx="230760" cy="591840"/>
            </p14:xfrm>
          </p:contentPart>
        </mc:Choice>
        <mc:Fallback xmlns="">
          <p:pic>
            <p:nvPicPr>
              <p:cNvPr id="58" name="Ink 58">
                <a:extLst>
                  <a:ext uri="{FF2B5EF4-FFF2-40B4-BE49-F238E27FC236}">
                    <a16:creationId xmlns:a16="http://schemas.microsoft.com/office/drawing/2014/main" id="{258583F8-A394-A046-8A88-C5D80AB342E7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050180" y="3479391"/>
                <a:ext cx="291960" cy="65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74" name="Ink 75">
                <a:extLst>
                  <a:ext uri="{FF2B5EF4-FFF2-40B4-BE49-F238E27FC236}">
                    <a16:creationId xmlns:a16="http://schemas.microsoft.com/office/drawing/2014/main" xmlns="" id="{AAC32E0E-D9D8-F649-9C7A-BB125414E4E7}"/>
                  </a:ext>
                </a:extLst>
              </p14:cNvPr>
              <p14:cNvContentPartPr/>
              <p14:nvPr/>
            </p14:nvContentPartPr>
            <p14:xfrm>
              <a:off x="6624820" y="4070511"/>
              <a:ext cx="704160" cy="317880"/>
            </p14:xfrm>
          </p:contentPart>
        </mc:Choice>
        <mc:Fallback xmlns="">
          <p:pic>
            <p:nvPicPr>
              <p:cNvPr id="74" name="Ink 75">
                <a:extLst>
                  <a:ext uri="{FF2B5EF4-FFF2-40B4-BE49-F238E27FC236}">
                    <a16:creationId xmlns:a16="http://schemas.microsoft.com/office/drawing/2014/main" id="{AAC32E0E-D9D8-F649-9C7A-BB125414E4E7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594204" y="4039911"/>
                <a:ext cx="765751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75" name="Ink 76">
                <a:extLst>
                  <a:ext uri="{FF2B5EF4-FFF2-40B4-BE49-F238E27FC236}">
                    <a16:creationId xmlns:a16="http://schemas.microsoft.com/office/drawing/2014/main" xmlns="" id="{CB647A43-14C9-AC4B-BE15-A6A3151D61D2}"/>
                  </a:ext>
                </a:extLst>
              </p14:cNvPr>
              <p14:cNvContentPartPr/>
              <p14:nvPr/>
            </p14:nvContentPartPr>
            <p14:xfrm>
              <a:off x="5473900" y="3833991"/>
              <a:ext cx="964800" cy="573120"/>
            </p14:xfrm>
          </p:contentPart>
        </mc:Choice>
        <mc:Fallback xmlns="">
          <p:pic>
            <p:nvPicPr>
              <p:cNvPr id="75" name="Ink 76">
                <a:extLst>
                  <a:ext uri="{FF2B5EF4-FFF2-40B4-BE49-F238E27FC236}">
                    <a16:creationId xmlns:a16="http://schemas.microsoft.com/office/drawing/2014/main" id="{CB647A43-14C9-AC4B-BE15-A6A3151D61D2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442928" y="3803031"/>
                <a:ext cx="1026023" cy="63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6962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knew the sequences are </a:t>
            </a:r>
            <a:r>
              <a:rPr lang="en-US" b="1" dirty="0"/>
              <a:t>sorted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6" name="Ink 66">
                <a:extLst>
                  <a:ext uri="{FF2B5EF4-FFF2-40B4-BE49-F238E27FC236}">
                    <a16:creationId xmlns:a16="http://schemas.microsoft.com/office/drawing/2014/main" xmlns="" id="{1A17081D-CE77-8246-A3A5-932C54B83AAF}"/>
                  </a:ext>
                </a:extLst>
              </p14:cNvPr>
              <p14:cNvContentPartPr/>
              <p14:nvPr/>
            </p14:nvContentPartPr>
            <p14:xfrm>
              <a:off x="1776700" y="1776951"/>
              <a:ext cx="7144920" cy="1604160"/>
            </p14:xfrm>
          </p:contentPart>
        </mc:Choice>
        <mc:Fallback xmlns="">
          <p:pic>
            <p:nvPicPr>
              <p:cNvPr id="66" name="Ink 66">
                <a:extLst>
                  <a:ext uri="{FF2B5EF4-FFF2-40B4-BE49-F238E27FC236}">
                    <a16:creationId xmlns:a16="http://schemas.microsoft.com/office/drawing/2014/main" id="{1A17081D-CE77-8246-A3A5-932C54B83A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0700" y="1740951"/>
                <a:ext cx="7216560" cy="1675800"/>
              </a:xfrm>
              <a:prstGeom prst="rect">
                <a:avLst/>
              </a:prstGeom>
            </p:spPr>
          </p:pic>
        </mc:Fallback>
      </mc:AlternateContent>
      <p:sp>
        <p:nvSpPr>
          <p:cNvPr id="121" name="TextBox 120">
            <a:extLst>
              <a:ext uri="{FF2B5EF4-FFF2-40B4-BE49-F238E27FC236}">
                <a16:creationId xmlns:a16="http://schemas.microsoft.com/office/drawing/2014/main" xmlns="" id="{2AFC1DCA-70C6-5145-92C6-BEDB1618A49F}"/>
              </a:ext>
            </a:extLst>
          </p:cNvPr>
          <p:cNvSpPr txBox="1"/>
          <p:nvPr/>
        </p:nvSpPr>
        <p:spPr>
          <a:xfrm>
            <a:off x="7272820" y="363349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/>
              <a:t>GATTACGA</a:t>
            </a:r>
            <a:endParaRPr lang="en-US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0" name="Ink 130">
                <a:extLst>
                  <a:ext uri="{FF2B5EF4-FFF2-40B4-BE49-F238E27FC236}">
                    <a16:creationId xmlns:a16="http://schemas.microsoft.com/office/drawing/2014/main" xmlns="" id="{202B57B8-CC38-E741-B153-0F1D537A0617}"/>
                  </a:ext>
                </a:extLst>
              </p14:cNvPr>
              <p14:cNvContentPartPr/>
              <p14:nvPr/>
            </p14:nvContentPartPr>
            <p14:xfrm>
              <a:off x="6531940" y="3509991"/>
              <a:ext cx="740880" cy="436320"/>
            </p14:xfrm>
          </p:contentPart>
        </mc:Choice>
        <mc:Fallback xmlns="">
          <p:pic>
            <p:nvPicPr>
              <p:cNvPr id="130" name="Ink 130">
                <a:extLst>
                  <a:ext uri="{FF2B5EF4-FFF2-40B4-BE49-F238E27FC236}">
                    <a16:creationId xmlns:a16="http://schemas.microsoft.com/office/drawing/2014/main" id="{202B57B8-CC38-E741-B153-0F1D537A06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13940" y="3491991"/>
                <a:ext cx="776520" cy="47196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46D2D9C3-906F-374C-B75C-B662D8581EF0}"/>
              </a:ext>
            </a:extLst>
          </p:cNvPr>
          <p:cNvSpPr txBox="1"/>
          <p:nvPr/>
        </p:nvSpPr>
        <p:spPr>
          <a:xfrm>
            <a:off x="234700" y="5058076"/>
            <a:ext cx="112700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/>
              <a:t>Time = 1: </a:t>
            </a:r>
            <a:r>
              <a:rPr lang="en-US" sz="3200" dirty="0">
                <a:solidFill>
                  <a:schemeClr val="accent5"/>
                </a:solidFill>
              </a:rPr>
              <a:t>Start at 50% mark </a:t>
            </a:r>
            <a:r>
              <a:rPr lang="en-US" sz="3200" dirty="0" err="1"/>
              <a:t>CTGTACA</a:t>
            </a:r>
            <a:r>
              <a:rPr lang="en-US" sz="3200" dirty="0"/>
              <a:t> &lt; </a:t>
            </a:r>
            <a:r>
              <a:rPr lang="en-US" sz="3200" dirty="0" err="1"/>
              <a:t>GATTACGA</a:t>
            </a:r>
            <a:endParaRPr lang="en-US" sz="3200" dirty="0"/>
          </a:p>
          <a:p>
            <a:pPr algn="l"/>
            <a:r>
              <a:rPr lang="en-US" sz="3200" dirty="0">
                <a:solidFill>
                  <a:srgbClr val="FF0000"/>
                </a:solidFill>
              </a:rPr>
              <a:t>Skip to 75% mark (you know your sequence is in the second half)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4">
                <a:extLst>
                  <a:ext uri="{FF2B5EF4-FFF2-40B4-BE49-F238E27FC236}">
                    <a16:creationId xmlns:a16="http://schemas.microsoft.com/office/drawing/2014/main" xmlns="" id="{2DA41790-F609-6A43-8C3C-02FBCFC09429}"/>
                  </a:ext>
                </a:extLst>
              </p14:cNvPr>
              <p14:cNvContentPartPr/>
              <p14:nvPr/>
            </p14:nvContentPartPr>
            <p14:xfrm>
              <a:off x="2048140" y="1873071"/>
              <a:ext cx="360" cy="1332360"/>
            </p14:xfrm>
          </p:contentPart>
        </mc:Choice>
        <mc:Fallback xmlns="">
          <p:pic>
            <p:nvPicPr>
              <p:cNvPr id="14" name="Ink 14">
                <a:extLst>
                  <a:ext uri="{FF2B5EF4-FFF2-40B4-BE49-F238E27FC236}">
                    <a16:creationId xmlns:a16="http://schemas.microsoft.com/office/drawing/2014/main" id="{2DA41790-F609-6A43-8C3C-02FBCFC0942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12140" y="1837081"/>
                <a:ext cx="72000" cy="14039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xmlns="" id="{02C98D90-2A8A-F741-B0B0-B8A824BE3F30}"/>
                  </a:ext>
                </a:extLst>
              </p14:cNvPr>
              <p14:cNvContentPartPr/>
              <p14:nvPr/>
            </p14:nvContentPartPr>
            <p14:xfrm>
              <a:off x="2521180" y="1910151"/>
              <a:ext cx="360" cy="1314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2C98D90-2A8A-F741-B0B0-B8A824BE3F3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85180" y="1874151"/>
                <a:ext cx="72000" cy="13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xmlns="" id="{9EA8E8B7-A251-7A48-8DFD-DCA8707E1A7B}"/>
                  </a:ext>
                </a:extLst>
              </p14:cNvPr>
              <p14:cNvContentPartPr/>
              <p14:nvPr/>
            </p14:nvContentPartPr>
            <p14:xfrm>
              <a:off x="2801260" y="1904031"/>
              <a:ext cx="360" cy="13262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EA8E8B7-A251-7A48-8DFD-DCA8707E1A7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65260" y="1868031"/>
                <a:ext cx="72000" cy="139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xmlns="" id="{16E7A81E-08FA-BA41-8DA2-A5CDC47DBEA6}"/>
                  </a:ext>
                </a:extLst>
              </p14:cNvPr>
              <p14:cNvContentPartPr/>
              <p14:nvPr/>
            </p14:nvContentPartPr>
            <p14:xfrm>
              <a:off x="2346940" y="1910151"/>
              <a:ext cx="360" cy="12704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6E7A81E-08FA-BA41-8DA2-A5CDC47DBEA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10940" y="1874151"/>
                <a:ext cx="72000" cy="13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xmlns="" id="{BE2E6857-E7B5-F643-BD19-8A94F9823A5E}"/>
                  </a:ext>
                </a:extLst>
              </p14:cNvPr>
              <p14:cNvContentPartPr/>
              <p14:nvPr/>
            </p14:nvContentPartPr>
            <p14:xfrm>
              <a:off x="3137500" y="1866591"/>
              <a:ext cx="360" cy="13575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E2E6857-E7B5-F643-BD19-8A94F9823A5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01500" y="1830591"/>
                <a:ext cx="72000" cy="14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xmlns="" id="{7486496F-5DFA-784B-948C-9E1DF030C5FF}"/>
                  </a:ext>
                </a:extLst>
              </p14:cNvPr>
              <p14:cNvContentPartPr/>
              <p14:nvPr/>
            </p14:nvContentPartPr>
            <p14:xfrm>
              <a:off x="3436300" y="1963431"/>
              <a:ext cx="360" cy="12294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486496F-5DFA-784B-948C-9E1DF030C5F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00300" y="1927431"/>
                <a:ext cx="72000" cy="13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xmlns="" id="{C7E3D339-AEDB-0B44-BDD8-18DD9E5C06AE}"/>
                  </a:ext>
                </a:extLst>
              </p14:cNvPr>
              <p14:cNvContentPartPr/>
              <p14:nvPr/>
            </p14:nvContentPartPr>
            <p14:xfrm>
              <a:off x="3704140" y="2022471"/>
              <a:ext cx="360" cy="11494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7E3D339-AEDB-0B44-BDD8-18DD9E5C06A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668140" y="1986471"/>
                <a:ext cx="72000" cy="12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xmlns="" id="{C043C83B-891C-464A-97B7-2B31E5350F80}"/>
                  </a:ext>
                </a:extLst>
              </p14:cNvPr>
              <p14:cNvContentPartPr/>
              <p14:nvPr/>
            </p14:nvContentPartPr>
            <p14:xfrm>
              <a:off x="4009060" y="1972431"/>
              <a:ext cx="360" cy="12268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043C83B-891C-464A-97B7-2B31E5350F8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973060" y="1936431"/>
                <a:ext cx="72000" cy="12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xmlns="" id="{8915A658-8A0B-2B4A-BB35-2D46FF81EC7D}"/>
                  </a:ext>
                </a:extLst>
              </p14:cNvPr>
              <p14:cNvContentPartPr/>
              <p14:nvPr/>
            </p14:nvContentPartPr>
            <p14:xfrm>
              <a:off x="4251700" y="1947591"/>
              <a:ext cx="360" cy="12924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915A658-8A0B-2B4A-BB35-2D46FF81EC7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15700" y="1911591"/>
                <a:ext cx="72000" cy="13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xmlns="" id="{A3729BEE-EC22-E04B-91FA-B14FABF668A0}"/>
                  </a:ext>
                </a:extLst>
              </p14:cNvPr>
              <p14:cNvContentPartPr/>
              <p14:nvPr/>
            </p14:nvContentPartPr>
            <p14:xfrm>
              <a:off x="4612780" y="1885311"/>
              <a:ext cx="360" cy="13298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3729BEE-EC22-E04B-91FA-B14FABF668A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576780" y="1849311"/>
                <a:ext cx="72000" cy="140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xmlns="" id="{A14EDEE7-80CA-FA4D-9DD1-EE6F9FF49354}"/>
                  </a:ext>
                </a:extLst>
              </p14:cNvPr>
              <p14:cNvContentPartPr/>
              <p14:nvPr/>
            </p14:nvContentPartPr>
            <p14:xfrm>
              <a:off x="4930300" y="1919151"/>
              <a:ext cx="360" cy="12366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14EDEE7-80CA-FA4D-9DD1-EE6F9FF4935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894300" y="1883151"/>
                <a:ext cx="72000" cy="13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xmlns="" id="{2D6C9BFD-1AE8-CE49-98FD-35F9FCE13CD8}"/>
                  </a:ext>
                </a:extLst>
              </p14:cNvPr>
              <p14:cNvContentPartPr/>
              <p14:nvPr/>
            </p14:nvContentPartPr>
            <p14:xfrm>
              <a:off x="5204260" y="1922751"/>
              <a:ext cx="360" cy="12765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D6C9BFD-1AE8-CE49-98FD-35F9FCE13CD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68260" y="1886761"/>
                <a:ext cx="72000" cy="13481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xmlns="" id="{6AABB481-9327-DF49-89CF-0D47A950DE92}"/>
                  </a:ext>
                </a:extLst>
              </p14:cNvPr>
              <p14:cNvContentPartPr/>
              <p14:nvPr/>
            </p14:nvContentPartPr>
            <p14:xfrm>
              <a:off x="5478220" y="1966311"/>
              <a:ext cx="360" cy="12020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AABB481-9327-DF49-89CF-0D47A950DE9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442220" y="1930300"/>
                <a:ext cx="72000" cy="12737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xmlns="" id="{76521F0B-A2E8-ED43-967C-A8B61F927B33}"/>
                  </a:ext>
                </a:extLst>
              </p14:cNvPr>
              <p14:cNvContentPartPr/>
              <p14:nvPr/>
            </p14:nvContentPartPr>
            <p14:xfrm>
              <a:off x="5746060" y="1953711"/>
              <a:ext cx="360" cy="12704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6521F0B-A2E8-ED43-967C-A8B61F927B3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10060" y="1917711"/>
                <a:ext cx="72000" cy="13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xmlns="" id="{36D5016B-DB1D-7941-AB3A-F5908DED5B40}"/>
                  </a:ext>
                </a:extLst>
              </p14:cNvPr>
              <p14:cNvContentPartPr/>
              <p14:nvPr/>
            </p14:nvContentPartPr>
            <p14:xfrm>
              <a:off x="6200380" y="1966311"/>
              <a:ext cx="360" cy="12020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6D5016B-DB1D-7941-AB3A-F5908DED5B4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164380" y="1930300"/>
                <a:ext cx="72000" cy="12737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xmlns="" id="{F045A7EB-9AF1-A245-9E21-6BECDB0990BE}"/>
                  </a:ext>
                </a:extLst>
              </p14:cNvPr>
              <p14:cNvContentPartPr/>
              <p14:nvPr/>
            </p14:nvContentPartPr>
            <p14:xfrm>
              <a:off x="6555340" y="1941471"/>
              <a:ext cx="360" cy="13201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045A7EB-9AF1-A245-9E21-6BECDB0990B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19340" y="1905471"/>
                <a:ext cx="72000" cy="139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xmlns="" id="{247C5DA9-6ADA-6E49-B49C-64D9F832BA0B}"/>
                  </a:ext>
                </a:extLst>
              </p14:cNvPr>
              <p14:cNvContentPartPr/>
              <p14:nvPr/>
            </p14:nvContentPartPr>
            <p14:xfrm>
              <a:off x="6872860" y="1937871"/>
              <a:ext cx="360" cy="12675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47C5DA9-6ADA-6E49-B49C-64D9F832BA0B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836860" y="1901871"/>
                <a:ext cx="72000" cy="13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xmlns="" id="{B2173F07-30A5-CE42-A644-FE0326267255}"/>
                  </a:ext>
                </a:extLst>
              </p14:cNvPr>
              <p14:cNvContentPartPr/>
              <p14:nvPr/>
            </p14:nvContentPartPr>
            <p14:xfrm>
              <a:off x="7258780" y="1941471"/>
              <a:ext cx="360" cy="12952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2173F07-30A5-CE42-A644-FE0326267255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222780" y="1905471"/>
                <a:ext cx="72000" cy="13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xmlns="" id="{2BED5E80-6B99-2F4A-9487-BB5EE519B465}"/>
                  </a:ext>
                </a:extLst>
              </p14:cNvPr>
              <p14:cNvContentPartPr/>
              <p14:nvPr/>
            </p14:nvContentPartPr>
            <p14:xfrm>
              <a:off x="7619860" y="1960191"/>
              <a:ext cx="360" cy="12675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BED5E80-6B99-2F4A-9487-BB5EE519B46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583860" y="1924191"/>
                <a:ext cx="72000" cy="13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xmlns="" id="{56F51D45-5A12-CB4A-A141-5A2250E6EE2F}"/>
                  </a:ext>
                </a:extLst>
              </p14:cNvPr>
              <p14:cNvContentPartPr/>
              <p14:nvPr/>
            </p14:nvContentPartPr>
            <p14:xfrm>
              <a:off x="7993540" y="1916631"/>
              <a:ext cx="360" cy="13140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6F51D45-5A12-CB4A-A141-5A2250E6EE2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957540" y="1880631"/>
                <a:ext cx="72000" cy="13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xmlns="" id="{66CBD7D2-C4AB-A540-B890-FEE29E244D8F}"/>
                  </a:ext>
                </a:extLst>
              </p14:cNvPr>
              <p14:cNvContentPartPr/>
              <p14:nvPr/>
            </p14:nvContentPartPr>
            <p14:xfrm>
              <a:off x="8391700" y="1928871"/>
              <a:ext cx="360" cy="12578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6CBD7D2-C4AB-A540-B890-FEE29E244D8F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355700" y="1892871"/>
                <a:ext cx="72000" cy="132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xmlns="" id="{E49F4D13-D45E-AD4E-B23C-D0F10658BBB2}"/>
                  </a:ext>
                </a:extLst>
              </p14:cNvPr>
              <p14:cNvContentPartPr/>
              <p14:nvPr/>
            </p14:nvContentPartPr>
            <p14:xfrm>
              <a:off x="8703100" y="1910151"/>
              <a:ext cx="360" cy="12427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49F4D13-D45E-AD4E-B23C-D0F10658BBB2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667100" y="1874151"/>
                <a:ext cx="72000" cy="13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xmlns="" id="{3B4BBA39-DF31-A64D-9D91-48EE92B7CA4A}"/>
                  </a:ext>
                </a:extLst>
              </p14:cNvPr>
              <p14:cNvContentPartPr/>
              <p14:nvPr/>
            </p14:nvContentPartPr>
            <p14:xfrm>
              <a:off x="3294460" y="1581831"/>
              <a:ext cx="295740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B4BBA39-DF31-A64D-9D91-48EE92B7CA4A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258460" y="1545831"/>
                <a:ext cx="30290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8" name="Ink 48">
                <a:extLst>
                  <a:ext uri="{FF2B5EF4-FFF2-40B4-BE49-F238E27FC236}">
                    <a16:creationId xmlns:a16="http://schemas.microsoft.com/office/drawing/2014/main" xmlns="" id="{3D3A1B18-0610-E34F-A653-C36745F0842F}"/>
                  </a:ext>
                </a:extLst>
              </p14:cNvPr>
              <p14:cNvContentPartPr/>
              <p14:nvPr/>
            </p14:nvContentPartPr>
            <p14:xfrm>
              <a:off x="6036220" y="1452231"/>
              <a:ext cx="240840" cy="253440"/>
            </p14:xfrm>
          </p:contentPart>
        </mc:Choice>
        <mc:Fallback xmlns="">
          <p:pic>
            <p:nvPicPr>
              <p:cNvPr id="48" name="Ink 48">
                <a:extLst>
                  <a:ext uri="{FF2B5EF4-FFF2-40B4-BE49-F238E27FC236}">
                    <a16:creationId xmlns:a16="http://schemas.microsoft.com/office/drawing/2014/main" id="{3D3A1B18-0610-E34F-A653-C36745F0842F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000220" y="1416180"/>
                <a:ext cx="312480" cy="325182"/>
              </a:xfrm>
              <a:prstGeom prst="rect">
                <a:avLst/>
              </a:prstGeom>
            </p:spPr>
          </p:pic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B9C86ECE-AAB4-5C4B-A729-B0F76C680BD8}"/>
              </a:ext>
            </a:extLst>
          </p:cNvPr>
          <p:cNvSpPr txBox="1"/>
          <p:nvPr/>
        </p:nvSpPr>
        <p:spPr>
          <a:xfrm>
            <a:off x="6278212" y="1319433"/>
            <a:ext cx="3818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2B822C"/>
                </a:solidFill>
              </a:rPr>
              <a:t>Increasing Lexicographic Order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xmlns="" id="{590040E7-13DE-324D-BC2A-9FD876DDFD89}"/>
                  </a:ext>
                </a:extLst>
              </p14:cNvPr>
              <p14:cNvContentPartPr/>
              <p14:nvPr/>
            </p14:nvContentPartPr>
            <p14:xfrm>
              <a:off x="1582300" y="3665871"/>
              <a:ext cx="255600" cy="34272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590040E7-13DE-324D-BC2A-9FD876DDFD8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551340" y="3634911"/>
                <a:ext cx="31680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09" name="Ink 109">
                <a:extLst>
                  <a:ext uri="{FF2B5EF4-FFF2-40B4-BE49-F238E27FC236}">
                    <a16:creationId xmlns:a16="http://schemas.microsoft.com/office/drawing/2014/main" xmlns="" id="{7B6A4A72-CC0C-A244-8D43-7BBAB6DC918D}"/>
                  </a:ext>
                </a:extLst>
              </p14:cNvPr>
              <p14:cNvContentPartPr/>
              <p14:nvPr/>
            </p14:nvContentPartPr>
            <p14:xfrm>
              <a:off x="1949500" y="3665871"/>
              <a:ext cx="231120" cy="348840"/>
            </p14:xfrm>
          </p:contentPart>
        </mc:Choice>
        <mc:Fallback xmlns="">
          <p:pic>
            <p:nvPicPr>
              <p:cNvPr id="109" name="Ink 109">
                <a:extLst>
                  <a:ext uri="{FF2B5EF4-FFF2-40B4-BE49-F238E27FC236}">
                    <a16:creationId xmlns:a16="http://schemas.microsoft.com/office/drawing/2014/main" id="{7B6A4A72-CC0C-A244-8D43-7BBAB6DC918D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918492" y="3634911"/>
                <a:ext cx="292415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17" name="Ink 117">
                <a:extLst>
                  <a:ext uri="{FF2B5EF4-FFF2-40B4-BE49-F238E27FC236}">
                    <a16:creationId xmlns:a16="http://schemas.microsoft.com/office/drawing/2014/main" xmlns="" id="{8AB440FC-5440-6B43-85BE-1355992ACD36}"/>
                  </a:ext>
                </a:extLst>
              </p14:cNvPr>
              <p14:cNvContentPartPr/>
              <p14:nvPr/>
            </p14:nvContentPartPr>
            <p14:xfrm>
              <a:off x="8704180" y="3591351"/>
              <a:ext cx="803520" cy="385560"/>
            </p14:xfrm>
          </p:contentPart>
        </mc:Choice>
        <mc:Fallback xmlns="">
          <p:pic>
            <p:nvPicPr>
              <p:cNvPr id="117" name="Ink 117">
                <a:extLst>
                  <a:ext uri="{FF2B5EF4-FFF2-40B4-BE49-F238E27FC236}">
                    <a16:creationId xmlns:a16="http://schemas.microsoft.com/office/drawing/2014/main" id="{8AB440FC-5440-6B43-85BE-1355992ACD36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673220" y="3560391"/>
                <a:ext cx="86472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64" name="Ink 64">
                <a:extLst>
                  <a:ext uri="{FF2B5EF4-FFF2-40B4-BE49-F238E27FC236}">
                    <a16:creationId xmlns:a16="http://schemas.microsoft.com/office/drawing/2014/main" xmlns="" id="{49ED4782-A54C-E642-8823-F08AC02E8F61}"/>
                  </a:ext>
                </a:extLst>
              </p14:cNvPr>
              <p14:cNvContentPartPr/>
              <p14:nvPr/>
            </p14:nvContentPartPr>
            <p14:xfrm>
              <a:off x="1642060" y="914751"/>
              <a:ext cx="3574080" cy="3906720"/>
            </p14:xfrm>
          </p:contentPart>
        </mc:Choice>
        <mc:Fallback xmlns="">
          <p:pic>
            <p:nvPicPr>
              <p:cNvPr id="64" name="Ink 64">
                <a:extLst>
                  <a:ext uri="{FF2B5EF4-FFF2-40B4-BE49-F238E27FC236}">
                    <a16:creationId xmlns:a16="http://schemas.microsoft.com/office/drawing/2014/main" id="{49ED4782-A54C-E642-8823-F08AC02E8F61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606060" y="878751"/>
                <a:ext cx="3645720" cy="39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89" name="Ink 91">
                <a:extLst>
                  <a:ext uri="{FF2B5EF4-FFF2-40B4-BE49-F238E27FC236}">
                    <a16:creationId xmlns:a16="http://schemas.microsoft.com/office/drawing/2014/main" xmlns="" id="{E10A2063-8990-9547-AF80-5EDDED90D4BB}"/>
                  </a:ext>
                </a:extLst>
              </p14:cNvPr>
              <p14:cNvContentPartPr/>
              <p14:nvPr/>
            </p14:nvContentPartPr>
            <p14:xfrm>
              <a:off x="8754220" y="4157631"/>
              <a:ext cx="915120" cy="355320"/>
            </p14:xfrm>
          </p:contentPart>
        </mc:Choice>
        <mc:Fallback xmlns="">
          <p:pic>
            <p:nvPicPr>
              <p:cNvPr id="89" name="Ink 91">
                <a:extLst>
                  <a:ext uri="{FF2B5EF4-FFF2-40B4-BE49-F238E27FC236}">
                    <a16:creationId xmlns:a16="http://schemas.microsoft.com/office/drawing/2014/main" id="{E10A2063-8990-9547-AF80-5EDDED90D4BB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723272" y="4127031"/>
                <a:ext cx="976656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90" name="Ink 92">
                <a:extLst>
                  <a:ext uri="{FF2B5EF4-FFF2-40B4-BE49-F238E27FC236}">
                    <a16:creationId xmlns:a16="http://schemas.microsoft.com/office/drawing/2014/main" xmlns="" id="{26A55FE5-9C30-934F-941C-50DA2E5B7C0F}"/>
                  </a:ext>
                </a:extLst>
              </p14:cNvPr>
              <p14:cNvContentPartPr/>
              <p14:nvPr/>
            </p14:nvContentPartPr>
            <p14:xfrm>
              <a:off x="7901380" y="4138911"/>
              <a:ext cx="585360" cy="398880"/>
            </p14:xfrm>
          </p:contentPart>
        </mc:Choice>
        <mc:Fallback xmlns="">
          <p:pic>
            <p:nvPicPr>
              <p:cNvPr id="90" name="Ink 92">
                <a:extLst>
                  <a:ext uri="{FF2B5EF4-FFF2-40B4-BE49-F238E27FC236}">
                    <a16:creationId xmlns:a16="http://schemas.microsoft.com/office/drawing/2014/main" id="{26A55FE5-9C30-934F-941C-50DA2E5B7C0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7870439" y="4108311"/>
                <a:ext cx="646522" cy="4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91" name="Ink 93">
                <a:extLst>
                  <a:ext uri="{FF2B5EF4-FFF2-40B4-BE49-F238E27FC236}">
                    <a16:creationId xmlns:a16="http://schemas.microsoft.com/office/drawing/2014/main" xmlns="" id="{8E1C4946-C6C8-C149-80BD-1191DA5CEC42}"/>
                  </a:ext>
                </a:extLst>
              </p14:cNvPr>
              <p14:cNvContentPartPr/>
              <p14:nvPr/>
            </p14:nvContentPartPr>
            <p14:xfrm>
              <a:off x="7179220" y="3516471"/>
              <a:ext cx="628920" cy="1089720"/>
            </p14:xfrm>
          </p:contentPart>
        </mc:Choice>
        <mc:Fallback xmlns="">
          <p:pic>
            <p:nvPicPr>
              <p:cNvPr id="91" name="Ink 93">
                <a:extLst>
                  <a:ext uri="{FF2B5EF4-FFF2-40B4-BE49-F238E27FC236}">
                    <a16:creationId xmlns:a16="http://schemas.microsoft.com/office/drawing/2014/main" id="{8E1C4946-C6C8-C149-80BD-1191DA5CEC42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7148278" y="3485871"/>
                <a:ext cx="690085" cy="115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0582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What if we knew the sequences are </a:t>
            </a:r>
            <a:r>
              <a:rPr lang="en-US" b="1" dirty="0"/>
              <a:t>sorted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6" name="Ink 66">
                <a:extLst>
                  <a:ext uri="{FF2B5EF4-FFF2-40B4-BE49-F238E27FC236}">
                    <a16:creationId xmlns:a16="http://schemas.microsoft.com/office/drawing/2014/main" xmlns="" id="{1A17081D-CE77-8246-A3A5-932C54B83AAF}"/>
                  </a:ext>
                </a:extLst>
              </p14:cNvPr>
              <p14:cNvContentPartPr/>
              <p14:nvPr/>
            </p14:nvContentPartPr>
            <p14:xfrm>
              <a:off x="1776700" y="1776951"/>
              <a:ext cx="7144920" cy="1604160"/>
            </p14:xfrm>
          </p:contentPart>
        </mc:Choice>
        <mc:Fallback xmlns="">
          <p:pic>
            <p:nvPicPr>
              <p:cNvPr id="66" name="Ink 66">
                <a:extLst>
                  <a:ext uri="{FF2B5EF4-FFF2-40B4-BE49-F238E27FC236}">
                    <a16:creationId xmlns:a16="http://schemas.microsoft.com/office/drawing/2014/main" id="{1A17081D-CE77-8246-A3A5-932C54B83A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0700" y="1740951"/>
                <a:ext cx="7216560" cy="1675800"/>
              </a:xfrm>
              <a:prstGeom prst="rect">
                <a:avLst/>
              </a:prstGeom>
            </p:spPr>
          </p:pic>
        </mc:Fallback>
      </mc:AlternateContent>
      <p:sp>
        <p:nvSpPr>
          <p:cNvPr id="121" name="TextBox 120">
            <a:extLst>
              <a:ext uri="{FF2B5EF4-FFF2-40B4-BE49-F238E27FC236}">
                <a16:creationId xmlns:a16="http://schemas.microsoft.com/office/drawing/2014/main" xmlns="" id="{2AFC1DCA-70C6-5145-92C6-BEDB1618A49F}"/>
              </a:ext>
            </a:extLst>
          </p:cNvPr>
          <p:cNvSpPr txBox="1"/>
          <p:nvPr/>
        </p:nvSpPr>
        <p:spPr>
          <a:xfrm>
            <a:off x="7272820" y="363349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/>
              <a:t>GATTACGA</a:t>
            </a:r>
            <a:endParaRPr lang="en-US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0" name="Ink 130">
                <a:extLst>
                  <a:ext uri="{FF2B5EF4-FFF2-40B4-BE49-F238E27FC236}">
                    <a16:creationId xmlns:a16="http://schemas.microsoft.com/office/drawing/2014/main" xmlns="" id="{202B57B8-CC38-E741-B153-0F1D537A0617}"/>
                  </a:ext>
                </a:extLst>
              </p14:cNvPr>
              <p14:cNvContentPartPr/>
              <p14:nvPr/>
            </p14:nvContentPartPr>
            <p14:xfrm>
              <a:off x="6531940" y="3509991"/>
              <a:ext cx="740880" cy="436320"/>
            </p14:xfrm>
          </p:contentPart>
        </mc:Choice>
        <mc:Fallback xmlns="">
          <p:pic>
            <p:nvPicPr>
              <p:cNvPr id="130" name="Ink 130">
                <a:extLst>
                  <a:ext uri="{FF2B5EF4-FFF2-40B4-BE49-F238E27FC236}">
                    <a16:creationId xmlns:a16="http://schemas.microsoft.com/office/drawing/2014/main" id="{202B57B8-CC38-E741-B153-0F1D537A06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13940" y="3491991"/>
                <a:ext cx="776520" cy="47196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46D2D9C3-906F-374C-B75C-B662D8581EF0}"/>
              </a:ext>
            </a:extLst>
          </p:cNvPr>
          <p:cNvSpPr txBox="1"/>
          <p:nvPr/>
        </p:nvSpPr>
        <p:spPr>
          <a:xfrm>
            <a:off x="234699" y="5058076"/>
            <a:ext cx="1111910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/>
              <a:t>Time = 2:</a:t>
            </a:r>
            <a:r>
              <a:rPr lang="en-US" sz="3200" dirty="0">
                <a:solidFill>
                  <a:schemeClr val="accent5"/>
                </a:solidFill>
              </a:rPr>
              <a:t> We are at the 75% mark </a:t>
            </a:r>
            <a:r>
              <a:rPr lang="en-US" sz="3200" dirty="0" err="1"/>
              <a:t>TTGTCCA</a:t>
            </a:r>
            <a:r>
              <a:rPr lang="en-US" sz="3200" dirty="0"/>
              <a:t> &gt; </a:t>
            </a:r>
            <a:r>
              <a:rPr lang="en-US" sz="3200" dirty="0" err="1"/>
              <a:t>GATTACGA</a:t>
            </a:r>
            <a:endParaRPr lang="en-US" sz="3200" dirty="0"/>
          </a:p>
          <a:p>
            <a:pPr algn="l"/>
            <a:r>
              <a:rPr lang="en-US" sz="3200" dirty="0">
                <a:solidFill>
                  <a:srgbClr val="FF0000"/>
                </a:solidFill>
              </a:rPr>
              <a:t>Skip to 62.5% mark</a:t>
            </a:r>
            <a:r>
              <a:rPr lang="en-US" sz="3200" dirty="0">
                <a:solidFill>
                  <a:srgbClr val="2B822C"/>
                </a:solidFill>
              </a:rPr>
              <a:t> Match: </a:t>
            </a:r>
            <a:r>
              <a:rPr lang="en-US" sz="3200" dirty="0" err="1">
                <a:solidFill>
                  <a:srgbClr val="2B822C"/>
                </a:solidFill>
              </a:rPr>
              <a:t>GATTACGA</a:t>
            </a:r>
            <a:r>
              <a:rPr lang="en-US" sz="3200" dirty="0">
                <a:solidFill>
                  <a:srgbClr val="2B822C"/>
                </a:solidFill>
              </a:rPr>
              <a:t> = </a:t>
            </a:r>
            <a:r>
              <a:rPr lang="en-US" sz="3200" dirty="0" err="1">
                <a:solidFill>
                  <a:srgbClr val="2B822C"/>
                </a:solidFill>
              </a:rPr>
              <a:t>GATTACGA</a:t>
            </a:r>
            <a:endParaRPr lang="en-US" sz="3200" dirty="0">
              <a:solidFill>
                <a:srgbClr val="2B822C"/>
              </a:solidFill>
            </a:endParaRPr>
          </a:p>
          <a:p>
            <a:pPr algn="l"/>
            <a:r>
              <a:rPr lang="en-US" sz="3200" dirty="0">
                <a:solidFill>
                  <a:srgbClr val="2B822C"/>
                </a:solidFill>
              </a:rPr>
              <a:t>We find our sequence in three steps. Now we can scan entries sequentially.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4">
                <a:extLst>
                  <a:ext uri="{FF2B5EF4-FFF2-40B4-BE49-F238E27FC236}">
                    <a16:creationId xmlns:a16="http://schemas.microsoft.com/office/drawing/2014/main" xmlns="" id="{2DA41790-F609-6A43-8C3C-02FBCFC09429}"/>
                  </a:ext>
                </a:extLst>
              </p14:cNvPr>
              <p14:cNvContentPartPr/>
              <p14:nvPr/>
            </p14:nvContentPartPr>
            <p14:xfrm>
              <a:off x="2048140" y="1873071"/>
              <a:ext cx="360" cy="1332360"/>
            </p14:xfrm>
          </p:contentPart>
        </mc:Choice>
        <mc:Fallback xmlns="">
          <p:pic>
            <p:nvPicPr>
              <p:cNvPr id="14" name="Ink 14">
                <a:extLst>
                  <a:ext uri="{FF2B5EF4-FFF2-40B4-BE49-F238E27FC236}">
                    <a16:creationId xmlns:a16="http://schemas.microsoft.com/office/drawing/2014/main" id="{2DA41790-F609-6A43-8C3C-02FBCFC0942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12140" y="1837081"/>
                <a:ext cx="72000" cy="14039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xmlns="" id="{02C98D90-2A8A-F741-B0B0-B8A824BE3F30}"/>
                  </a:ext>
                </a:extLst>
              </p14:cNvPr>
              <p14:cNvContentPartPr/>
              <p14:nvPr/>
            </p14:nvContentPartPr>
            <p14:xfrm>
              <a:off x="2521180" y="1910151"/>
              <a:ext cx="360" cy="1314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2C98D90-2A8A-F741-B0B0-B8A824BE3F3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85180" y="1874151"/>
                <a:ext cx="72000" cy="13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xmlns="" id="{9EA8E8B7-A251-7A48-8DFD-DCA8707E1A7B}"/>
                  </a:ext>
                </a:extLst>
              </p14:cNvPr>
              <p14:cNvContentPartPr/>
              <p14:nvPr/>
            </p14:nvContentPartPr>
            <p14:xfrm>
              <a:off x="2801260" y="1904031"/>
              <a:ext cx="360" cy="13262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EA8E8B7-A251-7A48-8DFD-DCA8707E1A7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65260" y="1868031"/>
                <a:ext cx="72000" cy="139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xmlns="" id="{16E7A81E-08FA-BA41-8DA2-A5CDC47DBEA6}"/>
                  </a:ext>
                </a:extLst>
              </p14:cNvPr>
              <p14:cNvContentPartPr/>
              <p14:nvPr/>
            </p14:nvContentPartPr>
            <p14:xfrm>
              <a:off x="2346940" y="1910151"/>
              <a:ext cx="360" cy="12704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6E7A81E-08FA-BA41-8DA2-A5CDC47DBEA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10940" y="1874151"/>
                <a:ext cx="72000" cy="13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xmlns="" id="{BE2E6857-E7B5-F643-BD19-8A94F9823A5E}"/>
                  </a:ext>
                </a:extLst>
              </p14:cNvPr>
              <p14:cNvContentPartPr/>
              <p14:nvPr/>
            </p14:nvContentPartPr>
            <p14:xfrm>
              <a:off x="3137500" y="1866591"/>
              <a:ext cx="360" cy="13575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E2E6857-E7B5-F643-BD19-8A94F9823A5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01500" y="1830591"/>
                <a:ext cx="72000" cy="14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xmlns="" id="{7486496F-5DFA-784B-948C-9E1DF030C5FF}"/>
                  </a:ext>
                </a:extLst>
              </p14:cNvPr>
              <p14:cNvContentPartPr/>
              <p14:nvPr/>
            </p14:nvContentPartPr>
            <p14:xfrm>
              <a:off x="3436300" y="1963431"/>
              <a:ext cx="360" cy="12294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486496F-5DFA-784B-948C-9E1DF030C5F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00300" y="1927431"/>
                <a:ext cx="72000" cy="13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xmlns="" id="{C7E3D339-AEDB-0B44-BDD8-18DD9E5C06AE}"/>
                  </a:ext>
                </a:extLst>
              </p14:cNvPr>
              <p14:cNvContentPartPr/>
              <p14:nvPr/>
            </p14:nvContentPartPr>
            <p14:xfrm>
              <a:off x="3704140" y="2022471"/>
              <a:ext cx="360" cy="11494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7E3D339-AEDB-0B44-BDD8-18DD9E5C06A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668140" y="1986471"/>
                <a:ext cx="72000" cy="12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xmlns="" id="{C043C83B-891C-464A-97B7-2B31E5350F80}"/>
                  </a:ext>
                </a:extLst>
              </p14:cNvPr>
              <p14:cNvContentPartPr/>
              <p14:nvPr/>
            </p14:nvContentPartPr>
            <p14:xfrm>
              <a:off x="4009060" y="1972431"/>
              <a:ext cx="360" cy="12268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043C83B-891C-464A-97B7-2B31E5350F8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973060" y="1936431"/>
                <a:ext cx="72000" cy="12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xmlns="" id="{8915A658-8A0B-2B4A-BB35-2D46FF81EC7D}"/>
                  </a:ext>
                </a:extLst>
              </p14:cNvPr>
              <p14:cNvContentPartPr/>
              <p14:nvPr/>
            </p14:nvContentPartPr>
            <p14:xfrm>
              <a:off x="4251700" y="1947591"/>
              <a:ext cx="360" cy="12924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915A658-8A0B-2B4A-BB35-2D46FF81EC7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15700" y="1911591"/>
                <a:ext cx="72000" cy="13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xmlns="" id="{A3729BEE-EC22-E04B-91FA-B14FABF668A0}"/>
                  </a:ext>
                </a:extLst>
              </p14:cNvPr>
              <p14:cNvContentPartPr/>
              <p14:nvPr/>
            </p14:nvContentPartPr>
            <p14:xfrm>
              <a:off x="4612780" y="1885311"/>
              <a:ext cx="360" cy="13298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3729BEE-EC22-E04B-91FA-B14FABF668A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576780" y="1849311"/>
                <a:ext cx="72000" cy="140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xmlns="" id="{A14EDEE7-80CA-FA4D-9DD1-EE6F9FF49354}"/>
                  </a:ext>
                </a:extLst>
              </p14:cNvPr>
              <p14:cNvContentPartPr/>
              <p14:nvPr/>
            </p14:nvContentPartPr>
            <p14:xfrm>
              <a:off x="4930300" y="1919151"/>
              <a:ext cx="360" cy="12366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14EDEE7-80CA-FA4D-9DD1-EE6F9FF4935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894300" y="1883151"/>
                <a:ext cx="72000" cy="13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xmlns="" id="{2D6C9BFD-1AE8-CE49-98FD-35F9FCE13CD8}"/>
                  </a:ext>
                </a:extLst>
              </p14:cNvPr>
              <p14:cNvContentPartPr/>
              <p14:nvPr/>
            </p14:nvContentPartPr>
            <p14:xfrm>
              <a:off x="5204260" y="1922751"/>
              <a:ext cx="360" cy="12765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D6C9BFD-1AE8-CE49-98FD-35F9FCE13CD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68260" y="1886761"/>
                <a:ext cx="72000" cy="13481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xmlns="" id="{6AABB481-9327-DF49-89CF-0D47A950DE92}"/>
                  </a:ext>
                </a:extLst>
              </p14:cNvPr>
              <p14:cNvContentPartPr/>
              <p14:nvPr/>
            </p14:nvContentPartPr>
            <p14:xfrm>
              <a:off x="5478220" y="1966311"/>
              <a:ext cx="360" cy="12020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AABB481-9327-DF49-89CF-0D47A950DE9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442220" y="1930300"/>
                <a:ext cx="72000" cy="12737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xmlns="" id="{76521F0B-A2E8-ED43-967C-A8B61F927B33}"/>
                  </a:ext>
                </a:extLst>
              </p14:cNvPr>
              <p14:cNvContentPartPr/>
              <p14:nvPr/>
            </p14:nvContentPartPr>
            <p14:xfrm>
              <a:off x="5746060" y="1953711"/>
              <a:ext cx="360" cy="12704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6521F0B-A2E8-ED43-967C-A8B61F927B3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10060" y="1917711"/>
                <a:ext cx="72000" cy="13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xmlns="" id="{36D5016B-DB1D-7941-AB3A-F5908DED5B40}"/>
                  </a:ext>
                </a:extLst>
              </p14:cNvPr>
              <p14:cNvContentPartPr/>
              <p14:nvPr/>
            </p14:nvContentPartPr>
            <p14:xfrm>
              <a:off x="6200380" y="1966311"/>
              <a:ext cx="360" cy="12020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6D5016B-DB1D-7941-AB3A-F5908DED5B4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164380" y="1930300"/>
                <a:ext cx="72000" cy="12737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xmlns="" id="{F045A7EB-9AF1-A245-9E21-6BECDB0990BE}"/>
                  </a:ext>
                </a:extLst>
              </p14:cNvPr>
              <p14:cNvContentPartPr/>
              <p14:nvPr/>
            </p14:nvContentPartPr>
            <p14:xfrm>
              <a:off x="6555340" y="1941471"/>
              <a:ext cx="360" cy="13201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045A7EB-9AF1-A245-9E21-6BECDB0990B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19340" y="1905471"/>
                <a:ext cx="72000" cy="139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xmlns="" id="{247C5DA9-6ADA-6E49-B49C-64D9F832BA0B}"/>
                  </a:ext>
                </a:extLst>
              </p14:cNvPr>
              <p14:cNvContentPartPr/>
              <p14:nvPr/>
            </p14:nvContentPartPr>
            <p14:xfrm>
              <a:off x="6872860" y="1937871"/>
              <a:ext cx="360" cy="12675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47C5DA9-6ADA-6E49-B49C-64D9F832BA0B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836860" y="1901871"/>
                <a:ext cx="72000" cy="13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xmlns="" id="{B2173F07-30A5-CE42-A644-FE0326267255}"/>
                  </a:ext>
                </a:extLst>
              </p14:cNvPr>
              <p14:cNvContentPartPr/>
              <p14:nvPr/>
            </p14:nvContentPartPr>
            <p14:xfrm>
              <a:off x="7258780" y="1941471"/>
              <a:ext cx="360" cy="12952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2173F07-30A5-CE42-A644-FE0326267255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222780" y="1905471"/>
                <a:ext cx="72000" cy="13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xmlns="" id="{2BED5E80-6B99-2F4A-9487-BB5EE519B465}"/>
                  </a:ext>
                </a:extLst>
              </p14:cNvPr>
              <p14:cNvContentPartPr/>
              <p14:nvPr/>
            </p14:nvContentPartPr>
            <p14:xfrm>
              <a:off x="7619860" y="1960191"/>
              <a:ext cx="360" cy="12675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BED5E80-6B99-2F4A-9487-BB5EE519B46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583860" y="1924191"/>
                <a:ext cx="72000" cy="13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xmlns="" id="{56F51D45-5A12-CB4A-A141-5A2250E6EE2F}"/>
                  </a:ext>
                </a:extLst>
              </p14:cNvPr>
              <p14:cNvContentPartPr/>
              <p14:nvPr/>
            </p14:nvContentPartPr>
            <p14:xfrm>
              <a:off x="7993540" y="1916631"/>
              <a:ext cx="360" cy="13140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6F51D45-5A12-CB4A-A141-5A2250E6EE2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957540" y="1880631"/>
                <a:ext cx="72000" cy="13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xmlns="" id="{66CBD7D2-C4AB-A540-B890-FEE29E244D8F}"/>
                  </a:ext>
                </a:extLst>
              </p14:cNvPr>
              <p14:cNvContentPartPr/>
              <p14:nvPr/>
            </p14:nvContentPartPr>
            <p14:xfrm>
              <a:off x="8391700" y="1928871"/>
              <a:ext cx="360" cy="12578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6CBD7D2-C4AB-A540-B890-FEE29E244D8F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355700" y="1892871"/>
                <a:ext cx="72000" cy="132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xmlns="" id="{E49F4D13-D45E-AD4E-B23C-D0F10658BBB2}"/>
                  </a:ext>
                </a:extLst>
              </p14:cNvPr>
              <p14:cNvContentPartPr/>
              <p14:nvPr/>
            </p14:nvContentPartPr>
            <p14:xfrm>
              <a:off x="8703100" y="1910151"/>
              <a:ext cx="360" cy="12427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49F4D13-D45E-AD4E-B23C-D0F10658BBB2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667100" y="1874151"/>
                <a:ext cx="72000" cy="13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xmlns="" id="{3B4BBA39-DF31-A64D-9D91-48EE92B7CA4A}"/>
                  </a:ext>
                </a:extLst>
              </p14:cNvPr>
              <p14:cNvContentPartPr/>
              <p14:nvPr/>
            </p14:nvContentPartPr>
            <p14:xfrm>
              <a:off x="3294460" y="1581831"/>
              <a:ext cx="295740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B4BBA39-DF31-A64D-9D91-48EE92B7CA4A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258460" y="1545831"/>
                <a:ext cx="30290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8" name="Ink 48">
                <a:extLst>
                  <a:ext uri="{FF2B5EF4-FFF2-40B4-BE49-F238E27FC236}">
                    <a16:creationId xmlns:a16="http://schemas.microsoft.com/office/drawing/2014/main" xmlns="" id="{3D3A1B18-0610-E34F-A653-C36745F0842F}"/>
                  </a:ext>
                </a:extLst>
              </p14:cNvPr>
              <p14:cNvContentPartPr/>
              <p14:nvPr/>
            </p14:nvContentPartPr>
            <p14:xfrm>
              <a:off x="6036220" y="1452231"/>
              <a:ext cx="240840" cy="253440"/>
            </p14:xfrm>
          </p:contentPart>
        </mc:Choice>
        <mc:Fallback xmlns="">
          <p:pic>
            <p:nvPicPr>
              <p:cNvPr id="48" name="Ink 48">
                <a:extLst>
                  <a:ext uri="{FF2B5EF4-FFF2-40B4-BE49-F238E27FC236}">
                    <a16:creationId xmlns:a16="http://schemas.microsoft.com/office/drawing/2014/main" id="{3D3A1B18-0610-E34F-A653-C36745F0842F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000220" y="1416180"/>
                <a:ext cx="312480" cy="325182"/>
              </a:xfrm>
              <a:prstGeom prst="rect">
                <a:avLst/>
              </a:prstGeom>
            </p:spPr>
          </p:pic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B9C86ECE-AAB4-5C4B-A729-B0F76C680BD8}"/>
              </a:ext>
            </a:extLst>
          </p:cNvPr>
          <p:cNvSpPr txBox="1"/>
          <p:nvPr/>
        </p:nvSpPr>
        <p:spPr>
          <a:xfrm>
            <a:off x="6278212" y="1319433"/>
            <a:ext cx="3818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2B822C"/>
                </a:solidFill>
              </a:rPr>
              <a:t>Increasing Lexicographic Order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xmlns="" id="{590040E7-13DE-324D-BC2A-9FD876DDFD89}"/>
                  </a:ext>
                </a:extLst>
              </p14:cNvPr>
              <p14:cNvContentPartPr/>
              <p14:nvPr/>
            </p14:nvContentPartPr>
            <p14:xfrm>
              <a:off x="1582300" y="3665871"/>
              <a:ext cx="255600" cy="34272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590040E7-13DE-324D-BC2A-9FD876DDFD8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551340" y="3634911"/>
                <a:ext cx="31680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09" name="Ink 109">
                <a:extLst>
                  <a:ext uri="{FF2B5EF4-FFF2-40B4-BE49-F238E27FC236}">
                    <a16:creationId xmlns:a16="http://schemas.microsoft.com/office/drawing/2014/main" xmlns="" id="{7B6A4A72-CC0C-A244-8D43-7BBAB6DC918D}"/>
                  </a:ext>
                </a:extLst>
              </p14:cNvPr>
              <p14:cNvContentPartPr/>
              <p14:nvPr/>
            </p14:nvContentPartPr>
            <p14:xfrm>
              <a:off x="1949500" y="3665871"/>
              <a:ext cx="231120" cy="348840"/>
            </p14:xfrm>
          </p:contentPart>
        </mc:Choice>
        <mc:Fallback xmlns="">
          <p:pic>
            <p:nvPicPr>
              <p:cNvPr id="109" name="Ink 109">
                <a:extLst>
                  <a:ext uri="{FF2B5EF4-FFF2-40B4-BE49-F238E27FC236}">
                    <a16:creationId xmlns:a16="http://schemas.microsoft.com/office/drawing/2014/main" id="{7B6A4A72-CC0C-A244-8D43-7BBAB6DC918D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918492" y="3634911"/>
                <a:ext cx="292415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17" name="Ink 117">
                <a:extLst>
                  <a:ext uri="{FF2B5EF4-FFF2-40B4-BE49-F238E27FC236}">
                    <a16:creationId xmlns:a16="http://schemas.microsoft.com/office/drawing/2014/main" xmlns="" id="{8AB440FC-5440-6B43-85BE-1355992ACD36}"/>
                  </a:ext>
                </a:extLst>
              </p14:cNvPr>
              <p14:cNvContentPartPr/>
              <p14:nvPr/>
            </p14:nvContentPartPr>
            <p14:xfrm>
              <a:off x="8704180" y="3591351"/>
              <a:ext cx="803520" cy="385560"/>
            </p14:xfrm>
          </p:contentPart>
        </mc:Choice>
        <mc:Fallback xmlns="">
          <p:pic>
            <p:nvPicPr>
              <p:cNvPr id="117" name="Ink 117">
                <a:extLst>
                  <a:ext uri="{FF2B5EF4-FFF2-40B4-BE49-F238E27FC236}">
                    <a16:creationId xmlns:a16="http://schemas.microsoft.com/office/drawing/2014/main" id="{8AB440FC-5440-6B43-85BE-1355992ACD36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673220" y="3560391"/>
                <a:ext cx="86472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64" name="Ink 64">
                <a:extLst>
                  <a:ext uri="{FF2B5EF4-FFF2-40B4-BE49-F238E27FC236}">
                    <a16:creationId xmlns:a16="http://schemas.microsoft.com/office/drawing/2014/main" xmlns="" id="{49ED4782-A54C-E642-8823-F08AC02E8F61}"/>
                  </a:ext>
                </a:extLst>
              </p14:cNvPr>
              <p14:cNvContentPartPr/>
              <p14:nvPr/>
            </p14:nvContentPartPr>
            <p14:xfrm>
              <a:off x="1642060" y="914751"/>
              <a:ext cx="3574080" cy="3906720"/>
            </p14:xfrm>
          </p:contentPart>
        </mc:Choice>
        <mc:Fallback xmlns="">
          <p:pic>
            <p:nvPicPr>
              <p:cNvPr id="64" name="Ink 64">
                <a:extLst>
                  <a:ext uri="{FF2B5EF4-FFF2-40B4-BE49-F238E27FC236}">
                    <a16:creationId xmlns:a16="http://schemas.microsoft.com/office/drawing/2014/main" id="{49ED4782-A54C-E642-8823-F08AC02E8F61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606064" y="878754"/>
                <a:ext cx="3645713" cy="39783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xmlns="" id="{D3286723-C317-164F-9C06-923CB02E5D77}"/>
                  </a:ext>
                </a:extLst>
              </p14:cNvPr>
              <p14:cNvContentPartPr/>
              <p14:nvPr/>
            </p14:nvContentPartPr>
            <p14:xfrm>
              <a:off x="7303420" y="1187991"/>
              <a:ext cx="360" cy="3785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3286723-C317-164F-9C06-923CB02E5D77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7267420" y="1151991"/>
                <a:ext cx="72000" cy="38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9" name="Ink 59">
                <a:extLst>
                  <a:ext uri="{FF2B5EF4-FFF2-40B4-BE49-F238E27FC236}">
                    <a16:creationId xmlns:a16="http://schemas.microsoft.com/office/drawing/2014/main" xmlns="" id="{4A910542-3028-B948-806F-5A430FF489B2}"/>
                  </a:ext>
                </a:extLst>
              </p14:cNvPr>
              <p14:cNvContentPartPr/>
              <p14:nvPr/>
            </p14:nvContentPartPr>
            <p14:xfrm>
              <a:off x="7311340" y="1790631"/>
              <a:ext cx="1766880" cy="1990800"/>
            </p14:xfrm>
          </p:contentPart>
        </mc:Choice>
        <mc:Fallback xmlns="">
          <p:pic>
            <p:nvPicPr>
              <p:cNvPr id="59" name="Ink 59">
                <a:extLst>
                  <a:ext uri="{FF2B5EF4-FFF2-40B4-BE49-F238E27FC236}">
                    <a16:creationId xmlns:a16="http://schemas.microsoft.com/office/drawing/2014/main" id="{4A910542-3028-B948-806F-5A430FF489B2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7275347" y="1754638"/>
                <a:ext cx="1838505" cy="20624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10" name="Ink 110">
                <a:extLst>
                  <a:ext uri="{FF2B5EF4-FFF2-40B4-BE49-F238E27FC236}">
                    <a16:creationId xmlns:a16="http://schemas.microsoft.com/office/drawing/2014/main" xmlns="" id="{F701320A-FC58-F048-AD7E-47FFDB466485}"/>
                  </a:ext>
                </a:extLst>
              </p14:cNvPr>
              <p14:cNvContentPartPr/>
              <p14:nvPr/>
            </p14:nvContentPartPr>
            <p14:xfrm>
              <a:off x="5790700" y="1849671"/>
              <a:ext cx="3404160" cy="3217320"/>
            </p14:xfrm>
          </p:contentPart>
        </mc:Choice>
        <mc:Fallback xmlns="">
          <p:pic>
            <p:nvPicPr>
              <p:cNvPr id="110" name="Ink 110">
                <a:extLst>
                  <a:ext uri="{FF2B5EF4-FFF2-40B4-BE49-F238E27FC236}">
                    <a16:creationId xmlns:a16="http://schemas.microsoft.com/office/drawing/2014/main" id="{F701320A-FC58-F048-AD7E-47FFDB466485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773060" y="1813671"/>
                <a:ext cx="3457800" cy="327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5445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What if we knew the sequences are </a:t>
            </a:r>
            <a:r>
              <a:rPr lang="en-US" b="1" dirty="0"/>
              <a:t>sorted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6" name="Ink 66">
                <a:extLst>
                  <a:ext uri="{FF2B5EF4-FFF2-40B4-BE49-F238E27FC236}">
                    <a16:creationId xmlns:a16="http://schemas.microsoft.com/office/drawing/2014/main" xmlns="" id="{1A17081D-CE77-8246-A3A5-932C54B83AAF}"/>
                  </a:ext>
                </a:extLst>
              </p14:cNvPr>
              <p14:cNvContentPartPr/>
              <p14:nvPr/>
            </p14:nvContentPartPr>
            <p14:xfrm>
              <a:off x="1776700" y="1776951"/>
              <a:ext cx="7144920" cy="1604160"/>
            </p14:xfrm>
          </p:contentPart>
        </mc:Choice>
        <mc:Fallback xmlns="">
          <p:pic>
            <p:nvPicPr>
              <p:cNvPr id="66" name="Ink 66">
                <a:extLst>
                  <a:ext uri="{FF2B5EF4-FFF2-40B4-BE49-F238E27FC236}">
                    <a16:creationId xmlns:a16="http://schemas.microsoft.com/office/drawing/2014/main" id="{1A17081D-CE77-8246-A3A5-932C54B83A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0700" y="1740951"/>
                <a:ext cx="7216560" cy="1675800"/>
              </a:xfrm>
              <a:prstGeom prst="rect">
                <a:avLst/>
              </a:prstGeom>
            </p:spPr>
          </p:pic>
        </mc:Fallback>
      </mc:AlternateContent>
      <p:sp>
        <p:nvSpPr>
          <p:cNvPr id="121" name="TextBox 120">
            <a:extLst>
              <a:ext uri="{FF2B5EF4-FFF2-40B4-BE49-F238E27FC236}">
                <a16:creationId xmlns:a16="http://schemas.microsoft.com/office/drawing/2014/main" xmlns="" id="{2AFC1DCA-70C6-5145-92C6-BEDB1618A49F}"/>
              </a:ext>
            </a:extLst>
          </p:cNvPr>
          <p:cNvSpPr txBox="1"/>
          <p:nvPr/>
        </p:nvSpPr>
        <p:spPr>
          <a:xfrm>
            <a:off x="7272820" y="363349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/>
              <a:t>GATTACGA</a:t>
            </a:r>
            <a:endParaRPr lang="en-US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0" name="Ink 130">
                <a:extLst>
                  <a:ext uri="{FF2B5EF4-FFF2-40B4-BE49-F238E27FC236}">
                    <a16:creationId xmlns:a16="http://schemas.microsoft.com/office/drawing/2014/main" xmlns="" id="{202B57B8-CC38-E741-B153-0F1D537A0617}"/>
                  </a:ext>
                </a:extLst>
              </p14:cNvPr>
              <p14:cNvContentPartPr/>
              <p14:nvPr/>
            </p14:nvContentPartPr>
            <p14:xfrm>
              <a:off x="6531940" y="3509991"/>
              <a:ext cx="740880" cy="436320"/>
            </p14:xfrm>
          </p:contentPart>
        </mc:Choice>
        <mc:Fallback xmlns="">
          <p:pic>
            <p:nvPicPr>
              <p:cNvPr id="130" name="Ink 130">
                <a:extLst>
                  <a:ext uri="{FF2B5EF4-FFF2-40B4-BE49-F238E27FC236}">
                    <a16:creationId xmlns:a16="http://schemas.microsoft.com/office/drawing/2014/main" id="{202B57B8-CC38-E741-B153-0F1D537A06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13940" y="3491991"/>
                <a:ext cx="776520" cy="47196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46D2D9C3-906F-374C-B75C-B662D8581EF0}"/>
              </a:ext>
            </a:extLst>
          </p:cNvPr>
          <p:cNvSpPr txBox="1"/>
          <p:nvPr/>
        </p:nvSpPr>
        <p:spPr>
          <a:xfrm>
            <a:off x="234699" y="5058076"/>
            <a:ext cx="111191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/>
              <a:t>How many comparisons? </a:t>
            </a:r>
          </a:p>
          <a:p>
            <a:pPr algn="l"/>
            <a:r>
              <a:rPr lang="en-US" sz="3200" dirty="0">
                <a:solidFill>
                  <a:srgbClr val="2B822C"/>
                </a:solidFill>
              </a:rPr>
              <a:t>For N records we did log(N) comparisons</a:t>
            </a:r>
          </a:p>
          <a:p>
            <a:pPr algn="l"/>
            <a:r>
              <a:rPr lang="en-US" sz="3200" dirty="0"/>
              <a:t>The algorithm has complexity O(log(N)) — much better scalability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4">
                <a:extLst>
                  <a:ext uri="{FF2B5EF4-FFF2-40B4-BE49-F238E27FC236}">
                    <a16:creationId xmlns:a16="http://schemas.microsoft.com/office/drawing/2014/main" xmlns="" id="{2DA41790-F609-6A43-8C3C-02FBCFC09429}"/>
                  </a:ext>
                </a:extLst>
              </p14:cNvPr>
              <p14:cNvContentPartPr/>
              <p14:nvPr/>
            </p14:nvContentPartPr>
            <p14:xfrm>
              <a:off x="2048140" y="1873071"/>
              <a:ext cx="360" cy="1332360"/>
            </p14:xfrm>
          </p:contentPart>
        </mc:Choice>
        <mc:Fallback xmlns="">
          <p:pic>
            <p:nvPicPr>
              <p:cNvPr id="14" name="Ink 14">
                <a:extLst>
                  <a:ext uri="{FF2B5EF4-FFF2-40B4-BE49-F238E27FC236}">
                    <a16:creationId xmlns:a16="http://schemas.microsoft.com/office/drawing/2014/main" id="{2DA41790-F609-6A43-8C3C-02FBCFC0942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12140" y="1837081"/>
                <a:ext cx="72000" cy="14039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xmlns="" id="{02C98D90-2A8A-F741-B0B0-B8A824BE3F30}"/>
                  </a:ext>
                </a:extLst>
              </p14:cNvPr>
              <p14:cNvContentPartPr/>
              <p14:nvPr/>
            </p14:nvContentPartPr>
            <p14:xfrm>
              <a:off x="2521180" y="1910151"/>
              <a:ext cx="360" cy="1314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2C98D90-2A8A-F741-B0B0-B8A824BE3F3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85180" y="1874151"/>
                <a:ext cx="72000" cy="13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xmlns="" id="{9EA8E8B7-A251-7A48-8DFD-DCA8707E1A7B}"/>
                  </a:ext>
                </a:extLst>
              </p14:cNvPr>
              <p14:cNvContentPartPr/>
              <p14:nvPr/>
            </p14:nvContentPartPr>
            <p14:xfrm>
              <a:off x="2801260" y="1904031"/>
              <a:ext cx="360" cy="13262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EA8E8B7-A251-7A48-8DFD-DCA8707E1A7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65260" y="1868031"/>
                <a:ext cx="72000" cy="139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xmlns="" id="{16E7A81E-08FA-BA41-8DA2-A5CDC47DBEA6}"/>
                  </a:ext>
                </a:extLst>
              </p14:cNvPr>
              <p14:cNvContentPartPr/>
              <p14:nvPr/>
            </p14:nvContentPartPr>
            <p14:xfrm>
              <a:off x="2346940" y="1910151"/>
              <a:ext cx="360" cy="12704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6E7A81E-08FA-BA41-8DA2-A5CDC47DBEA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10940" y="1874151"/>
                <a:ext cx="72000" cy="13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xmlns="" id="{BE2E6857-E7B5-F643-BD19-8A94F9823A5E}"/>
                  </a:ext>
                </a:extLst>
              </p14:cNvPr>
              <p14:cNvContentPartPr/>
              <p14:nvPr/>
            </p14:nvContentPartPr>
            <p14:xfrm>
              <a:off x="3137500" y="1866591"/>
              <a:ext cx="360" cy="13575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E2E6857-E7B5-F643-BD19-8A94F9823A5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01500" y="1830591"/>
                <a:ext cx="72000" cy="14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xmlns="" id="{7486496F-5DFA-784B-948C-9E1DF030C5FF}"/>
                  </a:ext>
                </a:extLst>
              </p14:cNvPr>
              <p14:cNvContentPartPr/>
              <p14:nvPr/>
            </p14:nvContentPartPr>
            <p14:xfrm>
              <a:off x="3436300" y="1963431"/>
              <a:ext cx="360" cy="12294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486496F-5DFA-784B-948C-9E1DF030C5F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00300" y="1927431"/>
                <a:ext cx="72000" cy="13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xmlns="" id="{C7E3D339-AEDB-0B44-BDD8-18DD9E5C06AE}"/>
                  </a:ext>
                </a:extLst>
              </p14:cNvPr>
              <p14:cNvContentPartPr/>
              <p14:nvPr/>
            </p14:nvContentPartPr>
            <p14:xfrm>
              <a:off x="3704140" y="2022471"/>
              <a:ext cx="360" cy="11494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7E3D339-AEDB-0B44-BDD8-18DD9E5C06A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668140" y="1986471"/>
                <a:ext cx="72000" cy="12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xmlns="" id="{C043C83B-891C-464A-97B7-2B31E5350F80}"/>
                  </a:ext>
                </a:extLst>
              </p14:cNvPr>
              <p14:cNvContentPartPr/>
              <p14:nvPr/>
            </p14:nvContentPartPr>
            <p14:xfrm>
              <a:off x="4009060" y="1972431"/>
              <a:ext cx="360" cy="12268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043C83B-891C-464A-97B7-2B31E5350F8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973060" y="1936431"/>
                <a:ext cx="72000" cy="12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xmlns="" id="{8915A658-8A0B-2B4A-BB35-2D46FF81EC7D}"/>
                  </a:ext>
                </a:extLst>
              </p14:cNvPr>
              <p14:cNvContentPartPr/>
              <p14:nvPr/>
            </p14:nvContentPartPr>
            <p14:xfrm>
              <a:off x="4251700" y="1947591"/>
              <a:ext cx="360" cy="12924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915A658-8A0B-2B4A-BB35-2D46FF81EC7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15700" y="1911591"/>
                <a:ext cx="72000" cy="13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xmlns="" id="{A3729BEE-EC22-E04B-91FA-B14FABF668A0}"/>
                  </a:ext>
                </a:extLst>
              </p14:cNvPr>
              <p14:cNvContentPartPr/>
              <p14:nvPr/>
            </p14:nvContentPartPr>
            <p14:xfrm>
              <a:off x="4612780" y="1885311"/>
              <a:ext cx="360" cy="13298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3729BEE-EC22-E04B-91FA-B14FABF668A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576780" y="1849311"/>
                <a:ext cx="72000" cy="140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xmlns="" id="{A14EDEE7-80CA-FA4D-9DD1-EE6F9FF49354}"/>
                  </a:ext>
                </a:extLst>
              </p14:cNvPr>
              <p14:cNvContentPartPr/>
              <p14:nvPr/>
            </p14:nvContentPartPr>
            <p14:xfrm>
              <a:off x="4930300" y="1919151"/>
              <a:ext cx="360" cy="12366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14EDEE7-80CA-FA4D-9DD1-EE6F9FF4935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894300" y="1883151"/>
                <a:ext cx="72000" cy="13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xmlns="" id="{2D6C9BFD-1AE8-CE49-98FD-35F9FCE13CD8}"/>
                  </a:ext>
                </a:extLst>
              </p14:cNvPr>
              <p14:cNvContentPartPr/>
              <p14:nvPr/>
            </p14:nvContentPartPr>
            <p14:xfrm>
              <a:off x="5204260" y="1922751"/>
              <a:ext cx="360" cy="12765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D6C9BFD-1AE8-CE49-98FD-35F9FCE13CD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68260" y="1886761"/>
                <a:ext cx="72000" cy="13481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xmlns="" id="{6AABB481-9327-DF49-89CF-0D47A950DE92}"/>
                  </a:ext>
                </a:extLst>
              </p14:cNvPr>
              <p14:cNvContentPartPr/>
              <p14:nvPr/>
            </p14:nvContentPartPr>
            <p14:xfrm>
              <a:off x="5478220" y="1966311"/>
              <a:ext cx="360" cy="12020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AABB481-9327-DF49-89CF-0D47A950DE9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442220" y="1930300"/>
                <a:ext cx="72000" cy="12737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xmlns="" id="{76521F0B-A2E8-ED43-967C-A8B61F927B33}"/>
                  </a:ext>
                </a:extLst>
              </p14:cNvPr>
              <p14:cNvContentPartPr/>
              <p14:nvPr/>
            </p14:nvContentPartPr>
            <p14:xfrm>
              <a:off x="5746060" y="1953711"/>
              <a:ext cx="360" cy="12704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6521F0B-A2E8-ED43-967C-A8B61F927B3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10060" y="1917711"/>
                <a:ext cx="72000" cy="13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xmlns="" id="{36D5016B-DB1D-7941-AB3A-F5908DED5B40}"/>
                  </a:ext>
                </a:extLst>
              </p14:cNvPr>
              <p14:cNvContentPartPr/>
              <p14:nvPr/>
            </p14:nvContentPartPr>
            <p14:xfrm>
              <a:off x="6200380" y="1966311"/>
              <a:ext cx="360" cy="12020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6D5016B-DB1D-7941-AB3A-F5908DED5B4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164380" y="1930300"/>
                <a:ext cx="72000" cy="12737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xmlns="" id="{F045A7EB-9AF1-A245-9E21-6BECDB0990BE}"/>
                  </a:ext>
                </a:extLst>
              </p14:cNvPr>
              <p14:cNvContentPartPr/>
              <p14:nvPr/>
            </p14:nvContentPartPr>
            <p14:xfrm>
              <a:off x="6555340" y="1941471"/>
              <a:ext cx="360" cy="13201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045A7EB-9AF1-A245-9E21-6BECDB0990B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19340" y="1905471"/>
                <a:ext cx="72000" cy="139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xmlns="" id="{247C5DA9-6ADA-6E49-B49C-64D9F832BA0B}"/>
                  </a:ext>
                </a:extLst>
              </p14:cNvPr>
              <p14:cNvContentPartPr/>
              <p14:nvPr/>
            </p14:nvContentPartPr>
            <p14:xfrm>
              <a:off x="6872860" y="1937871"/>
              <a:ext cx="360" cy="12675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47C5DA9-6ADA-6E49-B49C-64D9F832BA0B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836860" y="1901871"/>
                <a:ext cx="72000" cy="13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xmlns="" id="{B2173F07-30A5-CE42-A644-FE0326267255}"/>
                  </a:ext>
                </a:extLst>
              </p14:cNvPr>
              <p14:cNvContentPartPr/>
              <p14:nvPr/>
            </p14:nvContentPartPr>
            <p14:xfrm>
              <a:off x="7258780" y="1941471"/>
              <a:ext cx="360" cy="12952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2173F07-30A5-CE42-A644-FE0326267255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222780" y="1905471"/>
                <a:ext cx="72000" cy="13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xmlns="" id="{2BED5E80-6B99-2F4A-9487-BB5EE519B465}"/>
                  </a:ext>
                </a:extLst>
              </p14:cNvPr>
              <p14:cNvContentPartPr/>
              <p14:nvPr/>
            </p14:nvContentPartPr>
            <p14:xfrm>
              <a:off x="7619860" y="1960191"/>
              <a:ext cx="360" cy="12675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BED5E80-6B99-2F4A-9487-BB5EE519B46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583860" y="1924191"/>
                <a:ext cx="72000" cy="13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xmlns="" id="{56F51D45-5A12-CB4A-A141-5A2250E6EE2F}"/>
                  </a:ext>
                </a:extLst>
              </p14:cNvPr>
              <p14:cNvContentPartPr/>
              <p14:nvPr/>
            </p14:nvContentPartPr>
            <p14:xfrm>
              <a:off x="7993540" y="1916631"/>
              <a:ext cx="360" cy="13140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6F51D45-5A12-CB4A-A141-5A2250E6EE2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957540" y="1880631"/>
                <a:ext cx="72000" cy="13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xmlns="" id="{66CBD7D2-C4AB-A540-B890-FEE29E244D8F}"/>
                  </a:ext>
                </a:extLst>
              </p14:cNvPr>
              <p14:cNvContentPartPr/>
              <p14:nvPr/>
            </p14:nvContentPartPr>
            <p14:xfrm>
              <a:off x="8391700" y="1928871"/>
              <a:ext cx="360" cy="12578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6CBD7D2-C4AB-A540-B890-FEE29E244D8F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355700" y="1892871"/>
                <a:ext cx="72000" cy="132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xmlns="" id="{E49F4D13-D45E-AD4E-B23C-D0F10658BBB2}"/>
                  </a:ext>
                </a:extLst>
              </p14:cNvPr>
              <p14:cNvContentPartPr/>
              <p14:nvPr/>
            </p14:nvContentPartPr>
            <p14:xfrm>
              <a:off x="8703100" y="1910151"/>
              <a:ext cx="360" cy="12427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49F4D13-D45E-AD4E-B23C-D0F10658BBB2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667100" y="1874151"/>
                <a:ext cx="72000" cy="13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xmlns="" id="{3B4BBA39-DF31-A64D-9D91-48EE92B7CA4A}"/>
                  </a:ext>
                </a:extLst>
              </p14:cNvPr>
              <p14:cNvContentPartPr/>
              <p14:nvPr/>
            </p14:nvContentPartPr>
            <p14:xfrm>
              <a:off x="3294460" y="1581831"/>
              <a:ext cx="295740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B4BBA39-DF31-A64D-9D91-48EE92B7CA4A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258460" y="1545831"/>
                <a:ext cx="30290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8" name="Ink 48">
                <a:extLst>
                  <a:ext uri="{FF2B5EF4-FFF2-40B4-BE49-F238E27FC236}">
                    <a16:creationId xmlns:a16="http://schemas.microsoft.com/office/drawing/2014/main" xmlns="" id="{3D3A1B18-0610-E34F-A653-C36745F0842F}"/>
                  </a:ext>
                </a:extLst>
              </p14:cNvPr>
              <p14:cNvContentPartPr/>
              <p14:nvPr/>
            </p14:nvContentPartPr>
            <p14:xfrm>
              <a:off x="6036220" y="1452231"/>
              <a:ext cx="240840" cy="253440"/>
            </p14:xfrm>
          </p:contentPart>
        </mc:Choice>
        <mc:Fallback xmlns="">
          <p:pic>
            <p:nvPicPr>
              <p:cNvPr id="48" name="Ink 48">
                <a:extLst>
                  <a:ext uri="{FF2B5EF4-FFF2-40B4-BE49-F238E27FC236}">
                    <a16:creationId xmlns:a16="http://schemas.microsoft.com/office/drawing/2014/main" id="{3D3A1B18-0610-E34F-A653-C36745F0842F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000220" y="1416180"/>
                <a:ext cx="312480" cy="325182"/>
              </a:xfrm>
              <a:prstGeom prst="rect">
                <a:avLst/>
              </a:prstGeom>
            </p:spPr>
          </p:pic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B9C86ECE-AAB4-5C4B-A729-B0F76C680BD8}"/>
              </a:ext>
            </a:extLst>
          </p:cNvPr>
          <p:cNvSpPr txBox="1"/>
          <p:nvPr/>
        </p:nvSpPr>
        <p:spPr>
          <a:xfrm>
            <a:off x="6278212" y="1319433"/>
            <a:ext cx="3818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2B822C"/>
                </a:solidFill>
              </a:rPr>
              <a:t>Increasing Lexicographic Order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xmlns="" id="{590040E7-13DE-324D-BC2A-9FD876DDFD89}"/>
                  </a:ext>
                </a:extLst>
              </p14:cNvPr>
              <p14:cNvContentPartPr/>
              <p14:nvPr/>
            </p14:nvContentPartPr>
            <p14:xfrm>
              <a:off x="1582300" y="3665871"/>
              <a:ext cx="255600" cy="34272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590040E7-13DE-324D-BC2A-9FD876DDFD8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551340" y="3634911"/>
                <a:ext cx="31680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09" name="Ink 109">
                <a:extLst>
                  <a:ext uri="{FF2B5EF4-FFF2-40B4-BE49-F238E27FC236}">
                    <a16:creationId xmlns:a16="http://schemas.microsoft.com/office/drawing/2014/main" xmlns="" id="{7B6A4A72-CC0C-A244-8D43-7BBAB6DC918D}"/>
                  </a:ext>
                </a:extLst>
              </p14:cNvPr>
              <p14:cNvContentPartPr/>
              <p14:nvPr/>
            </p14:nvContentPartPr>
            <p14:xfrm>
              <a:off x="1949500" y="3665871"/>
              <a:ext cx="231120" cy="348840"/>
            </p14:xfrm>
          </p:contentPart>
        </mc:Choice>
        <mc:Fallback xmlns="">
          <p:pic>
            <p:nvPicPr>
              <p:cNvPr id="109" name="Ink 109">
                <a:extLst>
                  <a:ext uri="{FF2B5EF4-FFF2-40B4-BE49-F238E27FC236}">
                    <a16:creationId xmlns:a16="http://schemas.microsoft.com/office/drawing/2014/main" id="{7B6A4A72-CC0C-A244-8D43-7BBAB6DC918D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918492" y="3634911"/>
                <a:ext cx="292415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17" name="Ink 117">
                <a:extLst>
                  <a:ext uri="{FF2B5EF4-FFF2-40B4-BE49-F238E27FC236}">
                    <a16:creationId xmlns:a16="http://schemas.microsoft.com/office/drawing/2014/main" xmlns="" id="{8AB440FC-5440-6B43-85BE-1355992ACD36}"/>
                  </a:ext>
                </a:extLst>
              </p14:cNvPr>
              <p14:cNvContentPartPr/>
              <p14:nvPr/>
            </p14:nvContentPartPr>
            <p14:xfrm>
              <a:off x="8704180" y="3591351"/>
              <a:ext cx="803520" cy="385560"/>
            </p14:xfrm>
          </p:contentPart>
        </mc:Choice>
        <mc:Fallback xmlns="">
          <p:pic>
            <p:nvPicPr>
              <p:cNvPr id="117" name="Ink 117">
                <a:extLst>
                  <a:ext uri="{FF2B5EF4-FFF2-40B4-BE49-F238E27FC236}">
                    <a16:creationId xmlns:a16="http://schemas.microsoft.com/office/drawing/2014/main" id="{8AB440FC-5440-6B43-85BE-1355992ACD36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673220" y="3560391"/>
                <a:ext cx="86472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64" name="Ink 64">
                <a:extLst>
                  <a:ext uri="{FF2B5EF4-FFF2-40B4-BE49-F238E27FC236}">
                    <a16:creationId xmlns:a16="http://schemas.microsoft.com/office/drawing/2014/main" xmlns="" id="{49ED4782-A54C-E642-8823-F08AC02E8F61}"/>
                  </a:ext>
                </a:extLst>
              </p14:cNvPr>
              <p14:cNvContentPartPr/>
              <p14:nvPr/>
            </p14:nvContentPartPr>
            <p14:xfrm>
              <a:off x="1642060" y="914751"/>
              <a:ext cx="3574080" cy="3906720"/>
            </p14:xfrm>
          </p:contentPart>
        </mc:Choice>
        <mc:Fallback xmlns="">
          <p:pic>
            <p:nvPicPr>
              <p:cNvPr id="64" name="Ink 64">
                <a:extLst>
                  <a:ext uri="{FF2B5EF4-FFF2-40B4-BE49-F238E27FC236}">
                    <a16:creationId xmlns:a16="http://schemas.microsoft.com/office/drawing/2014/main" id="{49ED4782-A54C-E642-8823-F08AC02E8F61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606064" y="878754"/>
                <a:ext cx="3645713" cy="39783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xmlns="" id="{D3286723-C317-164F-9C06-923CB02E5D77}"/>
                  </a:ext>
                </a:extLst>
              </p14:cNvPr>
              <p14:cNvContentPartPr/>
              <p14:nvPr/>
            </p14:nvContentPartPr>
            <p14:xfrm>
              <a:off x="7303420" y="1187991"/>
              <a:ext cx="360" cy="3785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3286723-C317-164F-9C06-923CB02E5D77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7267420" y="1151991"/>
                <a:ext cx="72000" cy="38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9" name="Ink 59">
                <a:extLst>
                  <a:ext uri="{FF2B5EF4-FFF2-40B4-BE49-F238E27FC236}">
                    <a16:creationId xmlns:a16="http://schemas.microsoft.com/office/drawing/2014/main" xmlns="" id="{4A910542-3028-B948-806F-5A430FF489B2}"/>
                  </a:ext>
                </a:extLst>
              </p14:cNvPr>
              <p14:cNvContentPartPr/>
              <p14:nvPr/>
            </p14:nvContentPartPr>
            <p14:xfrm>
              <a:off x="7311340" y="1790631"/>
              <a:ext cx="1766880" cy="1990800"/>
            </p14:xfrm>
          </p:contentPart>
        </mc:Choice>
        <mc:Fallback xmlns="">
          <p:pic>
            <p:nvPicPr>
              <p:cNvPr id="59" name="Ink 59">
                <a:extLst>
                  <a:ext uri="{FF2B5EF4-FFF2-40B4-BE49-F238E27FC236}">
                    <a16:creationId xmlns:a16="http://schemas.microsoft.com/office/drawing/2014/main" id="{4A910542-3028-B948-806F-5A430FF489B2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7275347" y="1754638"/>
                <a:ext cx="1838505" cy="20624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10" name="Ink 110">
                <a:extLst>
                  <a:ext uri="{FF2B5EF4-FFF2-40B4-BE49-F238E27FC236}">
                    <a16:creationId xmlns:a16="http://schemas.microsoft.com/office/drawing/2014/main" xmlns="" id="{F701320A-FC58-F048-AD7E-47FFDB466485}"/>
                  </a:ext>
                </a:extLst>
              </p14:cNvPr>
              <p14:cNvContentPartPr/>
              <p14:nvPr/>
            </p14:nvContentPartPr>
            <p14:xfrm>
              <a:off x="5790700" y="1849671"/>
              <a:ext cx="3404160" cy="3217320"/>
            </p14:xfrm>
          </p:contentPart>
        </mc:Choice>
        <mc:Fallback xmlns="">
          <p:pic>
            <p:nvPicPr>
              <p:cNvPr id="110" name="Ink 110">
                <a:extLst>
                  <a:ext uri="{FF2B5EF4-FFF2-40B4-BE49-F238E27FC236}">
                    <a16:creationId xmlns:a16="http://schemas.microsoft.com/office/drawing/2014/main" id="{F701320A-FC58-F048-AD7E-47FFDB466485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772700" y="1813671"/>
                <a:ext cx="3457800" cy="327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2936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7622"/>
          </a:xfrm>
        </p:spPr>
        <p:txBody>
          <a:bodyPr>
            <a:normAutofit/>
          </a:bodyPr>
          <a:lstStyle/>
          <a:p>
            <a:r>
              <a:rPr lang="en-US" dirty="0"/>
              <a:t>Logistics/Announcements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sz="3600" dirty="0">
              <a:solidFill>
                <a:schemeClr val="tx1"/>
              </a:solidFill>
              <a:latin typeface="+mj-lt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j-lt"/>
              </a:rPr>
              <a:t>Submission template for PA2</a:t>
            </a:r>
          </a:p>
          <a:p>
            <a:pPr marL="571500" indent="-571500">
              <a:buFont typeface="Arial" charset="0"/>
              <a:buChar char="•"/>
            </a:pPr>
            <a:endParaRPr lang="en-US" sz="3600" dirty="0">
              <a:solidFill>
                <a:schemeClr val="tx1"/>
              </a:solidFill>
              <a:latin typeface="+mj-lt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j-lt"/>
              </a:rPr>
              <a:t>Bonus problem for PA2</a:t>
            </a:r>
          </a:p>
          <a:p>
            <a:pPr marL="571500" indent="-571500">
              <a:buFont typeface="Arial" charset="0"/>
              <a:buChar char="•"/>
            </a:pPr>
            <a:endParaRPr lang="en-US" sz="3600" dirty="0">
              <a:solidFill>
                <a:schemeClr val="tx1"/>
              </a:solidFill>
              <a:latin typeface="+mj-lt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j-lt"/>
              </a:rPr>
              <a:t>Other questions on PA2?</a:t>
            </a:r>
            <a:endParaRPr lang="en-US" sz="3200" dirty="0">
              <a:solidFill>
                <a:schemeClr val="tx1"/>
              </a:solidFill>
              <a:latin typeface="+mj-lt"/>
              <a:sym typeface="Wingdings"/>
            </a:endParaRPr>
          </a:p>
          <a:p>
            <a:pPr marL="571500" indent="-571500">
              <a:buFont typeface="Arial" charset="0"/>
              <a:buChar char="•"/>
            </a:pPr>
            <a:endParaRPr lang="en-US" sz="3600" dirty="0">
              <a:solidFill>
                <a:schemeClr val="tx1"/>
              </a:solidFill>
              <a:latin typeface="+mj-lt"/>
              <a:sym typeface="Wingdings"/>
            </a:endParaRPr>
          </a:p>
          <a:p>
            <a:pPr marL="514350" indent="-51435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pPr marL="514350" indent="-51435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5699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Data-Parallel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8969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task: Trim string sequences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5E1126-DD39-9047-B774-7B05078F4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Given a set of string sequences</a:t>
            </a:r>
          </a:p>
          <a:p>
            <a:r>
              <a:rPr lang="en-US" dirty="0"/>
              <a:t>Trim the final </a:t>
            </a:r>
            <a:r>
              <a:rPr lang="en-US" i="1" dirty="0"/>
              <a:t>n </a:t>
            </a:r>
            <a:r>
              <a:rPr lang="en-US" dirty="0"/>
              <a:t>characters of each sequence</a:t>
            </a:r>
          </a:p>
          <a:p>
            <a:r>
              <a:rPr lang="en-US" dirty="0"/>
              <a:t>Generate a new dataset </a:t>
            </a:r>
          </a:p>
        </p:txBody>
      </p:sp>
    </p:spTree>
    <p:extLst>
      <p:ext uri="{BB962C8B-B14F-4D97-AF65-F5344CB8AC3E}">
        <p14:creationId xmlns:p14="http://schemas.microsoft.com/office/powerpoint/2010/main" val="103861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task: Trim string sequences (last 3 chars)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6" name="Ink 66">
                <a:extLst>
                  <a:ext uri="{FF2B5EF4-FFF2-40B4-BE49-F238E27FC236}">
                    <a16:creationId xmlns:a16="http://schemas.microsoft.com/office/drawing/2014/main" xmlns="" id="{1A17081D-CE77-8246-A3A5-932C54B83AAF}"/>
                  </a:ext>
                </a:extLst>
              </p14:cNvPr>
              <p14:cNvContentPartPr/>
              <p14:nvPr/>
            </p14:nvContentPartPr>
            <p14:xfrm>
              <a:off x="1776700" y="1776951"/>
              <a:ext cx="7144920" cy="1604160"/>
            </p14:xfrm>
          </p:contentPart>
        </mc:Choice>
        <mc:Fallback xmlns="">
          <p:pic>
            <p:nvPicPr>
              <p:cNvPr id="66" name="Ink 66">
                <a:extLst>
                  <a:ext uri="{FF2B5EF4-FFF2-40B4-BE49-F238E27FC236}">
                    <a16:creationId xmlns:a16="http://schemas.microsoft.com/office/drawing/2014/main" id="{1A17081D-CE77-8246-A3A5-932C54B83A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0700" y="1740951"/>
                <a:ext cx="7216560" cy="167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xmlns="" id="{1AFDCF15-CEDC-E045-B5F6-0DC67D1B72CF}"/>
                  </a:ext>
                </a:extLst>
              </p14:cNvPr>
              <p14:cNvContentPartPr/>
              <p14:nvPr/>
            </p14:nvContentPartPr>
            <p14:xfrm>
              <a:off x="2403460" y="1935351"/>
              <a:ext cx="360" cy="13014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1AFDCF15-CEDC-E045-B5F6-0DC67D1B72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67460" y="1899351"/>
                <a:ext cx="72000" cy="13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xmlns="" id="{28A2168D-6D88-1E46-B516-534A95D90B40}"/>
                  </a:ext>
                </a:extLst>
              </p14:cNvPr>
              <p14:cNvContentPartPr/>
              <p14:nvPr/>
            </p14:nvContentPartPr>
            <p14:xfrm>
              <a:off x="2814220" y="1941471"/>
              <a:ext cx="360" cy="12952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8A2168D-6D88-1E46-B516-534A95D90B4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78220" y="1905471"/>
                <a:ext cx="72000" cy="13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xmlns="" id="{648C5BAB-E001-0F4D-86D4-428287173873}"/>
                  </a:ext>
                </a:extLst>
              </p14:cNvPr>
              <p14:cNvContentPartPr/>
              <p14:nvPr/>
            </p14:nvContentPartPr>
            <p14:xfrm>
              <a:off x="3299860" y="1941471"/>
              <a:ext cx="360" cy="13014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48C5BAB-E001-0F4D-86D4-42828717387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63860" y="1905481"/>
                <a:ext cx="72000" cy="13730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xmlns="" id="{E750457E-F3B6-2342-AB14-843C77BD3B8E}"/>
                  </a:ext>
                </a:extLst>
              </p14:cNvPr>
              <p14:cNvContentPartPr/>
              <p14:nvPr/>
            </p14:nvContentPartPr>
            <p14:xfrm>
              <a:off x="3642220" y="1916631"/>
              <a:ext cx="360" cy="13327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750457E-F3B6-2342-AB14-843C77BD3B8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06220" y="1880631"/>
                <a:ext cx="72000" cy="14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xmlns="" id="{4139D7BA-55D5-9442-8FAC-B6D465C10387}"/>
                  </a:ext>
                </a:extLst>
              </p14:cNvPr>
              <p14:cNvContentPartPr/>
              <p14:nvPr/>
            </p14:nvContentPartPr>
            <p14:xfrm>
              <a:off x="4103020" y="1916631"/>
              <a:ext cx="360" cy="13078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4139D7BA-55D5-9442-8FAC-B6D465C1038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67020" y="1880631"/>
                <a:ext cx="72000" cy="13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xmlns="" id="{0D0899D4-8102-194C-8E9D-9BD865F176C6}"/>
                  </a:ext>
                </a:extLst>
              </p14:cNvPr>
              <p14:cNvContentPartPr/>
              <p14:nvPr/>
            </p14:nvContentPartPr>
            <p14:xfrm>
              <a:off x="4457980" y="1897911"/>
              <a:ext cx="360" cy="13262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0D0899D4-8102-194C-8E9D-9BD865F176C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21980" y="1861921"/>
                <a:ext cx="72000" cy="13978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xmlns="" id="{E7A51DAC-E279-9444-A589-FA266E0626F4}"/>
                  </a:ext>
                </a:extLst>
              </p14:cNvPr>
              <p14:cNvContentPartPr/>
              <p14:nvPr/>
            </p14:nvContentPartPr>
            <p14:xfrm>
              <a:off x="4806460" y="1941471"/>
              <a:ext cx="360" cy="13078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E7A51DAC-E279-9444-A589-FA266E0626F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70460" y="1905471"/>
                <a:ext cx="72000" cy="13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xmlns="" id="{8095B304-FA86-4547-9CA0-BB214B4A7C9C}"/>
                  </a:ext>
                </a:extLst>
              </p14:cNvPr>
              <p14:cNvContentPartPr/>
              <p14:nvPr/>
            </p14:nvContentPartPr>
            <p14:xfrm>
              <a:off x="7429780" y="1997631"/>
              <a:ext cx="360" cy="12704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8095B304-FA86-4547-9CA0-BB214B4A7C9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393780" y="1961631"/>
                <a:ext cx="72000" cy="13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xmlns="" id="{7BC9B1E4-C316-2E49-B61C-0805208504B0}"/>
                  </a:ext>
                </a:extLst>
              </p14:cNvPr>
              <p14:cNvContentPartPr/>
              <p14:nvPr/>
            </p14:nvContentPartPr>
            <p14:xfrm>
              <a:off x="7715980" y="1947591"/>
              <a:ext cx="360" cy="13140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7BC9B1E4-C316-2E49-B61C-0805208504B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79980" y="1911581"/>
                <a:ext cx="72000" cy="13856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xmlns="" id="{14EBE2B2-1005-2E47-932C-C11BB927E70F}"/>
                  </a:ext>
                </a:extLst>
              </p14:cNvPr>
              <p14:cNvContentPartPr/>
              <p14:nvPr/>
            </p14:nvContentPartPr>
            <p14:xfrm>
              <a:off x="8095780" y="1928871"/>
              <a:ext cx="360" cy="12826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14EBE2B2-1005-2E47-932C-C11BB927E70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59780" y="1892871"/>
                <a:ext cx="72000" cy="13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xmlns="" id="{63475C6A-49AF-B443-9C6A-F4A23F65F9F1}"/>
                  </a:ext>
                </a:extLst>
              </p14:cNvPr>
              <p14:cNvContentPartPr/>
              <p14:nvPr/>
            </p14:nvContentPartPr>
            <p14:xfrm>
              <a:off x="8506540" y="1966311"/>
              <a:ext cx="360" cy="12517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3475C6A-49AF-B443-9C6A-F4A23F65F9F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470540" y="1930301"/>
                <a:ext cx="72000" cy="13233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8" name="Ink 70">
                <a:extLst>
                  <a:ext uri="{FF2B5EF4-FFF2-40B4-BE49-F238E27FC236}">
                    <a16:creationId xmlns:a16="http://schemas.microsoft.com/office/drawing/2014/main" xmlns="" id="{7B50FBCC-681D-B844-BBD3-DE9C33B2A59F}"/>
                  </a:ext>
                </a:extLst>
              </p14:cNvPr>
              <p14:cNvContentPartPr/>
              <p14:nvPr/>
            </p14:nvContentPartPr>
            <p14:xfrm>
              <a:off x="2054980" y="1941471"/>
              <a:ext cx="720" cy="1307880"/>
            </p14:xfrm>
          </p:contentPart>
        </mc:Choice>
        <mc:Fallback xmlns="">
          <p:pic>
            <p:nvPicPr>
              <p:cNvPr id="98" name="Ink 70">
                <a:extLst>
                  <a:ext uri="{FF2B5EF4-FFF2-40B4-BE49-F238E27FC236}">
                    <a16:creationId xmlns:a16="http://schemas.microsoft.com/office/drawing/2014/main" id="{7B50FBCC-681D-B844-BBD3-DE9C33B2A59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82980" y="1905471"/>
                <a:ext cx="144000" cy="13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3" name="Ink 103">
                <a:extLst>
                  <a:ext uri="{FF2B5EF4-FFF2-40B4-BE49-F238E27FC236}">
                    <a16:creationId xmlns:a16="http://schemas.microsoft.com/office/drawing/2014/main" xmlns="" id="{5F5C61BC-F2AB-DB43-A69C-7FE12D190A4F}"/>
                  </a:ext>
                </a:extLst>
              </p14:cNvPr>
              <p14:cNvContentPartPr/>
              <p14:nvPr/>
            </p14:nvContentPartPr>
            <p14:xfrm>
              <a:off x="5204980" y="1925631"/>
              <a:ext cx="413640" cy="1298880"/>
            </p14:xfrm>
          </p:contentPart>
        </mc:Choice>
        <mc:Fallback xmlns="">
          <p:pic>
            <p:nvPicPr>
              <p:cNvPr id="103" name="Ink 103">
                <a:extLst>
                  <a:ext uri="{FF2B5EF4-FFF2-40B4-BE49-F238E27FC236}">
                    <a16:creationId xmlns:a16="http://schemas.microsoft.com/office/drawing/2014/main" id="{5F5C61BC-F2AB-DB43-A69C-7FE12D190A4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68980" y="1889631"/>
                <a:ext cx="485280" cy="13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30" name="Ink 130">
                <a:extLst>
                  <a:ext uri="{FF2B5EF4-FFF2-40B4-BE49-F238E27FC236}">
                    <a16:creationId xmlns:a16="http://schemas.microsoft.com/office/drawing/2014/main" xmlns="" id="{202B57B8-CC38-E741-B153-0F1D537A0617}"/>
                  </a:ext>
                </a:extLst>
              </p14:cNvPr>
              <p14:cNvContentPartPr/>
              <p14:nvPr/>
            </p14:nvContentPartPr>
            <p14:xfrm>
              <a:off x="6047740" y="1928871"/>
              <a:ext cx="1139760" cy="1314000"/>
            </p14:xfrm>
          </p:contentPart>
        </mc:Choice>
        <mc:Fallback xmlns="">
          <p:pic>
            <p:nvPicPr>
              <p:cNvPr id="130" name="Ink 130">
                <a:extLst>
                  <a:ext uri="{FF2B5EF4-FFF2-40B4-BE49-F238E27FC236}">
                    <a16:creationId xmlns:a16="http://schemas.microsoft.com/office/drawing/2014/main" id="{202B57B8-CC38-E741-B153-0F1D537A061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011740" y="1892871"/>
                <a:ext cx="1211400" cy="13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" name="Ink 21">
                <a:extLst>
                  <a:ext uri="{FF2B5EF4-FFF2-40B4-BE49-F238E27FC236}">
                    <a16:creationId xmlns:a16="http://schemas.microsoft.com/office/drawing/2014/main" xmlns="" id="{853819D8-B71D-044E-86C5-1CAE4A385F15}"/>
                  </a:ext>
                </a:extLst>
              </p14:cNvPr>
              <p14:cNvContentPartPr/>
              <p14:nvPr/>
            </p14:nvContentPartPr>
            <p14:xfrm>
              <a:off x="1949500" y="3510351"/>
              <a:ext cx="205920" cy="367560"/>
            </p14:xfrm>
          </p:contentPart>
        </mc:Choice>
        <mc:Fallback xmlns="">
          <p:pic>
            <p:nvPicPr>
              <p:cNvPr id="21" name="Ink 21">
                <a:extLst>
                  <a:ext uri="{FF2B5EF4-FFF2-40B4-BE49-F238E27FC236}">
                    <a16:creationId xmlns:a16="http://schemas.microsoft.com/office/drawing/2014/main" id="{853819D8-B71D-044E-86C5-1CAE4A385F1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931500" y="3492369"/>
                <a:ext cx="241560" cy="403165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1941290B-F6EA-FE45-984A-A6B0FDFF2E36}"/>
              </a:ext>
            </a:extLst>
          </p:cNvPr>
          <p:cNvSpPr txBox="1"/>
          <p:nvPr/>
        </p:nvSpPr>
        <p:spPr>
          <a:xfrm>
            <a:off x="1471060" y="389394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/>
              <a:t>TACCTGCC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46D2D9C3-906F-374C-B75C-B662D8581EF0}"/>
              </a:ext>
            </a:extLst>
          </p:cNvPr>
          <p:cNvSpPr txBox="1"/>
          <p:nvPr/>
        </p:nvSpPr>
        <p:spPr>
          <a:xfrm>
            <a:off x="234700" y="5058076"/>
            <a:ext cx="7481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/>
              <a:t>Time = 0:         </a:t>
            </a:r>
            <a:r>
              <a:rPr lang="en-US" sz="3200" dirty="0" err="1"/>
              <a:t>TACCTGCC</a:t>
            </a:r>
            <a:r>
              <a:rPr lang="en-US" sz="3200" dirty="0"/>
              <a:t>   -&gt;  TACCTG</a:t>
            </a:r>
          </a:p>
        </p:txBody>
      </p:sp>
    </p:spTree>
    <p:extLst>
      <p:ext uri="{BB962C8B-B14F-4D97-AF65-F5344CB8AC3E}">
        <p14:creationId xmlns:p14="http://schemas.microsoft.com/office/powerpoint/2010/main" val="4166770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task: Trim string sequences (last 3 chars)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6" name="Ink 66">
                <a:extLst>
                  <a:ext uri="{FF2B5EF4-FFF2-40B4-BE49-F238E27FC236}">
                    <a16:creationId xmlns:a16="http://schemas.microsoft.com/office/drawing/2014/main" xmlns="" id="{1A17081D-CE77-8246-A3A5-932C54B83AAF}"/>
                  </a:ext>
                </a:extLst>
              </p14:cNvPr>
              <p14:cNvContentPartPr/>
              <p14:nvPr/>
            </p14:nvContentPartPr>
            <p14:xfrm>
              <a:off x="1776700" y="1776951"/>
              <a:ext cx="7144920" cy="1604160"/>
            </p14:xfrm>
          </p:contentPart>
        </mc:Choice>
        <mc:Fallback xmlns="">
          <p:pic>
            <p:nvPicPr>
              <p:cNvPr id="66" name="Ink 66">
                <a:extLst>
                  <a:ext uri="{FF2B5EF4-FFF2-40B4-BE49-F238E27FC236}">
                    <a16:creationId xmlns:a16="http://schemas.microsoft.com/office/drawing/2014/main" id="{1A17081D-CE77-8246-A3A5-932C54B83A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0700" y="1740951"/>
                <a:ext cx="7216560" cy="167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xmlns="" id="{1AFDCF15-CEDC-E045-B5F6-0DC67D1B72CF}"/>
                  </a:ext>
                </a:extLst>
              </p14:cNvPr>
              <p14:cNvContentPartPr/>
              <p14:nvPr/>
            </p14:nvContentPartPr>
            <p14:xfrm>
              <a:off x="2403460" y="1935351"/>
              <a:ext cx="360" cy="13014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1AFDCF15-CEDC-E045-B5F6-0DC67D1B72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67460" y="1899351"/>
                <a:ext cx="72000" cy="13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xmlns="" id="{28A2168D-6D88-1E46-B516-534A95D90B40}"/>
                  </a:ext>
                </a:extLst>
              </p14:cNvPr>
              <p14:cNvContentPartPr/>
              <p14:nvPr/>
            </p14:nvContentPartPr>
            <p14:xfrm>
              <a:off x="2814220" y="1941471"/>
              <a:ext cx="360" cy="12952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8A2168D-6D88-1E46-B516-534A95D90B4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78220" y="1905471"/>
                <a:ext cx="72000" cy="13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xmlns="" id="{648C5BAB-E001-0F4D-86D4-428287173873}"/>
                  </a:ext>
                </a:extLst>
              </p14:cNvPr>
              <p14:cNvContentPartPr/>
              <p14:nvPr/>
            </p14:nvContentPartPr>
            <p14:xfrm>
              <a:off x="3299860" y="1941471"/>
              <a:ext cx="360" cy="13014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48C5BAB-E001-0F4D-86D4-42828717387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63860" y="1905481"/>
                <a:ext cx="72000" cy="13730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xmlns="" id="{E750457E-F3B6-2342-AB14-843C77BD3B8E}"/>
                  </a:ext>
                </a:extLst>
              </p14:cNvPr>
              <p14:cNvContentPartPr/>
              <p14:nvPr/>
            </p14:nvContentPartPr>
            <p14:xfrm>
              <a:off x="3642220" y="1916631"/>
              <a:ext cx="360" cy="13327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750457E-F3B6-2342-AB14-843C77BD3B8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06220" y="1880631"/>
                <a:ext cx="72000" cy="14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xmlns="" id="{4139D7BA-55D5-9442-8FAC-B6D465C10387}"/>
                  </a:ext>
                </a:extLst>
              </p14:cNvPr>
              <p14:cNvContentPartPr/>
              <p14:nvPr/>
            </p14:nvContentPartPr>
            <p14:xfrm>
              <a:off x="4103020" y="1916631"/>
              <a:ext cx="360" cy="13078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4139D7BA-55D5-9442-8FAC-B6D465C1038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67020" y="1880631"/>
                <a:ext cx="72000" cy="13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xmlns="" id="{0D0899D4-8102-194C-8E9D-9BD865F176C6}"/>
                  </a:ext>
                </a:extLst>
              </p14:cNvPr>
              <p14:cNvContentPartPr/>
              <p14:nvPr/>
            </p14:nvContentPartPr>
            <p14:xfrm>
              <a:off x="4457980" y="1897911"/>
              <a:ext cx="360" cy="13262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0D0899D4-8102-194C-8E9D-9BD865F176C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21980" y="1861921"/>
                <a:ext cx="72000" cy="13978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xmlns="" id="{E7A51DAC-E279-9444-A589-FA266E0626F4}"/>
                  </a:ext>
                </a:extLst>
              </p14:cNvPr>
              <p14:cNvContentPartPr/>
              <p14:nvPr/>
            </p14:nvContentPartPr>
            <p14:xfrm>
              <a:off x="4806460" y="1941471"/>
              <a:ext cx="360" cy="13078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E7A51DAC-E279-9444-A589-FA266E0626F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70460" y="1905471"/>
                <a:ext cx="72000" cy="13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xmlns="" id="{8095B304-FA86-4547-9CA0-BB214B4A7C9C}"/>
                  </a:ext>
                </a:extLst>
              </p14:cNvPr>
              <p14:cNvContentPartPr/>
              <p14:nvPr/>
            </p14:nvContentPartPr>
            <p14:xfrm>
              <a:off x="7429780" y="1997631"/>
              <a:ext cx="360" cy="12704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8095B304-FA86-4547-9CA0-BB214B4A7C9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393780" y="1961631"/>
                <a:ext cx="72000" cy="13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xmlns="" id="{7BC9B1E4-C316-2E49-B61C-0805208504B0}"/>
                  </a:ext>
                </a:extLst>
              </p14:cNvPr>
              <p14:cNvContentPartPr/>
              <p14:nvPr/>
            </p14:nvContentPartPr>
            <p14:xfrm>
              <a:off x="7715980" y="1947591"/>
              <a:ext cx="360" cy="13140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7BC9B1E4-C316-2E49-B61C-0805208504B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79980" y="1911581"/>
                <a:ext cx="72000" cy="13856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xmlns="" id="{14EBE2B2-1005-2E47-932C-C11BB927E70F}"/>
                  </a:ext>
                </a:extLst>
              </p14:cNvPr>
              <p14:cNvContentPartPr/>
              <p14:nvPr/>
            </p14:nvContentPartPr>
            <p14:xfrm>
              <a:off x="8095780" y="1928871"/>
              <a:ext cx="360" cy="12826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14EBE2B2-1005-2E47-932C-C11BB927E70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59780" y="1892871"/>
                <a:ext cx="72000" cy="13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xmlns="" id="{63475C6A-49AF-B443-9C6A-F4A23F65F9F1}"/>
                  </a:ext>
                </a:extLst>
              </p14:cNvPr>
              <p14:cNvContentPartPr/>
              <p14:nvPr/>
            </p14:nvContentPartPr>
            <p14:xfrm>
              <a:off x="8506540" y="1966311"/>
              <a:ext cx="360" cy="12517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3475C6A-49AF-B443-9C6A-F4A23F65F9F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470540" y="1930301"/>
                <a:ext cx="72000" cy="13233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8" name="Ink 70">
                <a:extLst>
                  <a:ext uri="{FF2B5EF4-FFF2-40B4-BE49-F238E27FC236}">
                    <a16:creationId xmlns:a16="http://schemas.microsoft.com/office/drawing/2014/main" xmlns="" id="{7B50FBCC-681D-B844-BBD3-DE9C33B2A59F}"/>
                  </a:ext>
                </a:extLst>
              </p14:cNvPr>
              <p14:cNvContentPartPr/>
              <p14:nvPr/>
            </p14:nvContentPartPr>
            <p14:xfrm>
              <a:off x="2054980" y="1941471"/>
              <a:ext cx="720" cy="1307880"/>
            </p14:xfrm>
          </p:contentPart>
        </mc:Choice>
        <mc:Fallback xmlns="">
          <p:pic>
            <p:nvPicPr>
              <p:cNvPr id="98" name="Ink 70">
                <a:extLst>
                  <a:ext uri="{FF2B5EF4-FFF2-40B4-BE49-F238E27FC236}">
                    <a16:creationId xmlns:a16="http://schemas.microsoft.com/office/drawing/2014/main" id="{7B50FBCC-681D-B844-BBD3-DE9C33B2A59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82980" y="1905471"/>
                <a:ext cx="144000" cy="13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3" name="Ink 103">
                <a:extLst>
                  <a:ext uri="{FF2B5EF4-FFF2-40B4-BE49-F238E27FC236}">
                    <a16:creationId xmlns:a16="http://schemas.microsoft.com/office/drawing/2014/main" xmlns="" id="{5F5C61BC-F2AB-DB43-A69C-7FE12D190A4F}"/>
                  </a:ext>
                </a:extLst>
              </p14:cNvPr>
              <p14:cNvContentPartPr/>
              <p14:nvPr/>
            </p14:nvContentPartPr>
            <p14:xfrm>
              <a:off x="5204980" y="1925631"/>
              <a:ext cx="413640" cy="1298880"/>
            </p14:xfrm>
          </p:contentPart>
        </mc:Choice>
        <mc:Fallback xmlns="">
          <p:pic>
            <p:nvPicPr>
              <p:cNvPr id="103" name="Ink 103">
                <a:extLst>
                  <a:ext uri="{FF2B5EF4-FFF2-40B4-BE49-F238E27FC236}">
                    <a16:creationId xmlns:a16="http://schemas.microsoft.com/office/drawing/2014/main" id="{5F5C61BC-F2AB-DB43-A69C-7FE12D190A4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68980" y="1889631"/>
                <a:ext cx="485280" cy="13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30" name="Ink 130">
                <a:extLst>
                  <a:ext uri="{FF2B5EF4-FFF2-40B4-BE49-F238E27FC236}">
                    <a16:creationId xmlns:a16="http://schemas.microsoft.com/office/drawing/2014/main" xmlns="" id="{202B57B8-CC38-E741-B153-0F1D537A0617}"/>
                  </a:ext>
                </a:extLst>
              </p14:cNvPr>
              <p14:cNvContentPartPr/>
              <p14:nvPr/>
            </p14:nvContentPartPr>
            <p14:xfrm>
              <a:off x="6047740" y="1928871"/>
              <a:ext cx="1139760" cy="1314000"/>
            </p14:xfrm>
          </p:contentPart>
        </mc:Choice>
        <mc:Fallback xmlns="">
          <p:pic>
            <p:nvPicPr>
              <p:cNvPr id="130" name="Ink 130">
                <a:extLst>
                  <a:ext uri="{FF2B5EF4-FFF2-40B4-BE49-F238E27FC236}">
                    <a16:creationId xmlns:a16="http://schemas.microsoft.com/office/drawing/2014/main" id="{202B57B8-CC38-E741-B153-0F1D537A061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011740" y="1892871"/>
                <a:ext cx="1211400" cy="13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" name="Ink 21">
                <a:extLst>
                  <a:ext uri="{FF2B5EF4-FFF2-40B4-BE49-F238E27FC236}">
                    <a16:creationId xmlns:a16="http://schemas.microsoft.com/office/drawing/2014/main" xmlns="" id="{853819D8-B71D-044E-86C5-1CAE4A385F15}"/>
                  </a:ext>
                </a:extLst>
              </p14:cNvPr>
              <p14:cNvContentPartPr/>
              <p14:nvPr/>
            </p14:nvContentPartPr>
            <p14:xfrm>
              <a:off x="2282500" y="3526385"/>
              <a:ext cx="205920" cy="367560"/>
            </p14:xfrm>
          </p:contentPart>
        </mc:Choice>
        <mc:Fallback xmlns="">
          <p:pic>
            <p:nvPicPr>
              <p:cNvPr id="21" name="Ink 21">
                <a:extLst>
                  <a:ext uri="{FF2B5EF4-FFF2-40B4-BE49-F238E27FC236}">
                    <a16:creationId xmlns:a16="http://schemas.microsoft.com/office/drawing/2014/main" id="{853819D8-B71D-044E-86C5-1CAE4A385F1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264500" y="3508403"/>
                <a:ext cx="241560" cy="403165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1941290B-F6EA-FE45-984A-A6B0FDFF2E36}"/>
              </a:ext>
            </a:extLst>
          </p:cNvPr>
          <p:cNvSpPr txBox="1"/>
          <p:nvPr/>
        </p:nvSpPr>
        <p:spPr>
          <a:xfrm>
            <a:off x="1813420" y="391984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/>
              <a:t>GATTCTGC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46D2D9C3-906F-374C-B75C-B662D8581EF0}"/>
              </a:ext>
            </a:extLst>
          </p:cNvPr>
          <p:cNvSpPr txBox="1"/>
          <p:nvPr/>
        </p:nvSpPr>
        <p:spPr>
          <a:xfrm>
            <a:off x="234700" y="5058076"/>
            <a:ext cx="7481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Time = 1:         </a:t>
            </a:r>
            <a:r>
              <a:rPr lang="en-US" sz="3200" dirty="0" err="1"/>
              <a:t>GATTCTGC</a:t>
            </a:r>
            <a:r>
              <a:rPr lang="en-US" sz="3200" dirty="0"/>
              <a:t> -&gt; GATTC</a:t>
            </a:r>
          </a:p>
        </p:txBody>
      </p:sp>
    </p:spTree>
    <p:extLst>
      <p:ext uri="{BB962C8B-B14F-4D97-AF65-F5344CB8AC3E}">
        <p14:creationId xmlns:p14="http://schemas.microsoft.com/office/powerpoint/2010/main" val="1192942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task: Trim string sequences (last 3 chars)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6" name="Ink 66">
                <a:extLst>
                  <a:ext uri="{FF2B5EF4-FFF2-40B4-BE49-F238E27FC236}">
                    <a16:creationId xmlns:a16="http://schemas.microsoft.com/office/drawing/2014/main" xmlns="" id="{1A17081D-CE77-8246-A3A5-932C54B83AAF}"/>
                  </a:ext>
                </a:extLst>
              </p14:cNvPr>
              <p14:cNvContentPartPr/>
              <p14:nvPr/>
            </p14:nvContentPartPr>
            <p14:xfrm>
              <a:off x="1776700" y="1776951"/>
              <a:ext cx="7144920" cy="1604160"/>
            </p14:xfrm>
          </p:contentPart>
        </mc:Choice>
        <mc:Fallback xmlns="">
          <p:pic>
            <p:nvPicPr>
              <p:cNvPr id="66" name="Ink 66">
                <a:extLst>
                  <a:ext uri="{FF2B5EF4-FFF2-40B4-BE49-F238E27FC236}">
                    <a16:creationId xmlns:a16="http://schemas.microsoft.com/office/drawing/2014/main" id="{1A17081D-CE77-8246-A3A5-932C54B83A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0700" y="1740951"/>
                <a:ext cx="7216560" cy="167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xmlns="" id="{1AFDCF15-CEDC-E045-B5F6-0DC67D1B72CF}"/>
                  </a:ext>
                </a:extLst>
              </p14:cNvPr>
              <p14:cNvContentPartPr/>
              <p14:nvPr/>
            </p14:nvContentPartPr>
            <p14:xfrm>
              <a:off x="2403460" y="1935351"/>
              <a:ext cx="360" cy="13014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1AFDCF15-CEDC-E045-B5F6-0DC67D1B72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67460" y="1899351"/>
                <a:ext cx="72000" cy="13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xmlns="" id="{28A2168D-6D88-1E46-B516-534A95D90B40}"/>
                  </a:ext>
                </a:extLst>
              </p14:cNvPr>
              <p14:cNvContentPartPr/>
              <p14:nvPr/>
            </p14:nvContentPartPr>
            <p14:xfrm>
              <a:off x="2814220" y="1941471"/>
              <a:ext cx="360" cy="12952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8A2168D-6D88-1E46-B516-534A95D90B4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78220" y="1905471"/>
                <a:ext cx="72000" cy="13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xmlns="" id="{648C5BAB-E001-0F4D-86D4-428287173873}"/>
                  </a:ext>
                </a:extLst>
              </p14:cNvPr>
              <p14:cNvContentPartPr/>
              <p14:nvPr/>
            </p14:nvContentPartPr>
            <p14:xfrm>
              <a:off x="3299860" y="1941471"/>
              <a:ext cx="360" cy="13014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48C5BAB-E001-0F4D-86D4-42828717387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63860" y="1905481"/>
                <a:ext cx="72000" cy="13730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xmlns="" id="{E750457E-F3B6-2342-AB14-843C77BD3B8E}"/>
                  </a:ext>
                </a:extLst>
              </p14:cNvPr>
              <p14:cNvContentPartPr/>
              <p14:nvPr/>
            </p14:nvContentPartPr>
            <p14:xfrm>
              <a:off x="3642220" y="1916631"/>
              <a:ext cx="360" cy="13327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750457E-F3B6-2342-AB14-843C77BD3B8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06220" y="1880631"/>
                <a:ext cx="72000" cy="14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xmlns="" id="{4139D7BA-55D5-9442-8FAC-B6D465C10387}"/>
                  </a:ext>
                </a:extLst>
              </p14:cNvPr>
              <p14:cNvContentPartPr/>
              <p14:nvPr/>
            </p14:nvContentPartPr>
            <p14:xfrm>
              <a:off x="4103020" y="1916631"/>
              <a:ext cx="360" cy="13078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4139D7BA-55D5-9442-8FAC-B6D465C1038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67020" y="1880631"/>
                <a:ext cx="72000" cy="13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xmlns="" id="{0D0899D4-8102-194C-8E9D-9BD865F176C6}"/>
                  </a:ext>
                </a:extLst>
              </p14:cNvPr>
              <p14:cNvContentPartPr/>
              <p14:nvPr/>
            </p14:nvContentPartPr>
            <p14:xfrm>
              <a:off x="4457980" y="1897911"/>
              <a:ext cx="360" cy="13262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0D0899D4-8102-194C-8E9D-9BD865F176C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21980" y="1861921"/>
                <a:ext cx="72000" cy="13978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xmlns="" id="{E7A51DAC-E279-9444-A589-FA266E0626F4}"/>
                  </a:ext>
                </a:extLst>
              </p14:cNvPr>
              <p14:cNvContentPartPr/>
              <p14:nvPr/>
            </p14:nvContentPartPr>
            <p14:xfrm>
              <a:off x="4806460" y="1941471"/>
              <a:ext cx="360" cy="13078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E7A51DAC-E279-9444-A589-FA266E0626F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70460" y="1905471"/>
                <a:ext cx="72000" cy="13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xmlns="" id="{8095B304-FA86-4547-9CA0-BB214B4A7C9C}"/>
                  </a:ext>
                </a:extLst>
              </p14:cNvPr>
              <p14:cNvContentPartPr/>
              <p14:nvPr/>
            </p14:nvContentPartPr>
            <p14:xfrm>
              <a:off x="7429780" y="1997631"/>
              <a:ext cx="360" cy="12704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8095B304-FA86-4547-9CA0-BB214B4A7C9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393780" y="1961631"/>
                <a:ext cx="72000" cy="13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xmlns="" id="{7BC9B1E4-C316-2E49-B61C-0805208504B0}"/>
                  </a:ext>
                </a:extLst>
              </p14:cNvPr>
              <p14:cNvContentPartPr/>
              <p14:nvPr/>
            </p14:nvContentPartPr>
            <p14:xfrm>
              <a:off x="7715980" y="1947591"/>
              <a:ext cx="360" cy="13140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7BC9B1E4-C316-2E49-B61C-0805208504B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79980" y="1911581"/>
                <a:ext cx="72000" cy="13856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xmlns="" id="{14EBE2B2-1005-2E47-932C-C11BB927E70F}"/>
                  </a:ext>
                </a:extLst>
              </p14:cNvPr>
              <p14:cNvContentPartPr/>
              <p14:nvPr/>
            </p14:nvContentPartPr>
            <p14:xfrm>
              <a:off x="8095780" y="1928871"/>
              <a:ext cx="360" cy="12826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14EBE2B2-1005-2E47-932C-C11BB927E70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59780" y="1892871"/>
                <a:ext cx="72000" cy="13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xmlns="" id="{63475C6A-49AF-B443-9C6A-F4A23F65F9F1}"/>
                  </a:ext>
                </a:extLst>
              </p14:cNvPr>
              <p14:cNvContentPartPr/>
              <p14:nvPr/>
            </p14:nvContentPartPr>
            <p14:xfrm>
              <a:off x="8506540" y="1966311"/>
              <a:ext cx="360" cy="12517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3475C6A-49AF-B443-9C6A-F4A23F65F9F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470540" y="1930301"/>
                <a:ext cx="72000" cy="13233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8" name="Ink 70">
                <a:extLst>
                  <a:ext uri="{FF2B5EF4-FFF2-40B4-BE49-F238E27FC236}">
                    <a16:creationId xmlns:a16="http://schemas.microsoft.com/office/drawing/2014/main" xmlns="" id="{7B50FBCC-681D-B844-BBD3-DE9C33B2A59F}"/>
                  </a:ext>
                </a:extLst>
              </p14:cNvPr>
              <p14:cNvContentPartPr/>
              <p14:nvPr/>
            </p14:nvContentPartPr>
            <p14:xfrm>
              <a:off x="2054980" y="1941471"/>
              <a:ext cx="720" cy="1307880"/>
            </p14:xfrm>
          </p:contentPart>
        </mc:Choice>
        <mc:Fallback xmlns="">
          <p:pic>
            <p:nvPicPr>
              <p:cNvPr id="98" name="Ink 70">
                <a:extLst>
                  <a:ext uri="{FF2B5EF4-FFF2-40B4-BE49-F238E27FC236}">
                    <a16:creationId xmlns:a16="http://schemas.microsoft.com/office/drawing/2014/main" id="{7B50FBCC-681D-B844-BBD3-DE9C33B2A59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82980" y="1905471"/>
                <a:ext cx="144000" cy="13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3" name="Ink 103">
                <a:extLst>
                  <a:ext uri="{FF2B5EF4-FFF2-40B4-BE49-F238E27FC236}">
                    <a16:creationId xmlns:a16="http://schemas.microsoft.com/office/drawing/2014/main" xmlns="" id="{5F5C61BC-F2AB-DB43-A69C-7FE12D190A4F}"/>
                  </a:ext>
                </a:extLst>
              </p14:cNvPr>
              <p14:cNvContentPartPr/>
              <p14:nvPr/>
            </p14:nvContentPartPr>
            <p14:xfrm>
              <a:off x="5204980" y="1925631"/>
              <a:ext cx="413640" cy="1298880"/>
            </p14:xfrm>
          </p:contentPart>
        </mc:Choice>
        <mc:Fallback xmlns="">
          <p:pic>
            <p:nvPicPr>
              <p:cNvPr id="103" name="Ink 103">
                <a:extLst>
                  <a:ext uri="{FF2B5EF4-FFF2-40B4-BE49-F238E27FC236}">
                    <a16:creationId xmlns:a16="http://schemas.microsoft.com/office/drawing/2014/main" id="{5F5C61BC-F2AB-DB43-A69C-7FE12D190A4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68980" y="1889631"/>
                <a:ext cx="485280" cy="13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30" name="Ink 130">
                <a:extLst>
                  <a:ext uri="{FF2B5EF4-FFF2-40B4-BE49-F238E27FC236}">
                    <a16:creationId xmlns:a16="http://schemas.microsoft.com/office/drawing/2014/main" xmlns="" id="{202B57B8-CC38-E741-B153-0F1D537A0617}"/>
                  </a:ext>
                </a:extLst>
              </p14:cNvPr>
              <p14:cNvContentPartPr/>
              <p14:nvPr/>
            </p14:nvContentPartPr>
            <p14:xfrm>
              <a:off x="6047740" y="1928871"/>
              <a:ext cx="1139760" cy="1314000"/>
            </p14:xfrm>
          </p:contentPart>
        </mc:Choice>
        <mc:Fallback xmlns="">
          <p:pic>
            <p:nvPicPr>
              <p:cNvPr id="130" name="Ink 130">
                <a:extLst>
                  <a:ext uri="{FF2B5EF4-FFF2-40B4-BE49-F238E27FC236}">
                    <a16:creationId xmlns:a16="http://schemas.microsoft.com/office/drawing/2014/main" id="{202B57B8-CC38-E741-B153-0F1D537A061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011740" y="1892871"/>
                <a:ext cx="1211400" cy="13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" name="Ink 21">
                <a:extLst>
                  <a:ext uri="{FF2B5EF4-FFF2-40B4-BE49-F238E27FC236}">
                    <a16:creationId xmlns:a16="http://schemas.microsoft.com/office/drawing/2014/main" xmlns="" id="{853819D8-B71D-044E-86C5-1CAE4A385F15}"/>
                  </a:ext>
                </a:extLst>
              </p14:cNvPr>
              <p14:cNvContentPartPr/>
              <p14:nvPr/>
            </p14:nvContentPartPr>
            <p14:xfrm>
              <a:off x="2711260" y="3545631"/>
              <a:ext cx="205920" cy="367560"/>
            </p14:xfrm>
          </p:contentPart>
        </mc:Choice>
        <mc:Fallback xmlns="">
          <p:pic>
            <p:nvPicPr>
              <p:cNvPr id="21" name="Ink 21">
                <a:extLst>
                  <a:ext uri="{FF2B5EF4-FFF2-40B4-BE49-F238E27FC236}">
                    <a16:creationId xmlns:a16="http://schemas.microsoft.com/office/drawing/2014/main" id="{853819D8-B71D-044E-86C5-1CAE4A385F1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693260" y="3527649"/>
                <a:ext cx="241560" cy="403165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1941290B-F6EA-FE45-984A-A6B0FDFF2E36}"/>
              </a:ext>
            </a:extLst>
          </p:cNvPr>
          <p:cNvSpPr txBox="1"/>
          <p:nvPr/>
        </p:nvSpPr>
        <p:spPr>
          <a:xfrm>
            <a:off x="2220682" y="389304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/>
              <a:t>CCCGAAT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46D2D9C3-906F-374C-B75C-B662D8581EF0}"/>
              </a:ext>
            </a:extLst>
          </p:cNvPr>
          <p:cNvSpPr txBox="1"/>
          <p:nvPr/>
        </p:nvSpPr>
        <p:spPr>
          <a:xfrm>
            <a:off x="234700" y="5058076"/>
            <a:ext cx="91159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Time = 2:         </a:t>
            </a:r>
            <a:r>
              <a:rPr lang="en-US" sz="3200" dirty="0" err="1"/>
              <a:t>CCCGAAT</a:t>
            </a:r>
            <a:r>
              <a:rPr lang="en-US" sz="3200" dirty="0"/>
              <a:t>  -&gt;  CCCG</a:t>
            </a:r>
          </a:p>
          <a:p>
            <a:r>
              <a:rPr lang="en-US" sz="3200" dirty="0"/>
              <a:t>Can we use a data structure to speed this operation?</a:t>
            </a:r>
          </a:p>
        </p:txBody>
      </p:sp>
    </p:spTree>
    <p:extLst>
      <p:ext uri="{BB962C8B-B14F-4D97-AF65-F5344CB8AC3E}">
        <p14:creationId xmlns:p14="http://schemas.microsoft.com/office/powerpoint/2010/main" val="2123965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task: Trim string sequences (last 3 chars)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6" name="Ink 66">
                <a:extLst>
                  <a:ext uri="{FF2B5EF4-FFF2-40B4-BE49-F238E27FC236}">
                    <a16:creationId xmlns:a16="http://schemas.microsoft.com/office/drawing/2014/main" xmlns="" id="{1A17081D-CE77-8246-A3A5-932C54B83AAF}"/>
                  </a:ext>
                </a:extLst>
              </p14:cNvPr>
              <p14:cNvContentPartPr/>
              <p14:nvPr/>
            </p14:nvContentPartPr>
            <p14:xfrm>
              <a:off x="1776700" y="1776951"/>
              <a:ext cx="7144920" cy="1604160"/>
            </p14:xfrm>
          </p:contentPart>
        </mc:Choice>
        <mc:Fallback xmlns="">
          <p:pic>
            <p:nvPicPr>
              <p:cNvPr id="66" name="Ink 66">
                <a:extLst>
                  <a:ext uri="{FF2B5EF4-FFF2-40B4-BE49-F238E27FC236}">
                    <a16:creationId xmlns:a16="http://schemas.microsoft.com/office/drawing/2014/main" id="{1A17081D-CE77-8246-A3A5-932C54B83A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0700" y="1740951"/>
                <a:ext cx="7216560" cy="167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xmlns="" id="{1AFDCF15-CEDC-E045-B5F6-0DC67D1B72CF}"/>
                  </a:ext>
                </a:extLst>
              </p14:cNvPr>
              <p14:cNvContentPartPr/>
              <p14:nvPr/>
            </p14:nvContentPartPr>
            <p14:xfrm>
              <a:off x="2403460" y="1935351"/>
              <a:ext cx="360" cy="13014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1AFDCF15-CEDC-E045-B5F6-0DC67D1B72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67460" y="1899351"/>
                <a:ext cx="72000" cy="13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xmlns="" id="{28A2168D-6D88-1E46-B516-534A95D90B40}"/>
                  </a:ext>
                </a:extLst>
              </p14:cNvPr>
              <p14:cNvContentPartPr/>
              <p14:nvPr/>
            </p14:nvContentPartPr>
            <p14:xfrm>
              <a:off x="2814220" y="1941471"/>
              <a:ext cx="360" cy="12952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8A2168D-6D88-1E46-B516-534A95D90B4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78220" y="1905471"/>
                <a:ext cx="72000" cy="13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xmlns="" id="{648C5BAB-E001-0F4D-86D4-428287173873}"/>
                  </a:ext>
                </a:extLst>
              </p14:cNvPr>
              <p14:cNvContentPartPr/>
              <p14:nvPr/>
            </p14:nvContentPartPr>
            <p14:xfrm>
              <a:off x="3299860" y="1941471"/>
              <a:ext cx="360" cy="13014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48C5BAB-E001-0F4D-86D4-42828717387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63860" y="1905481"/>
                <a:ext cx="72000" cy="13730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xmlns="" id="{E750457E-F3B6-2342-AB14-843C77BD3B8E}"/>
                  </a:ext>
                </a:extLst>
              </p14:cNvPr>
              <p14:cNvContentPartPr/>
              <p14:nvPr/>
            </p14:nvContentPartPr>
            <p14:xfrm>
              <a:off x="3642220" y="1916631"/>
              <a:ext cx="360" cy="13327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750457E-F3B6-2342-AB14-843C77BD3B8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06220" y="1880631"/>
                <a:ext cx="72000" cy="14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xmlns="" id="{4139D7BA-55D5-9442-8FAC-B6D465C10387}"/>
                  </a:ext>
                </a:extLst>
              </p14:cNvPr>
              <p14:cNvContentPartPr/>
              <p14:nvPr/>
            </p14:nvContentPartPr>
            <p14:xfrm>
              <a:off x="4103020" y="1916631"/>
              <a:ext cx="360" cy="13078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4139D7BA-55D5-9442-8FAC-B6D465C1038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67020" y="1880631"/>
                <a:ext cx="72000" cy="13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xmlns="" id="{0D0899D4-8102-194C-8E9D-9BD865F176C6}"/>
                  </a:ext>
                </a:extLst>
              </p14:cNvPr>
              <p14:cNvContentPartPr/>
              <p14:nvPr/>
            </p14:nvContentPartPr>
            <p14:xfrm>
              <a:off x="4457980" y="1897911"/>
              <a:ext cx="360" cy="13262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0D0899D4-8102-194C-8E9D-9BD865F176C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21980" y="1861921"/>
                <a:ext cx="72000" cy="13978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xmlns="" id="{E7A51DAC-E279-9444-A589-FA266E0626F4}"/>
                  </a:ext>
                </a:extLst>
              </p14:cNvPr>
              <p14:cNvContentPartPr/>
              <p14:nvPr/>
            </p14:nvContentPartPr>
            <p14:xfrm>
              <a:off x="4806460" y="1941471"/>
              <a:ext cx="360" cy="13078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E7A51DAC-E279-9444-A589-FA266E0626F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70460" y="1905471"/>
                <a:ext cx="72000" cy="13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xmlns="" id="{8095B304-FA86-4547-9CA0-BB214B4A7C9C}"/>
                  </a:ext>
                </a:extLst>
              </p14:cNvPr>
              <p14:cNvContentPartPr/>
              <p14:nvPr/>
            </p14:nvContentPartPr>
            <p14:xfrm>
              <a:off x="7429780" y="1997631"/>
              <a:ext cx="360" cy="12704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8095B304-FA86-4547-9CA0-BB214B4A7C9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393780" y="1961631"/>
                <a:ext cx="72000" cy="13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xmlns="" id="{7BC9B1E4-C316-2E49-B61C-0805208504B0}"/>
                  </a:ext>
                </a:extLst>
              </p14:cNvPr>
              <p14:cNvContentPartPr/>
              <p14:nvPr/>
            </p14:nvContentPartPr>
            <p14:xfrm>
              <a:off x="7715980" y="1947591"/>
              <a:ext cx="360" cy="13140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7BC9B1E4-C316-2E49-B61C-0805208504B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79980" y="1911581"/>
                <a:ext cx="72000" cy="13856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xmlns="" id="{14EBE2B2-1005-2E47-932C-C11BB927E70F}"/>
                  </a:ext>
                </a:extLst>
              </p14:cNvPr>
              <p14:cNvContentPartPr/>
              <p14:nvPr/>
            </p14:nvContentPartPr>
            <p14:xfrm>
              <a:off x="8095780" y="1928871"/>
              <a:ext cx="360" cy="12826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14EBE2B2-1005-2E47-932C-C11BB927E70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59780" y="1892871"/>
                <a:ext cx="72000" cy="13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xmlns="" id="{63475C6A-49AF-B443-9C6A-F4A23F65F9F1}"/>
                  </a:ext>
                </a:extLst>
              </p14:cNvPr>
              <p14:cNvContentPartPr/>
              <p14:nvPr/>
            </p14:nvContentPartPr>
            <p14:xfrm>
              <a:off x="8506540" y="1966311"/>
              <a:ext cx="360" cy="12517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3475C6A-49AF-B443-9C6A-F4A23F65F9F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470540" y="1930301"/>
                <a:ext cx="72000" cy="13233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8" name="Ink 70">
                <a:extLst>
                  <a:ext uri="{FF2B5EF4-FFF2-40B4-BE49-F238E27FC236}">
                    <a16:creationId xmlns:a16="http://schemas.microsoft.com/office/drawing/2014/main" xmlns="" id="{7B50FBCC-681D-B844-BBD3-DE9C33B2A59F}"/>
                  </a:ext>
                </a:extLst>
              </p14:cNvPr>
              <p14:cNvContentPartPr/>
              <p14:nvPr/>
            </p14:nvContentPartPr>
            <p14:xfrm>
              <a:off x="2054980" y="1941471"/>
              <a:ext cx="720" cy="1307880"/>
            </p14:xfrm>
          </p:contentPart>
        </mc:Choice>
        <mc:Fallback xmlns="">
          <p:pic>
            <p:nvPicPr>
              <p:cNvPr id="98" name="Ink 70">
                <a:extLst>
                  <a:ext uri="{FF2B5EF4-FFF2-40B4-BE49-F238E27FC236}">
                    <a16:creationId xmlns:a16="http://schemas.microsoft.com/office/drawing/2014/main" id="{7B50FBCC-681D-B844-BBD3-DE9C33B2A59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82980" y="1905471"/>
                <a:ext cx="144000" cy="13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3" name="Ink 103">
                <a:extLst>
                  <a:ext uri="{FF2B5EF4-FFF2-40B4-BE49-F238E27FC236}">
                    <a16:creationId xmlns:a16="http://schemas.microsoft.com/office/drawing/2014/main" xmlns="" id="{5F5C61BC-F2AB-DB43-A69C-7FE12D190A4F}"/>
                  </a:ext>
                </a:extLst>
              </p14:cNvPr>
              <p14:cNvContentPartPr/>
              <p14:nvPr/>
            </p14:nvContentPartPr>
            <p14:xfrm>
              <a:off x="5204980" y="1925631"/>
              <a:ext cx="413640" cy="1298880"/>
            </p14:xfrm>
          </p:contentPart>
        </mc:Choice>
        <mc:Fallback xmlns="">
          <p:pic>
            <p:nvPicPr>
              <p:cNvPr id="103" name="Ink 103">
                <a:extLst>
                  <a:ext uri="{FF2B5EF4-FFF2-40B4-BE49-F238E27FC236}">
                    <a16:creationId xmlns:a16="http://schemas.microsoft.com/office/drawing/2014/main" id="{5F5C61BC-F2AB-DB43-A69C-7FE12D190A4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68980" y="1889631"/>
                <a:ext cx="485280" cy="13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30" name="Ink 130">
                <a:extLst>
                  <a:ext uri="{FF2B5EF4-FFF2-40B4-BE49-F238E27FC236}">
                    <a16:creationId xmlns:a16="http://schemas.microsoft.com/office/drawing/2014/main" xmlns="" id="{202B57B8-CC38-E741-B153-0F1D537A0617}"/>
                  </a:ext>
                </a:extLst>
              </p14:cNvPr>
              <p14:cNvContentPartPr/>
              <p14:nvPr/>
            </p14:nvContentPartPr>
            <p14:xfrm>
              <a:off x="6047740" y="1928871"/>
              <a:ext cx="1139760" cy="1314000"/>
            </p14:xfrm>
          </p:contentPart>
        </mc:Choice>
        <mc:Fallback xmlns="">
          <p:pic>
            <p:nvPicPr>
              <p:cNvPr id="130" name="Ink 130">
                <a:extLst>
                  <a:ext uri="{FF2B5EF4-FFF2-40B4-BE49-F238E27FC236}">
                    <a16:creationId xmlns:a16="http://schemas.microsoft.com/office/drawing/2014/main" id="{202B57B8-CC38-E741-B153-0F1D537A061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011740" y="1892871"/>
                <a:ext cx="1211400" cy="13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" name="Ink 21">
                <a:extLst>
                  <a:ext uri="{FF2B5EF4-FFF2-40B4-BE49-F238E27FC236}">
                    <a16:creationId xmlns:a16="http://schemas.microsoft.com/office/drawing/2014/main" xmlns="" id="{853819D8-B71D-044E-86C5-1CAE4A385F15}"/>
                  </a:ext>
                </a:extLst>
              </p14:cNvPr>
              <p14:cNvContentPartPr/>
              <p14:nvPr/>
            </p14:nvContentPartPr>
            <p14:xfrm>
              <a:off x="2711260" y="3545631"/>
              <a:ext cx="205920" cy="367560"/>
            </p14:xfrm>
          </p:contentPart>
        </mc:Choice>
        <mc:Fallback xmlns="">
          <p:pic>
            <p:nvPicPr>
              <p:cNvPr id="21" name="Ink 21">
                <a:extLst>
                  <a:ext uri="{FF2B5EF4-FFF2-40B4-BE49-F238E27FC236}">
                    <a16:creationId xmlns:a16="http://schemas.microsoft.com/office/drawing/2014/main" id="{853819D8-B71D-044E-86C5-1CAE4A385F1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693260" y="3527649"/>
                <a:ext cx="241560" cy="403165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1941290B-F6EA-FE45-984A-A6B0FDFF2E36}"/>
              </a:ext>
            </a:extLst>
          </p:cNvPr>
          <p:cNvSpPr txBox="1"/>
          <p:nvPr/>
        </p:nvSpPr>
        <p:spPr>
          <a:xfrm>
            <a:off x="2220682" y="389304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/>
              <a:t>CCCGAAT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46D2D9C3-906F-374C-B75C-B662D8581EF0}"/>
              </a:ext>
            </a:extLst>
          </p:cNvPr>
          <p:cNvSpPr txBox="1"/>
          <p:nvPr/>
        </p:nvSpPr>
        <p:spPr>
          <a:xfrm>
            <a:off x="234700" y="5058076"/>
            <a:ext cx="91159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Time = 2:         </a:t>
            </a:r>
            <a:r>
              <a:rPr lang="en-US" sz="3200" dirty="0" err="1"/>
              <a:t>CCCGAAT</a:t>
            </a:r>
            <a:r>
              <a:rPr lang="en-US" sz="3200" dirty="0"/>
              <a:t>  -&gt;  CCCG</a:t>
            </a:r>
          </a:p>
          <a:p>
            <a:r>
              <a:rPr lang="en-US" sz="3200" dirty="0"/>
              <a:t>Can we use a data structure to speed this operation?</a:t>
            </a:r>
          </a:p>
          <a:p>
            <a:r>
              <a:rPr lang="en-US" sz="3200" dirty="0">
                <a:solidFill>
                  <a:srgbClr val="FF0000"/>
                </a:solidFill>
              </a:rPr>
              <a:t>No. We have to touch every record! The task is O(N).</a:t>
            </a:r>
          </a:p>
        </p:txBody>
      </p:sp>
    </p:spTree>
    <p:extLst>
      <p:ext uri="{BB962C8B-B14F-4D97-AF65-F5344CB8AC3E}">
        <p14:creationId xmlns:p14="http://schemas.microsoft.com/office/powerpoint/2010/main" val="2024955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task: Trim string sequences (last 3 chars)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6" name="Ink 66">
                <a:extLst>
                  <a:ext uri="{FF2B5EF4-FFF2-40B4-BE49-F238E27FC236}">
                    <a16:creationId xmlns:a16="http://schemas.microsoft.com/office/drawing/2014/main" xmlns="" id="{1A17081D-CE77-8246-A3A5-932C54B83AAF}"/>
                  </a:ext>
                </a:extLst>
              </p14:cNvPr>
              <p14:cNvContentPartPr/>
              <p14:nvPr/>
            </p14:nvContentPartPr>
            <p14:xfrm>
              <a:off x="1776700" y="1776951"/>
              <a:ext cx="7144920" cy="1604160"/>
            </p14:xfrm>
          </p:contentPart>
        </mc:Choice>
        <mc:Fallback xmlns="">
          <p:pic>
            <p:nvPicPr>
              <p:cNvPr id="66" name="Ink 66">
                <a:extLst>
                  <a:ext uri="{FF2B5EF4-FFF2-40B4-BE49-F238E27FC236}">
                    <a16:creationId xmlns:a16="http://schemas.microsoft.com/office/drawing/2014/main" id="{1A17081D-CE77-8246-A3A5-932C54B83A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0700" y="1740951"/>
                <a:ext cx="7216560" cy="167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xmlns="" id="{1AFDCF15-CEDC-E045-B5F6-0DC67D1B72CF}"/>
                  </a:ext>
                </a:extLst>
              </p14:cNvPr>
              <p14:cNvContentPartPr/>
              <p14:nvPr/>
            </p14:nvContentPartPr>
            <p14:xfrm>
              <a:off x="2403460" y="1935351"/>
              <a:ext cx="360" cy="13014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1AFDCF15-CEDC-E045-B5F6-0DC67D1B72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67460" y="1899351"/>
                <a:ext cx="72000" cy="13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xmlns="" id="{28A2168D-6D88-1E46-B516-534A95D90B40}"/>
                  </a:ext>
                </a:extLst>
              </p14:cNvPr>
              <p14:cNvContentPartPr/>
              <p14:nvPr/>
            </p14:nvContentPartPr>
            <p14:xfrm>
              <a:off x="2814220" y="1941471"/>
              <a:ext cx="360" cy="12952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8A2168D-6D88-1E46-B516-534A95D90B4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78220" y="1905471"/>
                <a:ext cx="72000" cy="13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xmlns="" id="{648C5BAB-E001-0F4D-86D4-428287173873}"/>
                  </a:ext>
                </a:extLst>
              </p14:cNvPr>
              <p14:cNvContentPartPr/>
              <p14:nvPr/>
            </p14:nvContentPartPr>
            <p14:xfrm>
              <a:off x="3299860" y="1941471"/>
              <a:ext cx="360" cy="13014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48C5BAB-E001-0F4D-86D4-42828717387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63860" y="1905481"/>
                <a:ext cx="72000" cy="13730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xmlns="" id="{E750457E-F3B6-2342-AB14-843C77BD3B8E}"/>
                  </a:ext>
                </a:extLst>
              </p14:cNvPr>
              <p14:cNvContentPartPr/>
              <p14:nvPr/>
            </p14:nvContentPartPr>
            <p14:xfrm>
              <a:off x="3642220" y="1916631"/>
              <a:ext cx="360" cy="13327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750457E-F3B6-2342-AB14-843C77BD3B8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06220" y="1880631"/>
                <a:ext cx="72000" cy="14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xmlns="" id="{4139D7BA-55D5-9442-8FAC-B6D465C10387}"/>
                  </a:ext>
                </a:extLst>
              </p14:cNvPr>
              <p14:cNvContentPartPr/>
              <p14:nvPr/>
            </p14:nvContentPartPr>
            <p14:xfrm>
              <a:off x="4103020" y="1916631"/>
              <a:ext cx="360" cy="13078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4139D7BA-55D5-9442-8FAC-B6D465C1038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67020" y="1880631"/>
                <a:ext cx="72000" cy="13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xmlns="" id="{0D0899D4-8102-194C-8E9D-9BD865F176C6}"/>
                  </a:ext>
                </a:extLst>
              </p14:cNvPr>
              <p14:cNvContentPartPr/>
              <p14:nvPr/>
            </p14:nvContentPartPr>
            <p14:xfrm>
              <a:off x="4457980" y="1897911"/>
              <a:ext cx="360" cy="13262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0D0899D4-8102-194C-8E9D-9BD865F176C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21980" y="1861921"/>
                <a:ext cx="72000" cy="13978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xmlns="" id="{E7A51DAC-E279-9444-A589-FA266E0626F4}"/>
                  </a:ext>
                </a:extLst>
              </p14:cNvPr>
              <p14:cNvContentPartPr/>
              <p14:nvPr/>
            </p14:nvContentPartPr>
            <p14:xfrm>
              <a:off x="4806460" y="1941471"/>
              <a:ext cx="360" cy="13078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E7A51DAC-E279-9444-A589-FA266E0626F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70460" y="1905471"/>
                <a:ext cx="72000" cy="13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xmlns="" id="{8095B304-FA86-4547-9CA0-BB214B4A7C9C}"/>
                  </a:ext>
                </a:extLst>
              </p14:cNvPr>
              <p14:cNvContentPartPr/>
              <p14:nvPr/>
            </p14:nvContentPartPr>
            <p14:xfrm>
              <a:off x="7429780" y="1997631"/>
              <a:ext cx="360" cy="12704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8095B304-FA86-4547-9CA0-BB214B4A7C9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393780" y="1961631"/>
                <a:ext cx="72000" cy="13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xmlns="" id="{7BC9B1E4-C316-2E49-B61C-0805208504B0}"/>
                  </a:ext>
                </a:extLst>
              </p14:cNvPr>
              <p14:cNvContentPartPr/>
              <p14:nvPr/>
            </p14:nvContentPartPr>
            <p14:xfrm>
              <a:off x="7715980" y="1947591"/>
              <a:ext cx="360" cy="13140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7BC9B1E4-C316-2E49-B61C-0805208504B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79980" y="1911581"/>
                <a:ext cx="72000" cy="13856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xmlns="" id="{14EBE2B2-1005-2E47-932C-C11BB927E70F}"/>
                  </a:ext>
                </a:extLst>
              </p14:cNvPr>
              <p14:cNvContentPartPr/>
              <p14:nvPr/>
            </p14:nvContentPartPr>
            <p14:xfrm>
              <a:off x="8095780" y="1928871"/>
              <a:ext cx="360" cy="12826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14EBE2B2-1005-2E47-932C-C11BB927E70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59780" y="1892871"/>
                <a:ext cx="72000" cy="13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xmlns="" id="{63475C6A-49AF-B443-9C6A-F4A23F65F9F1}"/>
                  </a:ext>
                </a:extLst>
              </p14:cNvPr>
              <p14:cNvContentPartPr/>
              <p14:nvPr/>
            </p14:nvContentPartPr>
            <p14:xfrm>
              <a:off x="8506540" y="1966311"/>
              <a:ext cx="360" cy="12517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3475C6A-49AF-B443-9C6A-F4A23F65F9F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470540" y="1930301"/>
                <a:ext cx="72000" cy="13233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8" name="Ink 70">
                <a:extLst>
                  <a:ext uri="{FF2B5EF4-FFF2-40B4-BE49-F238E27FC236}">
                    <a16:creationId xmlns:a16="http://schemas.microsoft.com/office/drawing/2014/main" xmlns="" id="{7B50FBCC-681D-B844-BBD3-DE9C33B2A59F}"/>
                  </a:ext>
                </a:extLst>
              </p14:cNvPr>
              <p14:cNvContentPartPr/>
              <p14:nvPr/>
            </p14:nvContentPartPr>
            <p14:xfrm>
              <a:off x="2054980" y="1941471"/>
              <a:ext cx="720" cy="1307880"/>
            </p14:xfrm>
          </p:contentPart>
        </mc:Choice>
        <mc:Fallback xmlns="">
          <p:pic>
            <p:nvPicPr>
              <p:cNvPr id="98" name="Ink 70">
                <a:extLst>
                  <a:ext uri="{FF2B5EF4-FFF2-40B4-BE49-F238E27FC236}">
                    <a16:creationId xmlns:a16="http://schemas.microsoft.com/office/drawing/2014/main" id="{7B50FBCC-681D-B844-BBD3-DE9C33B2A59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82980" y="1905471"/>
                <a:ext cx="144000" cy="13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3" name="Ink 103">
                <a:extLst>
                  <a:ext uri="{FF2B5EF4-FFF2-40B4-BE49-F238E27FC236}">
                    <a16:creationId xmlns:a16="http://schemas.microsoft.com/office/drawing/2014/main" xmlns="" id="{5F5C61BC-F2AB-DB43-A69C-7FE12D190A4F}"/>
                  </a:ext>
                </a:extLst>
              </p14:cNvPr>
              <p14:cNvContentPartPr/>
              <p14:nvPr/>
            </p14:nvContentPartPr>
            <p14:xfrm>
              <a:off x="5204980" y="1925631"/>
              <a:ext cx="413640" cy="1298880"/>
            </p14:xfrm>
          </p:contentPart>
        </mc:Choice>
        <mc:Fallback xmlns="">
          <p:pic>
            <p:nvPicPr>
              <p:cNvPr id="103" name="Ink 103">
                <a:extLst>
                  <a:ext uri="{FF2B5EF4-FFF2-40B4-BE49-F238E27FC236}">
                    <a16:creationId xmlns:a16="http://schemas.microsoft.com/office/drawing/2014/main" id="{5F5C61BC-F2AB-DB43-A69C-7FE12D190A4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68980" y="1889631"/>
                <a:ext cx="485280" cy="13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30" name="Ink 130">
                <a:extLst>
                  <a:ext uri="{FF2B5EF4-FFF2-40B4-BE49-F238E27FC236}">
                    <a16:creationId xmlns:a16="http://schemas.microsoft.com/office/drawing/2014/main" xmlns="" id="{202B57B8-CC38-E741-B153-0F1D537A0617}"/>
                  </a:ext>
                </a:extLst>
              </p14:cNvPr>
              <p14:cNvContentPartPr/>
              <p14:nvPr/>
            </p14:nvContentPartPr>
            <p14:xfrm>
              <a:off x="6047740" y="1928871"/>
              <a:ext cx="1139760" cy="1314000"/>
            </p14:xfrm>
          </p:contentPart>
        </mc:Choice>
        <mc:Fallback xmlns="">
          <p:pic>
            <p:nvPicPr>
              <p:cNvPr id="130" name="Ink 130">
                <a:extLst>
                  <a:ext uri="{FF2B5EF4-FFF2-40B4-BE49-F238E27FC236}">
                    <a16:creationId xmlns:a16="http://schemas.microsoft.com/office/drawing/2014/main" id="{202B57B8-CC38-E741-B153-0F1D537A061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011740" y="1892871"/>
                <a:ext cx="1211400" cy="13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2" name="Ink 62">
                <a:extLst>
                  <a:ext uri="{FF2B5EF4-FFF2-40B4-BE49-F238E27FC236}">
                    <a16:creationId xmlns:a16="http://schemas.microsoft.com/office/drawing/2014/main" xmlns="" id="{08B06840-C375-174B-9F01-AB58E640E838}"/>
                  </a:ext>
                </a:extLst>
              </p14:cNvPr>
              <p14:cNvContentPartPr/>
              <p14:nvPr/>
            </p14:nvContentPartPr>
            <p14:xfrm>
              <a:off x="1372240" y="3449914"/>
              <a:ext cx="7665840" cy="3013200"/>
            </p14:xfrm>
          </p:contentPart>
        </mc:Choice>
        <mc:Fallback xmlns="">
          <p:pic>
            <p:nvPicPr>
              <p:cNvPr id="62" name="Ink 62">
                <a:extLst>
                  <a:ext uri="{FF2B5EF4-FFF2-40B4-BE49-F238E27FC236}">
                    <a16:creationId xmlns:a16="http://schemas.microsoft.com/office/drawing/2014/main" id="{08B06840-C375-174B-9F01-AB58E640E83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336240" y="3418954"/>
                <a:ext cx="7732440" cy="30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8" name="Ink 62">
                <a:extLst>
                  <a:ext uri="{FF2B5EF4-FFF2-40B4-BE49-F238E27FC236}">
                    <a16:creationId xmlns:a16="http://schemas.microsoft.com/office/drawing/2014/main" xmlns="" id="{1D1870C9-D6C9-384B-83F5-E2916769D7D1}"/>
                  </a:ext>
                </a:extLst>
              </p14:cNvPr>
              <p14:cNvContentPartPr/>
              <p14:nvPr/>
            </p14:nvContentPartPr>
            <p14:xfrm>
              <a:off x="3687940" y="4937434"/>
              <a:ext cx="2237040" cy="1525680"/>
            </p14:xfrm>
          </p:contentPart>
        </mc:Choice>
        <mc:Fallback xmlns="">
          <p:pic>
            <p:nvPicPr>
              <p:cNvPr id="68" name="Ink 62">
                <a:extLst>
                  <a:ext uri="{FF2B5EF4-FFF2-40B4-BE49-F238E27FC236}">
                    <a16:creationId xmlns:a16="http://schemas.microsoft.com/office/drawing/2014/main" id="{1D1870C9-D6C9-384B-83F5-E2916769D7D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51946" y="4901426"/>
                <a:ext cx="2308668" cy="1597337"/>
              </a:xfrm>
              <a:prstGeom prst="rect">
                <a:avLst/>
              </a:prstGeom>
            </p:spPr>
          </p:pic>
        </mc:Fallback>
      </mc:AlternateContent>
      <p:sp>
        <p:nvSpPr>
          <p:cNvPr id="69" name="Arrow: Down 68">
            <a:extLst>
              <a:ext uri="{FF2B5EF4-FFF2-40B4-BE49-F238E27FC236}">
                <a16:creationId xmlns:a16="http://schemas.microsoft.com/office/drawing/2014/main" xmlns="" id="{D9417236-EB80-9E4A-B682-FD845FEAD143}"/>
              </a:ext>
            </a:extLst>
          </p:cNvPr>
          <p:cNvSpPr/>
          <p:nvPr/>
        </p:nvSpPr>
        <p:spPr>
          <a:xfrm>
            <a:off x="4864528" y="3774779"/>
            <a:ext cx="969264" cy="10014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7" name="Ink 62">
                <a:extLst>
                  <a:ext uri="{FF2B5EF4-FFF2-40B4-BE49-F238E27FC236}">
                    <a16:creationId xmlns:a16="http://schemas.microsoft.com/office/drawing/2014/main" xmlns="" id="{2A37729F-CB18-3444-965A-68579F246ACE}"/>
                  </a:ext>
                </a:extLst>
              </p14:cNvPr>
              <p14:cNvContentPartPr/>
              <p14:nvPr/>
            </p14:nvContentPartPr>
            <p14:xfrm>
              <a:off x="6003640" y="4937434"/>
              <a:ext cx="2237040" cy="1525680"/>
            </p14:xfrm>
          </p:contentPart>
        </mc:Choice>
        <mc:Fallback xmlns="">
          <p:pic>
            <p:nvPicPr>
              <p:cNvPr id="87" name="Ink 62">
                <a:extLst>
                  <a:ext uri="{FF2B5EF4-FFF2-40B4-BE49-F238E27FC236}">
                    <a16:creationId xmlns:a16="http://schemas.microsoft.com/office/drawing/2014/main" id="{2A37729F-CB18-3444-965A-68579F246AC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967646" y="4901426"/>
                <a:ext cx="2308668" cy="15973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92" name="Ink 62">
                <a:extLst>
                  <a:ext uri="{FF2B5EF4-FFF2-40B4-BE49-F238E27FC236}">
                    <a16:creationId xmlns:a16="http://schemas.microsoft.com/office/drawing/2014/main" xmlns="" id="{FC9AA817-DC19-D34E-957E-07690F07D474}"/>
                  </a:ext>
                </a:extLst>
              </p14:cNvPr>
              <p14:cNvContentPartPr/>
              <p14:nvPr/>
            </p14:nvContentPartPr>
            <p14:xfrm>
              <a:off x="8319340" y="4926308"/>
              <a:ext cx="2350500" cy="1525680"/>
            </p14:xfrm>
          </p:contentPart>
        </mc:Choice>
        <mc:Fallback xmlns="">
          <p:pic>
            <p:nvPicPr>
              <p:cNvPr id="92" name="Ink 62">
                <a:extLst>
                  <a:ext uri="{FF2B5EF4-FFF2-40B4-BE49-F238E27FC236}">
                    <a16:creationId xmlns:a16="http://schemas.microsoft.com/office/drawing/2014/main" id="{FC9AA817-DC19-D34E-957E-07690F07D47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283345" y="4890300"/>
                <a:ext cx="2422131" cy="159733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2559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task: Trim string sequences (last 3 chars)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2" name="Ink 62">
                <a:extLst>
                  <a:ext uri="{FF2B5EF4-FFF2-40B4-BE49-F238E27FC236}">
                    <a16:creationId xmlns:a16="http://schemas.microsoft.com/office/drawing/2014/main" xmlns="" id="{08B06840-C375-174B-9F01-AB58E640E838}"/>
                  </a:ext>
                </a:extLst>
              </p14:cNvPr>
              <p14:cNvContentPartPr/>
              <p14:nvPr/>
            </p14:nvContentPartPr>
            <p14:xfrm>
              <a:off x="1235280" y="1600931"/>
              <a:ext cx="2237400" cy="1525320"/>
            </p14:xfrm>
          </p:contentPart>
        </mc:Choice>
        <mc:Fallback xmlns="">
          <p:pic>
            <p:nvPicPr>
              <p:cNvPr id="62" name="Ink 62">
                <a:extLst>
                  <a:ext uri="{FF2B5EF4-FFF2-40B4-BE49-F238E27FC236}">
                    <a16:creationId xmlns:a16="http://schemas.microsoft.com/office/drawing/2014/main" id="{08B06840-C375-174B-9F01-AB58E640E8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9280" y="1564931"/>
                <a:ext cx="2309040" cy="159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8" name="Ink 62">
                <a:extLst>
                  <a:ext uri="{FF2B5EF4-FFF2-40B4-BE49-F238E27FC236}">
                    <a16:creationId xmlns:a16="http://schemas.microsoft.com/office/drawing/2014/main" xmlns="" id="{1D1870C9-D6C9-384B-83F5-E2916769D7D1}"/>
                  </a:ext>
                </a:extLst>
              </p14:cNvPr>
              <p14:cNvContentPartPr/>
              <p14:nvPr/>
            </p14:nvContentPartPr>
            <p14:xfrm>
              <a:off x="3563430" y="1600571"/>
              <a:ext cx="2237040" cy="1525680"/>
            </p14:xfrm>
          </p:contentPart>
        </mc:Choice>
        <mc:Fallback xmlns="">
          <p:pic>
            <p:nvPicPr>
              <p:cNvPr id="68" name="Ink 62">
                <a:extLst>
                  <a:ext uri="{FF2B5EF4-FFF2-40B4-BE49-F238E27FC236}">
                    <a16:creationId xmlns:a16="http://schemas.microsoft.com/office/drawing/2014/main" id="{1D1870C9-D6C9-384B-83F5-E2916769D7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7436" y="1564563"/>
                <a:ext cx="2308668" cy="15973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7" name="Ink 62">
                <a:extLst>
                  <a:ext uri="{FF2B5EF4-FFF2-40B4-BE49-F238E27FC236}">
                    <a16:creationId xmlns:a16="http://schemas.microsoft.com/office/drawing/2014/main" xmlns="" id="{2A37729F-CB18-3444-965A-68579F246ACE}"/>
                  </a:ext>
                </a:extLst>
              </p14:cNvPr>
              <p14:cNvContentPartPr/>
              <p14:nvPr/>
            </p14:nvContentPartPr>
            <p14:xfrm>
              <a:off x="5891220" y="1600571"/>
              <a:ext cx="2237040" cy="1525680"/>
            </p14:xfrm>
          </p:contentPart>
        </mc:Choice>
        <mc:Fallback xmlns="">
          <p:pic>
            <p:nvPicPr>
              <p:cNvPr id="87" name="Ink 62">
                <a:extLst>
                  <a:ext uri="{FF2B5EF4-FFF2-40B4-BE49-F238E27FC236}">
                    <a16:creationId xmlns:a16="http://schemas.microsoft.com/office/drawing/2014/main" id="{2A37729F-CB18-3444-965A-68579F246A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55226" y="1564563"/>
                <a:ext cx="2308668" cy="15973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2" name="Ink 62">
                <a:extLst>
                  <a:ext uri="{FF2B5EF4-FFF2-40B4-BE49-F238E27FC236}">
                    <a16:creationId xmlns:a16="http://schemas.microsoft.com/office/drawing/2014/main" xmlns="" id="{FC9AA817-DC19-D34E-957E-07690F07D474}"/>
                  </a:ext>
                </a:extLst>
              </p14:cNvPr>
              <p14:cNvContentPartPr/>
              <p14:nvPr/>
            </p14:nvContentPartPr>
            <p14:xfrm>
              <a:off x="8219010" y="1600571"/>
              <a:ext cx="2350500" cy="1525680"/>
            </p14:xfrm>
          </p:contentPart>
        </mc:Choice>
        <mc:Fallback xmlns="">
          <p:pic>
            <p:nvPicPr>
              <p:cNvPr id="92" name="Ink 62">
                <a:extLst>
                  <a:ext uri="{FF2B5EF4-FFF2-40B4-BE49-F238E27FC236}">
                    <a16:creationId xmlns:a16="http://schemas.microsoft.com/office/drawing/2014/main" id="{FC9AA817-DC19-D34E-957E-07690F07D47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83015" y="1564563"/>
                <a:ext cx="2422131" cy="159733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377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task: Trim string sequences (last 3 chars)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2" name="Ink 62">
                <a:extLst>
                  <a:ext uri="{FF2B5EF4-FFF2-40B4-BE49-F238E27FC236}">
                    <a16:creationId xmlns:a16="http://schemas.microsoft.com/office/drawing/2014/main" xmlns="" id="{08B06840-C375-174B-9F01-AB58E640E838}"/>
                  </a:ext>
                </a:extLst>
              </p14:cNvPr>
              <p14:cNvContentPartPr/>
              <p14:nvPr/>
            </p14:nvContentPartPr>
            <p14:xfrm>
              <a:off x="1235280" y="1600931"/>
              <a:ext cx="2237400" cy="1525320"/>
            </p14:xfrm>
          </p:contentPart>
        </mc:Choice>
        <mc:Fallback xmlns="">
          <p:pic>
            <p:nvPicPr>
              <p:cNvPr id="62" name="Ink 62">
                <a:extLst>
                  <a:ext uri="{FF2B5EF4-FFF2-40B4-BE49-F238E27FC236}">
                    <a16:creationId xmlns:a16="http://schemas.microsoft.com/office/drawing/2014/main" id="{08B06840-C375-174B-9F01-AB58E640E8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9280" y="1564931"/>
                <a:ext cx="2309040" cy="159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8" name="Ink 62">
                <a:extLst>
                  <a:ext uri="{FF2B5EF4-FFF2-40B4-BE49-F238E27FC236}">
                    <a16:creationId xmlns:a16="http://schemas.microsoft.com/office/drawing/2014/main" xmlns="" id="{1D1870C9-D6C9-384B-83F5-E2916769D7D1}"/>
                  </a:ext>
                </a:extLst>
              </p14:cNvPr>
              <p14:cNvContentPartPr/>
              <p14:nvPr/>
            </p14:nvContentPartPr>
            <p14:xfrm>
              <a:off x="3563430" y="1600571"/>
              <a:ext cx="2237040" cy="1525680"/>
            </p14:xfrm>
          </p:contentPart>
        </mc:Choice>
        <mc:Fallback xmlns="">
          <p:pic>
            <p:nvPicPr>
              <p:cNvPr id="68" name="Ink 62">
                <a:extLst>
                  <a:ext uri="{FF2B5EF4-FFF2-40B4-BE49-F238E27FC236}">
                    <a16:creationId xmlns:a16="http://schemas.microsoft.com/office/drawing/2014/main" id="{1D1870C9-D6C9-384B-83F5-E2916769D7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7436" y="1564563"/>
                <a:ext cx="2308668" cy="15973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7" name="Ink 62">
                <a:extLst>
                  <a:ext uri="{FF2B5EF4-FFF2-40B4-BE49-F238E27FC236}">
                    <a16:creationId xmlns:a16="http://schemas.microsoft.com/office/drawing/2014/main" xmlns="" id="{2A37729F-CB18-3444-965A-68579F246ACE}"/>
                  </a:ext>
                </a:extLst>
              </p14:cNvPr>
              <p14:cNvContentPartPr/>
              <p14:nvPr/>
            </p14:nvContentPartPr>
            <p14:xfrm>
              <a:off x="5891220" y="1600571"/>
              <a:ext cx="2237040" cy="1525680"/>
            </p14:xfrm>
          </p:contentPart>
        </mc:Choice>
        <mc:Fallback xmlns="">
          <p:pic>
            <p:nvPicPr>
              <p:cNvPr id="87" name="Ink 62">
                <a:extLst>
                  <a:ext uri="{FF2B5EF4-FFF2-40B4-BE49-F238E27FC236}">
                    <a16:creationId xmlns:a16="http://schemas.microsoft.com/office/drawing/2014/main" id="{2A37729F-CB18-3444-965A-68579F246A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55226" y="1564563"/>
                <a:ext cx="2308668" cy="15973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2" name="Ink 62">
                <a:extLst>
                  <a:ext uri="{FF2B5EF4-FFF2-40B4-BE49-F238E27FC236}">
                    <a16:creationId xmlns:a16="http://schemas.microsoft.com/office/drawing/2014/main" xmlns="" id="{FC9AA817-DC19-D34E-957E-07690F07D474}"/>
                  </a:ext>
                </a:extLst>
              </p14:cNvPr>
              <p14:cNvContentPartPr/>
              <p14:nvPr/>
            </p14:nvContentPartPr>
            <p14:xfrm>
              <a:off x="8219010" y="1600571"/>
              <a:ext cx="2350500" cy="1525680"/>
            </p14:xfrm>
          </p:contentPart>
        </mc:Choice>
        <mc:Fallback xmlns="">
          <p:pic>
            <p:nvPicPr>
              <p:cNvPr id="92" name="Ink 62">
                <a:extLst>
                  <a:ext uri="{FF2B5EF4-FFF2-40B4-BE49-F238E27FC236}">
                    <a16:creationId xmlns:a16="http://schemas.microsoft.com/office/drawing/2014/main" id="{FC9AA817-DC19-D34E-957E-07690F07D47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83015" y="1564563"/>
                <a:ext cx="2422131" cy="1597337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D6EF7F5-A60B-FA42-92AC-80C23F02AE36}"/>
              </a:ext>
            </a:extLst>
          </p:cNvPr>
          <p:cNvSpPr txBox="1"/>
          <p:nvPr/>
        </p:nvSpPr>
        <p:spPr>
          <a:xfrm>
            <a:off x="234699" y="5058076"/>
            <a:ext cx="8543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/>
              <a:t>Time = 1:   </a:t>
            </a:r>
            <a:r>
              <a:rPr lang="en-US" sz="3200" dirty="0">
                <a:solidFill>
                  <a:schemeClr val="accent2"/>
                </a:solidFill>
              </a:rPr>
              <a:t>Process first element of each group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xmlns="" id="{28D6AC4D-DAA1-B949-86DC-C47770AFA422}"/>
                  </a:ext>
                </a:extLst>
              </p14:cNvPr>
              <p14:cNvContentPartPr/>
              <p14:nvPr/>
            </p14:nvContentPartPr>
            <p14:xfrm>
              <a:off x="1333180" y="1387431"/>
              <a:ext cx="131400" cy="20919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8D6AC4D-DAA1-B949-86DC-C47770AFA42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61540" y="1243431"/>
                <a:ext cx="275040" cy="23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32D55A9D-6D81-0342-B527-D7919D75AF40}"/>
                  </a:ext>
                </a:extLst>
              </p14:cNvPr>
              <p14:cNvContentPartPr/>
              <p14:nvPr/>
            </p14:nvContentPartPr>
            <p14:xfrm>
              <a:off x="3730060" y="1421271"/>
              <a:ext cx="75240" cy="1922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D55A9D-6D81-0342-B527-D7919D75AF4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58420" y="1277271"/>
                <a:ext cx="218880" cy="22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FDF129AF-37FF-1647-AD4D-3C68FC3233B6}"/>
                  </a:ext>
                </a:extLst>
              </p14:cNvPr>
              <p14:cNvContentPartPr/>
              <p14:nvPr/>
            </p14:nvContentPartPr>
            <p14:xfrm>
              <a:off x="6027220" y="1439991"/>
              <a:ext cx="75240" cy="19123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DF129AF-37FF-1647-AD4D-3C68FC3233B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955580" y="1295991"/>
                <a:ext cx="218880" cy="21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xmlns="" id="{3DA0CE07-60B0-744E-B94D-105D802879AB}"/>
                  </a:ext>
                </a:extLst>
              </p14:cNvPr>
              <p14:cNvContentPartPr/>
              <p14:nvPr/>
            </p14:nvContentPartPr>
            <p14:xfrm>
              <a:off x="8380540" y="1470951"/>
              <a:ext cx="63000" cy="19026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DA0CE07-60B0-744E-B94D-105D802879A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308540" y="1327311"/>
                <a:ext cx="206640" cy="219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68943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task: Trim string sequences (last 3 chars)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2" name="Ink 62">
                <a:extLst>
                  <a:ext uri="{FF2B5EF4-FFF2-40B4-BE49-F238E27FC236}">
                    <a16:creationId xmlns:a16="http://schemas.microsoft.com/office/drawing/2014/main" xmlns="" id="{08B06840-C375-174B-9F01-AB58E640E838}"/>
                  </a:ext>
                </a:extLst>
              </p14:cNvPr>
              <p14:cNvContentPartPr/>
              <p14:nvPr/>
            </p14:nvContentPartPr>
            <p14:xfrm>
              <a:off x="1235280" y="1600931"/>
              <a:ext cx="2237400" cy="1525320"/>
            </p14:xfrm>
          </p:contentPart>
        </mc:Choice>
        <mc:Fallback xmlns="">
          <p:pic>
            <p:nvPicPr>
              <p:cNvPr id="62" name="Ink 62">
                <a:extLst>
                  <a:ext uri="{FF2B5EF4-FFF2-40B4-BE49-F238E27FC236}">
                    <a16:creationId xmlns:a16="http://schemas.microsoft.com/office/drawing/2014/main" id="{08B06840-C375-174B-9F01-AB58E640E8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9280" y="1564931"/>
                <a:ext cx="2309040" cy="159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8" name="Ink 62">
                <a:extLst>
                  <a:ext uri="{FF2B5EF4-FFF2-40B4-BE49-F238E27FC236}">
                    <a16:creationId xmlns:a16="http://schemas.microsoft.com/office/drawing/2014/main" xmlns="" id="{1D1870C9-D6C9-384B-83F5-E2916769D7D1}"/>
                  </a:ext>
                </a:extLst>
              </p14:cNvPr>
              <p14:cNvContentPartPr/>
              <p14:nvPr/>
            </p14:nvContentPartPr>
            <p14:xfrm>
              <a:off x="3563430" y="1600571"/>
              <a:ext cx="2237040" cy="1525680"/>
            </p14:xfrm>
          </p:contentPart>
        </mc:Choice>
        <mc:Fallback xmlns="">
          <p:pic>
            <p:nvPicPr>
              <p:cNvPr id="68" name="Ink 62">
                <a:extLst>
                  <a:ext uri="{FF2B5EF4-FFF2-40B4-BE49-F238E27FC236}">
                    <a16:creationId xmlns:a16="http://schemas.microsoft.com/office/drawing/2014/main" id="{1D1870C9-D6C9-384B-83F5-E2916769D7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7436" y="1564563"/>
                <a:ext cx="2308668" cy="15973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7" name="Ink 62">
                <a:extLst>
                  <a:ext uri="{FF2B5EF4-FFF2-40B4-BE49-F238E27FC236}">
                    <a16:creationId xmlns:a16="http://schemas.microsoft.com/office/drawing/2014/main" xmlns="" id="{2A37729F-CB18-3444-965A-68579F246ACE}"/>
                  </a:ext>
                </a:extLst>
              </p14:cNvPr>
              <p14:cNvContentPartPr/>
              <p14:nvPr/>
            </p14:nvContentPartPr>
            <p14:xfrm>
              <a:off x="5891220" y="1600571"/>
              <a:ext cx="2237040" cy="1525680"/>
            </p14:xfrm>
          </p:contentPart>
        </mc:Choice>
        <mc:Fallback xmlns="">
          <p:pic>
            <p:nvPicPr>
              <p:cNvPr id="87" name="Ink 62">
                <a:extLst>
                  <a:ext uri="{FF2B5EF4-FFF2-40B4-BE49-F238E27FC236}">
                    <a16:creationId xmlns:a16="http://schemas.microsoft.com/office/drawing/2014/main" id="{2A37729F-CB18-3444-965A-68579F246A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55226" y="1564563"/>
                <a:ext cx="2308668" cy="15973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2" name="Ink 62">
                <a:extLst>
                  <a:ext uri="{FF2B5EF4-FFF2-40B4-BE49-F238E27FC236}">
                    <a16:creationId xmlns:a16="http://schemas.microsoft.com/office/drawing/2014/main" xmlns="" id="{FC9AA817-DC19-D34E-957E-07690F07D474}"/>
                  </a:ext>
                </a:extLst>
              </p14:cNvPr>
              <p14:cNvContentPartPr/>
              <p14:nvPr/>
            </p14:nvContentPartPr>
            <p14:xfrm>
              <a:off x="8219010" y="1600571"/>
              <a:ext cx="2350500" cy="1525680"/>
            </p14:xfrm>
          </p:contentPart>
        </mc:Choice>
        <mc:Fallback xmlns="">
          <p:pic>
            <p:nvPicPr>
              <p:cNvPr id="92" name="Ink 62">
                <a:extLst>
                  <a:ext uri="{FF2B5EF4-FFF2-40B4-BE49-F238E27FC236}">
                    <a16:creationId xmlns:a16="http://schemas.microsoft.com/office/drawing/2014/main" id="{FC9AA817-DC19-D34E-957E-07690F07D47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83015" y="1564563"/>
                <a:ext cx="2422131" cy="1597337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D6EF7F5-A60B-FA42-92AC-80C23F02AE36}"/>
              </a:ext>
            </a:extLst>
          </p:cNvPr>
          <p:cNvSpPr txBox="1"/>
          <p:nvPr/>
        </p:nvSpPr>
        <p:spPr>
          <a:xfrm>
            <a:off x="234699" y="5058076"/>
            <a:ext cx="8543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/>
              <a:t>Time = 2:   </a:t>
            </a:r>
            <a:r>
              <a:rPr lang="en-US" sz="3200" dirty="0">
                <a:solidFill>
                  <a:schemeClr val="accent2"/>
                </a:solidFill>
              </a:rPr>
              <a:t>Process second element of each group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xmlns="" id="{513418C9-39F5-2747-AEEE-8D917A88C8D6}"/>
                  </a:ext>
                </a:extLst>
              </p14:cNvPr>
              <p14:cNvContentPartPr/>
              <p14:nvPr/>
            </p14:nvContentPartPr>
            <p14:xfrm>
              <a:off x="1731700" y="1362591"/>
              <a:ext cx="44640" cy="2136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13418C9-39F5-2747-AEEE-8D917A88C8D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59700" y="1218591"/>
                <a:ext cx="188280" cy="242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4A468BA9-90D1-B740-80DF-5CC1977DF307}"/>
                  </a:ext>
                </a:extLst>
              </p14:cNvPr>
              <p14:cNvContentPartPr/>
              <p14:nvPr/>
            </p14:nvContentPartPr>
            <p14:xfrm>
              <a:off x="4072420" y="1474551"/>
              <a:ext cx="69120" cy="1967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A468BA9-90D1-B740-80DF-5CC1977DF30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00420" y="1330551"/>
                <a:ext cx="212760" cy="22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DFA6CB27-BE75-8149-B429-4794F898A100}"/>
                  </a:ext>
                </a:extLst>
              </p14:cNvPr>
              <p14:cNvContentPartPr/>
              <p14:nvPr/>
            </p14:nvContentPartPr>
            <p14:xfrm>
              <a:off x="6363460" y="1530711"/>
              <a:ext cx="62640" cy="1768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FA6CB27-BE75-8149-B429-4794F898A10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91820" y="1386711"/>
                <a:ext cx="206280" cy="20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CBD65711-D7DA-E349-8BC5-A7A732DF4B85}"/>
                  </a:ext>
                </a:extLst>
              </p14:cNvPr>
              <p14:cNvContentPartPr/>
              <p14:nvPr/>
            </p14:nvContentPartPr>
            <p14:xfrm>
              <a:off x="8747740" y="1499391"/>
              <a:ext cx="43920" cy="1849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BD65711-D7DA-E349-8BC5-A7A732DF4B8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676100" y="1355751"/>
                <a:ext cx="187560" cy="213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7084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Scalability and Algorithmic Complexity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Data-Parallel Algorithms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The MapReduce Abstraction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3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task: Trim string sequences (last 3 chars)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2" name="Ink 62">
                <a:extLst>
                  <a:ext uri="{FF2B5EF4-FFF2-40B4-BE49-F238E27FC236}">
                    <a16:creationId xmlns:a16="http://schemas.microsoft.com/office/drawing/2014/main" xmlns="" id="{08B06840-C375-174B-9F01-AB58E640E838}"/>
                  </a:ext>
                </a:extLst>
              </p14:cNvPr>
              <p14:cNvContentPartPr/>
              <p14:nvPr/>
            </p14:nvContentPartPr>
            <p14:xfrm>
              <a:off x="1235280" y="1600931"/>
              <a:ext cx="2237400" cy="1525320"/>
            </p14:xfrm>
          </p:contentPart>
        </mc:Choice>
        <mc:Fallback xmlns="">
          <p:pic>
            <p:nvPicPr>
              <p:cNvPr id="62" name="Ink 62">
                <a:extLst>
                  <a:ext uri="{FF2B5EF4-FFF2-40B4-BE49-F238E27FC236}">
                    <a16:creationId xmlns:a16="http://schemas.microsoft.com/office/drawing/2014/main" id="{08B06840-C375-174B-9F01-AB58E640E8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9280" y="1564931"/>
                <a:ext cx="2309040" cy="159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8" name="Ink 62">
                <a:extLst>
                  <a:ext uri="{FF2B5EF4-FFF2-40B4-BE49-F238E27FC236}">
                    <a16:creationId xmlns:a16="http://schemas.microsoft.com/office/drawing/2014/main" xmlns="" id="{1D1870C9-D6C9-384B-83F5-E2916769D7D1}"/>
                  </a:ext>
                </a:extLst>
              </p14:cNvPr>
              <p14:cNvContentPartPr/>
              <p14:nvPr/>
            </p14:nvContentPartPr>
            <p14:xfrm>
              <a:off x="3563430" y="1600571"/>
              <a:ext cx="2237040" cy="1525680"/>
            </p14:xfrm>
          </p:contentPart>
        </mc:Choice>
        <mc:Fallback xmlns="">
          <p:pic>
            <p:nvPicPr>
              <p:cNvPr id="68" name="Ink 62">
                <a:extLst>
                  <a:ext uri="{FF2B5EF4-FFF2-40B4-BE49-F238E27FC236}">
                    <a16:creationId xmlns:a16="http://schemas.microsoft.com/office/drawing/2014/main" id="{1D1870C9-D6C9-384B-83F5-E2916769D7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7436" y="1564563"/>
                <a:ext cx="2308668" cy="15973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7" name="Ink 62">
                <a:extLst>
                  <a:ext uri="{FF2B5EF4-FFF2-40B4-BE49-F238E27FC236}">
                    <a16:creationId xmlns:a16="http://schemas.microsoft.com/office/drawing/2014/main" xmlns="" id="{2A37729F-CB18-3444-965A-68579F246ACE}"/>
                  </a:ext>
                </a:extLst>
              </p14:cNvPr>
              <p14:cNvContentPartPr/>
              <p14:nvPr/>
            </p14:nvContentPartPr>
            <p14:xfrm>
              <a:off x="5891220" y="1600571"/>
              <a:ext cx="2237040" cy="1525680"/>
            </p14:xfrm>
          </p:contentPart>
        </mc:Choice>
        <mc:Fallback xmlns="">
          <p:pic>
            <p:nvPicPr>
              <p:cNvPr id="87" name="Ink 62">
                <a:extLst>
                  <a:ext uri="{FF2B5EF4-FFF2-40B4-BE49-F238E27FC236}">
                    <a16:creationId xmlns:a16="http://schemas.microsoft.com/office/drawing/2014/main" id="{2A37729F-CB18-3444-965A-68579F246A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55226" y="1564563"/>
                <a:ext cx="2308668" cy="15973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2" name="Ink 62">
                <a:extLst>
                  <a:ext uri="{FF2B5EF4-FFF2-40B4-BE49-F238E27FC236}">
                    <a16:creationId xmlns:a16="http://schemas.microsoft.com/office/drawing/2014/main" xmlns="" id="{FC9AA817-DC19-D34E-957E-07690F07D474}"/>
                  </a:ext>
                </a:extLst>
              </p14:cNvPr>
              <p14:cNvContentPartPr/>
              <p14:nvPr/>
            </p14:nvContentPartPr>
            <p14:xfrm>
              <a:off x="8219010" y="1600571"/>
              <a:ext cx="2350500" cy="1525680"/>
            </p14:xfrm>
          </p:contentPart>
        </mc:Choice>
        <mc:Fallback xmlns="">
          <p:pic>
            <p:nvPicPr>
              <p:cNvPr id="92" name="Ink 62">
                <a:extLst>
                  <a:ext uri="{FF2B5EF4-FFF2-40B4-BE49-F238E27FC236}">
                    <a16:creationId xmlns:a16="http://schemas.microsoft.com/office/drawing/2014/main" id="{FC9AA817-DC19-D34E-957E-07690F07D47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83015" y="1564563"/>
                <a:ext cx="2422131" cy="1597337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D6EF7F5-A60B-FA42-92AC-80C23F02AE36}"/>
              </a:ext>
            </a:extLst>
          </p:cNvPr>
          <p:cNvSpPr txBox="1"/>
          <p:nvPr/>
        </p:nvSpPr>
        <p:spPr>
          <a:xfrm>
            <a:off x="234699" y="5058076"/>
            <a:ext cx="85432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/>
              <a:t>Time = 3:   </a:t>
            </a:r>
            <a:r>
              <a:rPr lang="en-US" sz="3200" dirty="0">
                <a:solidFill>
                  <a:schemeClr val="accent2"/>
                </a:solidFill>
              </a:rPr>
              <a:t>Process third element of each group</a:t>
            </a:r>
          </a:p>
          <a:p>
            <a:pPr algn="l"/>
            <a:r>
              <a:rPr lang="en-US" sz="3200" dirty="0"/>
              <a:t>Etc.. How much time does this take?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xmlns="" id="{FF5EAF2A-85A4-F640-9EF7-F629E9E04650}"/>
                  </a:ext>
                </a:extLst>
              </p14:cNvPr>
              <p14:cNvContentPartPr/>
              <p14:nvPr/>
            </p14:nvContentPartPr>
            <p14:xfrm>
              <a:off x="1986940" y="1393551"/>
              <a:ext cx="56520" cy="2017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F5EAF2A-85A4-F640-9EF7-F629E9E0465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15300" y="1249911"/>
                <a:ext cx="200160" cy="230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94638856-BB2F-6E43-8EB8-F14F4ABE2EC7}"/>
                  </a:ext>
                </a:extLst>
              </p14:cNvPr>
              <p14:cNvContentPartPr/>
              <p14:nvPr/>
            </p14:nvContentPartPr>
            <p14:xfrm>
              <a:off x="4321540" y="1455831"/>
              <a:ext cx="56520" cy="1830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4638856-BB2F-6E43-8EB8-F14F4ABE2EC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49900" y="1312191"/>
                <a:ext cx="200160" cy="21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5BBD3ADA-3789-4946-97B3-51A1F7C67E91}"/>
                  </a:ext>
                </a:extLst>
              </p14:cNvPr>
              <p14:cNvContentPartPr/>
              <p14:nvPr/>
            </p14:nvContentPartPr>
            <p14:xfrm>
              <a:off x="6656140" y="1455831"/>
              <a:ext cx="44280" cy="1886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BBD3ADA-3789-4946-97B3-51A1F7C67E9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84140" y="1312191"/>
                <a:ext cx="187920" cy="21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40AF5FC6-8162-264F-A768-9E11201E2BF3}"/>
                  </a:ext>
                </a:extLst>
              </p14:cNvPr>
              <p14:cNvContentPartPr/>
              <p14:nvPr/>
            </p14:nvContentPartPr>
            <p14:xfrm>
              <a:off x="9034300" y="1474551"/>
              <a:ext cx="19080" cy="1730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0AF5FC6-8162-264F-A768-9E11201E2BF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962300" y="1330551"/>
                <a:ext cx="162720" cy="201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55873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task: Trim string sequences (last 3 chars)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2" name="Ink 62">
                <a:extLst>
                  <a:ext uri="{FF2B5EF4-FFF2-40B4-BE49-F238E27FC236}">
                    <a16:creationId xmlns:a16="http://schemas.microsoft.com/office/drawing/2014/main" xmlns="" id="{08B06840-C375-174B-9F01-AB58E640E838}"/>
                  </a:ext>
                </a:extLst>
              </p14:cNvPr>
              <p14:cNvContentPartPr/>
              <p14:nvPr/>
            </p14:nvContentPartPr>
            <p14:xfrm>
              <a:off x="1235280" y="1600931"/>
              <a:ext cx="2237400" cy="1525320"/>
            </p14:xfrm>
          </p:contentPart>
        </mc:Choice>
        <mc:Fallback xmlns="">
          <p:pic>
            <p:nvPicPr>
              <p:cNvPr id="62" name="Ink 62">
                <a:extLst>
                  <a:ext uri="{FF2B5EF4-FFF2-40B4-BE49-F238E27FC236}">
                    <a16:creationId xmlns:a16="http://schemas.microsoft.com/office/drawing/2014/main" id="{08B06840-C375-174B-9F01-AB58E640E8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9280" y="1564931"/>
                <a:ext cx="2309040" cy="159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8" name="Ink 62">
                <a:extLst>
                  <a:ext uri="{FF2B5EF4-FFF2-40B4-BE49-F238E27FC236}">
                    <a16:creationId xmlns:a16="http://schemas.microsoft.com/office/drawing/2014/main" xmlns="" id="{1D1870C9-D6C9-384B-83F5-E2916769D7D1}"/>
                  </a:ext>
                </a:extLst>
              </p14:cNvPr>
              <p14:cNvContentPartPr/>
              <p14:nvPr/>
            </p14:nvContentPartPr>
            <p14:xfrm>
              <a:off x="3563430" y="1600571"/>
              <a:ext cx="2237040" cy="1525680"/>
            </p14:xfrm>
          </p:contentPart>
        </mc:Choice>
        <mc:Fallback xmlns="">
          <p:pic>
            <p:nvPicPr>
              <p:cNvPr id="68" name="Ink 62">
                <a:extLst>
                  <a:ext uri="{FF2B5EF4-FFF2-40B4-BE49-F238E27FC236}">
                    <a16:creationId xmlns:a16="http://schemas.microsoft.com/office/drawing/2014/main" id="{1D1870C9-D6C9-384B-83F5-E2916769D7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7436" y="1564563"/>
                <a:ext cx="2308668" cy="15973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7" name="Ink 62">
                <a:extLst>
                  <a:ext uri="{FF2B5EF4-FFF2-40B4-BE49-F238E27FC236}">
                    <a16:creationId xmlns:a16="http://schemas.microsoft.com/office/drawing/2014/main" xmlns="" id="{2A37729F-CB18-3444-965A-68579F246ACE}"/>
                  </a:ext>
                </a:extLst>
              </p14:cNvPr>
              <p14:cNvContentPartPr/>
              <p14:nvPr/>
            </p14:nvContentPartPr>
            <p14:xfrm>
              <a:off x="5891220" y="1600571"/>
              <a:ext cx="2237040" cy="1525680"/>
            </p14:xfrm>
          </p:contentPart>
        </mc:Choice>
        <mc:Fallback xmlns="">
          <p:pic>
            <p:nvPicPr>
              <p:cNvPr id="87" name="Ink 62">
                <a:extLst>
                  <a:ext uri="{FF2B5EF4-FFF2-40B4-BE49-F238E27FC236}">
                    <a16:creationId xmlns:a16="http://schemas.microsoft.com/office/drawing/2014/main" id="{2A37729F-CB18-3444-965A-68579F246A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55226" y="1564563"/>
                <a:ext cx="2308668" cy="15973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2" name="Ink 62">
                <a:extLst>
                  <a:ext uri="{FF2B5EF4-FFF2-40B4-BE49-F238E27FC236}">
                    <a16:creationId xmlns:a16="http://schemas.microsoft.com/office/drawing/2014/main" xmlns="" id="{FC9AA817-DC19-D34E-957E-07690F07D474}"/>
                  </a:ext>
                </a:extLst>
              </p14:cNvPr>
              <p14:cNvContentPartPr/>
              <p14:nvPr/>
            </p14:nvContentPartPr>
            <p14:xfrm>
              <a:off x="8219010" y="1600571"/>
              <a:ext cx="2350500" cy="1525680"/>
            </p14:xfrm>
          </p:contentPart>
        </mc:Choice>
        <mc:Fallback xmlns="">
          <p:pic>
            <p:nvPicPr>
              <p:cNvPr id="92" name="Ink 62">
                <a:extLst>
                  <a:ext uri="{FF2B5EF4-FFF2-40B4-BE49-F238E27FC236}">
                    <a16:creationId xmlns:a16="http://schemas.microsoft.com/office/drawing/2014/main" id="{FC9AA817-DC19-D34E-957E-07690F07D47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83015" y="1564563"/>
                <a:ext cx="2422131" cy="1597337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D6EF7F5-A60B-FA42-92AC-80C23F02AE36}"/>
              </a:ext>
            </a:extLst>
          </p:cNvPr>
          <p:cNvSpPr txBox="1"/>
          <p:nvPr/>
        </p:nvSpPr>
        <p:spPr>
          <a:xfrm>
            <a:off x="281145" y="4646437"/>
            <a:ext cx="87996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/>
              <a:t>We only need O(N/k) operations where k is the number of groups (workers)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xmlns="" id="{FF5EAF2A-85A4-F640-9EF7-F629E9E04650}"/>
                  </a:ext>
                </a:extLst>
              </p14:cNvPr>
              <p14:cNvContentPartPr/>
              <p14:nvPr/>
            </p14:nvContentPartPr>
            <p14:xfrm>
              <a:off x="1986940" y="1393551"/>
              <a:ext cx="56520" cy="2017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F5EAF2A-85A4-F640-9EF7-F629E9E0465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14478" y="1249551"/>
                <a:ext cx="201081" cy="230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94638856-BB2F-6E43-8EB8-F14F4ABE2EC7}"/>
                  </a:ext>
                </a:extLst>
              </p14:cNvPr>
              <p14:cNvContentPartPr/>
              <p14:nvPr/>
            </p14:nvContentPartPr>
            <p14:xfrm>
              <a:off x="4321540" y="1455831"/>
              <a:ext cx="56520" cy="1830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4638856-BB2F-6E43-8EB8-F14F4ABE2EC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49078" y="1311831"/>
                <a:ext cx="201081" cy="21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5BBD3ADA-3789-4946-97B3-51A1F7C67E91}"/>
                  </a:ext>
                </a:extLst>
              </p14:cNvPr>
              <p14:cNvContentPartPr/>
              <p14:nvPr/>
            </p14:nvContentPartPr>
            <p14:xfrm>
              <a:off x="6656140" y="1455831"/>
              <a:ext cx="44280" cy="1886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BBD3ADA-3789-4946-97B3-51A1F7C67E9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84140" y="1311804"/>
                <a:ext cx="187920" cy="21744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40AF5FC6-8162-264F-A768-9E11201E2BF3}"/>
                  </a:ext>
                </a:extLst>
              </p14:cNvPr>
              <p14:cNvContentPartPr/>
              <p14:nvPr/>
            </p14:nvContentPartPr>
            <p14:xfrm>
              <a:off x="9034300" y="1474551"/>
              <a:ext cx="19080" cy="1730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0AF5FC6-8162-264F-A768-9E11201E2BF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962300" y="1330581"/>
                <a:ext cx="162720" cy="20184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21165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of Parallel Algorithms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6" name="Ink 66">
                <a:extLst>
                  <a:ext uri="{FF2B5EF4-FFF2-40B4-BE49-F238E27FC236}">
                    <a16:creationId xmlns:a16="http://schemas.microsoft.com/office/drawing/2014/main" xmlns="" id="{1A17081D-CE77-8246-A3A5-932C54B83AAF}"/>
                  </a:ext>
                </a:extLst>
              </p14:cNvPr>
              <p14:cNvContentPartPr/>
              <p14:nvPr/>
            </p14:nvContentPartPr>
            <p14:xfrm>
              <a:off x="1776700" y="1776951"/>
              <a:ext cx="7144920" cy="1604160"/>
            </p14:xfrm>
          </p:contentPart>
        </mc:Choice>
        <mc:Fallback xmlns="">
          <p:pic>
            <p:nvPicPr>
              <p:cNvPr id="66" name="Ink 66">
                <a:extLst>
                  <a:ext uri="{FF2B5EF4-FFF2-40B4-BE49-F238E27FC236}">
                    <a16:creationId xmlns:a16="http://schemas.microsoft.com/office/drawing/2014/main" id="{1A17081D-CE77-8246-A3A5-932C54B83A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0700" y="1740951"/>
                <a:ext cx="7216560" cy="167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xmlns="" id="{1AFDCF15-CEDC-E045-B5F6-0DC67D1B72CF}"/>
                  </a:ext>
                </a:extLst>
              </p14:cNvPr>
              <p14:cNvContentPartPr/>
              <p14:nvPr/>
            </p14:nvContentPartPr>
            <p14:xfrm>
              <a:off x="2403460" y="1935351"/>
              <a:ext cx="360" cy="13014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1AFDCF15-CEDC-E045-B5F6-0DC67D1B72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67460" y="1899351"/>
                <a:ext cx="72000" cy="13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xmlns="" id="{28A2168D-6D88-1E46-B516-534A95D90B40}"/>
                  </a:ext>
                </a:extLst>
              </p14:cNvPr>
              <p14:cNvContentPartPr/>
              <p14:nvPr/>
            </p14:nvContentPartPr>
            <p14:xfrm>
              <a:off x="2814220" y="1941471"/>
              <a:ext cx="360" cy="12952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8A2168D-6D88-1E46-B516-534A95D90B4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78220" y="1905471"/>
                <a:ext cx="72000" cy="13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xmlns="" id="{648C5BAB-E001-0F4D-86D4-428287173873}"/>
                  </a:ext>
                </a:extLst>
              </p14:cNvPr>
              <p14:cNvContentPartPr/>
              <p14:nvPr/>
            </p14:nvContentPartPr>
            <p14:xfrm>
              <a:off x="3299860" y="1941471"/>
              <a:ext cx="360" cy="13014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48C5BAB-E001-0F4D-86D4-42828717387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63860" y="1905481"/>
                <a:ext cx="72000" cy="13730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xmlns="" id="{E750457E-F3B6-2342-AB14-843C77BD3B8E}"/>
                  </a:ext>
                </a:extLst>
              </p14:cNvPr>
              <p14:cNvContentPartPr/>
              <p14:nvPr/>
            </p14:nvContentPartPr>
            <p14:xfrm>
              <a:off x="3642220" y="1916631"/>
              <a:ext cx="360" cy="13327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750457E-F3B6-2342-AB14-843C77BD3B8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06220" y="1880631"/>
                <a:ext cx="72000" cy="14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xmlns="" id="{4139D7BA-55D5-9442-8FAC-B6D465C10387}"/>
                  </a:ext>
                </a:extLst>
              </p14:cNvPr>
              <p14:cNvContentPartPr/>
              <p14:nvPr/>
            </p14:nvContentPartPr>
            <p14:xfrm>
              <a:off x="4103020" y="1916631"/>
              <a:ext cx="360" cy="13078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4139D7BA-55D5-9442-8FAC-B6D465C1038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67020" y="1880631"/>
                <a:ext cx="72000" cy="13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xmlns="" id="{0D0899D4-8102-194C-8E9D-9BD865F176C6}"/>
                  </a:ext>
                </a:extLst>
              </p14:cNvPr>
              <p14:cNvContentPartPr/>
              <p14:nvPr/>
            </p14:nvContentPartPr>
            <p14:xfrm>
              <a:off x="4457980" y="1897911"/>
              <a:ext cx="360" cy="13262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0D0899D4-8102-194C-8E9D-9BD865F176C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21980" y="1861921"/>
                <a:ext cx="72000" cy="13978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xmlns="" id="{E7A51DAC-E279-9444-A589-FA266E0626F4}"/>
                  </a:ext>
                </a:extLst>
              </p14:cNvPr>
              <p14:cNvContentPartPr/>
              <p14:nvPr/>
            </p14:nvContentPartPr>
            <p14:xfrm>
              <a:off x="4806460" y="1941471"/>
              <a:ext cx="360" cy="13078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E7A51DAC-E279-9444-A589-FA266E0626F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70460" y="1905471"/>
                <a:ext cx="72000" cy="13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xmlns="" id="{8095B304-FA86-4547-9CA0-BB214B4A7C9C}"/>
                  </a:ext>
                </a:extLst>
              </p14:cNvPr>
              <p14:cNvContentPartPr/>
              <p14:nvPr/>
            </p14:nvContentPartPr>
            <p14:xfrm>
              <a:off x="7429780" y="1997631"/>
              <a:ext cx="360" cy="12704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8095B304-FA86-4547-9CA0-BB214B4A7C9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393780" y="1961631"/>
                <a:ext cx="72000" cy="13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xmlns="" id="{7BC9B1E4-C316-2E49-B61C-0805208504B0}"/>
                  </a:ext>
                </a:extLst>
              </p14:cNvPr>
              <p14:cNvContentPartPr/>
              <p14:nvPr/>
            </p14:nvContentPartPr>
            <p14:xfrm>
              <a:off x="7715980" y="1947591"/>
              <a:ext cx="360" cy="13140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7BC9B1E4-C316-2E49-B61C-0805208504B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79980" y="1911581"/>
                <a:ext cx="72000" cy="13856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xmlns="" id="{14EBE2B2-1005-2E47-932C-C11BB927E70F}"/>
                  </a:ext>
                </a:extLst>
              </p14:cNvPr>
              <p14:cNvContentPartPr/>
              <p14:nvPr/>
            </p14:nvContentPartPr>
            <p14:xfrm>
              <a:off x="8095780" y="1928871"/>
              <a:ext cx="360" cy="12826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14EBE2B2-1005-2E47-932C-C11BB927E70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59780" y="1892871"/>
                <a:ext cx="72000" cy="13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xmlns="" id="{63475C6A-49AF-B443-9C6A-F4A23F65F9F1}"/>
                  </a:ext>
                </a:extLst>
              </p14:cNvPr>
              <p14:cNvContentPartPr/>
              <p14:nvPr/>
            </p14:nvContentPartPr>
            <p14:xfrm>
              <a:off x="8506540" y="1966311"/>
              <a:ext cx="360" cy="12517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3475C6A-49AF-B443-9C6A-F4A23F65F9F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470540" y="1930301"/>
                <a:ext cx="72000" cy="13233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8" name="Ink 70">
                <a:extLst>
                  <a:ext uri="{FF2B5EF4-FFF2-40B4-BE49-F238E27FC236}">
                    <a16:creationId xmlns:a16="http://schemas.microsoft.com/office/drawing/2014/main" xmlns="" id="{7B50FBCC-681D-B844-BBD3-DE9C33B2A59F}"/>
                  </a:ext>
                </a:extLst>
              </p14:cNvPr>
              <p14:cNvContentPartPr/>
              <p14:nvPr/>
            </p14:nvContentPartPr>
            <p14:xfrm>
              <a:off x="2054980" y="1941471"/>
              <a:ext cx="720" cy="1307880"/>
            </p14:xfrm>
          </p:contentPart>
        </mc:Choice>
        <mc:Fallback xmlns="">
          <p:pic>
            <p:nvPicPr>
              <p:cNvPr id="98" name="Ink 70">
                <a:extLst>
                  <a:ext uri="{FF2B5EF4-FFF2-40B4-BE49-F238E27FC236}">
                    <a16:creationId xmlns:a16="http://schemas.microsoft.com/office/drawing/2014/main" id="{7B50FBCC-681D-B844-BBD3-DE9C33B2A59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82980" y="1905471"/>
                <a:ext cx="144000" cy="13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3" name="Ink 103">
                <a:extLst>
                  <a:ext uri="{FF2B5EF4-FFF2-40B4-BE49-F238E27FC236}">
                    <a16:creationId xmlns:a16="http://schemas.microsoft.com/office/drawing/2014/main" xmlns="" id="{5F5C61BC-F2AB-DB43-A69C-7FE12D190A4F}"/>
                  </a:ext>
                </a:extLst>
              </p14:cNvPr>
              <p14:cNvContentPartPr/>
              <p14:nvPr/>
            </p14:nvContentPartPr>
            <p14:xfrm>
              <a:off x="5204980" y="1925631"/>
              <a:ext cx="413640" cy="1298880"/>
            </p14:xfrm>
          </p:contentPart>
        </mc:Choice>
        <mc:Fallback xmlns="">
          <p:pic>
            <p:nvPicPr>
              <p:cNvPr id="103" name="Ink 103">
                <a:extLst>
                  <a:ext uri="{FF2B5EF4-FFF2-40B4-BE49-F238E27FC236}">
                    <a16:creationId xmlns:a16="http://schemas.microsoft.com/office/drawing/2014/main" id="{5F5C61BC-F2AB-DB43-A69C-7FE12D190A4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68980" y="1889631"/>
                <a:ext cx="485280" cy="13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30" name="Ink 130">
                <a:extLst>
                  <a:ext uri="{FF2B5EF4-FFF2-40B4-BE49-F238E27FC236}">
                    <a16:creationId xmlns:a16="http://schemas.microsoft.com/office/drawing/2014/main" xmlns="" id="{202B57B8-CC38-E741-B153-0F1D537A0617}"/>
                  </a:ext>
                </a:extLst>
              </p14:cNvPr>
              <p14:cNvContentPartPr/>
              <p14:nvPr/>
            </p14:nvContentPartPr>
            <p14:xfrm>
              <a:off x="6047740" y="1928871"/>
              <a:ext cx="1139760" cy="1314000"/>
            </p14:xfrm>
          </p:contentPart>
        </mc:Choice>
        <mc:Fallback xmlns="">
          <p:pic>
            <p:nvPicPr>
              <p:cNvPr id="130" name="Ink 130">
                <a:extLst>
                  <a:ext uri="{FF2B5EF4-FFF2-40B4-BE49-F238E27FC236}">
                    <a16:creationId xmlns:a16="http://schemas.microsoft.com/office/drawing/2014/main" id="{202B57B8-CC38-E741-B153-0F1D537A061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011740" y="1892871"/>
                <a:ext cx="1211400" cy="13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2" name="Ink 62">
                <a:extLst>
                  <a:ext uri="{FF2B5EF4-FFF2-40B4-BE49-F238E27FC236}">
                    <a16:creationId xmlns:a16="http://schemas.microsoft.com/office/drawing/2014/main" xmlns="" id="{08B06840-C375-174B-9F01-AB58E640E838}"/>
                  </a:ext>
                </a:extLst>
              </p14:cNvPr>
              <p14:cNvContentPartPr/>
              <p14:nvPr/>
            </p14:nvContentPartPr>
            <p14:xfrm>
              <a:off x="1372240" y="3449914"/>
              <a:ext cx="7665840" cy="3013200"/>
            </p14:xfrm>
          </p:contentPart>
        </mc:Choice>
        <mc:Fallback xmlns="">
          <p:pic>
            <p:nvPicPr>
              <p:cNvPr id="62" name="Ink 62">
                <a:extLst>
                  <a:ext uri="{FF2B5EF4-FFF2-40B4-BE49-F238E27FC236}">
                    <a16:creationId xmlns:a16="http://schemas.microsoft.com/office/drawing/2014/main" id="{08B06840-C375-174B-9F01-AB58E640E83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336240" y="3418954"/>
                <a:ext cx="7732440" cy="30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8" name="Ink 62">
                <a:extLst>
                  <a:ext uri="{FF2B5EF4-FFF2-40B4-BE49-F238E27FC236}">
                    <a16:creationId xmlns:a16="http://schemas.microsoft.com/office/drawing/2014/main" xmlns="" id="{1D1870C9-D6C9-384B-83F5-E2916769D7D1}"/>
                  </a:ext>
                </a:extLst>
              </p14:cNvPr>
              <p14:cNvContentPartPr/>
              <p14:nvPr/>
            </p14:nvContentPartPr>
            <p14:xfrm>
              <a:off x="3687940" y="4937434"/>
              <a:ext cx="2237040" cy="1525680"/>
            </p14:xfrm>
          </p:contentPart>
        </mc:Choice>
        <mc:Fallback xmlns="">
          <p:pic>
            <p:nvPicPr>
              <p:cNvPr id="68" name="Ink 62">
                <a:extLst>
                  <a:ext uri="{FF2B5EF4-FFF2-40B4-BE49-F238E27FC236}">
                    <a16:creationId xmlns:a16="http://schemas.microsoft.com/office/drawing/2014/main" id="{1D1870C9-D6C9-384B-83F5-E2916769D7D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51946" y="4901426"/>
                <a:ext cx="2308668" cy="1597337"/>
              </a:xfrm>
              <a:prstGeom prst="rect">
                <a:avLst/>
              </a:prstGeom>
            </p:spPr>
          </p:pic>
        </mc:Fallback>
      </mc:AlternateContent>
      <p:sp>
        <p:nvSpPr>
          <p:cNvPr id="69" name="Arrow: Down 68">
            <a:extLst>
              <a:ext uri="{FF2B5EF4-FFF2-40B4-BE49-F238E27FC236}">
                <a16:creationId xmlns:a16="http://schemas.microsoft.com/office/drawing/2014/main" xmlns="" id="{D9417236-EB80-9E4A-B682-FD845FEAD143}"/>
              </a:ext>
            </a:extLst>
          </p:cNvPr>
          <p:cNvSpPr/>
          <p:nvPr/>
        </p:nvSpPr>
        <p:spPr>
          <a:xfrm>
            <a:off x="4864528" y="3774779"/>
            <a:ext cx="969264" cy="10014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7" name="Ink 62">
                <a:extLst>
                  <a:ext uri="{FF2B5EF4-FFF2-40B4-BE49-F238E27FC236}">
                    <a16:creationId xmlns:a16="http://schemas.microsoft.com/office/drawing/2014/main" xmlns="" id="{2A37729F-CB18-3444-965A-68579F246ACE}"/>
                  </a:ext>
                </a:extLst>
              </p14:cNvPr>
              <p14:cNvContentPartPr/>
              <p14:nvPr/>
            </p14:nvContentPartPr>
            <p14:xfrm>
              <a:off x="6003640" y="4937434"/>
              <a:ext cx="2237040" cy="1525680"/>
            </p14:xfrm>
          </p:contentPart>
        </mc:Choice>
        <mc:Fallback xmlns="">
          <p:pic>
            <p:nvPicPr>
              <p:cNvPr id="87" name="Ink 62">
                <a:extLst>
                  <a:ext uri="{FF2B5EF4-FFF2-40B4-BE49-F238E27FC236}">
                    <a16:creationId xmlns:a16="http://schemas.microsoft.com/office/drawing/2014/main" id="{2A37729F-CB18-3444-965A-68579F246AC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967646" y="4901426"/>
                <a:ext cx="2308668" cy="15973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92" name="Ink 62">
                <a:extLst>
                  <a:ext uri="{FF2B5EF4-FFF2-40B4-BE49-F238E27FC236}">
                    <a16:creationId xmlns:a16="http://schemas.microsoft.com/office/drawing/2014/main" xmlns="" id="{FC9AA817-DC19-D34E-957E-07690F07D474}"/>
                  </a:ext>
                </a:extLst>
              </p14:cNvPr>
              <p14:cNvContentPartPr/>
              <p14:nvPr/>
            </p14:nvContentPartPr>
            <p14:xfrm>
              <a:off x="8319340" y="4926308"/>
              <a:ext cx="2350500" cy="1525680"/>
            </p14:xfrm>
          </p:contentPart>
        </mc:Choice>
        <mc:Fallback xmlns="">
          <p:pic>
            <p:nvPicPr>
              <p:cNvPr id="92" name="Ink 62">
                <a:extLst>
                  <a:ext uri="{FF2B5EF4-FFF2-40B4-BE49-F238E27FC236}">
                    <a16:creationId xmlns:a16="http://schemas.microsoft.com/office/drawing/2014/main" id="{FC9AA817-DC19-D34E-957E-07690F07D47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283345" y="4890300"/>
                <a:ext cx="2422131" cy="1597337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54DA3CD-F2B7-AC48-975B-74B873117DDE}"/>
              </a:ext>
            </a:extLst>
          </p:cNvPr>
          <p:cNvSpPr txBox="1"/>
          <p:nvPr/>
        </p:nvSpPr>
        <p:spPr>
          <a:xfrm>
            <a:off x="5180355" y="2503394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67A0121-749B-CC45-B070-4A0EE251A9C1}"/>
              </a:ext>
            </a:extLst>
          </p:cNvPr>
          <p:cNvSpPr txBox="1"/>
          <p:nvPr/>
        </p:nvSpPr>
        <p:spPr>
          <a:xfrm>
            <a:off x="9319780" y="1995246"/>
            <a:ext cx="2567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1. You are given a set of “reads”. You have to process them and generate a “write”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6DCBEB3-7429-2147-850C-7B674EB21864}"/>
              </a:ext>
            </a:extLst>
          </p:cNvPr>
          <p:cNvSpPr txBox="1"/>
          <p:nvPr/>
        </p:nvSpPr>
        <p:spPr>
          <a:xfrm>
            <a:off x="9319780" y="3675319"/>
            <a:ext cx="2567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2. You distribute the reads among k computers (workers)</a:t>
            </a:r>
          </a:p>
        </p:txBody>
      </p:sp>
    </p:spTree>
    <p:extLst>
      <p:ext uri="{BB962C8B-B14F-4D97-AF65-F5344CB8AC3E}">
        <p14:creationId xmlns:p14="http://schemas.microsoft.com/office/powerpoint/2010/main" val="10738117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of Parallel Algorithms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2" name="Ink 62">
                <a:extLst>
                  <a:ext uri="{FF2B5EF4-FFF2-40B4-BE49-F238E27FC236}">
                    <a16:creationId xmlns:a16="http://schemas.microsoft.com/office/drawing/2014/main" xmlns="" id="{08B06840-C375-174B-9F01-AB58E640E838}"/>
                  </a:ext>
                </a:extLst>
              </p14:cNvPr>
              <p14:cNvContentPartPr/>
              <p14:nvPr/>
            </p14:nvContentPartPr>
            <p14:xfrm>
              <a:off x="1347338" y="1690688"/>
              <a:ext cx="2237400" cy="1525320"/>
            </p14:xfrm>
          </p:contentPart>
        </mc:Choice>
        <mc:Fallback xmlns="">
          <p:pic>
            <p:nvPicPr>
              <p:cNvPr id="62" name="Ink 62">
                <a:extLst>
                  <a:ext uri="{FF2B5EF4-FFF2-40B4-BE49-F238E27FC236}">
                    <a16:creationId xmlns:a16="http://schemas.microsoft.com/office/drawing/2014/main" id="{08B06840-C375-174B-9F01-AB58E640E8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1338" y="1654688"/>
                <a:ext cx="2309040" cy="159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8" name="Ink 62">
                <a:extLst>
                  <a:ext uri="{FF2B5EF4-FFF2-40B4-BE49-F238E27FC236}">
                    <a16:creationId xmlns:a16="http://schemas.microsoft.com/office/drawing/2014/main" xmlns="" id="{1D1870C9-D6C9-384B-83F5-E2916769D7D1}"/>
                  </a:ext>
                </a:extLst>
              </p14:cNvPr>
              <p14:cNvContentPartPr/>
              <p14:nvPr/>
            </p14:nvContentPartPr>
            <p14:xfrm>
              <a:off x="3766600" y="1690508"/>
              <a:ext cx="2237040" cy="1525680"/>
            </p14:xfrm>
          </p:contentPart>
        </mc:Choice>
        <mc:Fallback xmlns="">
          <p:pic>
            <p:nvPicPr>
              <p:cNvPr id="68" name="Ink 62">
                <a:extLst>
                  <a:ext uri="{FF2B5EF4-FFF2-40B4-BE49-F238E27FC236}">
                    <a16:creationId xmlns:a16="http://schemas.microsoft.com/office/drawing/2014/main" id="{1D1870C9-D6C9-384B-83F5-E2916769D7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0606" y="1654500"/>
                <a:ext cx="2308668" cy="15973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7" name="Ink 62">
                <a:extLst>
                  <a:ext uri="{FF2B5EF4-FFF2-40B4-BE49-F238E27FC236}">
                    <a16:creationId xmlns:a16="http://schemas.microsoft.com/office/drawing/2014/main" xmlns="" id="{2A37729F-CB18-3444-965A-68579F246ACE}"/>
                  </a:ext>
                </a:extLst>
              </p14:cNvPr>
              <p14:cNvContentPartPr/>
              <p14:nvPr/>
            </p14:nvContentPartPr>
            <p14:xfrm>
              <a:off x="6185502" y="1690328"/>
              <a:ext cx="2237040" cy="1525680"/>
            </p14:xfrm>
          </p:contentPart>
        </mc:Choice>
        <mc:Fallback xmlns="">
          <p:pic>
            <p:nvPicPr>
              <p:cNvPr id="87" name="Ink 62">
                <a:extLst>
                  <a:ext uri="{FF2B5EF4-FFF2-40B4-BE49-F238E27FC236}">
                    <a16:creationId xmlns:a16="http://schemas.microsoft.com/office/drawing/2014/main" id="{2A37729F-CB18-3444-965A-68579F246A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49508" y="1654320"/>
                <a:ext cx="2308668" cy="15973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2" name="Ink 62">
                <a:extLst>
                  <a:ext uri="{FF2B5EF4-FFF2-40B4-BE49-F238E27FC236}">
                    <a16:creationId xmlns:a16="http://schemas.microsoft.com/office/drawing/2014/main" xmlns="" id="{FC9AA817-DC19-D34E-957E-07690F07D474}"/>
                  </a:ext>
                </a:extLst>
              </p14:cNvPr>
              <p14:cNvContentPartPr/>
              <p14:nvPr/>
            </p14:nvContentPartPr>
            <p14:xfrm>
              <a:off x="8494162" y="1690328"/>
              <a:ext cx="2350500" cy="1525680"/>
            </p14:xfrm>
          </p:contentPart>
        </mc:Choice>
        <mc:Fallback xmlns="">
          <p:pic>
            <p:nvPicPr>
              <p:cNvPr id="92" name="Ink 62">
                <a:extLst>
                  <a:ext uri="{FF2B5EF4-FFF2-40B4-BE49-F238E27FC236}">
                    <a16:creationId xmlns:a16="http://schemas.microsoft.com/office/drawing/2014/main" id="{FC9AA817-DC19-D34E-957E-07690F07D47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58167" y="1654320"/>
                <a:ext cx="2422131" cy="1597337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6DCBEB3-7429-2147-850C-7B674EB21864}"/>
              </a:ext>
            </a:extLst>
          </p:cNvPr>
          <p:cNvSpPr txBox="1"/>
          <p:nvPr/>
        </p:nvSpPr>
        <p:spPr>
          <a:xfrm>
            <a:off x="9494590" y="566241"/>
            <a:ext cx="2567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2. You distribute the reads among k computers (workers)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288D00A-C113-974C-A57F-20A35EBF1608}"/>
              </a:ext>
            </a:extLst>
          </p:cNvPr>
          <p:cNvSpPr/>
          <p:nvPr/>
        </p:nvSpPr>
        <p:spPr>
          <a:xfrm>
            <a:off x="1609445" y="3641993"/>
            <a:ext cx="1713185" cy="1054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Function 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03C25C0-4E32-444E-8E87-76C3F27B17B6}"/>
              </a:ext>
            </a:extLst>
          </p:cNvPr>
          <p:cNvSpPr/>
          <p:nvPr/>
        </p:nvSpPr>
        <p:spPr>
          <a:xfrm>
            <a:off x="4028527" y="3641813"/>
            <a:ext cx="1713185" cy="1054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Function 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499537F-FFCE-2E49-B6A4-DB92DA1E3C1A}"/>
              </a:ext>
            </a:extLst>
          </p:cNvPr>
          <p:cNvSpPr/>
          <p:nvPr/>
        </p:nvSpPr>
        <p:spPr>
          <a:xfrm>
            <a:off x="6447609" y="3641813"/>
            <a:ext cx="1713185" cy="1054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Function 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0A442CB-1473-264C-BF87-760534430A8F}"/>
              </a:ext>
            </a:extLst>
          </p:cNvPr>
          <p:cNvSpPr/>
          <p:nvPr/>
        </p:nvSpPr>
        <p:spPr>
          <a:xfrm>
            <a:off x="8637997" y="3641813"/>
            <a:ext cx="1713185" cy="1054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Function f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Ink 25">
                <a:extLst>
                  <a:ext uri="{FF2B5EF4-FFF2-40B4-BE49-F238E27FC236}">
                    <a16:creationId xmlns:a16="http://schemas.microsoft.com/office/drawing/2014/main" xmlns="" id="{67522EF5-3E00-C742-8950-523E89B2D374}"/>
                  </a:ext>
                </a:extLst>
              </p14:cNvPr>
              <p14:cNvContentPartPr/>
              <p14:nvPr/>
            </p14:nvContentPartPr>
            <p14:xfrm>
              <a:off x="2414936" y="3283934"/>
              <a:ext cx="143640" cy="300600"/>
            </p14:xfrm>
          </p:contentPart>
        </mc:Choice>
        <mc:Fallback xmlns="">
          <p:pic>
            <p:nvPicPr>
              <p:cNvPr id="25" name="Ink 25">
                <a:extLst>
                  <a:ext uri="{FF2B5EF4-FFF2-40B4-BE49-F238E27FC236}">
                    <a16:creationId xmlns:a16="http://schemas.microsoft.com/office/drawing/2014/main" id="{67522EF5-3E00-C742-8950-523E89B2D37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83976" y="3253334"/>
                <a:ext cx="20520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1" name="Ink 32">
                <a:extLst>
                  <a:ext uri="{FF2B5EF4-FFF2-40B4-BE49-F238E27FC236}">
                    <a16:creationId xmlns:a16="http://schemas.microsoft.com/office/drawing/2014/main" xmlns="" id="{78967A9E-4AE7-284F-82BA-2A2DA4136B50}"/>
                  </a:ext>
                </a:extLst>
              </p14:cNvPr>
              <p14:cNvContentPartPr/>
              <p14:nvPr/>
            </p14:nvContentPartPr>
            <p14:xfrm>
              <a:off x="2405936" y="4776134"/>
              <a:ext cx="165960" cy="381240"/>
            </p14:xfrm>
          </p:contentPart>
        </mc:Choice>
        <mc:Fallback xmlns="">
          <p:pic>
            <p:nvPicPr>
              <p:cNvPr id="31" name="Ink 32">
                <a:extLst>
                  <a:ext uri="{FF2B5EF4-FFF2-40B4-BE49-F238E27FC236}">
                    <a16:creationId xmlns:a16="http://schemas.microsoft.com/office/drawing/2014/main" id="{78967A9E-4AE7-284F-82BA-2A2DA4136B5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75336" y="4745534"/>
                <a:ext cx="227520" cy="44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4" name="Ink 46">
                <a:extLst>
                  <a:ext uri="{FF2B5EF4-FFF2-40B4-BE49-F238E27FC236}">
                    <a16:creationId xmlns:a16="http://schemas.microsoft.com/office/drawing/2014/main" xmlns="" id="{193087FC-50FA-C04D-81B1-EB145DE5C24E}"/>
                  </a:ext>
                </a:extLst>
              </p14:cNvPr>
              <p14:cNvContentPartPr/>
              <p14:nvPr/>
            </p14:nvContentPartPr>
            <p14:xfrm>
              <a:off x="7227056" y="3274934"/>
              <a:ext cx="152640" cy="336600"/>
            </p14:xfrm>
          </p:contentPart>
        </mc:Choice>
        <mc:Fallback xmlns="">
          <p:pic>
            <p:nvPicPr>
              <p:cNvPr id="44" name="Ink 46">
                <a:extLst>
                  <a:ext uri="{FF2B5EF4-FFF2-40B4-BE49-F238E27FC236}">
                    <a16:creationId xmlns:a16="http://schemas.microsoft.com/office/drawing/2014/main" id="{193087FC-50FA-C04D-81B1-EB145DE5C24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96096" y="3244301"/>
                <a:ext cx="214200" cy="3982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5" name="Ink 47">
                <a:extLst>
                  <a:ext uri="{FF2B5EF4-FFF2-40B4-BE49-F238E27FC236}">
                    <a16:creationId xmlns:a16="http://schemas.microsoft.com/office/drawing/2014/main" xmlns="" id="{52AEE653-8109-624C-ACD5-4171CCAEF120}"/>
                  </a:ext>
                </a:extLst>
              </p14:cNvPr>
              <p14:cNvContentPartPr/>
              <p14:nvPr/>
            </p14:nvContentPartPr>
            <p14:xfrm>
              <a:off x="4838816" y="4762454"/>
              <a:ext cx="144000" cy="461880"/>
            </p14:xfrm>
          </p:contentPart>
        </mc:Choice>
        <mc:Fallback xmlns="">
          <p:pic>
            <p:nvPicPr>
              <p:cNvPr id="45" name="Ink 47">
                <a:extLst>
                  <a:ext uri="{FF2B5EF4-FFF2-40B4-BE49-F238E27FC236}">
                    <a16:creationId xmlns:a16="http://schemas.microsoft.com/office/drawing/2014/main" id="{52AEE653-8109-624C-ACD5-4171CCAEF12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08139" y="4731854"/>
                <a:ext cx="205714" cy="52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6" name="Ink 48">
                <a:extLst>
                  <a:ext uri="{FF2B5EF4-FFF2-40B4-BE49-F238E27FC236}">
                    <a16:creationId xmlns:a16="http://schemas.microsoft.com/office/drawing/2014/main" xmlns="" id="{61EFB532-A8E4-384F-ACD8-9EA4A4220C79}"/>
                  </a:ext>
                </a:extLst>
              </p14:cNvPr>
              <p14:cNvContentPartPr/>
              <p14:nvPr/>
            </p14:nvContentPartPr>
            <p14:xfrm>
              <a:off x="4865816" y="3326414"/>
              <a:ext cx="156960" cy="298440"/>
            </p14:xfrm>
          </p:contentPart>
        </mc:Choice>
        <mc:Fallback xmlns="">
          <p:pic>
            <p:nvPicPr>
              <p:cNvPr id="46" name="Ink 48">
                <a:extLst>
                  <a:ext uri="{FF2B5EF4-FFF2-40B4-BE49-F238E27FC236}">
                    <a16:creationId xmlns:a16="http://schemas.microsoft.com/office/drawing/2014/main" id="{61EFB532-A8E4-384F-ACD8-9EA4A4220C7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834927" y="3295814"/>
                <a:ext cx="21802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3" name="Ink 53">
                <a:extLst>
                  <a:ext uri="{FF2B5EF4-FFF2-40B4-BE49-F238E27FC236}">
                    <a16:creationId xmlns:a16="http://schemas.microsoft.com/office/drawing/2014/main" xmlns="" id="{C1D7798B-A31E-7941-80C4-7EAD391916E9}"/>
                  </a:ext>
                </a:extLst>
              </p14:cNvPr>
              <p14:cNvContentPartPr/>
              <p14:nvPr/>
            </p14:nvContentPartPr>
            <p14:xfrm>
              <a:off x="7137416" y="4740134"/>
              <a:ext cx="165960" cy="345600"/>
            </p14:xfrm>
          </p:contentPart>
        </mc:Choice>
        <mc:Fallback xmlns="">
          <p:pic>
            <p:nvPicPr>
              <p:cNvPr id="53" name="Ink 53">
                <a:extLst>
                  <a:ext uri="{FF2B5EF4-FFF2-40B4-BE49-F238E27FC236}">
                    <a16:creationId xmlns:a16="http://schemas.microsoft.com/office/drawing/2014/main" id="{C1D7798B-A31E-7941-80C4-7EAD391916E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06456" y="4709502"/>
                <a:ext cx="227520" cy="4072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8" name="Ink 58">
                <a:extLst>
                  <a:ext uri="{FF2B5EF4-FFF2-40B4-BE49-F238E27FC236}">
                    <a16:creationId xmlns:a16="http://schemas.microsoft.com/office/drawing/2014/main" xmlns="" id="{B82945A7-938E-234A-84FE-8FFA9BB0A745}"/>
                  </a:ext>
                </a:extLst>
              </p14:cNvPr>
              <p14:cNvContentPartPr/>
              <p14:nvPr/>
            </p14:nvContentPartPr>
            <p14:xfrm>
              <a:off x="9422523" y="3306553"/>
              <a:ext cx="165960" cy="300600"/>
            </p14:xfrm>
          </p:contentPart>
        </mc:Choice>
        <mc:Fallback xmlns="">
          <p:pic>
            <p:nvPicPr>
              <p:cNvPr id="58" name="Ink 58">
                <a:extLst>
                  <a:ext uri="{FF2B5EF4-FFF2-40B4-BE49-F238E27FC236}">
                    <a16:creationId xmlns:a16="http://schemas.microsoft.com/office/drawing/2014/main" id="{B82945A7-938E-234A-84FE-8FFA9BB0A74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391563" y="3275593"/>
                <a:ext cx="22752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4" name="Ink 64">
                <a:extLst>
                  <a:ext uri="{FF2B5EF4-FFF2-40B4-BE49-F238E27FC236}">
                    <a16:creationId xmlns:a16="http://schemas.microsoft.com/office/drawing/2014/main" xmlns="" id="{94EB8A61-FE27-5840-B842-E61FDF8AFB93}"/>
                  </a:ext>
                </a:extLst>
              </p14:cNvPr>
              <p14:cNvContentPartPr/>
              <p14:nvPr/>
            </p14:nvContentPartPr>
            <p14:xfrm>
              <a:off x="9368523" y="4767073"/>
              <a:ext cx="170640" cy="363240"/>
            </p14:xfrm>
          </p:contentPart>
        </mc:Choice>
        <mc:Fallback xmlns="">
          <p:pic>
            <p:nvPicPr>
              <p:cNvPr id="64" name="Ink 64">
                <a:extLst>
                  <a:ext uri="{FF2B5EF4-FFF2-40B4-BE49-F238E27FC236}">
                    <a16:creationId xmlns:a16="http://schemas.microsoft.com/office/drawing/2014/main" id="{94EB8A61-FE27-5840-B842-E61FDF8AFB9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337923" y="4736473"/>
                <a:ext cx="231840" cy="4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1" name="Ink 151">
                <a:extLst>
                  <a:ext uri="{FF2B5EF4-FFF2-40B4-BE49-F238E27FC236}">
                    <a16:creationId xmlns:a16="http://schemas.microsoft.com/office/drawing/2014/main" xmlns="" id="{6F13418A-DD08-5C43-97C4-7A99DD7F5793}"/>
                  </a:ext>
                </a:extLst>
              </p14:cNvPr>
              <p14:cNvContentPartPr/>
              <p14:nvPr/>
            </p14:nvContentPartPr>
            <p14:xfrm>
              <a:off x="1359100" y="5399631"/>
              <a:ext cx="1848600" cy="1208520"/>
            </p14:xfrm>
          </p:contentPart>
        </mc:Choice>
        <mc:Fallback xmlns="">
          <p:pic>
            <p:nvPicPr>
              <p:cNvPr id="151" name="Ink 151">
                <a:extLst>
                  <a:ext uri="{FF2B5EF4-FFF2-40B4-BE49-F238E27FC236}">
                    <a16:creationId xmlns:a16="http://schemas.microsoft.com/office/drawing/2014/main" id="{6F13418A-DD08-5C43-97C4-7A99DD7F579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23453" y="5363631"/>
                <a:ext cx="1920254" cy="13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4" name="Ink 154">
                <a:extLst>
                  <a:ext uri="{FF2B5EF4-FFF2-40B4-BE49-F238E27FC236}">
                    <a16:creationId xmlns:a16="http://schemas.microsoft.com/office/drawing/2014/main" xmlns="" id="{CBD858F8-24D2-E84C-9E86-0B957B419337}"/>
                  </a:ext>
                </a:extLst>
              </p14:cNvPr>
              <p14:cNvContentPartPr/>
              <p14:nvPr/>
            </p14:nvContentPartPr>
            <p14:xfrm>
              <a:off x="3960460" y="5393871"/>
              <a:ext cx="1756800" cy="1235880"/>
            </p14:xfrm>
          </p:contentPart>
        </mc:Choice>
        <mc:Fallback xmlns="">
          <p:pic>
            <p:nvPicPr>
              <p:cNvPr id="154" name="Ink 154">
                <a:extLst>
                  <a:ext uri="{FF2B5EF4-FFF2-40B4-BE49-F238E27FC236}">
                    <a16:creationId xmlns:a16="http://schemas.microsoft.com/office/drawing/2014/main" id="{CBD858F8-24D2-E84C-9E86-0B957B41933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924820" y="5357871"/>
                <a:ext cx="1828440" cy="13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57" name="Ink 157">
                <a:extLst>
                  <a:ext uri="{FF2B5EF4-FFF2-40B4-BE49-F238E27FC236}">
                    <a16:creationId xmlns:a16="http://schemas.microsoft.com/office/drawing/2014/main" xmlns="" id="{8F4C435E-7C5A-E647-8F1E-F7355A71BAF0}"/>
                  </a:ext>
                </a:extLst>
              </p14:cNvPr>
              <p14:cNvContentPartPr/>
              <p14:nvPr/>
            </p14:nvContentPartPr>
            <p14:xfrm>
              <a:off x="6389380" y="5387751"/>
              <a:ext cx="1798560" cy="1235880"/>
            </p14:xfrm>
          </p:contentPart>
        </mc:Choice>
        <mc:Fallback xmlns="">
          <p:pic>
            <p:nvPicPr>
              <p:cNvPr id="157" name="Ink 157">
                <a:extLst>
                  <a:ext uri="{FF2B5EF4-FFF2-40B4-BE49-F238E27FC236}">
                    <a16:creationId xmlns:a16="http://schemas.microsoft.com/office/drawing/2014/main" id="{8F4C435E-7C5A-E647-8F1E-F7355A71BAF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353380" y="5351751"/>
                <a:ext cx="1870200" cy="13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65" name="Ink 165">
                <a:extLst>
                  <a:ext uri="{FF2B5EF4-FFF2-40B4-BE49-F238E27FC236}">
                    <a16:creationId xmlns:a16="http://schemas.microsoft.com/office/drawing/2014/main" xmlns="" id="{D9DCA5CB-6A65-3244-992D-B97057936497}"/>
                  </a:ext>
                </a:extLst>
              </p14:cNvPr>
              <p14:cNvContentPartPr/>
              <p14:nvPr/>
            </p14:nvContentPartPr>
            <p14:xfrm>
              <a:off x="8797780" y="5396751"/>
              <a:ext cx="1625400" cy="1307880"/>
            </p14:xfrm>
          </p:contentPart>
        </mc:Choice>
        <mc:Fallback xmlns="">
          <p:pic>
            <p:nvPicPr>
              <p:cNvPr id="165" name="Ink 165">
                <a:extLst>
                  <a:ext uri="{FF2B5EF4-FFF2-40B4-BE49-F238E27FC236}">
                    <a16:creationId xmlns:a16="http://schemas.microsoft.com/office/drawing/2014/main" id="{D9DCA5CB-6A65-3244-992D-B9705793649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761772" y="5360751"/>
                <a:ext cx="1697056" cy="1379520"/>
              </a:xfrm>
              <a:prstGeom prst="rect">
                <a:avLst/>
              </a:prstGeom>
            </p:spPr>
          </p:pic>
        </mc:Fallback>
      </mc:AlternateContent>
      <p:sp>
        <p:nvSpPr>
          <p:cNvPr id="168" name="TextBox 167">
            <a:extLst>
              <a:ext uri="{FF2B5EF4-FFF2-40B4-BE49-F238E27FC236}">
                <a16:creationId xmlns:a16="http://schemas.microsoft.com/office/drawing/2014/main" xmlns="" id="{86C64727-1918-1D44-8AAF-C58C4C6DBE18}"/>
              </a:ext>
            </a:extLst>
          </p:cNvPr>
          <p:cNvSpPr txBox="1"/>
          <p:nvPr/>
        </p:nvSpPr>
        <p:spPr>
          <a:xfrm>
            <a:off x="10410192" y="3584534"/>
            <a:ext cx="1840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3. Apply function f to each read (for every item in each chunk)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xmlns="" id="{8EED419D-2724-9940-B1DF-E7B92B141323}"/>
              </a:ext>
            </a:extLst>
          </p:cNvPr>
          <p:cNvSpPr txBox="1"/>
          <p:nvPr/>
        </p:nvSpPr>
        <p:spPr>
          <a:xfrm>
            <a:off x="10493393" y="5587970"/>
            <a:ext cx="15684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4. Obtain a big distributed set of outputs</a:t>
            </a:r>
          </a:p>
        </p:txBody>
      </p:sp>
    </p:spTree>
    <p:extLst>
      <p:ext uri="{BB962C8B-B14F-4D97-AF65-F5344CB8AC3E}">
        <p14:creationId xmlns:p14="http://schemas.microsoft.com/office/powerpoint/2010/main" val="11557250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parallel algorithms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5E1126-DD39-9047-B774-7B05078F4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Convert TIFF images to PNG</a:t>
            </a:r>
          </a:p>
          <a:p>
            <a:r>
              <a:rPr lang="en-US" dirty="0"/>
              <a:t>Run thousands of simulations for different model parameters</a:t>
            </a:r>
          </a:p>
          <a:p>
            <a:r>
              <a:rPr lang="en-US" dirty="0"/>
              <a:t>Find the most common word in each document</a:t>
            </a:r>
          </a:p>
          <a:p>
            <a:r>
              <a:rPr lang="en-US" dirty="0"/>
              <a:t>Compute the word frequency of every word in a single document</a:t>
            </a:r>
          </a:p>
          <a:p>
            <a:r>
              <a:rPr lang="en-US" dirty="0"/>
              <a:t>Etc….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8909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parallel algorithms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5E1126-DD39-9047-B774-7B05078F4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Convert TIFF images to PNG</a:t>
            </a:r>
          </a:p>
          <a:p>
            <a:r>
              <a:rPr lang="en-US" dirty="0"/>
              <a:t>Run thousands of simulations for different model parameters</a:t>
            </a:r>
          </a:p>
          <a:p>
            <a:r>
              <a:rPr lang="en-US" dirty="0"/>
              <a:t>Find the most common word in each document</a:t>
            </a:r>
          </a:p>
          <a:p>
            <a:r>
              <a:rPr lang="en-US" dirty="0"/>
              <a:t>Compute the word frequency of every word in a single document</a:t>
            </a:r>
          </a:p>
          <a:p>
            <a:r>
              <a:rPr lang="en-US" dirty="0"/>
              <a:t>Etc….</a:t>
            </a:r>
          </a:p>
          <a:p>
            <a:endParaRPr lang="en-US" dirty="0"/>
          </a:p>
          <a:p>
            <a:r>
              <a:rPr lang="en-US" dirty="0"/>
              <a:t>There is a common pattern in all these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704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parallel algorithms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5E1126-DD39-9047-B774-7B05078F4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 function that </a:t>
            </a:r>
            <a:r>
              <a:rPr lang="en-US" b="1" i="1" dirty="0"/>
              <a:t>maps </a:t>
            </a:r>
            <a:r>
              <a:rPr lang="en-US" dirty="0"/>
              <a:t>a string to a trimmed string</a:t>
            </a:r>
          </a:p>
          <a:p>
            <a:r>
              <a:rPr lang="en-US" dirty="0"/>
              <a:t>A function that </a:t>
            </a:r>
            <a:r>
              <a:rPr lang="en-US" b="1" i="1" dirty="0"/>
              <a:t>maps </a:t>
            </a:r>
            <a:r>
              <a:rPr lang="en-US" dirty="0"/>
              <a:t>a TIFF images to a PNG image</a:t>
            </a:r>
          </a:p>
          <a:p>
            <a:r>
              <a:rPr lang="en-US" dirty="0"/>
              <a:t>A function that </a:t>
            </a:r>
            <a:r>
              <a:rPr lang="en-US" b="1" i="1" dirty="0"/>
              <a:t>maps</a:t>
            </a:r>
            <a:r>
              <a:rPr lang="en-US" dirty="0"/>
              <a:t> a set of parameters to simulation results</a:t>
            </a:r>
          </a:p>
          <a:p>
            <a:r>
              <a:rPr lang="en-US" dirty="0"/>
              <a:t>A function that </a:t>
            </a:r>
            <a:r>
              <a:rPr lang="en-US" b="1" i="1" dirty="0"/>
              <a:t>maps</a:t>
            </a:r>
            <a:r>
              <a:rPr lang="en-US" dirty="0"/>
              <a:t> a document to its most common word</a:t>
            </a:r>
          </a:p>
          <a:p>
            <a:r>
              <a:rPr lang="en-US" dirty="0"/>
              <a:t>A function that </a:t>
            </a:r>
            <a:r>
              <a:rPr lang="en-US" b="1" i="1" dirty="0"/>
              <a:t>maps</a:t>
            </a:r>
            <a:r>
              <a:rPr lang="en-US" dirty="0"/>
              <a:t> a document to a histogram of word frequencies</a:t>
            </a:r>
            <a:r>
              <a:rPr lang="en-US" b="1" dirty="0"/>
              <a:t>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139214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parallel algorithms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5E1126-DD39-9047-B774-7B05078F4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What if we want to compute the word frequency across </a:t>
            </a:r>
            <a:r>
              <a:rPr lang="en-US" b="1" i="1" dirty="0"/>
              <a:t>all </a:t>
            </a:r>
            <a:r>
              <a:rPr lang="en-US" dirty="0"/>
              <a:t>documents?</a:t>
            </a:r>
            <a:endParaRPr lang="en-US" b="1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3" name="Ink 133">
                <a:extLst>
                  <a:ext uri="{FF2B5EF4-FFF2-40B4-BE49-F238E27FC236}">
                    <a16:creationId xmlns:a16="http://schemas.microsoft.com/office/drawing/2014/main" xmlns="" id="{7F741B5B-31FB-C941-A9CE-8D7BF5B13998}"/>
                  </a:ext>
                </a:extLst>
              </p14:cNvPr>
              <p14:cNvContentPartPr/>
              <p14:nvPr/>
            </p14:nvContentPartPr>
            <p14:xfrm>
              <a:off x="829180" y="2681991"/>
              <a:ext cx="6063840" cy="4096800"/>
            </p14:xfrm>
          </p:contentPart>
        </mc:Choice>
        <mc:Fallback xmlns="">
          <p:pic>
            <p:nvPicPr>
              <p:cNvPr id="133" name="Ink 133">
                <a:extLst>
                  <a:ext uri="{FF2B5EF4-FFF2-40B4-BE49-F238E27FC236}">
                    <a16:creationId xmlns:a16="http://schemas.microsoft.com/office/drawing/2014/main" id="{7F741B5B-31FB-C941-A9CE-8D7BF5B139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8220" y="2651391"/>
                <a:ext cx="6125400" cy="415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03659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The MapReduce Abstraction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01956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the word frequency </a:t>
            </a:r>
            <a:r>
              <a:rPr lang="en-US" b="1" dirty="0"/>
              <a:t>across</a:t>
            </a:r>
            <a:r>
              <a:rPr lang="en-US" dirty="0"/>
              <a:t> 5M documents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4" name="Ink 44">
                <a:extLst>
                  <a:ext uri="{FF2B5EF4-FFF2-40B4-BE49-F238E27FC236}">
                    <a16:creationId xmlns:a16="http://schemas.microsoft.com/office/drawing/2014/main" xmlns="" id="{84D1FFDE-1447-D345-AEDB-9F6BC6F6E5AB}"/>
                  </a:ext>
                </a:extLst>
              </p14:cNvPr>
              <p14:cNvContentPartPr/>
              <p14:nvPr/>
            </p14:nvContentPartPr>
            <p14:xfrm>
              <a:off x="3088900" y="1978551"/>
              <a:ext cx="5964480" cy="1245600"/>
            </p14:xfrm>
          </p:contentPart>
        </mc:Choice>
        <mc:Fallback xmlns="">
          <p:pic>
            <p:nvPicPr>
              <p:cNvPr id="44" name="Ink 44">
                <a:extLst>
                  <a:ext uri="{FF2B5EF4-FFF2-40B4-BE49-F238E27FC236}">
                    <a16:creationId xmlns:a16="http://schemas.microsoft.com/office/drawing/2014/main" id="{84D1FFDE-1447-D345-AEDB-9F6BC6F6E5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71260" y="1960911"/>
                <a:ext cx="6000120" cy="12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0" name="Ink 60">
                <a:extLst>
                  <a:ext uri="{FF2B5EF4-FFF2-40B4-BE49-F238E27FC236}">
                    <a16:creationId xmlns:a16="http://schemas.microsoft.com/office/drawing/2014/main" xmlns="" id="{54943EE4-D51C-0345-9E1D-F2F88C76BB39}"/>
                  </a:ext>
                </a:extLst>
              </p14:cNvPr>
              <p14:cNvContentPartPr/>
              <p14:nvPr/>
            </p14:nvContentPartPr>
            <p14:xfrm>
              <a:off x="5560300" y="3330351"/>
              <a:ext cx="523440" cy="926640"/>
            </p14:xfrm>
          </p:contentPart>
        </mc:Choice>
        <mc:Fallback xmlns="">
          <p:pic>
            <p:nvPicPr>
              <p:cNvPr id="60" name="Ink 60">
                <a:extLst>
                  <a:ext uri="{FF2B5EF4-FFF2-40B4-BE49-F238E27FC236}">
                    <a16:creationId xmlns:a16="http://schemas.microsoft.com/office/drawing/2014/main" id="{54943EE4-D51C-0345-9E1D-F2F88C76BB3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42660" y="3312711"/>
                <a:ext cx="559080" cy="9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xmlns="" id="{C2E0A1B5-D339-0E49-8D33-2D028A1D4CE9}"/>
                  </a:ext>
                </a:extLst>
              </p14:cNvPr>
              <p14:cNvContentPartPr/>
              <p14:nvPr/>
            </p14:nvContentPartPr>
            <p14:xfrm>
              <a:off x="2746540" y="5327271"/>
              <a:ext cx="940320" cy="3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C2E0A1B5-D339-0E49-8D33-2D028A1D4CE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28540" y="5309271"/>
                <a:ext cx="9759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4" name="Ink 108">
                <a:extLst>
                  <a:ext uri="{FF2B5EF4-FFF2-40B4-BE49-F238E27FC236}">
                    <a16:creationId xmlns:a16="http://schemas.microsoft.com/office/drawing/2014/main" xmlns="" id="{40C3AFC3-D53F-F945-9E7B-F5C3E9CAB020}"/>
                  </a:ext>
                </a:extLst>
              </p14:cNvPr>
              <p14:cNvContentPartPr/>
              <p14:nvPr/>
            </p14:nvContentPartPr>
            <p14:xfrm>
              <a:off x="8972380" y="4512591"/>
              <a:ext cx="1045800" cy="815040"/>
            </p14:xfrm>
          </p:contentPart>
        </mc:Choice>
        <mc:Fallback xmlns="">
          <p:pic>
            <p:nvPicPr>
              <p:cNvPr id="104" name="Ink 108">
                <a:extLst>
                  <a:ext uri="{FF2B5EF4-FFF2-40B4-BE49-F238E27FC236}">
                    <a16:creationId xmlns:a16="http://schemas.microsoft.com/office/drawing/2014/main" id="{40C3AFC3-D53F-F945-9E7B-F5C3E9CAB02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54740" y="4494591"/>
                <a:ext cx="1081440" cy="85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5" name="Ink 109">
                <a:extLst>
                  <a:ext uri="{FF2B5EF4-FFF2-40B4-BE49-F238E27FC236}">
                    <a16:creationId xmlns:a16="http://schemas.microsoft.com/office/drawing/2014/main" xmlns="" id="{8585135C-A9C9-9C4C-9B7D-BDB24E419649}"/>
                  </a:ext>
                </a:extLst>
              </p14:cNvPr>
              <p14:cNvContentPartPr/>
              <p14:nvPr/>
            </p14:nvContentPartPr>
            <p14:xfrm>
              <a:off x="7278580" y="4586391"/>
              <a:ext cx="983880" cy="741240"/>
            </p14:xfrm>
          </p:contentPart>
        </mc:Choice>
        <mc:Fallback xmlns="">
          <p:pic>
            <p:nvPicPr>
              <p:cNvPr id="105" name="Ink 109">
                <a:extLst>
                  <a:ext uri="{FF2B5EF4-FFF2-40B4-BE49-F238E27FC236}">
                    <a16:creationId xmlns:a16="http://schemas.microsoft.com/office/drawing/2014/main" id="{8585135C-A9C9-9C4C-9B7D-BDB24E41964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60940" y="4568391"/>
                <a:ext cx="1019520" cy="77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6" name="Ink 110">
                <a:extLst>
                  <a:ext uri="{FF2B5EF4-FFF2-40B4-BE49-F238E27FC236}">
                    <a16:creationId xmlns:a16="http://schemas.microsoft.com/office/drawing/2014/main" xmlns="" id="{A5484823-C773-A141-B297-54008F7B9F02}"/>
                  </a:ext>
                </a:extLst>
              </p14:cNvPr>
              <p14:cNvContentPartPr/>
              <p14:nvPr/>
            </p14:nvContentPartPr>
            <p14:xfrm>
              <a:off x="5516740" y="4580991"/>
              <a:ext cx="996480" cy="746640"/>
            </p14:xfrm>
          </p:contentPart>
        </mc:Choice>
        <mc:Fallback xmlns="">
          <p:pic>
            <p:nvPicPr>
              <p:cNvPr id="106" name="Ink 110">
                <a:extLst>
                  <a:ext uri="{FF2B5EF4-FFF2-40B4-BE49-F238E27FC236}">
                    <a16:creationId xmlns:a16="http://schemas.microsoft.com/office/drawing/2014/main" id="{A5484823-C773-A141-B297-54008F7B9F0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499100" y="4563351"/>
                <a:ext cx="1032120" cy="78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7" name="Ink 111">
                <a:extLst>
                  <a:ext uri="{FF2B5EF4-FFF2-40B4-BE49-F238E27FC236}">
                    <a16:creationId xmlns:a16="http://schemas.microsoft.com/office/drawing/2014/main" xmlns="" id="{0873B845-8AC2-4C4F-A6A0-45C442985226}"/>
                  </a:ext>
                </a:extLst>
              </p14:cNvPr>
              <p14:cNvContentPartPr/>
              <p14:nvPr/>
            </p14:nvContentPartPr>
            <p14:xfrm>
              <a:off x="4097980" y="4531311"/>
              <a:ext cx="877680" cy="796320"/>
            </p14:xfrm>
          </p:contentPart>
        </mc:Choice>
        <mc:Fallback xmlns="">
          <p:pic>
            <p:nvPicPr>
              <p:cNvPr id="107" name="Ink 111">
                <a:extLst>
                  <a:ext uri="{FF2B5EF4-FFF2-40B4-BE49-F238E27FC236}">
                    <a16:creationId xmlns:a16="http://schemas.microsoft.com/office/drawing/2014/main" id="{0873B845-8AC2-4C4F-A6A0-45C44298522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79980" y="4513311"/>
                <a:ext cx="913320" cy="83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8" name="Ink 112">
                <a:extLst>
                  <a:ext uri="{FF2B5EF4-FFF2-40B4-BE49-F238E27FC236}">
                    <a16:creationId xmlns:a16="http://schemas.microsoft.com/office/drawing/2014/main" xmlns="" id="{EA292EA9-D339-C247-B37A-F1A264DBC73B}"/>
                  </a:ext>
                </a:extLst>
              </p14:cNvPr>
              <p14:cNvContentPartPr/>
              <p14:nvPr/>
            </p14:nvContentPartPr>
            <p14:xfrm>
              <a:off x="2753020" y="4524831"/>
              <a:ext cx="921960" cy="685080"/>
            </p14:xfrm>
          </p:contentPart>
        </mc:Choice>
        <mc:Fallback xmlns="">
          <p:pic>
            <p:nvPicPr>
              <p:cNvPr id="108" name="Ink 112">
                <a:extLst>
                  <a:ext uri="{FF2B5EF4-FFF2-40B4-BE49-F238E27FC236}">
                    <a16:creationId xmlns:a16="http://schemas.microsoft.com/office/drawing/2014/main" id="{EA292EA9-D339-C247-B37A-F1A264DBC73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35373" y="4507191"/>
                <a:ext cx="957614" cy="72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5" name="Ink 178">
                <a:extLst>
                  <a:ext uri="{FF2B5EF4-FFF2-40B4-BE49-F238E27FC236}">
                    <a16:creationId xmlns:a16="http://schemas.microsoft.com/office/drawing/2014/main" xmlns="" id="{A5F8C0F2-C811-2340-A603-7095DE62C0A2}"/>
                  </a:ext>
                </a:extLst>
              </p14:cNvPr>
              <p14:cNvContentPartPr/>
              <p14:nvPr/>
            </p14:nvContentPartPr>
            <p14:xfrm>
              <a:off x="10428940" y="3840111"/>
              <a:ext cx="1220400" cy="348840"/>
            </p14:xfrm>
          </p:contentPart>
        </mc:Choice>
        <mc:Fallback xmlns="">
          <p:pic>
            <p:nvPicPr>
              <p:cNvPr id="175" name="Ink 178">
                <a:extLst>
                  <a:ext uri="{FF2B5EF4-FFF2-40B4-BE49-F238E27FC236}">
                    <a16:creationId xmlns:a16="http://schemas.microsoft.com/office/drawing/2014/main" id="{A5F8C0F2-C811-2340-A603-7095DE62C0A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410940" y="3822471"/>
                <a:ext cx="125604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6" name="Ink 179">
                <a:extLst>
                  <a:ext uri="{FF2B5EF4-FFF2-40B4-BE49-F238E27FC236}">
                    <a16:creationId xmlns:a16="http://schemas.microsoft.com/office/drawing/2014/main" xmlns="" id="{E73219A3-D0AD-FA43-97BB-AC61B5CA154C}"/>
                  </a:ext>
                </a:extLst>
              </p14:cNvPr>
              <p14:cNvContentPartPr/>
              <p14:nvPr/>
            </p14:nvContentPartPr>
            <p14:xfrm>
              <a:off x="9974260" y="3800151"/>
              <a:ext cx="212040" cy="376560"/>
            </p14:xfrm>
          </p:contentPart>
        </mc:Choice>
        <mc:Fallback xmlns="">
          <p:pic>
            <p:nvPicPr>
              <p:cNvPr id="176" name="Ink 179">
                <a:extLst>
                  <a:ext uri="{FF2B5EF4-FFF2-40B4-BE49-F238E27FC236}">
                    <a16:creationId xmlns:a16="http://schemas.microsoft.com/office/drawing/2014/main" id="{E73219A3-D0AD-FA43-97BB-AC61B5CA154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956620" y="3782151"/>
                <a:ext cx="247680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7" name="Ink 180">
                <a:extLst>
                  <a:ext uri="{FF2B5EF4-FFF2-40B4-BE49-F238E27FC236}">
                    <a16:creationId xmlns:a16="http://schemas.microsoft.com/office/drawing/2014/main" xmlns="" id="{09E71BBB-5722-E746-9160-B22760936F84}"/>
                  </a:ext>
                </a:extLst>
              </p14:cNvPr>
              <p14:cNvContentPartPr/>
              <p14:nvPr/>
            </p14:nvContentPartPr>
            <p14:xfrm>
              <a:off x="8641900" y="3995991"/>
              <a:ext cx="1108800" cy="354960"/>
            </p14:xfrm>
          </p:contentPart>
        </mc:Choice>
        <mc:Fallback xmlns="">
          <p:pic>
            <p:nvPicPr>
              <p:cNvPr id="177" name="Ink 180">
                <a:extLst>
                  <a:ext uri="{FF2B5EF4-FFF2-40B4-BE49-F238E27FC236}">
                    <a16:creationId xmlns:a16="http://schemas.microsoft.com/office/drawing/2014/main" id="{09E71BBB-5722-E746-9160-B22760936F8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624254" y="3978009"/>
                <a:ext cx="1144452" cy="3905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8" name="Ink 181">
                <a:extLst>
                  <a:ext uri="{FF2B5EF4-FFF2-40B4-BE49-F238E27FC236}">
                    <a16:creationId xmlns:a16="http://schemas.microsoft.com/office/drawing/2014/main" xmlns="" id="{98ED6776-730D-C142-B3B2-9530F8FD93B9}"/>
                  </a:ext>
                </a:extLst>
              </p14:cNvPr>
              <p14:cNvContentPartPr/>
              <p14:nvPr/>
            </p14:nvContentPartPr>
            <p14:xfrm>
              <a:off x="6531580" y="3777831"/>
              <a:ext cx="1830600" cy="392760"/>
            </p14:xfrm>
          </p:contentPart>
        </mc:Choice>
        <mc:Fallback xmlns="">
          <p:pic>
            <p:nvPicPr>
              <p:cNvPr id="178" name="Ink 181">
                <a:extLst>
                  <a:ext uri="{FF2B5EF4-FFF2-40B4-BE49-F238E27FC236}">
                    <a16:creationId xmlns:a16="http://schemas.microsoft.com/office/drawing/2014/main" id="{98ED6776-730D-C142-B3B2-9530F8FD93B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513940" y="3760175"/>
                <a:ext cx="1866240" cy="4284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xmlns="" id="{D60DB3FD-81F6-8A48-BAC1-81D2A6ABCFC5}"/>
                  </a:ext>
                </a:extLst>
              </p14:cNvPr>
              <p14:cNvContentPartPr/>
              <p14:nvPr/>
            </p14:nvContentPartPr>
            <p14:xfrm>
              <a:off x="3238300" y="5455431"/>
              <a:ext cx="43920" cy="32760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D60DB3FD-81F6-8A48-BAC1-81D2A6ABCFC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220660" y="5437431"/>
                <a:ext cx="7956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96" name="Ink 198">
                <a:extLst>
                  <a:ext uri="{FF2B5EF4-FFF2-40B4-BE49-F238E27FC236}">
                    <a16:creationId xmlns:a16="http://schemas.microsoft.com/office/drawing/2014/main" xmlns="" id="{66FF0BC3-3501-A642-BC3E-CADED60DFC0D}"/>
                  </a:ext>
                </a:extLst>
              </p14:cNvPr>
              <p14:cNvContentPartPr/>
              <p14:nvPr/>
            </p14:nvContentPartPr>
            <p14:xfrm>
              <a:off x="2926900" y="5882031"/>
              <a:ext cx="585720" cy="243360"/>
            </p14:xfrm>
          </p:contentPart>
        </mc:Choice>
        <mc:Fallback xmlns="">
          <p:pic>
            <p:nvPicPr>
              <p:cNvPr id="196" name="Ink 198">
                <a:extLst>
                  <a:ext uri="{FF2B5EF4-FFF2-40B4-BE49-F238E27FC236}">
                    <a16:creationId xmlns:a16="http://schemas.microsoft.com/office/drawing/2014/main" id="{66FF0BC3-3501-A642-BC3E-CADED60DFC0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09260" y="5864365"/>
                <a:ext cx="621360" cy="2790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xmlns="" id="{D81DD03E-8D6B-2E4A-80DD-72F6299D3BD2}"/>
                  </a:ext>
                </a:extLst>
              </p14:cNvPr>
              <p14:cNvContentPartPr/>
              <p14:nvPr/>
            </p14:nvContentPartPr>
            <p14:xfrm>
              <a:off x="4508380" y="5458671"/>
              <a:ext cx="31320" cy="28044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D81DD03E-8D6B-2E4A-80DD-72F6299D3BD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490380" y="5441031"/>
                <a:ext cx="6696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8" name="Ink 209">
                <a:extLst>
                  <a:ext uri="{FF2B5EF4-FFF2-40B4-BE49-F238E27FC236}">
                    <a16:creationId xmlns:a16="http://schemas.microsoft.com/office/drawing/2014/main" xmlns="" id="{8C3783F4-F0A9-A244-9EAE-B3E3F2E7B1DB}"/>
                  </a:ext>
                </a:extLst>
              </p14:cNvPr>
              <p14:cNvContentPartPr/>
              <p14:nvPr/>
            </p14:nvContentPartPr>
            <p14:xfrm>
              <a:off x="4489660" y="6206031"/>
              <a:ext cx="155880" cy="286560"/>
            </p14:xfrm>
          </p:contentPart>
        </mc:Choice>
        <mc:Fallback xmlns="">
          <p:pic>
            <p:nvPicPr>
              <p:cNvPr id="208" name="Ink 209">
                <a:extLst>
                  <a:ext uri="{FF2B5EF4-FFF2-40B4-BE49-F238E27FC236}">
                    <a16:creationId xmlns:a16="http://schemas.microsoft.com/office/drawing/2014/main" id="{8C3783F4-F0A9-A244-9EAE-B3E3F2E7B1D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471660" y="6188031"/>
                <a:ext cx="19152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9" name="Ink 210">
                <a:extLst>
                  <a:ext uri="{FF2B5EF4-FFF2-40B4-BE49-F238E27FC236}">
                    <a16:creationId xmlns:a16="http://schemas.microsoft.com/office/drawing/2014/main" xmlns="" id="{42F84575-54EA-7643-8674-ADAB99D9AB31}"/>
                  </a:ext>
                </a:extLst>
              </p14:cNvPr>
              <p14:cNvContentPartPr/>
              <p14:nvPr/>
            </p14:nvContentPartPr>
            <p14:xfrm>
              <a:off x="4302820" y="5907591"/>
              <a:ext cx="554760" cy="205200"/>
            </p14:xfrm>
          </p:contentPart>
        </mc:Choice>
        <mc:Fallback xmlns="">
          <p:pic>
            <p:nvPicPr>
              <p:cNvPr id="209" name="Ink 210">
                <a:extLst>
                  <a:ext uri="{FF2B5EF4-FFF2-40B4-BE49-F238E27FC236}">
                    <a16:creationId xmlns:a16="http://schemas.microsoft.com/office/drawing/2014/main" id="{42F84575-54EA-7643-8674-ADAB99D9AB3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285169" y="5889951"/>
                <a:ext cx="590423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xmlns="" id="{0D1019EC-63C5-8944-B98D-83F770D85CFF}"/>
                  </a:ext>
                </a:extLst>
              </p14:cNvPr>
              <p14:cNvContentPartPr/>
              <p14:nvPr/>
            </p14:nvContentPartPr>
            <p14:xfrm>
              <a:off x="6095980" y="5468391"/>
              <a:ext cx="19080" cy="25848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0D1019EC-63C5-8944-B98D-83F770D85CF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77980" y="5450751"/>
                <a:ext cx="5472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xmlns="" id="{BCB5F83C-903B-2A4F-9998-107F7EBE0812}"/>
                  </a:ext>
                </a:extLst>
              </p14:cNvPr>
              <p14:cNvContentPartPr/>
              <p14:nvPr/>
            </p14:nvContentPartPr>
            <p14:xfrm>
              <a:off x="7782940" y="5434551"/>
              <a:ext cx="25200" cy="26748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BCB5F83C-903B-2A4F-9998-107F7EBE081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764940" y="5416911"/>
                <a:ext cx="6084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28" name="Ink 229">
                <a:extLst>
                  <a:ext uri="{FF2B5EF4-FFF2-40B4-BE49-F238E27FC236}">
                    <a16:creationId xmlns:a16="http://schemas.microsoft.com/office/drawing/2014/main" xmlns="" id="{B5FED5A8-6404-5A46-A097-8E548614F02B}"/>
                  </a:ext>
                </a:extLst>
              </p14:cNvPr>
              <p14:cNvContentPartPr/>
              <p14:nvPr/>
            </p14:nvContentPartPr>
            <p14:xfrm>
              <a:off x="7521580" y="5833791"/>
              <a:ext cx="579240" cy="552960"/>
            </p14:xfrm>
          </p:contentPart>
        </mc:Choice>
        <mc:Fallback xmlns="">
          <p:pic>
            <p:nvPicPr>
              <p:cNvPr id="228" name="Ink 229">
                <a:extLst>
                  <a:ext uri="{FF2B5EF4-FFF2-40B4-BE49-F238E27FC236}">
                    <a16:creationId xmlns:a16="http://schemas.microsoft.com/office/drawing/2014/main" id="{B5FED5A8-6404-5A46-A097-8E548614F02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503580" y="5815791"/>
                <a:ext cx="614880" cy="58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29" name="Ink 230">
                <a:extLst>
                  <a:ext uri="{FF2B5EF4-FFF2-40B4-BE49-F238E27FC236}">
                    <a16:creationId xmlns:a16="http://schemas.microsoft.com/office/drawing/2014/main" xmlns="" id="{9E2F490D-FF68-4147-91DA-B325A3AA01EC}"/>
                  </a:ext>
                </a:extLst>
              </p14:cNvPr>
              <p14:cNvContentPartPr/>
              <p14:nvPr/>
            </p14:nvContentPartPr>
            <p14:xfrm>
              <a:off x="5796820" y="5913351"/>
              <a:ext cx="585720" cy="560520"/>
            </p14:xfrm>
          </p:contentPart>
        </mc:Choice>
        <mc:Fallback xmlns="">
          <p:pic>
            <p:nvPicPr>
              <p:cNvPr id="229" name="Ink 230">
                <a:extLst>
                  <a:ext uri="{FF2B5EF4-FFF2-40B4-BE49-F238E27FC236}">
                    <a16:creationId xmlns:a16="http://schemas.microsoft.com/office/drawing/2014/main" id="{9E2F490D-FF68-4147-91DA-B325A3AA01E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779180" y="5895351"/>
                <a:ext cx="621360" cy="59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xmlns="" id="{1B421E79-2127-9C4C-BF30-CCE323C2B25E}"/>
                  </a:ext>
                </a:extLst>
              </p14:cNvPr>
              <p14:cNvContentPartPr/>
              <p14:nvPr/>
            </p14:nvContentPartPr>
            <p14:xfrm>
              <a:off x="9495100" y="5449671"/>
              <a:ext cx="43920" cy="17748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1B421E79-2127-9C4C-BF30-CCE323C2B25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477100" y="5432031"/>
                <a:ext cx="7956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40" name="Ink 240">
                <a:extLst>
                  <a:ext uri="{FF2B5EF4-FFF2-40B4-BE49-F238E27FC236}">
                    <a16:creationId xmlns:a16="http://schemas.microsoft.com/office/drawing/2014/main" xmlns="" id="{AA676508-1109-AB41-9E48-BF8C3C191842}"/>
                  </a:ext>
                </a:extLst>
              </p14:cNvPr>
              <p14:cNvContentPartPr/>
              <p14:nvPr/>
            </p14:nvContentPartPr>
            <p14:xfrm>
              <a:off x="9252100" y="5751351"/>
              <a:ext cx="573120" cy="504720"/>
            </p14:xfrm>
          </p:contentPart>
        </mc:Choice>
        <mc:Fallback xmlns="">
          <p:pic>
            <p:nvPicPr>
              <p:cNvPr id="240" name="Ink 240">
                <a:extLst>
                  <a:ext uri="{FF2B5EF4-FFF2-40B4-BE49-F238E27FC236}">
                    <a16:creationId xmlns:a16="http://schemas.microsoft.com/office/drawing/2014/main" id="{AA676508-1109-AB41-9E48-BF8C3C19184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234460" y="5733711"/>
                <a:ext cx="608760" cy="54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52" name="Ink 253">
                <a:extLst>
                  <a:ext uri="{FF2B5EF4-FFF2-40B4-BE49-F238E27FC236}">
                    <a16:creationId xmlns:a16="http://schemas.microsoft.com/office/drawing/2014/main" xmlns="" id="{DC5534C2-F222-A54A-AF72-2651DB4C4F06}"/>
                  </a:ext>
                </a:extLst>
              </p14:cNvPr>
              <p14:cNvContentPartPr/>
              <p14:nvPr/>
            </p14:nvContentPartPr>
            <p14:xfrm>
              <a:off x="176176" y="5263697"/>
              <a:ext cx="672480" cy="891000"/>
            </p14:xfrm>
          </p:contentPart>
        </mc:Choice>
        <mc:Fallback xmlns="">
          <p:pic>
            <p:nvPicPr>
              <p:cNvPr id="252" name="Ink 253">
                <a:extLst>
                  <a:ext uri="{FF2B5EF4-FFF2-40B4-BE49-F238E27FC236}">
                    <a16:creationId xmlns:a16="http://schemas.microsoft.com/office/drawing/2014/main" id="{DC5534C2-F222-A54A-AF72-2651DB4C4F0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58176" y="5245697"/>
                <a:ext cx="708120" cy="9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61" name="Ink 261">
                <a:extLst>
                  <a:ext uri="{FF2B5EF4-FFF2-40B4-BE49-F238E27FC236}">
                    <a16:creationId xmlns:a16="http://schemas.microsoft.com/office/drawing/2014/main" xmlns="" id="{BAC4C9BD-4004-C44B-948F-DAAAFCBBD4C3}"/>
                  </a:ext>
                </a:extLst>
              </p14:cNvPr>
              <p14:cNvContentPartPr/>
              <p14:nvPr/>
            </p14:nvContentPartPr>
            <p14:xfrm>
              <a:off x="1075096" y="5411297"/>
              <a:ext cx="1150200" cy="702720"/>
            </p14:xfrm>
          </p:contentPart>
        </mc:Choice>
        <mc:Fallback xmlns="">
          <p:pic>
            <p:nvPicPr>
              <p:cNvPr id="261" name="Ink 261">
                <a:extLst>
                  <a:ext uri="{FF2B5EF4-FFF2-40B4-BE49-F238E27FC236}">
                    <a16:creationId xmlns:a16="http://schemas.microsoft.com/office/drawing/2014/main" id="{BAC4C9BD-4004-C44B-948F-DAAAFCBBD4C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57096" y="5393306"/>
                <a:ext cx="1185840" cy="7383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xmlns="" id="{3805ADC1-3BCC-AC41-A382-DEB2BBA74212}"/>
                  </a:ext>
                </a:extLst>
              </p14:cNvPr>
              <p14:cNvContentPartPr/>
              <p14:nvPr/>
            </p14:nvContentPartPr>
            <p14:xfrm>
              <a:off x="135856" y="6267737"/>
              <a:ext cx="121680" cy="40536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3805ADC1-3BCC-AC41-A382-DEB2BBA7421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17856" y="6249737"/>
                <a:ext cx="15732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xmlns="" id="{ADBF1FFF-E1A9-2747-9403-754E634A2433}"/>
                  </a:ext>
                </a:extLst>
              </p14:cNvPr>
              <p14:cNvContentPartPr/>
              <p14:nvPr/>
            </p14:nvContentPartPr>
            <p14:xfrm>
              <a:off x="346096" y="6437657"/>
              <a:ext cx="202680" cy="12996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ADBF1FFF-E1A9-2747-9403-754E634A243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28456" y="6420017"/>
                <a:ext cx="23832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xmlns="" id="{37C85292-F42A-734B-932D-C014D30AEBDF}"/>
                  </a:ext>
                </a:extLst>
              </p14:cNvPr>
              <p14:cNvContentPartPr/>
              <p14:nvPr/>
            </p14:nvContentPartPr>
            <p14:xfrm>
              <a:off x="645976" y="6421457"/>
              <a:ext cx="121680" cy="12168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37C85292-F42A-734B-932D-C014D30AEBD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27976" y="6403817"/>
                <a:ext cx="15732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xmlns="" id="{EA6470D3-52BE-0D41-B884-EF75F15642B7}"/>
                  </a:ext>
                </a:extLst>
              </p14:cNvPr>
              <p14:cNvContentPartPr/>
              <p14:nvPr/>
            </p14:nvContentPartPr>
            <p14:xfrm>
              <a:off x="840376" y="6437657"/>
              <a:ext cx="105480" cy="13788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EA6470D3-52BE-0D41-B884-EF75F15642B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22376" y="6420017"/>
                <a:ext cx="14112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xmlns="" id="{E1A98208-D3D6-9049-A218-348EAF34AA4C}"/>
                  </a:ext>
                </a:extLst>
              </p14:cNvPr>
              <p14:cNvContentPartPr/>
              <p14:nvPr/>
            </p14:nvContentPartPr>
            <p14:xfrm>
              <a:off x="994096" y="6219857"/>
              <a:ext cx="186480" cy="33948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E1A98208-D3D6-9049-A218-348EAF34AA4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76096" y="6202217"/>
                <a:ext cx="22212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xmlns="" id="{02E89B27-7A4A-2A4B-B082-97BABAD2B9BA}"/>
                  </a:ext>
                </a:extLst>
              </p14:cNvPr>
              <p14:cNvContentPartPr/>
              <p14:nvPr/>
            </p14:nvContentPartPr>
            <p14:xfrm>
              <a:off x="1269496" y="6495257"/>
              <a:ext cx="81360" cy="16128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02E89B27-7A4A-2A4B-B082-97BABAD2B9B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251496" y="6477617"/>
                <a:ext cx="11700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xmlns="" id="{7BEC38BC-AA4D-0F4A-BC03-E3F5ED4371F7}"/>
                  </a:ext>
                </a:extLst>
              </p14:cNvPr>
              <p14:cNvContentPartPr/>
              <p14:nvPr/>
            </p14:nvContentPartPr>
            <p14:xfrm>
              <a:off x="1415296" y="6211937"/>
              <a:ext cx="89280" cy="36396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7BEC38BC-AA4D-0F4A-BC03-E3F5ED4371F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397296" y="6194297"/>
                <a:ext cx="12492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xmlns="" id="{40CD0B5D-8E3C-D146-AB50-A6F5ED7CA435}"/>
                  </a:ext>
                </a:extLst>
              </p14:cNvPr>
              <p14:cNvContentPartPr/>
              <p14:nvPr/>
            </p14:nvContentPartPr>
            <p14:xfrm>
              <a:off x="1342216" y="6397337"/>
              <a:ext cx="186480" cy="2448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40CD0B5D-8E3C-D146-AB50-A6F5ED7CA43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324576" y="6379337"/>
                <a:ext cx="22212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xmlns="" id="{2C02BEED-6A1F-1446-BBD2-630A9E8FD52E}"/>
                  </a:ext>
                </a:extLst>
              </p14:cNvPr>
              <p14:cNvContentPartPr/>
              <p14:nvPr/>
            </p14:nvContentPartPr>
            <p14:xfrm>
              <a:off x="1552816" y="6348737"/>
              <a:ext cx="275760" cy="19476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2C02BEED-6A1F-1446-BBD2-630A9E8FD52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535176" y="6330737"/>
                <a:ext cx="31140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xmlns="" id="{1EAA2208-566F-9243-979E-2BB63BF44616}"/>
                  </a:ext>
                </a:extLst>
              </p14:cNvPr>
              <p14:cNvContentPartPr/>
              <p14:nvPr/>
            </p14:nvContentPartPr>
            <p14:xfrm>
              <a:off x="1957816" y="6348737"/>
              <a:ext cx="178560" cy="26748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1EAA2208-566F-9243-979E-2BB63BF4461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939816" y="6330737"/>
                <a:ext cx="21420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xmlns="" id="{468F2608-7CA1-0243-A65F-0B6859FE6C9B}"/>
                  </a:ext>
                </a:extLst>
              </p14:cNvPr>
              <p14:cNvContentPartPr/>
              <p14:nvPr/>
            </p14:nvContentPartPr>
            <p14:xfrm>
              <a:off x="2111536" y="6219137"/>
              <a:ext cx="170280" cy="36468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468F2608-7CA1-0243-A65F-0B6859FE6C9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093896" y="6201137"/>
                <a:ext cx="20592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87" name="Ink 287">
                <a:extLst>
                  <a:ext uri="{FF2B5EF4-FFF2-40B4-BE49-F238E27FC236}">
                    <a16:creationId xmlns:a16="http://schemas.microsoft.com/office/drawing/2014/main" xmlns="" id="{229F6FE4-6E86-9E46-BDF1-703AB0B824F9}"/>
                  </a:ext>
                </a:extLst>
              </p14:cNvPr>
              <p14:cNvContentPartPr/>
              <p14:nvPr/>
            </p14:nvContentPartPr>
            <p14:xfrm>
              <a:off x="2427256" y="6233391"/>
              <a:ext cx="923364" cy="455906"/>
            </p14:xfrm>
          </p:contentPart>
        </mc:Choice>
        <mc:Fallback xmlns="">
          <p:pic>
            <p:nvPicPr>
              <p:cNvPr id="287" name="Ink 287">
                <a:extLst>
                  <a:ext uri="{FF2B5EF4-FFF2-40B4-BE49-F238E27FC236}">
                    <a16:creationId xmlns:a16="http://schemas.microsoft.com/office/drawing/2014/main" id="{229F6FE4-6E86-9E46-BDF1-703AB0B824F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409617" y="6215731"/>
                <a:ext cx="959003" cy="49158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9346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Scalability and Algorithmic Complexity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308846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the word frequency </a:t>
            </a:r>
            <a:r>
              <a:rPr lang="en-US" b="1" dirty="0"/>
              <a:t>across</a:t>
            </a:r>
            <a:r>
              <a:rPr lang="en-US" dirty="0"/>
              <a:t> 5M documents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4" name="Ink 44">
                <a:extLst>
                  <a:ext uri="{FF2B5EF4-FFF2-40B4-BE49-F238E27FC236}">
                    <a16:creationId xmlns:a16="http://schemas.microsoft.com/office/drawing/2014/main" xmlns="" id="{84D1FFDE-1447-D345-AEDB-9F6BC6F6E5AB}"/>
                  </a:ext>
                </a:extLst>
              </p14:cNvPr>
              <p14:cNvContentPartPr/>
              <p14:nvPr/>
            </p14:nvContentPartPr>
            <p14:xfrm>
              <a:off x="3088900" y="1978551"/>
              <a:ext cx="5964480" cy="1245600"/>
            </p14:xfrm>
          </p:contentPart>
        </mc:Choice>
        <mc:Fallback xmlns="">
          <p:pic>
            <p:nvPicPr>
              <p:cNvPr id="44" name="Ink 44">
                <a:extLst>
                  <a:ext uri="{FF2B5EF4-FFF2-40B4-BE49-F238E27FC236}">
                    <a16:creationId xmlns:a16="http://schemas.microsoft.com/office/drawing/2014/main" id="{84D1FFDE-1447-D345-AEDB-9F6BC6F6E5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70899" y="1960546"/>
                <a:ext cx="6000122" cy="12812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0" name="Ink 60">
                <a:extLst>
                  <a:ext uri="{FF2B5EF4-FFF2-40B4-BE49-F238E27FC236}">
                    <a16:creationId xmlns:a16="http://schemas.microsoft.com/office/drawing/2014/main" xmlns="" id="{54943EE4-D51C-0345-9E1D-F2F88C76BB39}"/>
                  </a:ext>
                </a:extLst>
              </p14:cNvPr>
              <p14:cNvContentPartPr/>
              <p14:nvPr/>
            </p14:nvContentPartPr>
            <p14:xfrm>
              <a:off x="5560300" y="3330351"/>
              <a:ext cx="523440" cy="926640"/>
            </p14:xfrm>
          </p:contentPart>
        </mc:Choice>
        <mc:Fallback xmlns="">
          <p:pic>
            <p:nvPicPr>
              <p:cNvPr id="60" name="Ink 60">
                <a:extLst>
                  <a:ext uri="{FF2B5EF4-FFF2-40B4-BE49-F238E27FC236}">
                    <a16:creationId xmlns:a16="http://schemas.microsoft.com/office/drawing/2014/main" id="{54943EE4-D51C-0345-9E1D-F2F88C76BB3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42288" y="3312344"/>
                <a:ext cx="559105" cy="9622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xmlns="" id="{C2E0A1B5-D339-0E49-8D33-2D028A1D4CE9}"/>
                  </a:ext>
                </a:extLst>
              </p14:cNvPr>
              <p14:cNvContentPartPr/>
              <p14:nvPr/>
            </p14:nvContentPartPr>
            <p14:xfrm>
              <a:off x="2746540" y="5327271"/>
              <a:ext cx="940320" cy="3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C2E0A1B5-D339-0E49-8D33-2D028A1D4CE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28547" y="5309271"/>
                <a:ext cx="975946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4" name="Ink 108">
                <a:extLst>
                  <a:ext uri="{FF2B5EF4-FFF2-40B4-BE49-F238E27FC236}">
                    <a16:creationId xmlns:a16="http://schemas.microsoft.com/office/drawing/2014/main" xmlns="" id="{40C3AFC3-D53F-F945-9E7B-F5C3E9CAB020}"/>
                  </a:ext>
                </a:extLst>
              </p14:cNvPr>
              <p14:cNvContentPartPr/>
              <p14:nvPr/>
            </p14:nvContentPartPr>
            <p14:xfrm>
              <a:off x="8972380" y="4512591"/>
              <a:ext cx="1045800" cy="815040"/>
            </p14:xfrm>
          </p:contentPart>
        </mc:Choice>
        <mc:Fallback xmlns="">
          <p:pic>
            <p:nvPicPr>
              <p:cNvPr id="104" name="Ink 108">
                <a:extLst>
                  <a:ext uri="{FF2B5EF4-FFF2-40B4-BE49-F238E27FC236}">
                    <a16:creationId xmlns:a16="http://schemas.microsoft.com/office/drawing/2014/main" id="{40C3AFC3-D53F-F945-9E7B-F5C3E9CAB02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54380" y="4494591"/>
                <a:ext cx="1081440" cy="85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5" name="Ink 109">
                <a:extLst>
                  <a:ext uri="{FF2B5EF4-FFF2-40B4-BE49-F238E27FC236}">
                    <a16:creationId xmlns:a16="http://schemas.microsoft.com/office/drawing/2014/main" xmlns="" id="{8585135C-A9C9-9C4C-9B7D-BDB24E419649}"/>
                  </a:ext>
                </a:extLst>
              </p14:cNvPr>
              <p14:cNvContentPartPr/>
              <p14:nvPr/>
            </p14:nvContentPartPr>
            <p14:xfrm>
              <a:off x="7278580" y="4586391"/>
              <a:ext cx="983880" cy="741240"/>
            </p14:xfrm>
          </p:contentPart>
        </mc:Choice>
        <mc:Fallback xmlns="">
          <p:pic>
            <p:nvPicPr>
              <p:cNvPr id="105" name="Ink 109">
                <a:extLst>
                  <a:ext uri="{FF2B5EF4-FFF2-40B4-BE49-F238E27FC236}">
                    <a16:creationId xmlns:a16="http://schemas.microsoft.com/office/drawing/2014/main" id="{8585135C-A9C9-9C4C-9B7D-BDB24E41964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60580" y="4568391"/>
                <a:ext cx="1019520" cy="77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6" name="Ink 110">
                <a:extLst>
                  <a:ext uri="{FF2B5EF4-FFF2-40B4-BE49-F238E27FC236}">
                    <a16:creationId xmlns:a16="http://schemas.microsoft.com/office/drawing/2014/main" xmlns="" id="{A5484823-C773-A141-B297-54008F7B9F02}"/>
                  </a:ext>
                </a:extLst>
              </p14:cNvPr>
              <p14:cNvContentPartPr/>
              <p14:nvPr/>
            </p14:nvContentPartPr>
            <p14:xfrm>
              <a:off x="5516740" y="4580991"/>
              <a:ext cx="996480" cy="746640"/>
            </p14:xfrm>
          </p:contentPart>
        </mc:Choice>
        <mc:Fallback xmlns="">
          <p:pic>
            <p:nvPicPr>
              <p:cNvPr id="106" name="Ink 110">
                <a:extLst>
                  <a:ext uri="{FF2B5EF4-FFF2-40B4-BE49-F238E27FC236}">
                    <a16:creationId xmlns:a16="http://schemas.microsoft.com/office/drawing/2014/main" id="{A5484823-C773-A141-B297-54008F7B9F0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498740" y="4562982"/>
                <a:ext cx="1032120" cy="7822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7" name="Ink 111">
                <a:extLst>
                  <a:ext uri="{FF2B5EF4-FFF2-40B4-BE49-F238E27FC236}">
                    <a16:creationId xmlns:a16="http://schemas.microsoft.com/office/drawing/2014/main" xmlns="" id="{0873B845-8AC2-4C4F-A6A0-45C442985226}"/>
                  </a:ext>
                </a:extLst>
              </p14:cNvPr>
              <p14:cNvContentPartPr/>
              <p14:nvPr/>
            </p14:nvContentPartPr>
            <p14:xfrm>
              <a:off x="4097980" y="4531311"/>
              <a:ext cx="877680" cy="796320"/>
            </p14:xfrm>
          </p:contentPart>
        </mc:Choice>
        <mc:Fallback xmlns="">
          <p:pic>
            <p:nvPicPr>
              <p:cNvPr id="107" name="Ink 111">
                <a:extLst>
                  <a:ext uri="{FF2B5EF4-FFF2-40B4-BE49-F238E27FC236}">
                    <a16:creationId xmlns:a16="http://schemas.microsoft.com/office/drawing/2014/main" id="{0873B845-8AC2-4C4F-A6A0-45C44298522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79980" y="4513311"/>
                <a:ext cx="913320" cy="83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8" name="Ink 112">
                <a:extLst>
                  <a:ext uri="{FF2B5EF4-FFF2-40B4-BE49-F238E27FC236}">
                    <a16:creationId xmlns:a16="http://schemas.microsoft.com/office/drawing/2014/main" xmlns="" id="{EA292EA9-D339-C247-B37A-F1A264DBC73B}"/>
                  </a:ext>
                </a:extLst>
              </p14:cNvPr>
              <p14:cNvContentPartPr/>
              <p14:nvPr/>
            </p14:nvContentPartPr>
            <p14:xfrm>
              <a:off x="2753020" y="4524831"/>
              <a:ext cx="921960" cy="685080"/>
            </p14:xfrm>
          </p:contentPart>
        </mc:Choice>
        <mc:Fallback xmlns="">
          <p:pic>
            <p:nvPicPr>
              <p:cNvPr id="108" name="Ink 112">
                <a:extLst>
                  <a:ext uri="{FF2B5EF4-FFF2-40B4-BE49-F238E27FC236}">
                    <a16:creationId xmlns:a16="http://schemas.microsoft.com/office/drawing/2014/main" id="{EA292EA9-D339-C247-B37A-F1A264DBC73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35013" y="4506831"/>
                <a:ext cx="957614" cy="72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5" name="Ink 178">
                <a:extLst>
                  <a:ext uri="{FF2B5EF4-FFF2-40B4-BE49-F238E27FC236}">
                    <a16:creationId xmlns:a16="http://schemas.microsoft.com/office/drawing/2014/main" xmlns="" id="{A5F8C0F2-C811-2340-A603-7095DE62C0A2}"/>
                  </a:ext>
                </a:extLst>
              </p14:cNvPr>
              <p14:cNvContentPartPr/>
              <p14:nvPr/>
            </p14:nvContentPartPr>
            <p14:xfrm>
              <a:off x="10428940" y="3840111"/>
              <a:ext cx="1220400" cy="348840"/>
            </p14:xfrm>
          </p:contentPart>
        </mc:Choice>
        <mc:Fallback xmlns="">
          <p:pic>
            <p:nvPicPr>
              <p:cNvPr id="175" name="Ink 178">
                <a:extLst>
                  <a:ext uri="{FF2B5EF4-FFF2-40B4-BE49-F238E27FC236}">
                    <a16:creationId xmlns:a16="http://schemas.microsoft.com/office/drawing/2014/main" id="{A5F8C0F2-C811-2340-A603-7095DE62C0A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410940" y="3822111"/>
                <a:ext cx="125604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6" name="Ink 179">
                <a:extLst>
                  <a:ext uri="{FF2B5EF4-FFF2-40B4-BE49-F238E27FC236}">
                    <a16:creationId xmlns:a16="http://schemas.microsoft.com/office/drawing/2014/main" xmlns="" id="{E73219A3-D0AD-FA43-97BB-AC61B5CA154C}"/>
                  </a:ext>
                </a:extLst>
              </p14:cNvPr>
              <p14:cNvContentPartPr/>
              <p14:nvPr/>
            </p14:nvContentPartPr>
            <p14:xfrm>
              <a:off x="9974260" y="3800151"/>
              <a:ext cx="212040" cy="376560"/>
            </p14:xfrm>
          </p:contentPart>
        </mc:Choice>
        <mc:Fallback xmlns="">
          <p:pic>
            <p:nvPicPr>
              <p:cNvPr id="176" name="Ink 179">
                <a:extLst>
                  <a:ext uri="{FF2B5EF4-FFF2-40B4-BE49-F238E27FC236}">
                    <a16:creationId xmlns:a16="http://schemas.microsoft.com/office/drawing/2014/main" id="{E73219A3-D0AD-FA43-97BB-AC61B5CA154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956260" y="3782168"/>
                <a:ext cx="247680" cy="4121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7" name="Ink 180">
                <a:extLst>
                  <a:ext uri="{FF2B5EF4-FFF2-40B4-BE49-F238E27FC236}">
                    <a16:creationId xmlns:a16="http://schemas.microsoft.com/office/drawing/2014/main" xmlns="" id="{09E71BBB-5722-E746-9160-B22760936F84}"/>
                  </a:ext>
                </a:extLst>
              </p14:cNvPr>
              <p14:cNvContentPartPr/>
              <p14:nvPr/>
            </p14:nvContentPartPr>
            <p14:xfrm>
              <a:off x="8641900" y="3995991"/>
              <a:ext cx="1108800" cy="354960"/>
            </p14:xfrm>
          </p:contentPart>
        </mc:Choice>
        <mc:Fallback xmlns="">
          <p:pic>
            <p:nvPicPr>
              <p:cNvPr id="177" name="Ink 180">
                <a:extLst>
                  <a:ext uri="{FF2B5EF4-FFF2-40B4-BE49-F238E27FC236}">
                    <a16:creationId xmlns:a16="http://schemas.microsoft.com/office/drawing/2014/main" id="{09E71BBB-5722-E746-9160-B22760936F8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623894" y="3978009"/>
                <a:ext cx="1144452" cy="3905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8" name="Ink 181">
                <a:extLst>
                  <a:ext uri="{FF2B5EF4-FFF2-40B4-BE49-F238E27FC236}">
                    <a16:creationId xmlns:a16="http://schemas.microsoft.com/office/drawing/2014/main" xmlns="" id="{98ED6776-730D-C142-B3B2-9530F8FD93B9}"/>
                  </a:ext>
                </a:extLst>
              </p14:cNvPr>
              <p14:cNvContentPartPr/>
              <p14:nvPr/>
            </p14:nvContentPartPr>
            <p14:xfrm>
              <a:off x="6531580" y="3777831"/>
              <a:ext cx="1830600" cy="392760"/>
            </p14:xfrm>
          </p:contentPart>
        </mc:Choice>
        <mc:Fallback xmlns="">
          <p:pic>
            <p:nvPicPr>
              <p:cNvPr id="178" name="Ink 181">
                <a:extLst>
                  <a:ext uri="{FF2B5EF4-FFF2-40B4-BE49-F238E27FC236}">
                    <a16:creationId xmlns:a16="http://schemas.microsoft.com/office/drawing/2014/main" id="{98ED6776-730D-C142-B3B2-9530F8FD93B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513580" y="3759814"/>
                <a:ext cx="1866240" cy="4284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xmlns="" id="{D60DB3FD-81F6-8A48-BAC1-81D2A6ABCFC5}"/>
                  </a:ext>
                </a:extLst>
              </p14:cNvPr>
              <p14:cNvContentPartPr/>
              <p14:nvPr/>
            </p14:nvContentPartPr>
            <p14:xfrm>
              <a:off x="3238300" y="5455431"/>
              <a:ext cx="43920" cy="32760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D60DB3FD-81F6-8A48-BAC1-81D2A6ABCFC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220300" y="5437431"/>
                <a:ext cx="7956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96" name="Ink 198">
                <a:extLst>
                  <a:ext uri="{FF2B5EF4-FFF2-40B4-BE49-F238E27FC236}">
                    <a16:creationId xmlns:a16="http://schemas.microsoft.com/office/drawing/2014/main" xmlns="" id="{66FF0BC3-3501-A642-BC3E-CADED60DFC0D}"/>
                  </a:ext>
                </a:extLst>
              </p14:cNvPr>
              <p14:cNvContentPartPr/>
              <p14:nvPr/>
            </p14:nvContentPartPr>
            <p14:xfrm>
              <a:off x="2926900" y="5882031"/>
              <a:ext cx="585720" cy="243360"/>
            </p14:xfrm>
          </p:contentPart>
        </mc:Choice>
        <mc:Fallback xmlns="">
          <p:pic>
            <p:nvPicPr>
              <p:cNvPr id="196" name="Ink 198">
                <a:extLst>
                  <a:ext uri="{FF2B5EF4-FFF2-40B4-BE49-F238E27FC236}">
                    <a16:creationId xmlns:a16="http://schemas.microsoft.com/office/drawing/2014/main" id="{66FF0BC3-3501-A642-BC3E-CADED60DFC0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08889" y="5864004"/>
                <a:ext cx="621382" cy="2790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xmlns="" id="{D81DD03E-8D6B-2E4A-80DD-72F6299D3BD2}"/>
                  </a:ext>
                </a:extLst>
              </p14:cNvPr>
              <p14:cNvContentPartPr/>
              <p14:nvPr/>
            </p14:nvContentPartPr>
            <p14:xfrm>
              <a:off x="4508380" y="5458671"/>
              <a:ext cx="31320" cy="28044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D81DD03E-8D6B-2E4A-80DD-72F6299D3BD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490585" y="5440671"/>
                <a:ext cx="66555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8" name="Ink 209">
                <a:extLst>
                  <a:ext uri="{FF2B5EF4-FFF2-40B4-BE49-F238E27FC236}">
                    <a16:creationId xmlns:a16="http://schemas.microsoft.com/office/drawing/2014/main" xmlns="" id="{8C3783F4-F0A9-A244-9EAE-B3E3F2E7B1DB}"/>
                  </a:ext>
                </a:extLst>
              </p14:cNvPr>
              <p14:cNvContentPartPr/>
              <p14:nvPr/>
            </p14:nvContentPartPr>
            <p14:xfrm>
              <a:off x="4489660" y="6206031"/>
              <a:ext cx="155880" cy="286560"/>
            </p14:xfrm>
          </p:contentPart>
        </mc:Choice>
        <mc:Fallback xmlns="">
          <p:pic>
            <p:nvPicPr>
              <p:cNvPr id="208" name="Ink 209">
                <a:extLst>
                  <a:ext uri="{FF2B5EF4-FFF2-40B4-BE49-F238E27FC236}">
                    <a16:creationId xmlns:a16="http://schemas.microsoft.com/office/drawing/2014/main" id="{8C3783F4-F0A9-A244-9EAE-B3E3F2E7B1D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471701" y="6188054"/>
                <a:ext cx="191438" cy="3221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9" name="Ink 210">
                <a:extLst>
                  <a:ext uri="{FF2B5EF4-FFF2-40B4-BE49-F238E27FC236}">
                    <a16:creationId xmlns:a16="http://schemas.microsoft.com/office/drawing/2014/main" xmlns="" id="{42F84575-54EA-7643-8674-ADAB99D9AB31}"/>
                  </a:ext>
                </a:extLst>
              </p14:cNvPr>
              <p14:cNvContentPartPr/>
              <p14:nvPr/>
            </p14:nvContentPartPr>
            <p14:xfrm>
              <a:off x="4302820" y="5907591"/>
              <a:ext cx="554760" cy="205200"/>
            </p14:xfrm>
          </p:contentPart>
        </mc:Choice>
        <mc:Fallback xmlns="">
          <p:pic>
            <p:nvPicPr>
              <p:cNvPr id="209" name="Ink 210">
                <a:extLst>
                  <a:ext uri="{FF2B5EF4-FFF2-40B4-BE49-F238E27FC236}">
                    <a16:creationId xmlns:a16="http://schemas.microsoft.com/office/drawing/2014/main" id="{42F84575-54EA-7643-8674-ADAB99D9AB3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284808" y="5889591"/>
                <a:ext cx="590423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xmlns="" id="{0D1019EC-63C5-8944-B98D-83F770D85CFF}"/>
                  </a:ext>
                </a:extLst>
              </p14:cNvPr>
              <p14:cNvContentPartPr/>
              <p14:nvPr/>
            </p14:nvContentPartPr>
            <p14:xfrm>
              <a:off x="6095980" y="5468391"/>
              <a:ext cx="19080" cy="25848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0D1019EC-63C5-8944-B98D-83F770D85CF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77980" y="5450391"/>
                <a:ext cx="5472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xmlns="" id="{BCB5F83C-903B-2A4F-9998-107F7EBE0812}"/>
                  </a:ext>
                </a:extLst>
              </p14:cNvPr>
              <p14:cNvContentPartPr/>
              <p14:nvPr/>
            </p14:nvContentPartPr>
            <p14:xfrm>
              <a:off x="7782940" y="5434551"/>
              <a:ext cx="25200" cy="26748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BCB5F83C-903B-2A4F-9998-107F7EBE081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765194" y="5416527"/>
                <a:ext cx="60338" cy="3031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28" name="Ink 229">
                <a:extLst>
                  <a:ext uri="{FF2B5EF4-FFF2-40B4-BE49-F238E27FC236}">
                    <a16:creationId xmlns:a16="http://schemas.microsoft.com/office/drawing/2014/main" xmlns="" id="{B5FED5A8-6404-5A46-A097-8E548614F02B}"/>
                  </a:ext>
                </a:extLst>
              </p14:cNvPr>
              <p14:cNvContentPartPr/>
              <p14:nvPr/>
            </p14:nvContentPartPr>
            <p14:xfrm>
              <a:off x="7521580" y="5833791"/>
              <a:ext cx="579240" cy="552960"/>
            </p14:xfrm>
          </p:contentPart>
        </mc:Choice>
        <mc:Fallback xmlns="">
          <p:pic>
            <p:nvPicPr>
              <p:cNvPr id="228" name="Ink 229">
                <a:extLst>
                  <a:ext uri="{FF2B5EF4-FFF2-40B4-BE49-F238E27FC236}">
                    <a16:creationId xmlns:a16="http://schemas.microsoft.com/office/drawing/2014/main" id="{B5FED5A8-6404-5A46-A097-8E548614F02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503580" y="5815803"/>
                <a:ext cx="614880" cy="5885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29" name="Ink 230">
                <a:extLst>
                  <a:ext uri="{FF2B5EF4-FFF2-40B4-BE49-F238E27FC236}">
                    <a16:creationId xmlns:a16="http://schemas.microsoft.com/office/drawing/2014/main" xmlns="" id="{9E2F490D-FF68-4147-91DA-B325A3AA01EC}"/>
                  </a:ext>
                </a:extLst>
              </p14:cNvPr>
              <p14:cNvContentPartPr/>
              <p14:nvPr/>
            </p14:nvContentPartPr>
            <p14:xfrm>
              <a:off x="5796820" y="5913351"/>
              <a:ext cx="585720" cy="560520"/>
            </p14:xfrm>
          </p:contentPart>
        </mc:Choice>
        <mc:Fallback xmlns="">
          <p:pic>
            <p:nvPicPr>
              <p:cNvPr id="229" name="Ink 230">
                <a:extLst>
                  <a:ext uri="{FF2B5EF4-FFF2-40B4-BE49-F238E27FC236}">
                    <a16:creationId xmlns:a16="http://schemas.microsoft.com/office/drawing/2014/main" id="{9E2F490D-FF68-4147-91DA-B325A3AA01E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778820" y="5895363"/>
                <a:ext cx="621360" cy="5961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xmlns="" id="{1B421E79-2127-9C4C-BF30-CCE323C2B25E}"/>
                  </a:ext>
                </a:extLst>
              </p14:cNvPr>
              <p14:cNvContentPartPr/>
              <p14:nvPr/>
            </p14:nvContentPartPr>
            <p14:xfrm>
              <a:off x="9495100" y="5449671"/>
              <a:ext cx="43920" cy="17748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1B421E79-2127-9C4C-BF30-CCE323C2B25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477100" y="5431671"/>
                <a:ext cx="7956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40" name="Ink 240">
                <a:extLst>
                  <a:ext uri="{FF2B5EF4-FFF2-40B4-BE49-F238E27FC236}">
                    <a16:creationId xmlns:a16="http://schemas.microsoft.com/office/drawing/2014/main" xmlns="" id="{AA676508-1109-AB41-9E48-BF8C3C191842}"/>
                  </a:ext>
                </a:extLst>
              </p14:cNvPr>
              <p14:cNvContentPartPr/>
              <p14:nvPr/>
            </p14:nvContentPartPr>
            <p14:xfrm>
              <a:off x="9252100" y="5751351"/>
              <a:ext cx="573120" cy="504720"/>
            </p14:xfrm>
          </p:contentPart>
        </mc:Choice>
        <mc:Fallback xmlns="">
          <p:pic>
            <p:nvPicPr>
              <p:cNvPr id="240" name="Ink 240">
                <a:extLst>
                  <a:ext uri="{FF2B5EF4-FFF2-40B4-BE49-F238E27FC236}">
                    <a16:creationId xmlns:a16="http://schemas.microsoft.com/office/drawing/2014/main" id="{AA676508-1109-AB41-9E48-BF8C3C19184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234100" y="5733338"/>
                <a:ext cx="608760" cy="5403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52" name="Ink 253">
                <a:extLst>
                  <a:ext uri="{FF2B5EF4-FFF2-40B4-BE49-F238E27FC236}">
                    <a16:creationId xmlns:a16="http://schemas.microsoft.com/office/drawing/2014/main" xmlns="" id="{DC5534C2-F222-A54A-AF72-2651DB4C4F06}"/>
                  </a:ext>
                </a:extLst>
              </p14:cNvPr>
              <p14:cNvContentPartPr/>
              <p14:nvPr/>
            </p14:nvContentPartPr>
            <p14:xfrm>
              <a:off x="176176" y="5263697"/>
              <a:ext cx="672480" cy="891000"/>
            </p14:xfrm>
          </p:contentPart>
        </mc:Choice>
        <mc:Fallback xmlns="">
          <p:pic>
            <p:nvPicPr>
              <p:cNvPr id="252" name="Ink 253">
                <a:extLst>
                  <a:ext uri="{FF2B5EF4-FFF2-40B4-BE49-F238E27FC236}">
                    <a16:creationId xmlns:a16="http://schemas.microsoft.com/office/drawing/2014/main" id="{DC5534C2-F222-A54A-AF72-2651DB4C4F0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58186" y="5245704"/>
                <a:ext cx="708101" cy="9266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61" name="Ink 261">
                <a:extLst>
                  <a:ext uri="{FF2B5EF4-FFF2-40B4-BE49-F238E27FC236}">
                    <a16:creationId xmlns:a16="http://schemas.microsoft.com/office/drawing/2014/main" xmlns="" id="{BAC4C9BD-4004-C44B-948F-DAAAFCBBD4C3}"/>
                  </a:ext>
                </a:extLst>
              </p14:cNvPr>
              <p14:cNvContentPartPr/>
              <p14:nvPr/>
            </p14:nvContentPartPr>
            <p14:xfrm>
              <a:off x="1075096" y="5411297"/>
              <a:ext cx="1150200" cy="702720"/>
            </p14:xfrm>
          </p:contentPart>
        </mc:Choice>
        <mc:Fallback xmlns="">
          <p:pic>
            <p:nvPicPr>
              <p:cNvPr id="261" name="Ink 261">
                <a:extLst>
                  <a:ext uri="{FF2B5EF4-FFF2-40B4-BE49-F238E27FC236}">
                    <a16:creationId xmlns:a16="http://schemas.microsoft.com/office/drawing/2014/main" id="{BAC4C9BD-4004-C44B-948F-DAAAFCBBD4C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57102" y="5393306"/>
                <a:ext cx="1185829" cy="7383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xmlns="" id="{3805ADC1-3BCC-AC41-A382-DEB2BBA74212}"/>
                  </a:ext>
                </a:extLst>
              </p14:cNvPr>
              <p14:cNvContentPartPr/>
              <p14:nvPr/>
            </p14:nvContentPartPr>
            <p14:xfrm>
              <a:off x="135856" y="6267737"/>
              <a:ext cx="121680" cy="40536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3805ADC1-3BCC-AC41-A382-DEB2BBA7421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17856" y="6249737"/>
                <a:ext cx="15732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xmlns="" id="{ADBF1FFF-E1A9-2747-9403-754E634A2433}"/>
                  </a:ext>
                </a:extLst>
              </p14:cNvPr>
              <p14:cNvContentPartPr/>
              <p14:nvPr/>
            </p14:nvContentPartPr>
            <p14:xfrm>
              <a:off x="346096" y="6437657"/>
              <a:ext cx="202680" cy="12996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ADBF1FFF-E1A9-2747-9403-754E634A243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28096" y="6419657"/>
                <a:ext cx="23832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xmlns="" id="{37C85292-F42A-734B-932D-C014D30AEBDF}"/>
                  </a:ext>
                </a:extLst>
              </p14:cNvPr>
              <p14:cNvContentPartPr/>
              <p14:nvPr/>
            </p14:nvContentPartPr>
            <p14:xfrm>
              <a:off x="645976" y="6421457"/>
              <a:ext cx="121680" cy="12168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37C85292-F42A-734B-932D-C014D30AEBD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28029" y="6403457"/>
                <a:ext cx="157215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xmlns="" id="{EA6470D3-52BE-0D41-B884-EF75F15642B7}"/>
                  </a:ext>
                </a:extLst>
              </p14:cNvPr>
              <p14:cNvContentPartPr/>
              <p14:nvPr/>
            </p14:nvContentPartPr>
            <p14:xfrm>
              <a:off x="840376" y="6437657"/>
              <a:ext cx="105480" cy="13788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EA6470D3-52BE-0D41-B884-EF75F15642B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22376" y="6419657"/>
                <a:ext cx="14112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xmlns="" id="{E1A98208-D3D6-9049-A218-348EAF34AA4C}"/>
                  </a:ext>
                </a:extLst>
              </p14:cNvPr>
              <p14:cNvContentPartPr/>
              <p14:nvPr/>
            </p14:nvContentPartPr>
            <p14:xfrm>
              <a:off x="994096" y="6219857"/>
              <a:ext cx="186480" cy="33948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E1A98208-D3D6-9049-A218-348EAF34AA4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76131" y="6201857"/>
                <a:ext cx="222051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xmlns="" id="{02E89B27-7A4A-2A4B-B082-97BABAD2B9BA}"/>
                  </a:ext>
                </a:extLst>
              </p14:cNvPr>
              <p14:cNvContentPartPr/>
              <p14:nvPr/>
            </p14:nvContentPartPr>
            <p14:xfrm>
              <a:off x="1269496" y="6495257"/>
              <a:ext cx="81360" cy="16128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02E89B27-7A4A-2A4B-B082-97BABAD2B9B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251496" y="6477257"/>
                <a:ext cx="11700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xmlns="" id="{7BEC38BC-AA4D-0F4A-BC03-E3F5ED4371F7}"/>
                  </a:ext>
                </a:extLst>
              </p14:cNvPr>
              <p14:cNvContentPartPr/>
              <p14:nvPr/>
            </p14:nvContentPartPr>
            <p14:xfrm>
              <a:off x="1415296" y="6211937"/>
              <a:ext cx="89280" cy="36396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7BEC38BC-AA4D-0F4A-BC03-E3F5ED4371F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397368" y="6193919"/>
                <a:ext cx="124777" cy="399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xmlns="" id="{40CD0B5D-8E3C-D146-AB50-A6F5ED7CA435}"/>
                  </a:ext>
                </a:extLst>
              </p14:cNvPr>
              <p14:cNvContentPartPr/>
              <p14:nvPr/>
            </p14:nvContentPartPr>
            <p14:xfrm>
              <a:off x="1342216" y="6397337"/>
              <a:ext cx="186480" cy="2448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40CD0B5D-8E3C-D146-AB50-A6F5ED7CA43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324216" y="6379598"/>
                <a:ext cx="222120" cy="596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xmlns="" id="{2C02BEED-6A1F-1446-BBD2-630A9E8FD52E}"/>
                  </a:ext>
                </a:extLst>
              </p14:cNvPr>
              <p14:cNvContentPartPr/>
              <p14:nvPr/>
            </p14:nvContentPartPr>
            <p14:xfrm>
              <a:off x="1552816" y="6348737"/>
              <a:ext cx="275760" cy="19476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2C02BEED-6A1F-1446-BBD2-630A9E8FD52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534792" y="6330737"/>
                <a:ext cx="311447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xmlns="" id="{1EAA2208-566F-9243-979E-2BB63BF44616}"/>
                  </a:ext>
                </a:extLst>
              </p14:cNvPr>
              <p14:cNvContentPartPr/>
              <p14:nvPr/>
            </p14:nvContentPartPr>
            <p14:xfrm>
              <a:off x="1957816" y="6348737"/>
              <a:ext cx="178560" cy="26748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1EAA2208-566F-9243-979E-2BB63BF4461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939816" y="6330761"/>
                <a:ext cx="214200" cy="3030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xmlns="" id="{468F2608-7CA1-0243-A65F-0B6859FE6C9B}"/>
                  </a:ext>
                </a:extLst>
              </p14:cNvPr>
              <p14:cNvContentPartPr/>
              <p14:nvPr/>
            </p14:nvContentPartPr>
            <p14:xfrm>
              <a:off x="2111536" y="6219137"/>
              <a:ext cx="170280" cy="36468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468F2608-7CA1-0243-A65F-0B6859FE6C9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093536" y="6201155"/>
                <a:ext cx="205920" cy="4002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87" name="Ink 287">
                <a:extLst>
                  <a:ext uri="{FF2B5EF4-FFF2-40B4-BE49-F238E27FC236}">
                    <a16:creationId xmlns:a16="http://schemas.microsoft.com/office/drawing/2014/main" xmlns="" id="{229F6FE4-6E86-9E46-BDF1-703AB0B824F9}"/>
                  </a:ext>
                </a:extLst>
              </p14:cNvPr>
              <p14:cNvContentPartPr/>
              <p14:nvPr/>
            </p14:nvContentPartPr>
            <p14:xfrm>
              <a:off x="2427256" y="6233391"/>
              <a:ext cx="923364" cy="455906"/>
            </p14:xfrm>
          </p:contentPart>
        </mc:Choice>
        <mc:Fallback xmlns="">
          <p:pic>
            <p:nvPicPr>
              <p:cNvPr id="287" name="Ink 287">
                <a:extLst>
                  <a:ext uri="{FF2B5EF4-FFF2-40B4-BE49-F238E27FC236}">
                    <a16:creationId xmlns:a16="http://schemas.microsoft.com/office/drawing/2014/main" id="{229F6FE4-6E86-9E46-BDF1-703AB0B824F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409257" y="6215371"/>
                <a:ext cx="959003" cy="4915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xmlns="" id="{6CA3EB95-BBBF-A247-849A-B262FAD5284F}"/>
                  </a:ext>
                </a:extLst>
              </p14:cNvPr>
              <p14:cNvContentPartPr/>
              <p14:nvPr/>
            </p14:nvContentPartPr>
            <p14:xfrm>
              <a:off x="11486980" y="6168591"/>
              <a:ext cx="299160" cy="299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CA3EB95-BBBF-A247-849A-B262FAD5284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469340" y="6150591"/>
                <a:ext cx="33480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xmlns="" id="{55991CB7-F7B7-0B4E-BDF6-E51B64F135FE}"/>
                  </a:ext>
                </a:extLst>
              </p14:cNvPr>
              <p14:cNvContentPartPr/>
              <p14:nvPr/>
            </p14:nvContentPartPr>
            <p14:xfrm>
              <a:off x="11643580" y="6649191"/>
              <a:ext cx="43200" cy="115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5991CB7-F7B7-0B4E-BDF6-E51B64F135F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625580" y="6631551"/>
                <a:ext cx="7884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6" name="Ink 17">
                <a:extLst>
                  <a:ext uri="{FF2B5EF4-FFF2-40B4-BE49-F238E27FC236}">
                    <a16:creationId xmlns:a16="http://schemas.microsoft.com/office/drawing/2014/main" xmlns="" id="{1E0E4293-010C-3D47-904A-F292A9A4BAF0}"/>
                  </a:ext>
                </a:extLst>
              </p14:cNvPr>
              <p14:cNvContentPartPr/>
              <p14:nvPr/>
            </p14:nvContentPartPr>
            <p14:xfrm>
              <a:off x="10235620" y="6374151"/>
              <a:ext cx="1009080" cy="293040"/>
            </p14:xfrm>
          </p:contentPart>
        </mc:Choice>
        <mc:Fallback xmlns="">
          <p:pic>
            <p:nvPicPr>
              <p:cNvPr id="16" name="Ink 17">
                <a:extLst>
                  <a:ext uri="{FF2B5EF4-FFF2-40B4-BE49-F238E27FC236}">
                    <a16:creationId xmlns:a16="http://schemas.microsoft.com/office/drawing/2014/main" id="{1E0E4293-010C-3D47-904A-F292A9A4BAF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217974" y="6356151"/>
                <a:ext cx="1044733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7" name="Ink 18">
                <a:extLst>
                  <a:ext uri="{FF2B5EF4-FFF2-40B4-BE49-F238E27FC236}">
                    <a16:creationId xmlns:a16="http://schemas.microsoft.com/office/drawing/2014/main" xmlns="" id="{96577501-218D-6C4E-A3D8-CAA7DB15A0E5}"/>
                  </a:ext>
                </a:extLst>
              </p14:cNvPr>
              <p14:cNvContentPartPr/>
              <p14:nvPr/>
            </p14:nvContentPartPr>
            <p14:xfrm>
              <a:off x="10338940" y="5869791"/>
              <a:ext cx="992880" cy="404640"/>
            </p14:xfrm>
          </p:contentPart>
        </mc:Choice>
        <mc:Fallback xmlns="">
          <p:pic>
            <p:nvPicPr>
              <p:cNvPr id="17" name="Ink 18">
                <a:extLst>
                  <a:ext uri="{FF2B5EF4-FFF2-40B4-BE49-F238E27FC236}">
                    <a16:creationId xmlns:a16="http://schemas.microsoft.com/office/drawing/2014/main" id="{96577501-218D-6C4E-A3D8-CAA7DB15A0E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320940" y="5851807"/>
                <a:ext cx="1028520" cy="44024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12599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in this task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5E1126-DD39-9047-B774-7B05078F4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How can we make sure that a single computer has access to every occurrence of a given word regardless of which document it appeared in?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i="1" dirty="0"/>
              <a:t>Ideas?</a:t>
            </a:r>
          </a:p>
        </p:txBody>
      </p:sp>
    </p:spTree>
    <p:extLst>
      <p:ext uri="{BB962C8B-B14F-4D97-AF65-F5344CB8AC3E}">
        <p14:creationId xmlns:p14="http://schemas.microsoft.com/office/powerpoint/2010/main" val="18030023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Compute the word frequency </a:t>
            </a:r>
            <a:r>
              <a:rPr lang="en-US" sz="3600" b="1" dirty="0"/>
              <a:t>across</a:t>
            </a:r>
            <a:r>
              <a:rPr lang="en-US" sz="3600" dirty="0"/>
              <a:t> 5M documents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4" name="Ink 44">
                <a:extLst>
                  <a:ext uri="{FF2B5EF4-FFF2-40B4-BE49-F238E27FC236}">
                    <a16:creationId xmlns:a16="http://schemas.microsoft.com/office/drawing/2014/main" xmlns="" id="{84D1FFDE-1447-D345-AEDB-9F6BC6F6E5AB}"/>
                  </a:ext>
                </a:extLst>
              </p14:cNvPr>
              <p14:cNvContentPartPr/>
              <p14:nvPr/>
            </p14:nvContentPartPr>
            <p14:xfrm>
              <a:off x="3007900" y="1031409"/>
              <a:ext cx="5964480" cy="1245600"/>
            </p14:xfrm>
          </p:contentPart>
        </mc:Choice>
        <mc:Fallback xmlns="">
          <p:pic>
            <p:nvPicPr>
              <p:cNvPr id="44" name="Ink 44">
                <a:extLst>
                  <a:ext uri="{FF2B5EF4-FFF2-40B4-BE49-F238E27FC236}">
                    <a16:creationId xmlns:a16="http://schemas.microsoft.com/office/drawing/2014/main" id="{84D1FFDE-1447-D345-AEDB-9F6BC6F6E5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89899" y="1013404"/>
                <a:ext cx="6000122" cy="12812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0" name="Ink 60">
                <a:extLst>
                  <a:ext uri="{FF2B5EF4-FFF2-40B4-BE49-F238E27FC236}">
                    <a16:creationId xmlns:a16="http://schemas.microsoft.com/office/drawing/2014/main" xmlns="" id="{54943EE4-D51C-0345-9E1D-F2F88C76BB39}"/>
                  </a:ext>
                </a:extLst>
              </p14:cNvPr>
              <p14:cNvContentPartPr/>
              <p14:nvPr/>
            </p14:nvContentPartPr>
            <p14:xfrm>
              <a:off x="5698428" y="2363881"/>
              <a:ext cx="411074" cy="727719"/>
            </p14:xfrm>
          </p:contentPart>
        </mc:Choice>
        <mc:Fallback xmlns="">
          <p:pic>
            <p:nvPicPr>
              <p:cNvPr id="60" name="Ink 60">
                <a:extLst>
                  <a:ext uri="{FF2B5EF4-FFF2-40B4-BE49-F238E27FC236}">
                    <a16:creationId xmlns:a16="http://schemas.microsoft.com/office/drawing/2014/main" id="{54943EE4-D51C-0345-9E1D-F2F88C76BB3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80414" y="2345877"/>
                <a:ext cx="446741" cy="7633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xmlns="" id="{C2E0A1B5-D339-0E49-8D33-2D028A1D4CE9}"/>
                  </a:ext>
                </a:extLst>
              </p14:cNvPr>
              <p14:cNvContentPartPr/>
              <p14:nvPr/>
            </p14:nvContentPartPr>
            <p14:xfrm>
              <a:off x="2223640" y="4005888"/>
              <a:ext cx="940320" cy="3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C2E0A1B5-D339-0E49-8D33-2D028A1D4CE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05647" y="3987888"/>
                <a:ext cx="975946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4" name="Ink 108">
                <a:extLst>
                  <a:ext uri="{FF2B5EF4-FFF2-40B4-BE49-F238E27FC236}">
                    <a16:creationId xmlns:a16="http://schemas.microsoft.com/office/drawing/2014/main" xmlns="" id="{40C3AFC3-D53F-F945-9E7B-F5C3E9CAB020}"/>
                  </a:ext>
                </a:extLst>
              </p14:cNvPr>
              <p14:cNvContentPartPr/>
              <p14:nvPr/>
            </p14:nvContentPartPr>
            <p14:xfrm>
              <a:off x="8449480" y="3191208"/>
              <a:ext cx="1045800" cy="815040"/>
            </p14:xfrm>
          </p:contentPart>
        </mc:Choice>
        <mc:Fallback xmlns="">
          <p:pic>
            <p:nvPicPr>
              <p:cNvPr id="104" name="Ink 108">
                <a:extLst>
                  <a:ext uri="{FF2B5EF4-FFF2-40B4-BE49-F238E27FC236}">
                    <a16:creationId xmlns:a16="http://schemas.microsoft.com/office/drawing/2014/main" id="{40C3AFC3-D53F-F945-9E7B-F5C3E9CAB02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431480" y="3173208"/>
                <a:ext cx="1081440" cy="85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5" name="Ink 109">
                <a:extLst>
                  <a:ext uri="{FF2B5EF4-FFF2-40B4-BE49-F238E27FC236}">
                    <a16:creationId xmlns:a16="http://schemas.microsoft.com/office/drawing/2014/main" xmlns="" id="{8585135C-A9C9-9C4C-9B7D-BDB24E419649}"/>
                  </a:ext>
                </a:extLst>
              </p14:cNvPr>
              <p14:cNvContentPartPr/>
              <p14:nvPr/>
            </p14:nvContentPartPr>
            <p14:xfrm>
              <a:off x="6755680" y="3265008"/>
              <a:ext cx="983880" cy="741240"/>
            </p14:xfrm>
          </p:contentPart>
        </mc:Choice>
        <mc:Fallback xmlns="">
          <p:pic>
            <p:nvPicPr>
              <p:cNvPr id="105" name="Ink 109">
                <a:extLst>
                  <a:ext uri="{FF2B5EF4-FFF2-40B4-BE49-F238E27FC236}">
                    <a16:creationId xmlns:a16="http://schemas.microsoft.com/office/drawing/2014/main" id="{8585135C-A9C9-9C4C-9B7D-BDB24E41964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37680" y="3247008"/>
                <a:ext cx="1019520" cy="77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6" name="Ink 110">
                <a:extLst>
                  <a:ext uri="{FF2B5EF4-FFF2-40B4-BE49-F238E27FC236}">
                    <a16:creationId xmlns:a16="http://schemas.microsoft.com/office/drawing/2014/main" xmlns="" id="{A5484823-C773-A141-B297-54008F7B9F02}"/>
                  </a:ext>
                </a:extLst>
              </p14:cNvPr>
              <p14:cNvContentPartPr/>
              <p14:nvPr/>
            </p14:nvContentPartPr>
            <p14:xfrm>
              <a:off x="4993840" y="3259608"/>
              <a:ext cx="996480" cy="746640"/>
            </p14:xfrm>
          </p:contentPart>
        </mc:Choice>
        <mc:Fallback xmlns="">
          <p:pic>
            <p:nvPicPr>
              <p:cNvPr id="106" name="Ink 110">
                <a:extLst>
                  <a:ext uri="{FF2B5EF4-FFF2-40B4-BE49-F238E27FC236}">
                    <a16:creationId xmlns:a16="http://schemas.microsoft.com/office/drawing/2014/main" id="{A5484823-C773-A141-B297-54008F7B9F0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75840" y="3241599"/>
                <a:ext cx="1032120" cy="7822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7" name="Ink 111">
                <a:extLst>
                  <a:ext uri="{FF2B5EF4-FFF2-40B4-BE49-F238E27FC236}">
                    <a16:creationId xmlns:a16="http://schemas.microsoft.com/office/drawing/2014/main" xmlns="" id="{0873B845-8AC2-4C4F-A6A0-45C442985226}"/>
                  </a:ext>
                </a:extLst>
              </p14:cNvPr>
              <p14:cNvContentPartPr/>
              <p14:nvPr/>
            </p14:nvContentPartPr>
            <p14:xfrm>
              <a:off x="3575080" y="3209928"/>
              <a:ext cx="877680" cy="796320"/>
            </p14:xfrm>
          </p:contentPart>
        </mc:Choice>
        <mc:Fallback xmlns="">
          <p:pic>
            <p:nvPicPr>
              <p:cNvPr id="107" name="Ink 111">
                <a:extLst>
                  <a:ext uri="{FF2B5EF4-FFF2-40B4-BE49-F238E27FC236}">
                    <a16:creationId xmlns:a16="http://schemas.microsoft.com/office/drawing/2014/main" id="{0873B845-8AC2-4C4F-A6A0-45C44298522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57080" y="3191928"/>
                <a:ext cx="913320" cy="83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8" name="Ink 112">
                <a:extLst>
                  <a:ext uri="{FF2B5EF4-FFF2-40B4-BE49-F238E27FC236}">
                    <a16:creationId xmlns:a16="http://schemas.microsoft.com/office/drawing/2014/main" xmlns="" id="{EA292EA9-D339-C247-B37A-F1A264DBC73B}"/>
                  </a:ext>
                </a:extLst>
              </p14:cNvPr>
              <p14:cNvContentPartPr/>
              <p14:nvPr/>
            </p14:nvContentPartPr>
            <p14:xfrm>
              <a:off x="2230120" y="3203448"/>
              <a:ext cx="921960" cy="685080"/>
            </p14:xfrm>
          </p:contentPart>
        </mc:Choice>
        <mc:Fallback xmlns="">
          <p:pic>
            <p:nvPicPr>
              <p:cNvPr id="108" name="Ink 112">
                <a:extLst>
                  <a:ext uri="{FF2B5EF4-FFF2-40B4-BE49-F238E27FC236}">
                    <a16:creationId xmlns:a16="http://schemas.microsoft.com/office/drawing/2014/main" id="{EA292EA9-D339-C247-B37A-F1A264DBC73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12113" y="3185448"/>
                <a:ext cx="957614" cy="72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xmlns="" id="{D60DB3FD-81F6-8A48-BAC1-81D2A6ABCFC5}"/>
                  </a:ext>
                </a:extLst>
              </p14:cNvPr>
              <p14:cNvContentPartPr/>
              <p14:nvPr/>
            </p14:nvContentPartPr>
            <p14:xfrm>
              <a:off x="2715400" y="4134048"/>
              <a:ext cx="43920" cy="32760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D60DB3FD-81F6-8A48-BAC1-81D2A6ABCFC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97400" y="4116048"/>
                <a:ext cx="7956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6" name="Ink 198">
                <a:extLst>
                  <a:ext uri="{FF2B5EF4-FFF2-40B4-BE49-F238E27FC236}">
                    <a16:creationId xmlns:a16="http://schemas.microsoft.com/office/drawing/2014/main" xmlns="" id="{66FF0BC3-3501-A642-BC3E-CADED60DFC0D}"/>
                  </a:ext>
                </a:extLst>
              </p14:cNvPr>
              <p14:cNvContentPartPr/>
              <p14:nvPr/>
            </p14:nvContentPartPr>
            <p14:xfrm>
              <a:off x="2404000" y="4560648"/>
              <a:ext cx="585720" cy="243360"/>
            </p14:xfrm>
          </p:contentPart>
        </mc:Choice>
        <mc:Fallback xmlns="">
          <p:pic>
            <p:nvPicPr>
              <p:cNvPr id="196" name="Ink 198">
                <a:extLst>
                  <a:ext uri="{FF2B5EF4-FFF2-40B4-BE49-F238E27FC236}">
                    <a16:creationId xmlns:a16="http://schemas.microsoft.com/office/drawing/2014/main" id="{66FF0BC3-3501-A642-BC3E-CADED60DFC0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385989" y="4542621"/>
                <a:ext cx="621382" cy="2790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xmlns="" id="{D81DD03E-8D6B-2E4A-80DD-72F6299D3BD2}"/>
                  </a:ext>
                </a:extLst>
              </p14:cNvPr>
              <p14:cNvContentPartPr/>
              <p14:nvPr/>
            </p14:nvContentPartPr>
            <p14:xfrm>
              <a:off x="3985480" y="4137288"/>
              <a:ext cx="31320" cy="28044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D81DD03E-8D6B-2E4A-80DD-72F6299D3BD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67685" y="4119288"/>
                <a:ext cx="66555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08" name="Ink 209">
                <a:extLst>
                  <a:ext uri="{FF2B5EF4-FFF2-40B4-BE49-F238E27FC236}">
                    <a16:creationId xmlns:a16="http://schemas.microsoft.com/office/drawing/2014/main" xmlns="" id="{8C3783F4-F0A9-A244-9EAE-B3E3F2E7B1DB}"/>
                  </a:ext>
                </a:extLst>
              </p14:cNvPr>
              <p14:cNvContentPartPr/>
              <p14:nvPr/>
            </p14:nvContentPartPr>
            <p14:xfrm>
              <a:off x="3966760" y="4884648"/>
              <a:ext cx="155880" cy="286560"/>
            </p14:xfrm>
          </p:contentPart>
        </mc:Choice>
        <mc:Fallback xmlns="">
          <p:pic>
            <p:nvPicPr>
              <p:cNvPr id="208" name="Ink 209">
                <a:extLst>
                  <a:ext uri="{FF2B5EF4-FFF2-40B4-BE49-F238E27FC236}">
                    <a16:creationId xmlns:a16="http://schemas.microsoft.com/office/drawing/2014/main" id="{8C3783F4-F0A9-A244-9EAE-B3E3F2E7B1D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948801" y="4866671"/>
                <a:ext cx="191438" cy="3221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09" name="Ink 210">
                <a:extLst>
                  <a:ext uri="{FF2B5EF4-FFF2-40B4-BE49-F238E27FC236}">
                    <a16:creationId xmlns:a16="http://schemas.microsoft.com/office/drawing/2014/main" xmlns="" id="{42F84575-54EA-7643-8674-ADAB99D9AB31}"/>
                  </a:ext>
                </a:extLst>
              </p14:cNvPr>
              <p14:cNvContentPartPr/>
              <p14:nvPr/>
            </p14:nvContentPartPr>
            <p14:xfrm>
              <a:off x="3779920" y="4586208"/>
              <a:ext cx="554760" cy="205200"/>
            </p14:xfrm>
          </p:contentPart>
        </mc:Choice>
        <mc:Fallback xmlns="">
          <p:pic>
            <p:nvPicPr>
              <p:cNvPr id="209" name="Ink 210">
                <a:extLst>
                  <a:ext uri="{FF2B5EF4-FFF2-40B4-BE49-F238E27FC236}">
                    <a16:creationId xmlns:a16="http://schemas.microsoft.com/office/drawing/2014/main" id="{42F84575-54EA-7643-8674-ADAB99D9AB3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761908" y="4568208"/>
                <a:ext cx="590423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xmlns="" id="{0D1019EC-63C5-8944-B98D-83F770D85CFF}"/>
                  </a:ext>
                </a:extLst>
              </p14:cNvPr>
              <p14:cNvContentPartPr/>
              <p14:nvPr/>
            </p14:nvContentPartPr>
            <p14:xfrm>
              <a:off x="5573080" y="4147008"/>
              <a:ext cx="19080" cy="25848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0D1019EC-63C5-8944-B98D-83F770D85CF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555080" y="4129008"/>
                <a:ext cx="5472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xmlns="" id="{BCB5F83C-903B-2A4F-9998-107F7EBE0812}"/>
                  </a:ext>
                </a:extLst>
              </p14:cNvPr>
              <p14:cNvContentPartPr/>
              <p14:nvPr/>
            </p14:nvContentPartPr>
            <p14:xfrm>
              <a:off x="7260040" y="4113168"/>
              <a:ext cx="25200" cy="26748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BCB5F83C-903B-2A4F-9998-107F7EBE081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242294" y="4095144"/>
                <a:ext cx="60338" cy="3031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28" name="Ink 229">
                <a:extLst>
                  <a:ext uri="{FF2B5EF4-FFF2-40B4-BE49-F238E27FC236}">
                    <a16:creationId xmlns:a16="http://schemas.microsoft.com/office/drawing/2014/main" xmlns="" id="{B5FED5A8-6404-5A46-A097-8E548614F02B}"/>
                  </a:ext>
                </a:extLst>
              </p14:cNvPr>
              <p14:cNvContentPartPr/>
              <p14:nvPr/>
            </p14:nvContentPartPr>
            <p14:xfrm>
              <a:off x="6998680" y="4512408"/>
              <a:ext cx="579240" cy="552960"/>
            </p14:xfrm>
          </p:contentPart>
        </mc:Choice>
        <mc:Fallback xmlns="">
          <p:pic>
            <p:nvPicPr>
              <p:cNvPr id="228" name="Ink 229">
                <a:extLst>
                  <a:ext uri="{FF2B5EF4-FFF2-40B4-BE49-F238E27FC236}">
                    <a16:creationId xmlns:a16="http://schemas.microsoft.com/office/drawing/2014/main" id="{B5FED5A8-6404-5A46-A097-8E548614F02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980680" y="4494420"/>
                <a:ext cx="614880" cy="5885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29" name="Ink 230">
                <a:extLst>
                  <a:ext uri="{FF2B5EF4-FFF2-40B4-BE49-F238E27FC236}">
                    <a16:creationId xmlns:a16="http://schemas.microsoft.com/office/drawing/2014/main" xmlns="" id="{9E2F490D-FF68-4147-91DA-B325A3AA01EC}"/>
                  </a:ext>
                </a:extLst>
              </p14:cNvPr>
              <p14:cNvContentPartPr/>
              <p14:nvPr/>
            </p14:nvContentPartPr>
            <p14:xfrm>
              <a:off x="5273920" y="4591968"/>
              <a:ext cx="585720" cy="560520"/>
            </p14:xfrm>
          </p:contentPart>
        </mc:Choice>
        <mc:Fallback xmlns="">
          <p:pic>
            <p:nvPicPr>
              <p:cNvPr id="229" name="Ink 230">
                <a:extLst>
                  <a:ext uri="{FF2B5EF4-FFF2-40B4-BE49-F238E27FC236}">
                    <a16:creationId xmlns:a16="http://schemas.microsoft.com/office/drawing/2014/main" id="{9E2F490D-FF68-4147-91DA-B325A3AA01E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255920" y="4573980"/>
                <a:ext cx="621360" cy="5961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xmlns="" id="{1B421E79-2127-9C4C-BF30-CCE323C2B25E}"/>
                  </a:ext>
                </a:extLst>
              </p14:cNvPr>
              <p14:cNvContentPartPr/>
              <p14:nvPr/>
            </p14:nvContentPartPr>
            <p14:xfrm>
              <a:off x="8972200" y="4128288"/>
              <a:ext cx="43920" cy="17748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1B421E79-2127-9C4C-BF30-CCE323C2B2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954200" y="4110288"/>
                <a:ext cx="7956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40" name="Ink 240">
                <a:extLst>
                  <a:ext uri="{FF2B5EF4-FFF2-40B4-BE49-F238E27FC236}">
                    <a16:creationId xmlns:a16="http://schemas.microsoft.com/office/drawing/2014/main" xmlns="" id="{AA676508-1109-AB41-9E48-BF8C3C191842}"/>
                  </a:ext>
                </a:extLst>
              </p14:cNvPr>
              <p14:cNvContentPartPr/>
              <p14:nvPr/>
            </p14:nvContentPartPr>
            <p14:xfrm>
              <a:off x="8729200" y="4429968"/>
              <a:ext cx="573120" cy="504720"/>
            </p14:xfrm>
          </p:contentPart>
        </mc:Choice>
        <mc:Fallback xmlns="">
          <p:pic>
            <p:nvPicPr>
              <p:cNvPr id="240" name="Ink 240">
                <a:extLst>
                  <a:ext uri="{FF2B5EF4-FFF2-40B4-BE49-F238E27FC236}">
                    <a16:creationId xmlns:a16="http://schemas.microsoft.com/office/drawing/2014/main" id="{AA676508-1109-AB41-9E48-BF8C3C19184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711200" y="4411955"/>
                <a:ext cx="608760" cy="5403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87" name="Ink 287">
                <a:extLst>
                  <a:ext uri="{FF2B5EF4-FFF2-40B4-BE49-F238E27FC236}">
                    <a16:creationId xmlns:a16="http://schemas.microsoft.com/office/drawing/2014/main" xmlns="" id="{229F6FE4-6E86-9E46-BDF1-703AB0B824F9}"/>
                  </a:ext>
                </a:extLst>
              </p14:cNvPr>
              <p14:cNvContentPartPr/>
              <p14:nvPr/>
            </p14:nvContentPartPr>
            <p14:xfrm>
              <a:off x="2615716" y="4912008"/>
              <a:ext cx="212040" cy="321480"/>
            </p14:xfrm>
          </p:contentPart>
        </mc:Choice>
        <mc:Fallback xmlns="">
          <p:pic>
            <p:nvPicPr>
              <p:cNvPr id="287" name="Ink 287">
                <a:extLst>
                  <a:ext uri="{FF2B5EF4-FFF2-40B4-BE49-F238E27FC236}">
                    <a16:creationId xmlns:a16="http://schemas.microsoft.com/office/drawing/2014/main" id="{229F6FE4-6E86-9E46-BDF1-703AB0B824F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597716" y="4894008"/>
                <a:ext cx="24768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" name="Ink 8">
                <a:extLst>
                  <a:ext uri="{FF2B5EF4-FFF2-40B4-BE49-F238E27FC236}">
                    <a16:creationId xmlns:a16="http://schemas.microsoft.com/office/drawing/2014/main" xmlns="" id="{34DE13C9-5088-3842-80A4-609E747412B6}"/>
                  </a:ext>
                </a:extLst>
              </p14:cNvPr>
              <p14:cNvContentPartPr/>
              <p14:nvPr/>
            </p14:nvContentPartPr>
            <p14:xfrm>
              <a:off x="2036980" y="5471271"/>
              <a:ext cx="1124280" cy="759960"/>
            </p14:xfrm>
          </p:contentPart>
        </mc:Choice>
        <mc:Fallback xmlns="">
          <p:pic>
            <p:nvPicPr>
              <p:cNvPr id="8" name="Ink 8">
                <a:extLst>
                  <a:ext uri="{FF2B5EF4-FFF2-40B4-BE49-F238E27FC236}">
                    <a16:creationId xmlns:a16="http://schemas.microsoft.com/office/drawing/2014/main" id="{34DE13C9-5088-3842-80A4-609E747412B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006020" y="5440671"/>
                <a:ext cx="1185840" cy="82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0" name="Ink 20">
                <a:extLst>
                  <a:ext uri="{FF2B5EF4-FFF2-40B4-BE49-F238E27FC236}">
                    <a16:creationId xmlns:a16="http://schemas.microsoft.com/office/drawing/2014/main" xmlns="" id="{02A576AA-05EA-4546-A092-5D3D17341980}"/>
                  </a:ext>
                </a:extLst>
              </p14:cNvPr>
              <p14:cNvContentPartPr/>
              <p14:nvPr/>
            </p14:nvContentPartPr>
            <p14:xfrm>
              <a:off x="3742660" y="5415111"/>
              <a:ext cx="840960" cy="672840"/>
            </p14:xfrm>
          </p:contentPart>
        </mc:Choice>
        <mc:Fallback xmlns="">
          <p:pic>
            <p:nvPicPr>
              <p:cNvPr id="20" name="Ink 20">
                <a:extLst>
                  <a:ext uri="{FF2B5EF4-FFF2-40B4-BE49-F238E27FC236}">
                    <a16:creationId xmlns:a16="http://schemas.microsoft.com/office/drawing/2014/main" id="{02A576AA-05EA-4546-A092-5D3D1734198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712060" y="5384511"/>
                <a:ext cx="902160" cy="73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5" name="Ink 25">
                <a:extLst>
                  <a:ext uri="{FF2B5EF4-FFF2-40B4-BE49-F238E27FC236}">
                    <a16:creationId xmlns:a16="http://schemas.microsoft.com/office/drawing/2014/main" xmlns="" id="{C53BAD65-F177-AA47-84A3-89F7F4789C60}"/>
                  </a:ext>
                </a:extLst>
              </p14:cNvPr>
              <p14:cNvContentPartPr/>
              <p14:nvPr/>
            </p14:nvContentPartPr>
            <p14:xfrm>
              <a:off x="5286340" y="5297031"/>
              <a:ext cx="1058760" cy="741240"/>
            </p14:xfrm>
          </p:contentPart>
        </mc:Choice>
        <mc:Fallback xmlns="">
          <p:pic>
            <p:nvPicPr>
              <p:cNvPr id="25" name="Ink 25">
                <a:extLst>
                  <a:ext uri="{FF2B5EF4-FFF2-40B4-BE49-F238E27FC236}">
                    <a16:creationId xmlns:a16="http://schemas.microsoft.com/office/drawing/2014/main" id="{C53BAD65-F177-AA47-84A3-89F7F4789C6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255740" y="5266431"/>
                <a:ext cx="1119960" cy="80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2" name="Ink 33">
                <a:extLst>
                  <a:ext uri="{FF2B5EF4-FFF2-40B4-BE49-F238E27FC236}">
                    <a16:creationId xmlns:a16="http://schemas.microsoft.com/office/drawing/2014/main" xmlns="" id="{06687E10-CC84-A448-806C-BBFD40ACDF3B}"/>
                  </a:ext>
                </a:extLst>
              </p14:cNvPr>
              <p14:cNvContentPartPr/>
              <p14:nvPr/>
            </p14:nvContentPartPr>
            <p14:xfrm>
              <a:off x="8635780" y="5091471"/>
              <a:ext cx="1033920" cy="815040"/>
            </p14:xfrm>
          </p:contentPart>
        </mc:Choice>
        <mc:Fallback xmlns="">
          <p:pic>
            <p:nvPicPr>
              <p:cNvPr id="32" name="Ink 33">
                <a:extLst>
                  <a:ext uri="{FF2B5EF4-FFF2-40B4-BE49-F238E27FC236}">
                    <a16:creationId xmlns:a16="http://schemas.microsoft.com/office/drawing/2014/main" id="{06687E10-CC84-A448-806C-BBFD40ACDF3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605180" y="5060871"/>
                <a:ext cx="1095120" cy="87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3" name="Ink 34">
                <a:extLst>
                  <a:ext uri="{FF2B5EF4-FFF2-40B4-BE49-F238E27FC236}">
                    <a16:creationId xmlns:a16="http://schemas.microsoft.com/office/drawing/2014/main" xmlns="" id="{5768F3C6-606E-644F-B0FC-6760B3A93337}"/>
                  </a:ext>
                </a:extLst>
              </p14:cNvPr>
              <p14:cNvContentPartPr/>
              <p14:nvPr/>
            </p14:nvContentPartPr>
            <p14:xfrm>
              <a:off x="6948820" y="5191191"/>
              <a:ext cx="1039320" cy="728640"/>
            </p14:xfrm>
          </p:contentPart>
        </mc:Choice>
        <mc:Fallback xmlns="">
          <p:pic>
            <p:nvPicPr>
              <p:cNvPr id="33" name="Ink 34">
                <a:extLst>
                  <a:ext uri="{FF2B5EF4-FFF2-40B4-BE49-F238E27FC236}">
                    <a16:creationId xmlns:a16="http://schemas.microsoft.com/office/drawing/2014/main" id="{5768F3C6-606E-644F-B0FC-6760B3A9333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917860" y="5160591"/>
                <a:ext cx="1100520" cy="79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2" name="Ink 52">
                <a:extLst>
                  <a:ext uri="{FF2B5EF4-FFF2-40B4-BE49-F238E27FC236}">
                    <a16:creationId xmlns:a16="http://schemas.microsoft.com/office/drawing/2014/main" xmlns="" id="{4978136A-969E-BA46-8FBB-7E0FC96F20B6}"/>
                  </a:ext>
                </a:extLst>
              </p14:cNvPr>
              <p14:cNvContentPartPr/>
              <p14:nvPr/>
            </p14:nvContentPartPr>
            <p14:xfrm>
              <a:off x="9943300" y="4643271"/>
              <a:ext cx="1973520" cy="373680"/>
            </p14:xfrm>
          </p:contentPart>
        </mc:Choice>
        <mc:Fallback xmlns="">
          <p:pic>
            <p:nvPicPr>
              <p:cNvPr id="52" name="Ink 52">
                <a:extLst>
                  <a:ext uri="{FF2B5EF4-FFF2-40B4-BE49-F238E27FC236}">
                    <a16:creationId xmlns:a16="http://schemas.microsoft.com/office/drawing/2014/main" id="{4978136A-969E-BA46-8FBB-7E0FC96F20B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912346" y="4612700"/>
                <a:ext cx="2034709" cy="4348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xmlns="" id="{DF352283-BB2F-E646-AF09-4E89A516DCB2}"/>
                  </a:ext>
                </a:extLst>
              </p14:cNvPr>
              <p14:cNvContentPartPr/>
              <p14:nvPr/>
            </p14:nvContentPartPr>
            <p14:xfrm>
              <a:off x="9949420" y="5129631"/>
              <a:ext cx="336600" cy="3110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F352283-BB2F-E646-AF09-4E89A516DCB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918820" y="5099031"/>
                <a:ext cx="39780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xmlns="" id="{851938B5-E519-BC4C-84A5-39FBD8B6A5C2}"/>
                  </a:ext>
                </a:extLst>
              </p14:cNvPr>
              <p14:cNvContentPartPr/>
              <p14:nvPr/>
            </p14:nvContentPartPr>
            <p14:xfrm>
              <a:off x="10223380" y="5203431"/>
              <a:ext cx="31320" cy="190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51938B5-E519-BC4C-84A5-39FBD8B6A5C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192780" y="5172831"/>
                <a:ext cx="9288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xmlns="" id="{B9B7D08B-F92E-7A4E-9A05-593C262F78A1}"/>
                  </a:ext>
                </a:extLst>
              </p14:cNvPr>
              <p14:cNvContentPartPr/>
              <p14:nvPr/>
            </p14:nvContentPartPr>
            <p14:xfrm>
              <a:off x="10323100" y="5309271"/>
              <a:ext cx="93600" cy="1249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B9B7D08B-F92E-7A4E-9A05-593C262F78A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292140" y="5278671"/>
                <a:ext cx="15516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xmlns="" id="{D6B152F3-F228-114B-8D45-145F0BDB9ADE}"/>
                  </a:ext>
                </a:extLst>
              </p14:cNvPr>
              <p14:cNvContentPartPr/>
              <p14:nvPr/>
            </p14:nvContentPartPr>
            <p14:xfrm>
              <a:off x="10553140" y="5141871"/>
              <a:ext cx="50040" cy="2862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6B152F3-F228-114B-8D45-145F0BDB9AD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522540" y="5111271"/>
                <a:ext cx="11160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xmlns="" id="{5884B70E-896D-3C4E-8620-0981113981A0}"/>
                  </a:ext>
                </a:extLst>
              </p14:cNvPr>
              <p14:cNvContentPartPr/>
              <p14:nvPr/>
            </p14:nvContentPartPr>
            <p14:xfrm>
              <a:off x="10484740" y="5272191"/>
              <a:ext cx="205920" cy="190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884B70E-896D-3C4E-8620-0981113981A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454140" y="5241231"/>
                <a:ext cx="26712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xmlns="" id="{AE0EAC3C-55B3-5341-9BC2-536F09199513}"/>
                  </a:ext>
                </a:extLst>
              </p14:cNvPr>
              <p14:cNvContentPartPr/>
              <p14:nvPr/>
            </p14:nvContentPartPr>
            <p14:xfrm>
              <a:off x="11001340" y="5272191"/>
              <a:ext cx="93600" cy="867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E0EAC3C-55B3-5341-9BC2-536F0919951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970740" y="5241231"/>
                <a:ext cx="15516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xmlns="" id="{7E44258F-1120-664E-BECB-987252DCB3BC}"/>
                  </a:ext>
                </a:extLst>
              </p14:cNvPr>
              <p14:cNvContentPartPr/>
              <p14:nvPr/>
            </p14:nvContentPartPr>
            <p14:xfrm>
              <a:off x="11138500" y="5050791"/>
              <a:ext cx="180720" cy="3337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E44258F-1120-664E-BECB-987252DCB3B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1107900" y="5020191"/>
                <a:ext cx="24228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xmlns="" id="{3C35720B-5FAF-9F45-ACEE-136AA2D48EB9}"/>
                  </a:ext>
                </a:extLst>
              </p14:cNvPr>
              <p14:cNvContentPartPr/>
              <p14:nvPr/>
            </p14:nvContentPartPr>
            <p14:xfrm>
              <a:off x="11213020" y="5284431"/>
              <a:ext cx="168480" cy="129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C35720B-5FAF-9F45-ACEE-136AA2D48EB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1182420" y="5253831"/>
                <a:ext cx="22968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xmlns="" id="{075AC002-3C72-1548-AFD1-8F213C4A5D00}"/>
                  </a:ext>
                </a:extLst>
              </p14:cNvPr>
              <p14:cNvContentPartPr/>
              <p14:nvPr/>
            </p14:nvContentPartPr>
            <p14:xfrm>
              <a:off x="10017820" y="5614551"/>
              <a:ext cx="124920" cy="1623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75AC002-3C72-1548-AFD1-8F213C4A5D0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987220" y="5583951"/>
                <a:ext cx="18612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xmlns="" id="{668F1A46-965C-2349-BFA8-A289984BFFA5}"/>
                  </a:ext>
                </a:extLst>
              </p14:cNvPr>
              <p14:cNvContentPartPr/>
              <p14:nvPr/>
            </p14:nvContentPartPr>
            <p14:xfrm>
              <a:off x="10223380" y="5626791"/>
              <a:ext cx="180720" cy="1436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68F1A46-965C-2349-BFA8-A289984BFFA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192780" y="5596191"/>
                <a:ext cx="24228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xmlns="" id="{635EFE37-F124-7F4D-8589-BD437F08C189}"/>
                  </a:ext>
                </a:extLst>
              </p14:cNvPr>
              <p14:cNvContentPartPr/>
              <p14:nvPr/>
            </p14:nvContentPartPr>
            <p14:xfrm>
              <a:off x="10509580" y="5539671"/>
              <a:ext cx="19080" cy="2556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635EFE37-F124-7F4D-8589-BD437F08C18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478980" y="5509071"/>
                <a:ext cx="8028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xmlns="" id="{8976E441-9397-044B-9F3E-7E79B2212E41}"/>
                  </a:ext>
                </a:extLst>
              </p14:cNvPr>
              <p14:cNvContentPartPr/>
              <p14:nvPr/>
            </p14:nvContentPartPr>
            <p14:xfrm>
              <a:off x="10447300" y="5651991"/>
              <a:ext cx="311760" cy="1746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8976E441-9397-044B-9F3E-7E79B2212E4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416700" y="5621031"/>
                <a:ext cx="37296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xmlns="" id="{BD82EA7D-BBA8-7C4D-823B-6479A2510439}"/>
                  </a:ext>
                </a:extLst>
              </p14:cNvPr>
              <p14:cNvContentPartPr/>
              <p14:nvPr/>
            </p14:nvContentPartPr>
            <p14:xfrm>
              <a:off x="11125900" y="5682951"/>
              <a:ext cx="174600" cy="1371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D82EA7D-BBA8-7C4D-823B-6479A251043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095300" y="5652351"/>
                <a:ext cx="23616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xmlns="" id="{936B0D05-D58F-2F4E-82BF-D60BF9F785A6}"/>
                  </a:ext>
                </a:extLst>
              </p14:cNvPr>
              <p14:cNvContentPartPr/>
              <p14:nvPr/>
            </p14:nvContentPartPr>
            <p14:xfrm>
              <a:off x="11350180" y="5447151"/>
              <a:ext cx="180720" cy="3855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936B0D05-D58F-2F4E-82BF-D60BF9F785A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1319580" y="5416551"/>
                <a:ext cx="242280" cy="44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xmlns="" id="{D9EFB347-CBCE-0642-9BF7-2F67B629A3FF}"/>
                  </a:ext>
                </a:extLst>
              </p14:cNvPr>
              <p14:cNvContentPartPr/>
              <p14:nvPr/>
            </p14:nvContentPartPr>
            <p14:xfrm>
              <a:off x="11368900" y="5757831"/>
              <a:ext cx="218160" cy="3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D9EFB347-CBCE-0642-9BF7-2F67B629A3F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1338300" y="5726871"/>
                <a:ext cx="27972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xmlns="" id="{C54BB5D7-EAA3-B245-891B-B76C2E789095}"/>
                  </a:ext>
                </a:extLst>
              </p14:cNvPr>
              <p14:cNvContentPartPr/>
              <p14:nvPr/>
            </p14:nvContentPartPr>
            <p14:xfrm>
              <a:off x="10148500" y="6062751"/>
              <a:ext cx="255600" cy="1249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C54BB5D7-EAA3-B245-891B-B76C2E78909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117900" y="6032151"/>
                <a:ext cx="31680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xmlns="" id="{E78ACF75-703D-F24B-A79F-9FCB34A82ED5}"/>
                  </a:ext>
                </a:extLst>
              </p14:cNvPr>
              <p14:cNvContentPartPr/>
              <p14:nvPr/>
            </p14:nvContentPartPr>
            <p14:xfrm>
              <a:off x="10528300" y="6081471"/>
              <a:ext cx="218160" cy="1249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E78ACF75-703D-F24B-A79F-9FCB34A82ED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497700" y="6050871"/>
                <a:ext cx="27972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xmlns="" id="{D4393622-4773-214A-921E-58134201F708}"/>
                  </a:ext>
                </a:extLst>
              </p14:cNvPr>
              <p14:cNvContentPartPr/>
              <p14:nvPr/>
            </p14:nvContentPartPr>
            <p14:xfrm>
              <a:off x="10802260" y="5950791"/>
              <a:ext cx="355320" cy="2556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4393622-4773-214A-921E-58134201F70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771660" y="5919831"/>
                <a:ext cx="41652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xmlns="" id="{3B6ECF4E-4F69-F545-A30F-E4A0E2E5F3E9}"/>
                  </a:ext>
                </a:extLst>
              </p14:cNvPr>
              <p14:cNvContentPartPr/>
              <p14:nvPr/>
            </p14:nvContentPartPr>
            <p14:xfrm>
              <a:off x="11197900" y="6068871"/>
              <a:ext cx="214200" cy="1558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3B6ECF4E-4F69-F545-A30F-E4A0E2E5F3E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1167300" y="6038271"/>
                <a:ext cx="275400" cy="21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89788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Compute the word frequency </a:t>
            </a:r>
            <a:r>
              <a:rPr lang="en-US" sz="3600" b="1" dirty="0"/>
              <a:t>across</a:t>
            </a:r>
            <a:r>
              <a:rPr lang="en-US" sz="3600" dirty="0"/>
              <a:t> 5M documents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8">
                <a:extLst>
                  <a:ext uri="{FF2B5EF4-FFF2-40B4-BE49-F238E27FC236}">
                    <a16:creationId xmlns:a16="http://schemas.microsoft.com/office/drawing/2014/main" xmlns="" id="{34DE13C9-5088-3842-80A4-609E747412B6}"/>
                  </a:ext>
                </a:extLst>
              </p14:cNvPr>
              <p14:cNvContentPartPr/>
              <p14:nvPr/>
            </p14:nvContentPartPr>
            <p14:xfrm>
              <a:off x="1787960" y="1723525"/>
              <a:ext cx="1124280" cy="759960"/>
            </p14:xfrm>
          </p:contentPart>
        </mc:Choice>
        <mc:Fallback xmlns="">
          <p:pic>
            <p:nvPicPr>
              <p:cNvPr id="8" name="Ink 8">
                <a:extLst>
                  <a:ext uri="{FF2B5EF4-FFF2-40B4-BE49-F238E27FC236}">
                    <a16:creationId xmlns:a16="http://schemas.microsoft.com/office/drawing/2014/main" id="{34DE13C9-5088-3842-80A4-609E747412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7000" y="1692550"/>
                <a:ext cx="1185480" cy="8211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20">
                <a:extLst>
                  <a:ext uri="{FF2B5EF4-FFF2-40B4-BE49-F238E27FC236}">
                    <a16:creationId xmlns:a16="http://schemas.microsoft.com/office/drawing/2014/main" xmlns="" id="{02A576AA-05EA-4546-A092-5D3D17341980}"/>
                  </a:ext>
                </a:extLst>
              </p14:cNvPr>
              <p14:cNvContentPartPr/>
              <p14:nvPr/>
            </p14:nvContentPartPr>
            <p14:xfrm>
              <a:off x="3493640" y="1667365"/>
              <a:ext cx="840960" cy="672840"/>
            </p14:xfrm>
          </p:contentPart>
        </mc:Choice>
        <mc:Fallback xmlns="">
          <p:pic>
            <p:nvPicPr>
              <p:cNvPr id="20" name="Ink 20">
                <a:extLst>
                  <a:ext uri="{FF2B5EF4-FFF2-40B4-BE49-F238E27FC236}">
                    <a16:creationId xmlns:a16="http://schemas.microsoft.com/office/drawing/2014/main" id="{02A576AA-05EA-4546-A092-5D3D173419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62680" y="1636405"/>
                <a:ext cx="902160" cy="73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5">
                <a:extLst>
                  <a:ext uri="{FF2B5EF4-FFF2-40B4-BE49-F238E27FC236}">
                    <a16:creationId xmlns:a16="http://schemas.microsoft.com/office/drawing/2014/main" xmlns="" id="{C53BAD65-F177-AA47-84A3-89F7F4789C60}"/>
                  </a:ext>
                </a:extLst>
              </p14:cNvPr>
              <p14:cNvContentPartPr/>
              <p14:nvPr/>
            </p14:nvContentPartPr>
            <p14:xfrm>
              <a:off x="5037320" y="1549285"/>
              <a:ext cx="1058760" cy="741240"/>
            </p14:xfrm>
          </p:contentPart>
        </mc:Choice>
        <mc:Fallback xmlns="">
          <p:pic>
            <p:nvPicPr>
              <p:cNvPr id="25" name="Ink 25">
                <a:extLst>
                  <a:ext uri="{FF2B5EF4-FFF2-40B4-BE49-F238E27FC236}">
                    <a16:creationId xmlns:a16="http://schemas.microsoft.com/office/drawing/2014/main" id="{C53BAD65-F177-AA47-84A3-89F7F4789C6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06360" y="1518325"/>
                <a:ext cx="1119960" cy="80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3">
                <a:extLst>
                  <a:ext uri="{FF2B5EF4-FFF2-40B4-BE49-F238E27FC236}">
                    <a16:creationId xmlns:a16="http://schemas.microsoft.com/office/drawing/2014/main" xmlns="" id="{06687E10-CC84-A448-806C-BBFD40ACDF3B}"/>
                  </a:ext>
                </a:extLst>
              </p14:cNvPr>
              <p14:cNvContentPartPr/>
              <p14:nvPr/>
            </p14:nvContentPartPr>
            <p14:xfrm>
              <a:off x="8386760" y="1343725"/>
              <a:ext cx="1033920" cy="815040"/>
            </p14:xfrm>
          </p:contentPart>
        </mc:Choice>
        <mc:Fallback xmlns="">
          <p:pic>
            <p:nvPicPr>
              <p:cNvPr id="32" name="Ink 33">
                <a:extLst>
                  <a:ext uri="{FF2B5EF4-FFF2-40B4-BE49-F238E27FC236}">
                    <a16:creationId xmlns:a16="http://schemas.microsoft.com/office/drawing/2014/main" id="{06687E10-CC84-A448-806C-BBFD40ACDF3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55789" y="1312765"/>
                <a:ext cx="1095141" cy="87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3" name="Ink 34">
                <a:extLst>
                  <a:ext uri="{FF2B5EF4-FFF2-40B4-BE49-F238E27FC236}">
                    <a16:creationId xmlns:a16="http://schemas.microsoft.com/office/drawing/2014/main" xmlns="" id="{5768F3C6-606E-644F-B0FC-6760B3A93337}"/>
                  </a:ext>
                </a:extLst>
              </p14:cNvPr>
              <p14:cNvContentPartPr/>
              <p14:nvPr/>
            </p14:nvContentPartPr>
            <p14:xfrm>
              <a:off x="6699800" y="1443445"/>
              <a:ext cx="1039320" cy="728640"/>
            </p14:xfrm>
          </p:contentPart>
        </mc:Choice>
        <mc:Fallback xmlns="">
          <p:pic>
            <p:nvPicPr>
              <p:cNvPr id="33" name="Ink 34">
                <a:extLst>
                  <a:ext uri="{FF2B5EF4-FFF2-40B4-BE49-F238E27FC236}">
                    <a16:creationId xmlns:a16="http://schemas.microsoft.com/office/drawing/2014/main" id="{5768F3C6-606E-644F-B0FC-6760B3A9333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68840" y="1412500"/>
                <a:ext cx="1100520" cy="789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2" name="Ink 52">
                <a:extLst>
                  <a:ext uri="{FF2B5EF4-FFF2-40B4-BE49-F238E27FC236}">
                    <a16:creationId xmlns:a16="http://schemas.microsoft.com/office/drawing/2014/main" xmlns="" id="{4978136A-969E-BA46-8FBB-7E0FC96F20B6}"/>
                  </a:ext>
                </a:extLst>
              </p14:cNvPr>
              <p14:cNvContentPartPr/>
              <p14:nvPr/>
            </p14:nvContentPartPr>
            <p14:xfrm>
              <a:off x="9694280" y="895525"/>
              <a:ext cx="1973880" cy="373680"/>
            </p14:xfrm>
          </p:contentPart>
        </mc:Choice>
        <mc:Fallback xmlns="">
          <p:pic>
            <p:nvPicPr>
              <p:cNvPr id="52" name="Ink 52">
                <a:extLst>
                  <a:ext uri="{FF2B5EF4-FFF2-40B4-BE49-F238E27FC236}">
                    <a16:creationId xmlns:a16="http://schemas.microsoft.com/office/drawing/2014/main" id="{4978136A-969E-BA46-8FBB-7E0FC96F20B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663320" y="864565"/>
                <a:ext cx="203508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xmlns="" id="{DF352283-BB2F-E646-AF09-4E89A516DCB2}"/>
                  </a:ext>
                </a:extLst>
              </p14:cNvPr>
              <p14:cNvContentPartPr/>
              <p14:nvPr/>
            </p14:nvContentPartPr>
            <p14:xfrm>
              <a:off x="9700400" y="1381885"/>
              <a:ext cx="336600" cy="3110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F352283-BB2F-E646-AF09-4E89A516DCB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669440" y="1350925"/>
                <a:ext cx="39780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xmlns="" id="{851938B5-E519-BC4C-84A5-39FBD8B6A5C2}"/>
                  </a:ext>
                </a:extLst>
              </p14:cNvPr>
              <p14:cNvContentPartPr/>
              <p14:nvPr/>
            </p14:nvContentPartPr>
            <p14:xfrm>
              <a:off x="9974360" y="1455685"/>
              <a:ext cx="31320" cy="190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51938B5-E519-BC4C-84A5-39FBD8B6A5C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943752" y="1424725"/>
                <a:ext cx="91825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xmlns="" id="{B9B7D08B-F92E-7A4E-9A05-593C262F78A1}"/>
                  </a:ext>
                </a:extLst>
              </p14:cNvPr>
              <p14:cNvContentPartPr/>
              <p14:nvPr/>
            </p14:nvContentPartPr>
            <p14:xfrm>
              <a:off x="10074080" y="1561525"/>
              <a:ext cx="93600" cy="1249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B9B7D08B-F92E-7A4E-9A05-593C262F78A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043120" y="1530565"/>
                <a:ext cx="15480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xmlns="" id="{D6B152F3-F228-114B-8D45-145F0BDB9ADE}"/>
                  </a:ext>
                </a:extLst>
              </p14:cNvPr>
              <p14:cNvContentPartPr/>
              <p14:nvPr/>
            </p14:nvContentPartPr>
            <p14:xfrm>
              <a:off x="10304120" y="1394125"/>
              <a:ext cx="50040" cy="2862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6B152F3-F228-114B-8D45-145F0BDB9AD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273160" y="1363126"/>
                <a:ext cx="111240" cy="3474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xmlns="" id="{5884B70E-896D-3C4E-8620-0981113981A0}"/>
                  </a:ext>
                </a:extLst>
              </p14:cNvPr>
              <p14:cNvContentPartPr/>
              <p14:nvPr/>
            </p14:nvContentPartPr>
            <p14:xfrm>
              <a:off x="10235720" y="1524445"/>
              <a:ext cx="205920" cy="190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884B70E-896D-3C4E-8620-0981113981A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204706" y="1493485"/>
                <a:ext cx="267227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xmlns="" id="{AE0EAC3C-55B3-5341-9BC2-536F09199513}"/>
                  </a:ext>
                </a:extLst>
              </p14:cNvPr>
              <p14:cNvContentPartPr/>
              <p14:nvPr/>
            </p14:nvContentPartPr>
            <p14:xfrm>
              <a:off x="10752320" y="1524445"/>
              <a:ext cx="93600" cy="867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E0EAC3C-55B3-5341-9BC2-536F0919951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721360" y="1493485"/>
                <a:ext cx="15480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xmlns="" id="{7E44258F-1120-664E-BECB-987252DCB3BC}"/>
                  </a:ext>
                </a:extLst>
              </p14:cNvPr>
              <p14:cNvContentPartPr/>
              <p14:nvPr/>
            </p14:nvContentPartPr>
            <p14:xfrm>
              <a:off x="10889480" y="1303045"/>
              <a:ext cx="180720" cy="3337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E44258F-1120-664E-BECB-987252DCB3B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858582" y="1272085"/>
                <a:ext cx="241798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xmlns="" id="{3C35720B-5FAF-9F45-ACEE-136AA2D48EB9}"/>
                  </a:ext>
                </a:extLst>
              </p14:cNvPr>
              <p14:cNvContentPartPr/>
              <p14:nvPr/>
            </p14:nvContentPartPr>
            <p14:xfrm>
              <a:off x="10964000" y="1536685"/>
              <a:ext cx="168480" cy="129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C35720B-5FAF-9F45-ACEE-136AA2D48EB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933040" y="1504840"/>
                <a:ext cx="229680" cy="759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xmlns="" id="{075AC002-3C72-1548-AFD1-8F213C4A5D00}"/>
                  </a:ext>
                </a:extLst>
              </p14:cNvPr>
              <p14:cNvContentPartPr/>
              <p14:nvPr/>
            </p14:nvContentPartPr>
            <p14:xfrm>
              <a:off x="9768800" y="1866805"/>
              <a:ext cx="124920" cy="1623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75AC002-3C72-1548-AFD1-8F213C4A5D0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737840" y="1835845"/>
                <a:ext cx="18612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xmlns="" id="{668F1A46-965C-2349-BFA8-A289984BFFA5}"/>
                  </a:ext>
                </a:extLst>
              </p14:cNvPr>
              <p14:cNvContentPartPr/>
              <p14:nvPr/>
            </p14:nvContentPartPr>
            <p14:xfrm>
              <a:off x="9974360" y="1879045"/>
              <a:ext cx="180720" cy="1436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68F1A46-965C-2349-BFA8-A289984BFFA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943462" y="1848085"/>
                <a:ext cx="241798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xmlns="" id="{635EFE37-F124-7F4D-8589-BD437F08C189}"/>
                  </a:ext>
                </a:extLst>
              </p14:cNvPr>
              <p14:cNvContentPartPr/>
              <p14:nvPr/>
            </p14:nvContentPartPr>
            <p14:xfrm>
              <a:off x="10260560" y="1791925"/>
              <a:ext cx="19080" cy="2556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635EFE37-F124-7F4D-8589-BD437F08C18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229600" y="1760965"/>
                <a:ext cx="8028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xmlns="" id="{8976E441-9397-044B-9F3E-7E79B2212E41}"/>
                  </a:ext>
                </a:extLst>
              </p14:cNvPr>
              <p14:cNvContentPartPr/>
              <p14:nvPr/>
            </p14:nvContentPartPr>
            <p14:xfrm>
              <a:off x="10198280" y="1904245"/>
              <a:ext cx="311760" cy="1746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8976E441-9397-044B-9F3E-7E79B2212E4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167320" y="1873285"/>
                <a:ext cx="37296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xmlns="" id="{BD82EA7D-BBA8-7C4D-823B-6479A2510439}"/>
                  </a:ext>
                </a:extLst>
              </p14:cNvPr>
              <p14:cNvContentPartPr/>
              <p14:nvPr/>
            </p14:nvContentPartPr>
            <p14:xfrm>
              <a:off x="10876880" y="1935205"/>
              <a:ext cx="174600" cy="1371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D82EA7D-BBA8-7C4D-823B-6479A251043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845920" y="1904326"/>
                <a:ext cx="235800" cy="19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xmlns="" id="{936B0D05-D58F-2F4E-82BF-D60BF9F785A6}"/>
                  </a:ext>
                </a:extLst>
              </p14:cNvPr>
              <p14:cNvContentPartPr/>
              <p14:nvPr/>
            </p14:nvContentPartPr>
            <p14:xfrm>
              <a:off x="11101160" y="1699405"/>
              <a:ext cx="180720" cy="3855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936B0D05-D58F-2F4E-82BF-D60BF9F785A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070262" y="1668474"/>
                <a:ext cx="241798" cy="4467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xmlns="" id="{D9EFB347-CBCE-0642-9BF7-2F67B629A3FF}"/>
                  </a:ext>
                </a:extLst>
              </p14:cNvPr>
              <p14:cNvContentPartPr/>
              <p14:nvPr/>
            </p14:nvContentPartPr>
            <p14:xfrm>
              <a:off x="11119880" y="2010085"/>
              <a:ext cx="218160" cy="3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D9EFB347-CBCE-0642-9BF7-2F67B629A3F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088971" y="1979125"/>
                <a:ext cx="279259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xmlns="" id="{C54BB5D7-EAA3-B245-891B-B76C2E789095}"/>
                  </a:ext>
                </a:extLst>
              </p14:cNvPr>
              <p14:cNvContentPartPr/>
              <p14:nvPr/>
            </p14:nvContentPartPr>
            <p14:xfrm>
              <a:off x="9899480" y="2315005"/>
              <a:ext cx="255600" cy="1249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C54BB5D7-EAA3-B245-891B-B76C2E78909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868520" y="2284045"/>
                <a:ext cx="31680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xmlns="" id="{E78ACF75-703D-F24B-A79F-9FCB34A82ED5}"/>
                  </a:ext>
                </a:extLst>
              </p14:cNvPr>
              <p14:cNvContentPartPr/>
              <p14:nvPr/>
            </p14:nvContentPartPr>
            <p14:xfrm>
              <a:off x="10279280" y="2333725"/>
              <a:ext cx="218160" cy="1249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E78ACF75-703D-F24B-A79F-9FCB34A82ED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248320" y="2302765"/>
                <a:ext cx="27936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xmlns="" id="{D4393622-4773-214A-921E-58134201F708}"/>
                  </a:ext>
                </a:extLst>
              </p14:cNvPr>
              <p14:cNvContentPartPr/>
              <p14:nvPr/>
            </p14:nvContentPartPr>
            <p14:xfrm>
              <a:off x="10553240" y="2203045"/>
              <a:ext cx="355320" cy="2556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4393622-4773-214A-921E-58134201F70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522249" y="2172085"/>
                <a:ext cx="416582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xmlns="" id="{3B6ECF4E-4F69-F545-A30F-E4A0E2E5F3E9}"/>
                  </a:ext>
                </a:extLst>
              </p14:cNvPr>
              <p14:cNvContentPartPr/>
              <p14:nvPr/>
            </p14:nvContentPartPr>
            <p14:xfrm>
              <a:off x="10948880" y="2321125"/>
              <a:ext cx="214200" cy="1558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3B6ECF4E-4F69-F545-A30F-E4A0E2E5F3E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917868" y="2290165"/>
                <a:ext cx="275503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6" name="Ink 17">
                <a:extLst>
                  <a:ext uri="{FF2B5EF4-FFF2-40B4-BE49-F238E27FC236}">
                    <a16:creationId xmlns:a16="http://schemas.microsoft.com/office/drawing/2014/main" xmlns="" id="{EE82FA4C-907C-DA49-884B-8314279B00A9}"/>
                  </a:ext>
                </a:extLst>
              </p14:cNvPr>
              <p14:cNvContentPartPr/>
              <p14:nvPr/>
            </p14:nvContentPartPr>
            <p14:xfrm>
              <a:off x="5136940" y="3472911"/>
              <a:ext cx="1469880" cy="878400"/>
            </p14:xfrm>
          </p:contentPart>
        </mc:Choice>
        <mc:Fallback xmlns="">
          <p:pic>
            <p:nvPicPr>
              <p:cNvPr id="16" name="Ink 17">
                <a:extLst>
                  <a:ext uri="{FF2B5EF4-FFF2-40B4-BE49-F238E27FC236}">
                    <a16:creationId xmlns:a16="http://schemas.microsoft.com/office/drawing/2014/main" id="{EE82FA4C-907C-DA49-884B-8314279B00A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106333" y="3442298"/>
                <a:ext cx="1531455" cy="9399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7" name="Ink 18">
                <a:extLst>
                  <a:ext uri="{FF2B5EF4-FFF2-40B4-BE49-F238E27FC236}">
                    <a16:creationId xmlns:a16="http://schemas.microsoft.com/office/drawing/2014/main" xmlns="" id="{495D0ACB-A154-BF40-AD03-C2441530A0DF}"/>
                  </a:ext>
                </a:extLst>
              </p14:cNvPr>
              <p14:cNvContentPartPr/>
              <p14:nvPr/>
            </p14:nvContentPartPr>
            <p14:xfrm>
              <a:off x="2920780" y="3560031"/>
              <a:ext cx="1239480" cy="834840"/>
            </p14:xfrm>
          </p:contentPart>
        </mc:Choice>
        <mc:Fallback xmlns="">
          <p:pic>
            <p:nvPicPr>
              <p:cNvPr id="17" name="Ink 18">
                <a:extLst>
                  <a:ext uri="{FF2B5EF4-FFF2-40B4-BE49-F238E27FC236}">
                    <a16:creationId xmlns:a16="http://schemas.microsoft.com/office/drawing/2014/main" id="{495D0ACB-A154-BF40-AD03-C2441530A0D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890171" y="3529071"/>
                <a:ext cx="1301058" cy="89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6" name="Ink 26">
                <a:extLst>
                  <a:ext uri="{FF2B5EF4-FFF2-40B4-BE49-F238E27FC236}">
                    <a16:creationId xmlns:a16="http://schemas.microsoft.com/office/drawing/2014/main" xmlns="" id="{CF2732DA-DD58-5B49-84BA-532DAAEBFC60}"/>
                  </a:ext>
                </a:extLst>
              </p14:cNvPr>
              <p14:cNvContentPartPr/>
              <p14:nvPr/>
            </p14:nvContentPartPr>
            <p14:xfrm>
              <a:off x="7602220" y="3460311"/>
              <a:ext cx="1413720" cy="884880"/>
            </p14:xfrm>
          </p:contentPart>
        </mc:Choice>
        <mc:Fallback xmlns="">
          <p:pic>
            <p:nvPicPr>
              <p:cNvPr id="26" name="Ink 26">
                <a:extLst>
                  <a:ext uri="{FF2B5EF4-FFF2-40B4-BE49-F238E27FC236}">
                    <a16:creationId xmlns:a16="http://schemas.microsoft.com/office/drawing/2014/main" id="{CF2732DA-DD58-5B49-84BA-532DAAEBFC6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571620" y="3429699"/>
                <a:ext cx="1474920" cy="9464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5" name="Ink 35">
                <a:extLst>
                  <a:ext uri="{FF2B5EF4-FFF2-40B4-BE49-F238E27FC236}">
                    <a16:creationId xmlns:a16="http://schemas.microsoft.com/office/drawing/2014/main" xmlns="" id="{48318434-B7E3-6B42-B569-EB76C175A636}"/>
                  </a:ext>
                </a:extLst>
              </p14:cNvPr>
              <p14:cNvContentPartPr/>
              <p14:nvPr/>
            </p14:nvContentPartPr>
            <p14:xfrm>
              <a:off x="9769420" y="3301191"/>
              <a:ext cx="1269720" cy="290520"/>
            </p14:xfrm>
          </p:contentPart>
        </mc:Choice>
        <mc:Fallback xmlns="">
          <p:pic>
            <p:nvPicPr>
              <p:cNvPr id="35" name="Ink 35">
                <a:extLst>
                  <a:ext uri="{FF2B5EF4-FFF2-40B4-BE49-F238E27FC236}">
                    <a16:creationId xmlns:a16="http://schemas.microsoft.com/office/drawing/2014/main" id="{48318434-B7E3-6B42-B569-EB76C175A63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738820" y="3270553"/>
                <a:ext cx="1330920" cy="3521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9" name="Ink 39">
                <a:extLst>
                  <a:ext uri="{FF2B5EF4-FFF2-40B4-BE49-F238E27FC236}">
                    <a16:creationId xmlns:a16="http://schemas.microsoft.com/office/drawing/2014/main" xmlns="" id="{B2D3A082-7FF1-0648-B70E-0652613685F9}"/>
                  </a:ext>
                </a:extLst>
              </p14:cNvPr>
              <p14:cNvContentPartPr/>
              <p14:nvPr/>
            </p14:nvContentPartPr>
            <p14:xfrm>
              <a:off x="11300500" y="3264111"/>
              <a:ext cx="299160" cy="333720"/>
            </p14:xfrm>
          </p:contentPart>
        </mc:Choice>
        <mc:Fallback xmlns="">
          <p:pic>
            <p:nvPicPr>
              <p:cNvPr id="39" name="Ink 39">
                <a:extLst>
                  <a:ext uri="{FF2B5EF4-FFF2-40B4-BE49-F238E27FC236}">
                    <a16:creationId xmlns:a16="http://schemas.microsoft.com/office/drawing/2014/main" id="{B2D3A082-7FF1-0648-B70E-0652613685F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1269540" y="3233151"/>
                <a:ext cx="36036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81" name="Ink 81">
                <a:extLst>
                  <a:ext uri="{FF2B5EF4-FFF2-40B4-BE49-F238E27FC236}">
                    <a16:creationId xmlns:a16="http://schemas.microsoft.com/office/drawing/2014/main" xmlns="" id="{1BB4D6A8-9792-7842-A8F0-8CF123DA0485}"/>
                  </a:ext>
                </a:extLst>
              </p14:cNvPr>
              <p14:cNvContentPartPr/>
              <p14:nvPr/>
            </p14:nvContentPartPr>
            <p14:xfrm>
              <a:off x="9762580" y="3746871"/>
              <a:ext cx="1749960" cy="902880"/>
            </p14:xfrm>
          </p:contentPart>
        </mc:Choice>
        <mc:Fallback xmlns="">
          <p:pic>
            <p:nvPicPr>
              <p:cNvPr id="81" name="Ink 81">
                <a:extLst>
                  <a:ext uri="{FF2B5EF4-FFF2-40B4-BE49-F238E27FC236}">
                    <a16:creationId xmlns:a16="http://schemas.microsoft.com/office/drawing/2014/main" id="{1BB4D6A8-9792-7842-A8F0-8CF123DA048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731974" y="3716271"/>
                <a:ext cx="1811533" cy="96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00842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Compute the word frequency </a:t>
            </a:r>
            <a:r>
              <a:rPr lang="en-US" sz="3600" b="1" dirty="0"/>
              <a:t>across</a:t>
            </a:r>
            <a:r>
              <a:rPr lang="en-US" sz="3600" dirty="0"/>
              <a:t> 5M documents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8">
                <a:extLst>
                  <a:ext uri="{FF2B5EF4-FFF2-40B4-BE49-F238E27FC236}">
                    <a16:creationId xmlns:a16="http://schemas.microsoft.com/office/drawing/2014/main" xmlns="" id="{34DE13C9-5088-3842-80A4-609E747412B6}"/>
                  </a:ext>
                </a:extLst>
              </p14:cNvPr>
              <p14:cNvContentPartPr/>
              <p14:nvPr/>
            </p14:nvContentPartPr>
            <p14:xfrm>
              <a:off x="1787960" y="1723525"/>
              <a:ext cx="1124280" cy="759960"/>
            </p14:xfrm>
          </p:contentPart>
        </mc:Choice>
        <mc:Fallback xmlns="">
          <p:pic>
            <p:nvPicPr>
              <p:cNvPr id="8" name="Ink 8">
                <a:extLst>
                  <a:ext uri="{FF2B5EF4-FFF2-40B4-BE49-F238E27FC236}">
                    <a16:creationId xmlns:a16="http://schemas.microsoft.com/office/drawing/2014/main" id="{34DE13C9-5088-3842-80A4-609E747412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7000" y="1692550"/>
                <a:ext cx="1185480" cy="8211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20">
                <a:extLst>
                  <a:ext uri="{FF2B5EF4-FFF2-40B4-BE49-F238E27FC236}">
                    <a16:creationId xmlns:a16="http://schemas.microsoft.com/office/drawing/2014/main" xmlns="" id="{02A576AA-05EA-4546-A092-5D3D17341980}"/>
                  </a:ext>
                </a:extLst>
              </p14:cNvPr>
              <p14:cNvContentPartPr/>
              <p14:nvPr/>
            </p14:nvContentPartPr>
            <p14:xfrm>
              <a:off x="3493640" y="1667365"/>
              <a:ext cx="840960" cy="672840"/>
            </p14:xfrm>
          </p:contentPart>
        </mc:Choice>
        <mc:Fallback xmlns="">
          <p:pic>
            <p:nvPicPr>
              <p:cNvPr id="20" name="Ink 20">
                <a:extLst>
                  <a:ext uri="{FF2B5EF4-FFF2-40B4-BE49-F238E27FC236}">
                    <a16:creationId xmlns:a16="http://schemas.microsoft.com/office/drawing/2014/main" id="{02A576AA-05EA-4546-A092-5D3D173419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62680" y="1636405"/>
                <a:ext cx="902160" cy="73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5">
                <a:extLst>
                  <a:ext uri="{FF2B5EF4-FFF2-40B4-BE49-F238E27FC236}">
                    <a16:creationId xmlns:a16="http://schemas.microsoft.com/office/drawing/2014/main" xmlns="" id="{C53BAD65-F177-AA47-84A3-89F7F4789C60}"/>
                  </a:ext>
                </a:extLst>
              </p14:cNvPr>
              <p14:cNvContentPartPr/>
              <p14:nvPr/>
            </p14:nvContentPartPr>
            <p14:xfrm>
              <a:off x="5037320" y="1549285"/>
              <a:ext cx="1058760" cy="741240"/>
            </p14:xfrm>
          </p:contentPart>
        </mc:Choice>
        <mc:Fallback xmlns="">
          <p:pic>
            <p:nvPicPr>
              <p:cNvPr id="25" name="Ink 25">
                <a:extLst>
                  <a:ext uri="{FF2B5EF4-FFF2-40B4-BE49-F238E27FC236}">
                    <a16:creationId xmlns:a16="http://schemas.microsoft.com/office/drawing/2014/main" id="{C53BAD65-F177-AA47-84A3-89F7F4789C6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06360" y="1518325"/>
                <a:ext cx="1119960" cy="80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3">
                <a:extLst>
                  <a:ext uri="{FF2B5EF4-FFF2-40B4-BE49-F238E27FC236}">
                    <a16:creationId xmlns:a16="http://schemas.microsoft.com/office/drawing/2014/main" xmlns="" id="{06687E10-CC84-A448-806C-BBFD40ACDF3B}"/>
                  </a:ext>
                </a:extLst>
              </p14:cNvPr>
              <p14:cNvContentPartPr/>
              <p14:nvPr/>
            </p14:nvContentPartPr>
            <p14:xfrm>
              <a:off x="8386760" y="1343725"/>
              <a:ext cx="1033920" cy="815040"/>
            </p14:xfrm>
          </p:contentPart>
        </mc:Choice>
        <mc:Fallback xmlns="">
          <p:pic>
            <p:nvPicPr>
              <p:cNvPr id="32" name="Ink 33">
                <a:extLst>
                  <a:ext uri="{FF2B5EF4-FFF2-40B4-BE49-F238E27FC236}">
                    <a16:creationId xmlns:a16="http://schemas.microsoft.com/office/drawing/2014/main" id="{06687E10-CC84-A448-806C-BBFD40ACDF3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55789" y="1312765"/>
                <a:ext cx="1095141" cy="87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3" name="Ink 34">
                <a:extLst>
                  <a:ext uri="{FF2B5EF4-FFF2-40B4-BE49-F238E27FC236}">
                    <a16:creationId xmlns:a16="http://schemas.microsoft.com/office/drawing/2014/main" xmlns="" id="{5768F3C6-606E-644F-B0FC-6760B3A93337}"/>
                  </a:ext>
                </a:extLst>
              </p14:cNvPr>
              <p14:cNvContentPartPr/>
              <p14:nvPr/>
            </p14:nvContentPartPr>
            <p14:xfrm>
              <a:off x="6699800" y="1443445"/>
              <a:ext cx="1039320" cy="728640"/>
            </p14:xfrm>
          </p:contentPart>
        </mc:Choice>
        <mc:Fallback xmlns="">
          <p:pic>
            <p:nvPicPr>
              <p:cNvPr id="33" name="Ink 34">
                <a:extLst>
                  <a:ext uri="{FF2B5EF4-FFF2-40B4-BE49-F238E27FC236}">
                    <a16:creationId xmlns:a16="http://schemas.microsoft.com/office/drawing/2014/main" id="{5768F3C6-606E-644F-B0FC-6760B3A9333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68840" y="1412500"/>
                <a:ext cx="1100520" cy="789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2" name="Ink 52">
                <a:extLst>
                  <a:ext uri="{FF2B5EF4-FFF2-40B4-BE49-F238E27FC236}">
                    <a16:creationId xmlns:a16="http://schemas.microsoft.com/office/drawing/2014/main" xmlns="" id="{4978136A-969E-BA46-8FBB-7E0FC96F20B6}"/>
                  </a:ext>
                </a:extLst>
              </p14:cNvPr>
              <p14:cNvContentPartPr/>
              <p14:nvPr/>
            </p14:nvContentPartPr>
            <p14:xfrm>
              <a:off x="9694280" y="895525"/>
              <a:ext cx="1973880" cy="373680"/>
            </p14:xfrm>
          </p:contentPart>
        </mc:Choice>
        <mc:Fallback xmlns="">
          <p:pic>
            <p:nvPicPr>
              <p:cNvPr id="52" name="Ink 52">
                <a:extLst>
                  <a:ext uri="{FF2B5EF4-FFF2-40B4-BE49-F238E27FC236}">
                    <a16:creationId xmlns:a16="http://schemas.microsoft.com/office/drawing/2014/main" id="{4978136A-969E-BA46-8FBB-7E0FC96F20B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663320" y="864565"/>
                <a:ext cx="203508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xmlns="" id="{DF352283-BB2F-E646-AF09-4E89A516DCB2}"/>
                  </a:ext>
                </a:extLst>
              </p14:cNvPr>
              <p14:cNvContentPartPr/>
              <p14:nvPr/>
            </p14:nvContentPartPr>
            <p14:xfrm>
              <a:off x="9700400" y="1381885"/>
              <a:ext cx="336600" cy="3110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F352283-BB2F-E646-AF09-4E89A516DCB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669440" y="1350925"/>
                <a:ext cx="39780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xmlns="" id="{851938B5-E519-BC4C-84A5-39FBD8B6A5C2}"/>
                  </a:ext>
                </a:extLst>
              </p14:cNvPr>
              <p14:cNvContentPartPr/>
              <p14:nvPr/>
            </p14:nvContentPartPr>
            <p14:xfrm>
              <a:off x="9974360" y="1455685"/>
              <a:ext cx="31320" cy="190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51938B5-E519-BC4C-84A5-39FBD8B6A5C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943752" y="1424725"/>
                <a:ext cx="91825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xmlns="" id="{B9B7D08B-F92E-7A4E-9A05-593C262F78A1}"/>
                  </a:ext>
                </a:extLst>
              </p14:cNvPr>
              <p14:cNvContentPartPr/>
              <p14:nvPr/>
            </p14:nvContentPartPr>
            <p14:xfrm>
              <a:off x="10074080" y="1561525"/>
              <a:ext cx="93600" cy="1249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B9B7D08B-F92E-7A4E-9A05-593C262F78A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043120" y="1530565"/>
                <a:ext cx="15480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xmlns="" id="{D6B152F3-F228-114B-8D45-145F0BDB9ADE}"/>
                  </a:ext>
                </a:extLst>
              </p14:cNvPr>
              <p14:cNvContentPartPr/>
              <p14:nvPr/>
            </p14:nvContentPartPr>
            <p14:xfrm>
              <a:off x="10304120" y="1394125"/>
              <a:ext cx="50040" cy="2862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6B152F3-F228-114B-8D45-145F0BDB9AD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273160" y="1363126"/>
                <a:ext cx="111240" cy="3474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xmlns="" id="{5884B70E-896D-3C4E-8620-0981113981A0}"/>
                  </a:ext>
                </a:extLst>
              </p14:cNvPr>
              <p14:cNvContentPartPr/>
              <p14:nvPr/>
            </p14:nvContentPartPr>
            <p14:xfrm>
              <a:off x="10235720" y="1524445"/>
              <a:ext cx="205920" cy="190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884B70E-896D-3C4E-8620-0981113981A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204706" y="1493485"/>
                <a:ext cx="267227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xmlns="" id="{AE0EAC3C-55B3-5341-9BC2-536F09199513}"/>
                  </a:ext>
                </a:extLst>
              </p14:cNvPr>
              <p14:cNvContentPartPr/>
              <p14:nvPr/>
            </p14:nvContentPartPr>
            <p14:xfrm>
              <a:off x="10752320" y="1524445"/>
              <a:ext cx="93600" cy="867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E0EAC3C-55B3-5341-9BC2-536F0919951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721360" y="1493485"/>
                <a:ext cx="15480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xmlns="" id="{7E44258F-1120-664E-BECB-987252DCB3BC}"/>
                  </a:ext>
                </a:extLst>
              </p14:cNvPr>
              <p14:cNvContentPartPr/>
              <p14:nvPr/>
            </p14:nvContentPartPr>
            <p14:xfrm>
              <a:off x="10889480" y="1303045"/>
              <a:ext cx="180720" cy="3337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E44258F-1120-664E-BECB-987252DCB3B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858582" y="1272085"/>
                <a:ext cx="241798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xmlns="" id="{3C35720B-5FAF-9F45-ACEE-136AA2D48EB9}"/>
                  </a:ext>
                </a:extLst>
              </p14:cNvPr>
              <p14:cNvContentPartPr/>
              <p14:nvPr/>
            </p14:nvContentPartPr>
            <p14:xfrm>
              <a:off x="10964000" y="1536685"/>
              <a:ext cx="168480" cy="129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C35720B-5FAF-9F45-ACEE-136AA2D48EB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933040" y="1504840"/>
                <a:ext cx="229680" cy="759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xmlns="" id="{075AC002-3C72-1548-AFD1-8F213C4A5D00}"/>
                  </a:ext>
                </a:extLst>
              </p14:cNvPr>
              <p14:cNvContentPartPr/>
              <p14:nvPr/>
            </p14:nvContentPartPr>
            <p14:xfrm>
              <a:off x="9768800" y="1866805"/>
              <a:ext cx="124920" cy="1623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75AC002-3C72-1548-AFD1-8F213C4A5D0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737840" y="1835845"/>
                <a:ext cx="18612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xmlns="" id="{668F1A46-965C-2349-BFA8-A289984BFFA5}"/>
                  </a:ext>
                </a:extLst>
              </p14:cNvPr>
              <p14:cNvContentPartPr/>
              <p14:nvPr/>
            </p14:nvContentPartPr>
            <p14:xfrm>
              <a:off x="9974360" y="1879045"/>
              <a:ext cx="180720" cy="1436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68F1A46-965C-2349-BFA8-A289984BFFA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943462" y="1848085"/>
                <a:ext cx="241798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xmlns="" id="{635EFE37-F124-7F4D-8589-BD437F08C189}"/>
                  </a:ext>
                </a:extLst>
              </p14:cNvPr>
              <p14:cNvContentPartPr/>
              <p14:nvPr/>
            </p14:nvContentPartPr>
            <p14:xfrm>
              <a:off x="10260560" y="1791925"/>
              <a:ext cx="19080" cy="2556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635EFE37-F124-7F4D-8589-BD437F08C18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229600" y="1760965"/>
                <a:ext cx="8028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xmlns="" id="{8976E441-9397-044B-9F3E-7E79B2212E41}"/>
                  </a:ext>
                </a:extLst>
              </p14:cNvPr>
              <p14:cNvContentPartPr/>
              <p14:nvPr/>
            </p14:nvContentPartPr>
            <p14:xfrm>
              <a:off x="10198280" y="1904245"/>
              <a:ext cx="311760" cy="1746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8976E441-9397-044B-9F3E-7E79B2212E4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167320" y="1873285"/>
                <a:ext cx="37296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xmlns="" id="{BD82EA7D-BBA8-7C4D-823B-6479A2510439}"/>
                  </a:ext>
                </a:extLst>
              </p14:cNvPr>
              <p14:cNvContentPartPr/>
              <p14:nvPr/>
            </p14:nvContentPartPr>
            <p14:xfrm>
              <a:off x="10876880" y="1935205"/>
              <a:ext cx="174600" cy="1371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D82EA7D-BBA8-7C4D-823B-6479A251043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845920" y="1904326"/>
                <a:ext cx="235800" cy="19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xmlns="" id="{936B0D05-D58F-2F4E-82BF-D60BF9F785A6}"/>
                  </a:ext>
                </a:extLst>
              </p14:cNvPr>
              <p14:cNvContentPartPr/>
              <p14:nvPr/>
            </p14:nvContentPartPr>
            <p14:xfrm>
              <a:off x="11101160" y="1699405"/>
              <a:ext cx="180720" cy="3855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936B0D05-D58F-2F4E-82BF-D60BF9F785A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070262" y="1668474"/>
                <a:ext cx="241798" cy="4467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xmlns="" id="{D9EFB347-CBCE-0642-9BF7-2F67B629A3FF}"/>
                  </a:ext>
                </a:extLst>
              </p14:cNvPr>
              <p14:cNvContentPartPr/>
              <p14:nvPr/>
            </p14:nvContentPartPr>
            <p14:xfrm>
              <a:off x="11119880" y="2010085"/>
              <a:ext cx="218160" cy="3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D9EFB347-CBCE-0642-9BF7-2F67B629A3F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088971" y="1979125"/>
                <a:ext cx="279259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xmlns="" id="{C54BB5D7-EAA3-B245-891B-B76C2E789095}"/>
                  </a:ext>
                </a:extLst>
              </p14:cNvPr>
              <p14:cNvContentPartPr/>
              <p14:nvPr/>
            </p14:nvContentPartPr>
            <p14:xfrm>
              <a:off x="9899480" y="2315005"/>
              <a:ext cx="255600" cy="1249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C54BB5D7-EAA3-B245-891B-B76C2E78909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868520" y="2284045"/>
                <a:ext cx="31680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xmlns="" id="{E78ACF75-703D-F24B-A79F-9FCB34A82ED5}"/>
                  </a:ext>
                </a:extLst>
              </p14:cNvPr>
              <p14:cNvContentPartPr/>
              <p14:nvPr/>
            </p14:nvContentPartPr>
            <p14:xfrm>
              <a:off x="10279280" y="2333725"/>
              <a:ext cx="218160" cy="1249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E78ACF75-703D-F24B-A79F-9FCB34A82ED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248320" y="2302765"/>
                <a:ext cx="27936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xmlns="" id="{D4393622-4773-214A-921E-58134201F708}"/>
                  </a:ext>
                </a:extLst>
              </p14:cNvPr>
              <p14:cNvContentPartPr/>
              <p14:nvPr/>
            </p14:nvContentPartPr>
            <p14:xfrm>
              <a:off x="10553240" y="2203045"/>
              <a:ext cx="355320" cy="2556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4393622-4773-214A-921E-58134201F70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522249" y="2172085"/>
                <a:ext cx="416582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xmlns="" id="{3B6ECF4E-4F69-F545-A30F-E4A0E2E5F3E9}"/>
                  </a:ext>
                </a:extLst>
              </p14:cNvPr>
              <p14:cNvContentPartPr/>
              <p14:nvPr/>
            </p14:nvContentPartPr>
            <p14:xfrm>
              <a:off x="10948880" y="2321125"/>
              <a:ext cx="214200" cy="1558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3B6ECF4E-4F69-F545-A30F-E4A0E2E5F3E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917868" y="2290165"/>
                <a:ext cx="275503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6" name="Ink 17">
                <a:extLst>
                  <a:ext uri="{FF2B5EF4-FFF2-40B4-BE49-F238E27FC236}">
                    <a16:creationId xmlns:a16="http://schemas.microsoft.com/office/drawing/2014/main" xmlns="" id="{EE82FA4C-907C-DA49-884B-8314279B00A9}"/>
                  </a:ext>
                </a:extLst>
              </p14:cNvPr>
              <p14:cNvContentPartPr/>
              <p14:nvPr/>
            </p14:nvContentPartPr>
            <p14:xfrm>
              <a:off x="5136940" y="3472911"/>
              <a:ext cx="1469880" cy="878400"/>
            </p14:xfrm>
          </p:contentPart>
        </mc:Choice>
        <mc:Fallback xmlns="">
          <p:pic>
            <p:nvPicPr>
              <p:cNvPr id="16" name="Ink 17">
                <a:extLst>
                  <a:ext uri="{FF2B5EF4-FFF2-40B4-BE49-F238E27FC236}">
                    <a16:creationId xmlns:a16="http://schemas.microsoft.com/office/drawing/2014/main" id="{EE82FA4C-907C-DA49-884B-8314279B00A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105972" y="3441951"/>
                <a:ext cx="1531095" cy="9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7" name="Ink 18">
                <a:extLst>
                  <a:ext uri="{FF2B5EF4-FFF2-40B4-BE49-F238E27FC236}">
                    <a16:creationId xmlns:a16="http://schemas.microsoft.com/office/drawing/2014/main" xmlns="" id="{495D0ACB-A154-BF40-AD03-C2441530A0DF}"/>
                  </a:ext>
                </a:extLst>
              </p14:cNvPr>
              <p14:cNvContentPartPr/>
              <p14:nvPr/>
            </p14:nvContentPartPr>
            <p14:xfrm>
              <a:off x="2920780" y="3560031"/>
              <a:ext cx="1239480" cy="834840"/>
            </p14:xfrm>
          </p:contentPart>
        </mc:Choice>
        <mc:Fallback xmlns="">
          <p:pic>
            <p:nvPicPr>
              <p:cNvPr id="17" name="Ink 18">
                <a:extLst>
                  <a:ext uri="{FF2B5EF4-FFF2-40B4-BE49-F238E27FC236}">
                    <a16:creationId xmlns:a16="http://schemas.microsoft.com/office/drawing/2014/main" id="{495D0ACB-A154-BF40-AD03-C2441530A0D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889811" y="3529071"/>
                <a:ext cx="1300698" cy="89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6" name="Ink 26">
                <a:extLst>
                  <a:ext uri="{FF2B5EF4-FFF2-40B4-BE49-F238E27FC236}">
                    <a16:creationId xmlns:a16="http://schemas.microsoft.com/office/drawing/2014/main" xmlns="" id="{CF2732DA-DD58-5B49-84BA-532DAAEBFC60}"/>
                  </a:ext>
                </a:extLst>
              </p14:cNvPr>
              <p14:cNvContentPartPr/>
              <p14:nvPr/>
            </p14:nvContentPartPr>
            <p14:xfrm>
              <a:off x="7602220" y="3460311"/>
              <a:ext cx="1413720" cy="884880"/>
            </p14:xfrm>
          </p:contentPart>
        </mc:Choice>
        <mc:Fallback xmlns="">
          <p:pic>
            <p:nvPicPr>
              <p:cNvPr id="26" name="Ink 26">
                <a:extLst>
                  <a:ext uri="{FF2B5EF4-FFF2-40B4-BE49-F238E27FC236}">
                    <a16:creationId xmlns:a16="http://schemas.microsoft.com/office/drawing/2014/main" id="{CF2732DA-DD58-5B49-84BA-532DAAEBFC6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571252" y="3429338"/>
                <a:ext cx="1474936" cy="9461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5" name="Ink 35">
                <a:extLst>
                  <a:ext uri="{FF2B5EF4-FFF2-40B4-BE49-F238E27FC236}">
                    <a16:creationId xmlns:a16="http://schemas.microsoft.com/office/drawing/2014/main" xmlns="" id="{48318434-B7E3-6B42-B569-EB76C175A636}"/>
                  </a:ext>
                </a:extLst>
              </p14:cNvPr>
              <p14:cNvContentPartPr/>
              <p14:nvPr/>
            </p14:nvContentPartPr>
            <p14:xfrm>
              <a:off x="9769420" y="3301191"/>
              <a:ext cx="1269720" cy="290520"/>
            </p14:xfrm>
          </p:contentPart>
        </mc:Choice>
        <mc:Fallback xmlns="">
          <p:pic>
            <p:nvPicPr>
              <p:cNvPr id="35" name="Ink 35">
                <a:extLst>
                  <a:ext uri="{FF2B5EF4-FFF2-40B4-BE49-F238E27FC236}">
                    <a16:creationId xmlns:a16="http://schemas.microsoft.com/office/drawing/2014/main" id="{48318434-B7E3-6B42-B569-EB76C175A63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738460" y="3270193"/>
                <a:ext cx="1330920" cy="3517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9" name="Ink 39">
                <a:extLst>
                  <a:ext uri="{FF2B5EF4-FFF2-40B4-BE49-F238E27FC236}">
                    <a16:creationId xmlns:a16="http://schemas.microsoft.com/office/drawing/2014/main" xmlns="" id="{B2D3A082-7FF1-0648-B70E-0652613685F9}"/>
                  </a:ext>
                </a:extLst>
              </p14:cNvPr>
              <p14:cNvContentPartPr/>
              <p14:nvPr/>
            </p14:nvContentPartPr>
            <p14:xfrm>
              <a:off x="11300500" y="3264111"/>
              <a:ext cx="299160" cy="333720"/>
            </p14:xfrm>
          </p:contentPart>
        </mc:Choice>
        <mc:Fallback xmlns="">
          <p:pic>
            <p:nvPicPr>
              <p:cNvPr id="39" name="Ink 39">
                <a:extLst>
                  <a:ext uri="{FF2B5EF4-FFF2-40B4-BE49-F238E27FC236}">
                    <a16:creationId xmlns:a16="http://schemas.microsoft.com/office/drawing/2014/main" id="{B2D3A082-7FF1-0648-B70E-0652613685F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1269540" y="3233151"/>
                <a:ext cx="36036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81" name="Ink 81">
                <a:extLst>
                  <a:ext uri="{FF2B5EF4-FFF2-40B4-BE49-F238E27FC236}">
                    <a16:creationId xmlns:a16="http://schemas.microsoft.com/office/drawing/2014/main" xmlns="" id="{1BB4D6A8-9792-7842-A8F0-8CF123DA0485}"/>
                  </a:ext>
                </a:extLst>
              </p14:cNvPr>
              <p14:cNvContentPartPr/>
              <p14:nvPr/>
            </p14:nvContentPartPr>
            <p14:xfrm>
              <a:off x="9762580" y="3746871"/>
              <a:ext cx="1749960" cy="902880"/>
            </p14:xfrm>
          </p:contentPart>
        </mc:Choice>
        <mc:Fallback xmlns="">
          <p:pic>
            <p:nvPicPr>
              <p:cNvPr id="81" name="Ink 81">
                <a:extLst>
                  <a:ext uri="{FF2B5EF4-FFF2-40B4-BE49-F238E27FC236}">
                    <a16:creationId xmlns:a16="http://schemas.microsoft.com/office/drawing/2014/main" id="{1BB4D6A8-9792-7842-A8F0-8CF123DA048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731614" y="3715923"/>
                <a:ext cx="1811173" cy="9640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FC2F4C48-E5D7-5A4F-82E2-FD21B4ABF3AA}"/>
                  </a:ext>
                </a:extLst>
              </p14:cNvPr>
              <p14:cNvContentPartPr/>
              <p14:nvPr/>
            </p14:nvContentPartPr>
            <p14:xfrm>
              <a:off x="1974700" y="1904031"/>
              <a:ext cx="68760" cy="379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C2F4C48-E5D7-5A4F-82E2-FD21B4ABF3A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943740" y="1873431"/>
                <a:ext cx="130320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xmlns="" id="{CB70B1D6-BCE9-254C-892E-4BD1D6438C0A}"/>
                  </a:ext>
                </a:extLst>
              </p14:cNvPr>
              <p14:cNvContentPartPr/>
              <p14:nvPr/>
            </p14:nvContentPartPr>
            <p14:xfrm>
              <a:off x="3126340" y="3740031"/>
              <a:ext cx="56520" cy="461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B70B1D6-BCE9-254C-892E-4BD1D6438C0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095740" y="3709071"/>
                <a:ext cx="117720" cy="5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8C23B426-4A4B-3B43-A4AF-02A02511E40C}"/>
                  </a:ext>
                </a:extLst>
              </p14:cNvPr>
              <p14:cNvContentPartPr/>
              <p14:nvPr/>
            </p14:nvContentPartPr>
            <p14:xfrm>
              <a:off x="3661660" y="1873791"/>
              <a:ext cx="37800" cy="347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C23B426-4A4B-3B43-A4AF-02A02511E40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631060" y="1842831"/>
                <a:ext cx="9900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7B9F5ACA-0D2B-814B-9E8F-CA2A90EA8367}"/>
                  </a:ext>
                </a:extLst>
              </p14:cNvPr>
              <p14:cNvContentPartPr/>
              <p14:nvPr/>
            </p14:nvContentPartPr>
            <p14:xfrm>
              <a:off x="5298940" y="1739511"/>
              <a:ext cx="50040" cy="339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B9F5ACA-0D2B-814B-9E8F-CA2A90EA836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268340" y="1708911"/>
                <a:ext cx="11160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9F09E621-F288-F041-A478-5D85EE12671F}"/>
                  </a:ext>
                </a:extLst>
              </p14:cNvPr>
              <p14:cNvContentPartPr/>
              <p14:nvPr/>
            </p14:nvContentPartPr>
            <p14:xfrm>
              <a:off x="5404780" y="1706391"/>
              <a:ext cx="37800" cy="366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F09E621-F288-F041-A478-5D85EE12671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374180" y="1675431"/>
                <a:ext cx="9900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85BFDEDB-AAF3-964C-A761-51C985B18848}"/>
                  </a:ext>
                </a:extLst>
              </p14:cNvPr>
              <p14:cNvContentPartPr/>
              <p14:nvPr/>
            </p14:nvContentPartPr>
            <p14:xfrm>
              <a:off x="8735500" y="1565991"/>
              <a:ext cx="81360" cy="3510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5BFDEDB-AAF3-964C-A761-51C985B1884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704900" y="1535031"/>
                <a:ext cx="142560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4114EA71-EC35-9C4B-B4CF-367DE32EFE8F}"/>
                  </a:ext>
                </a:extLst>
              </p14:cNvPr>
              <p14:cNvContentPartPr/>
              <p14:nvPr/>
            </p14:nvContentPartPr>
            <p14:xfrm>
              <a:off x="3338020" y="3760551"/>
              <a:ext cx="43920" cy="4348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114EA71-EC35-9C4B-B4CF-367DE32EFE8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307420" y="3729951"/>
                <a:ext cx="105120" cy="4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xmlns="" id="{1ED0D3C5-DFCD-BA40-AB93-9BD9DEE7C96F}"/>
                  </a:ext>
                </a:extLst>
              </p14:cNvPr>
              <p14:cNvContentPartPr/>
              <p14:nvPr/>
            </p14:nvContentPartPr>
            <p14:xfrm>
              <a:off x="3524860" y="3768111"/>
              <a:ext cx="43920" cy="414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ED0D3C5-DFCD-BA40-AB93-9BD9DEE7C96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493900" y="3737511"/>
                <a:ext cx="105120" cy="47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xmlns="" id="{413EC33A-3389-E343-A07B-207D072F3409}"/>
                  </a:ext>
                </a:extLst>
              </p14:cNvPr>
              <p14:cNvContentPartPr/>
              <p14:nvPr/>
            </p14:nvContentPartPr>
            <p14:xfrm>
              <a:off x="3692620" y="3705831"/>
              <a:ext cx="56520" cy="452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13EC33A-3389-E343-A07B-207D072F340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662020" y="3675231"/>
                <a:ext cx="117720" cy="51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xmlns="" id="{9F1669CD-4B80-0447-B45D-16DBD38F07D3}"/>
                  </a:ext>
                </a:extLst>
              </p14:cNvPr>
              <p14:cNvContentPartPr/>
              <p14:nvPr/>
            </p14:nvContentPartPr>
            <p14:xfrm>
              <a:off x="3879460" y="3701151"/>
              <a:ext cx="37800" cy="4816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F1669CD-4B80-0447-B45D-16DBD38F07D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848860" y="3670551"/>
                <a:ext cx="99000" cy="54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xmlns="" id="{ABCFC5B1-7A7A-6749-8D86-B6D39D8CE1D9}"/>
                  </a:ext>
                </a:extLst>
              </p14:cNvPr>
              <p14:cNvContentPartPr/>
              <p14:nvPr/>
            </p14:nvContentPartPr>
            <p14:xfrm>
              <a:off x="2242180" y="1944711"/>
              <a:ext cx="19080" cy="2955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BCFC5B1-7A7A-6749-8D86-B6D39D8CE1D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211580" y="1914111"/>
                <a:ext cx="8028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xmlns="" id="{D1EF9C21-331E-104F-A2BB-00D748C47638}"/>
                  </a:ext>
                </a:extLst>
              </p14:cNvPr>
              <p14:cNvContentPartPr/>
              <p14:nvPr/>
            </p14:nvContentPartPr>
            <p14:xfrm>
              <a:off x="2335780" y="1919151"/>
              <a:ext cx="43920" cy="2962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1EF9C21-331E-104F-A2BB-00D748C4763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304820" y="1888551"/>
                <a:ext cx="10512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xmlns="" id="{681AC26A-AFE7-7C40-B656-AF0E97954487}"/>
                  </a:ext>
                </a:extLst>
              </p14:cNvPr>
              <p14:cNvContentPartPr/>
              <p14:nvPr/>
            </p14:nvContentPartPr>
            <p14:xfrm>
              <a:off x="2503540" y="1911591"/>
              <a:ext cx="19080" cy="3103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81AC26A-AFE7-7C40-B656-AF0E9795448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472940" y="1880991"/>
                <a:ext cx="8028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xmlns="" id="{33645E6A-A287-3F4B-8C60-C74DCD57D183}"/>
                  </a:ext>
                </a:extLst>
              </p14:cNvPr>
              <p14:cNvContentPartPr/>
              <p14:nvPr/>
            </p14:nvContentPartPr>
            <p14:xfrm>
              <a:off x="6886540" y="1692351"/>
              <a:ext cx="56520" cy="2743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3645E6A-A287-3F4B-8C60-C74DCD57D18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855940" y="1661751"/>
                <a:ext cx="11772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xmlns="" id="{E48EF468-F57F-BB49-9467-E37775AC4F50}"/>
                  </a:ext>
                </a:extLst>
              </p14:cNvPr>
              <p14:cNvContentPartPr/>
              <p14:nvPr/>
            </p14:nvContentPartPr>
            <p14:xfrm>
              <a:off x="5367340" y="3778551"/>
              <a:ext cx="43920" cy="2854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48EF468-F57F-BB49-9467-E37775AC4F5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336740" y="3747951"/>
                <a:ext cx="10512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xmlns="" id="{CB3CDD48-C27E-BD43-94E1-E67D5054B805}"/>
                  </a:ext>
                </a:extLst>
              </p14:cNvPr>
              <p14:cNvContentPartPr/>
              <p14:nvPr/>
            </p14:nvContentPartPr>
            <p14:xfrm>
              <a:off x="5516740" y="3797991"/>
              <a:ext cx="43920" cy="2660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B3CDD48-C27E-BD43-94E1-E67D5054B805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486140" y="3767391"/>
                <a:ext cx="10512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xmlns="" id="{C8D66EB5-C724-034E-A637-0C3FB69A2FE9}"/>
                  </a:ext>
                </a:extLst>
              </p14:cNvPr>
              <p14:cNvContentPartPr/>
              <p14:nvPr/>
            </p14:nvContentPartPr>
            <p14:xfrm>
              <a:off x="5678740" y="3809151"/>
              <a:ext cx="19080" cy="2653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8D66EB5-C724-034E-A637-0C3FB69A2FE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648140" y="3778551"/>
                <a:ext cx="8028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xmlns="" id="{CBBB55D6-57FE-E74A-816F-C925B717310B}"/>
                  </a:ext>
                </a:extLst>
              </p14:cNvPr>
              <p14:cNvContentPartPr/>
              <p14:nvPr/>
            </p14:nvContentPartPr>
            <p14:xfrm>
              <a:off x="5846860" y="3787551"/>
              <a:ext cx="31320" cy="3142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BBB55D6-57FE-E74A-816F-C925B717310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816260" y="3756951"/>
                <a:ext cx="9288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xmlns="" id="{A376B64F-386E-1044-B9F2-7C8016B4A236}"/>
                  </a:ext>
                </a:extLst>
              </p14:cNvPr>
              <p14:cNvContentPartPr/>
              <p14:nvPr/>
            </p14:nvContentPartPr>
            <p14:xfrm>
              <a:off x="3873340" y="1900791"/>
              <a:ext cx="37800" cy="3150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376B64F-386E-1044-B9F2-7C8016B4A23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842740" y="1869831"/>
                <a:ext cx="9900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xmlns="" id="{6058F340-15DA-3148-BD6E-053CB81EF058}"/>
                  </a:ext>
                </a:extLst>
              </p14:cNvPr>
              <p14:cNvContentPartPr/>
              <p14:nvPr/>
            </p14:nvContentPartPr>
            <p14:xfrm>
              <a:off x="3997900" y="1882071"/>
              <a:ext cx="25200" cy="3276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058F340-15DA-3148-BD6E-053CB81EF05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967300" y="1851111"/>
                <a:ext cx="8676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xmlns="" id="{2D38241F-D82B-B642-B49B-E62D13F67AE5}"/>
                  </a:ext>
                </a:extLst>
              </p14:cNvPr>
              <p14:cNvContentPartPr/>
              <p14:nvPr/>
            </p14:nvContentPartPr>
            <p14:xfrm>
              <a:off x="5616460" y="1758231"/>
              <a:ext cx="37800" cy="3330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D38241F-D82B-B642-B49B-E62D13F67AE5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585860" y="1727271"/>
                <a:ext cx="9900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xmlns="" id="{A1F9AC3A-7631-FB48-BD51-E35948AC50EC}"/>
                  </a:ext>
                </a:extLst>
              </p14:cNvPr>
              <p14:cNvContentPartPr/>
              <p14:nvPr/>
            </p14:nvContentPartPr>
            <p14:xfrm>
              <a:off x="8928460" y="1587951"/>
              <a:ext cx="62640" cy="3225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1F9AC3A-7631-FB48-BD51-E35948AC50E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897860" y="1557351"/>
                <a:ext cx="12384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xmlns="" id="{FE88B86D-24D5-BA40-AE90-10F6CE2C94C7}"/>
                  </a:ext>
                </a:extLst>
              </p14:cNvPr>
              <p14:cNvContentPartPr/>
              <p14:nvPr/>
            </p14:nvContentPartPr>
            <p14:xfrm>
              <a:off x="7826500" y="3740751"/>
              <a:ext cx="43920" cy="3240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E88B86D-24D5-BA40-AE90-10F6CE2C94C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795900" y="3709791"/>
                <a:ext cx="105120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xmlns="" id="{7B8F4D36-0E8E-D741-BB1D-34D35B60E8EF}"/>
                  </a:ext>
                </a:extLst>
              </p14:cNvPr>
              <p14:cNvContentPartPr/>
              <p14:nvPr/>
            </p14:nvContentPartPr>
            <p14:xfrm>
              <a:off x="7963300" y="3734271"/>
              <a:ext cx="43920" cy="3553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B8F4D36-0E8E-D741-BB1D-34D35B60E8EF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932700" y="3703671"/>
                <a:ext cx="10512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xmlns="" id="{44597F5E-F6BE-DF4B-BE4C-B8E7D6A7086A}"/>
                  </a:ext>
                </a:extLst>
              </p14:cNvPr>
              <p14:cNvContentPartPr/>
              <p14:nvPr/>
            </p14:nvContentPartPr>
            <p14:xfrm>
              <a:off x="8131420" y="3746151"/>
              <a:ext cx="50040" cy="3308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4597F5E-F6BE-DF4B-BE4C-B8E7D6A7086A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100820" y="3715551"/>
                <a:ext cx="111600" cy="39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83563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Compute the word frequency </a:t>
            </a:r>
            <a:r>
              <a:rPr lang="en-US" sz="3600" b="1" dirty="0"/>
              <a:t>across</a:t>
            </a:r>
            <a:r>
              <a:rPr lang="en-US" sz="3600" dirty="0"/>
              <a:t> 5M documents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8">
                <a:extLst>
                  <a:ext uri="{FF2B5EF4-FFF2-40B4-BE49-F238E27FC236}">
                    <a16:creationId xmlns:a16="http://schemas.microsoft.com/office/drawing/2014/main" xmlns="" id="{34DE13C9-5088-3842-80A4-609E747412B6}"/>
                  </a:ext>
                </a:extLst>
              </p14:cNvPr>
              <p14:cNvContentPartPr/>
              <p14:nvPr/>
            </p14:nvContentPartPr>
            <p14:xfrm>
              <a:off x="1787960" y="1723525"/>
              <a:ext cx="1124280" cy="759960"/>
            </p14:xfrm>
          </p:contentPart>
        </mc:Choice>
        <mc:Fallback xmlns="">
          <p:pic>
            <p:nvPicPr>
              <p:cNvPr id="8" name="Ink 8">
                <a:extLst>
                  <a:ext uri="{FF2B5EF4-FFF2-40B4-BE49-F238E27FC236}">
                    <a16:creationId xmlns:a16="http://schemas.microsoft.com/office/drawing/2014/main" id="{34DE13C9-5088-3842-80A4-609E747412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7000" y="1692550"/>
                <a:ext cx="1185480" cy="8211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20">
                <a:extLst>
                  <a:ext uri="{FF2B5EF4-FFF2-40B4-BE49-F238E27FC236}">
                    <a16:creationId xmlns:a16="http://schemas.microsoft.com/office/drawing/2014/main" xmlns="" id="{02A576AA-05EA-4546-A092-5D3D17341980}"/>
                  </a:ext>
                </a:extLst>
              </p14:cNvPr>
              <p14:cNvContentPartPr/>
              <p14:nvPr/>
            </p14:nvContentPartPr>
            <p14:xfrm>
              <a:off x="3493640" y="1667365"/>
              <a:ext cx="840960" cy="672840"/>
            </p14:xfrm>
          </p:contentPart>
        </mc:Choice>
        <mc:Fallback xmlns="">
          <p:pic>
            <p:nvPicPr>
              <p:cNvPr id="20" name="Ink 20">
                <a:extLst>
                  <a:ext uri="{FF2B5EF4-FFF2-40B4-BE49-F238E27FC236}">
                    <a16:creationId xmlns:a16="http://schemas.microsoft.com/office/drawing/2014/main" id="{02A576AA-05EA-4546-A092-5D3D173419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62680" y="1636405"/>
                <a:ext cx="902160" cy="73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5">
                <a:extLst>
                  <a:ext uri="{FF2B5EF4-FFF2-40B4-BE49-F238E27FC236}">
                    <a16:creationId xmlns:a16="http://schemas.microsoft.com/office/drawing/2014/main" xmlns="" id="{C53BAD65-F177-AA47-84A3-89F7F4789C60}"/>
                  </a:ext>
                </a:extLst>
              </p14:cNvPr>
              <p14:cNvContentPartPr/>
              <p14:nvPr/>
            </p14:nvContentPartPr>
            <p14:xfrm>
              <a:off x="5037320" y="1549285"/>
              <a:ext cx="1058760" cy="741240"/>
            </p14:xfrm>
          </p:contentPart>
        </mc:Choice>
        <mc:Fallback xmlns="">
          <p:pic>
            <p:nvPicPr>
              <p:cNvPr id="25" name="Ink 25">
                <a:extLst>
                  <a:ext uri="{FF2B5EF4-FFF2-40B4-BE49-F238E27FC236}">
                    <a16:creationId xmlns:a16="http://schemas.microsoft.com/office/drawing/2014/main" id="{C53BAD65-F177-AA47-84A3-89F7F4789C6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06360" y="1518325"/>
                <a:ext cx="1119960" cy="80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3">
                <a:extLst>
                  <a:ext uri="{FF2B5EF4-FFF2-40B4-BE49-F238E27FC236}">
                    <a16:creationId xmlns:a16="http://schemas.microsoft.com/office/drawing/2014/main" xmlns="" id="{06687E10-CC84-A448-806C-BBFD40ACDF3B}"/>
                  </a:ext>
                </a:extLst>
              </p14:cNvPr>
              <p14:cNvContentPartPr/>
              <p14:nvPr/>
            </p14:nvContentPartPr>
            <p14:xfrm>
              <a:off x="8386760" y="1343725"/>
              <a:ext cx="1033920" cy="815040"/>
            </p14:xfrm>
          </p:contentPart>
        </mc:Choice>
        <mc:Fallback xmlns="">
          <p:pic>
            <p:nvPicPr>
              <p:cNvPr id="32" name="Ink 33">
                <a:extLst>
                  <a:ext uri="{FF2B5EF4-FFF2-40B4-BE49-F238E27FC236}">
                    <a16:creationId xmlns:a16="http://schemas.microsoft.com/office/drawing/2014/main" id="{06687E10-CC84-A448-806C-BBFD40ACDF3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55789" y="1312765"/>
                <a:ext cx="1095141" cy="87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3" name="Ink 34">
                <a:extLst>
                  <a:ext uri="{FF2B5EF4-FFF2-40B4-BE49-F238E27FC236}">
                    <a16:creationId xmlns:a16="http://schemas.microsoft.com/office/drawing/2014/main" xmlns="" id="{5768F3C6-606E-644F-B0FC-6760B3A93337}"/>
                  </a:ext>
                </a:extLst>
              </p14:cNvPr>
              <p14:cNvContentPartPr/>
              <p14:nvPr/>
            </p14:nvContentPartPr>
            <p14:xfrm>
              <a:off x="6699800" y="1443445"/>
              <a:ext cx="1039320" cy="728640"/>
            </p14:xfrm>
          </p:contentPart>
        </mc:Choice>
        <mc:Fallback xmlns="">
          <p:pic>
            <p:nvPicPr>
              <p:cNvPr id="33" name="Ink 34">
                <a:extLst>
                  <a:ext uri="{FF2B5EF4-FFF2-40B4-BE49-F238E27FC236}">
                    <a16:creationId xmlns:a16="http://schemas.microsoft.com/office/drawing/2014/main" id="{5768F3C6-606E-644F-B0FC-6760B3A9333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68840" y="1412500"/>
                <a:ext cx="1100520" cy="789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2" name="Ink 52">
                <a:extLst>
                  <a:ext uri="{FF2B5EF4-FFF2-40B4-BE49-F238E27FC236}">
                    <a16:creationId xmlns:a16="http://schemas.microsoft.com/office/drawing/2014/main" xmlns="" id="{4978136A-969E-BA46-8FBB-7E0FC96F20B6}"/>
                  </a:ext>
                </a:extLst>
              </p14:cNvPr>
              <p14:cNvContentPartPr/>
              <p14:nvPr/>
            </p14:nvContentPartPr>
            <p14:xfrm>
              <a:off x="9694280" y="895525"/>
              <a:ext cx="1973880" cy="373680"/>
            </p14:xfrm>
          </p:contentPart>
        </mc:Choice>
        <mc:Fallback xmlns="">
          <p:pic>
            <p:nvPicPr>
              <p:cNvPr id="52" name="Ink 52">
                <a:extLst>
                  <a:ext uri="{FF2B5EF4-FFF2-40B4-BE49-F238E27FC236}">
                    <a16:creationId xmlns:a16="http://schemas.microsoft.com/office/drawing/2014/main" id="{4978136A-969E-BA46-8FBB-7E0FC96F20B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663320" y="864565"/>
                <a:ext cx="203508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xmlns="" id="{DF352283-BB2F-E646-AF09-4E89A516DCB2}"/>
                  </a:ext>
                </a:extLst>
              </p14:cNvPr>
              <p14:cNvContentPartPr/>
              <p14:nvPr/>
            </p14:nvContentPartPr>
            <p14:xfrm>
              <a:off x="9700400" y="1381885"/>
              <a:ext cx="336600" cy="3110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F352283-BB2F-E646-AF09-4E89A516DCB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669440" y="1350925"/>
                <a:ext cx="39780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xmlns="" id="{851938B5-E519-BC4C-84A5-39FBD8B6A5C2}"/>
                  </a:ext>
                </a:extLst>
              </p14:cNvPr>
              <p14:cNvContentPartPr/>
              <p14:nvPr/>
            </p14:nvContentPartPr>
            <p14:xfrm>
              <a:off x="9974360" y="1455685"/>
              <a:ext cx="31320" cy="190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51938B5-E519-BC4C-84A5-39FBD8B6A5C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943752" y="1424725"/>
                <a:ext cx="91825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xmlns="" id="{B9B7D08B-F92E-7A4E-9A05-593C262F78A1}"/>
                  </a:ext>
                </a:extLst>
              </p14:cNvPr>
              <p14:cNvContentPartPr/>
              <p14:nvPr/>
            </p14:nvContentPartPr>
            <p14:xfrm>
              <a:off x="10074080" y="1561525"/>
              <a:ext cx="93600" cy="1249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B9B7D08B-F92E-7A4E-9A05-593C262F78A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043120" y="1530565"/>
                <a:ext cx="15480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xmlns="" id="{D6B152F3-F228-114B-8D45-145F0BDB9ADE}"/>
                  </a:ext>
                </a:extLst>
              </p14:cNvPr>
              <p14:cNvContentPartPr/>
              <p14:nvPr/>
            </p14:nvContentPartPr>
            <p14:xfrm>
              <a:off x="10304120" y="1394125"/>
              <a:ext cx="50040" cy="2862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6B152F3-F228-114B-8D45-145F0BDB9AD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273160" y="1363126"/>
                <a:ext cx="111240" cy="3474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xmlns="" id="{5884B70E-896D-3C4E-8620-0981113981A0}"/>
                  </a:ext>
                </a:extLst>
              </p14:cNvPr>
              <p14:cNvContentPartPr/>
              <p14:nvPr/>
            </p14:nvContentPartPr>
            <p14:xfrm>
              <a:off x="10235720" y="1524445"/>
              <a:ext cx="205920" cy="190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884B70E-896D-3C4E-8620-0981113981A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204706" y="1493485"/>
                <a:ext cx="267227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xmlns="" id="{AE0EAC3C-55B3-5341-9BC2-536F09199513}"/>
                  </a:ext>
                </a:extLst>
              </p14:cNvPr>
              <p14:cNvContentPartPr/>
              <p14:nvPr/>
            </p14:nvContentPartPr>
            <p14:xfrm>
              <a:off x="10752320" y="1524445"/>
              <a:ext cx="93600" cy="867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E0EAC3C-55B3-5341-9BC2-536F0919951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721360" y="1493485"/>
                <a:ext cx="15480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xmlns="" id="{7E44258F-1120-664E-BECB-987252DCB3BC}"/>
                  </a:ext>
                </a:extLst>
              </p14:cNvPr>
              <p14:cNvContentPartPr/>
              <p14:nvPr/>
            </p14:nvContentPartPr>
            <p14:xfrm>
              <a:off x="10889480" y="1303045"/>
              <a:ext cx="180720" cy="3337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E44258F-1120-664E-BECB-987252DCB3B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858582" y="1272085"/>
                <a:ext cx="241798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xmlns="" id="{3C35720B-5FAF-9F45-ACEE-136AA2D48EB9}"/>
                  </a:ext>
                </a:extLst>
              </p14:cNvPr>
              <p14:cNvContentPartPr/>
              <p14:nvPr/>
            </p14:nvContentPartPr>
            <p14:xfrm>
              <a:off x="10964000" y="1536685"/>
              <a:ext cx="168480" cy="129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C35720B-5FAF-9F45-ACEE-136AA2D48EB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933040" y="1504840"/>
                <a:ext cx="229680" cy="759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xmlns="" id="{075AC002-3C72-1548-AFD1-8F213C4A5D00}"/>
                  </a:ext>
                </a:extLst>
              </p14:cNvPr>
              <p14:cNvContentPartPr/>
              <p14:nvPr/>
            </p14:nvContentPartPr>
            <p14:xfrm>
              <a:off x="9768800" y="1866805"/>
              <a:ext cx="124920" cy="1623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75AC002-3C72-1548-AFD1-8F213C4A5D0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737840" y="1835845"/>
                <a:ext cx="18612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xmlns="" id="{668F1A46-965C-2349-BFA8-A289984BFFA5}"/>
                  </a:ext>
                </a:extLst>
              </p14:cNvPr>
              <p14:cNvContentPartPr/>
              <p14:nvPr/>
            </p14:nvContentPartPr>
            <p14:xfrm>
              <a:off x="9974360" y="1879045"/>
              <a:ext cx="180720" cy="1436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68F1A46-965C-2349-BFA8-A289984BFFA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943462" y="1848085"/>
                <a:ext cx="241798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xmlns="" id="{635EFE37-F124-7F4D-8589-BD437F08C189}"/>
                  </a:ext>
                </a:extLst>
              </p14:cNvPr>
              <p14:cNvContentPartPr/>
              <p14:nvPr/>
            </p14:nvContentPartPr>
            <p14:xfrm>
              <a:off x="10260560" y="1791925"/>
              <a:ext cx="19080" cy="2556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635EFE37-F124-7F4D-8589-BD437F08C18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229600" y="1760965"/>
                <a:ext cx="8028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xmlns="" id="{8976E441-9397-044B-9F3E-7E79B2212E41}"/>
                  </a:ext>
                </a:extLst>
              </p14:cNvPr>
              <p14:cNvContentPartPr/>
              <p14:nvPr/>
            </p14:nvContentPartPr>
            <p14:xfrm>
              <a:off x="10198280" y="1904245"/>
              <a:ext cx="311760" cy="1746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8976E441-9397-044B-9F3E-7E79B2212E4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167320" y="1873285"/>
                <a:ext cx="37296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xmlns="" id="{BD82EA7D-BBA8-7C4D-823B-6479A2510439}"/>
                  </a:ext>
                </a:extLst>
              </p14:cNvPr>
              <p14:cNvContentPartPr/>
              <p14:nvPr/>
            </p14:nvContentPartPr>
            <p14:xfrm>
              <a:off x="10876880" y="1935205"/>
              <a:ext cx="174600" cy="1371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D82EA7D-BBA8-7C4D-823B-6479A251043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845920" y="1904326"/>
                <a:ext cx="235800" cy="19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xmlns="" id="{936B0D05-D58F-2F4E-82BF-D60BF9F785A6}"/>
                  </a:ext>
                </a:extLst>
              </p14:cNvPr>
              <p14:cNvContentPartPr/>
              <p14:nvPr/>
            </p14:nvContentPartPr>
            <p14:xfrm>
              <a:off x="11101160" y="1699405"/>
              <a:ext cx="180720" cy="3855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936B0D05-D58F-2F4E-82BF-D60BF9F785A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070262" y="1668474"/>
                <a:ext cx="241798" cy="4467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xmlns="" id="{D9EFB347-CBCE-0642-9BF7-2F67B629A3FF}"/>
                  </a:ext>
                </a:extLst>
              </p14:cNvPr>
              <p14:cNvContentPartPr/>
              <p14:nvPr/>
            </p14:nvContentPartPr>
            <p14:xfrm>
              <a:off x="11119880" y="2010085"/>
              <a:ext cx="218160" cy="3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D9EFB347-CBCE-0642-9BF7-2F67B629A3F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088971" y="1979125"/>
                <a:ext cx="279259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xmlns="" id="{C54BB5D7-EAA3-B245-891B-B76C2E789095}"/>
                  </a:ext>
                </a:extLst>
              </p14:cNvPr>
              <p14:cNvContentPartPr/>
              <p14:nvPr/>
            </p14:nvContentPartPr>
            <p14:xfrm>
              <a:off x="9899480" y="2315005"/>
              <a:ext cx="255600" cy="1249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C54BB5D7-EAA3-B245-891B-B76C2E78909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868520" y="2284045"/>
                <a:ext cx="31680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xmlns="" id="{E78ACF75-703D-F24B-A79F-9FCB34A82ED5}"/>
                  </a:ext>
                </a:extLst>
              </p14:cNvPr>
              <p14:cNvContentPartPr/>
              <p14:nvPr/>
            </p14:nvContentPartPr>
            <p14:xfrm>
              <a:off x="10279280" y="2333725"/>
              <a:ext cx="218160" cy="1249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E78ACF75-703D-F24B-A79F-9FCB34A82ED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248320" y="2302765"/>
                <a:ext cx="27936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xmlns="" id="{D4393622-4773-214A-921E-58134201F708}"/>
                  </a:ext>
                </a:extLst>
              </p14:cNvPr>
              <p14:cNvContentPartPr/>
              <p14:nvPr/>
            </p14:nvContentPartPr>
            <p14:xfrm>
              <a:off x="10553240" y="2203045"/>
              <a:ext cx="355320" cy="2556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4393622-4773-214A-921E-58134201F70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522249" y="2172085"/>
                <a:ext cx="416582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xmlns="" id="{3B6ECF4E-4F69-F545-A30F-E4A0E2E5F3E9}"/>
                  </a:ext>
                </a:extLst>
              </p14:cNvPr>
              <p14:cNvContentPartPr/>
              <p14:nvPr/>
            </p14:nvContentPartPr>
            <p14:xfrm>
              <a:off x="10948880" y="2321125"/>
              <a:ext cx="214200" cy="1558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3B6ECF4E-4F69-F545-A30F-E4A0E2E5F3E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917868" y="2290165"/>
                <a:ext cx="275503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6" name="Ink 17">
                <a:extLst>
                  <a:ext uri="{FF2B5EF4-FFF2-40B4-BE49-F238E27FC236}">
                    <a16:creationId xmlns:a16="http://schemas.microsoft.com/office/drawing/2014/main" xmlns="" id="{EE82FA4C-907C-DA49-884B-8314279B00A9}"/>
                  </a:ext>
                </a:extLst>
              </p14:cNvPr>
              <p14:cNvContentPartPr/>
              <p14:nvPr/>
            </p14:nvContentPartPr>
            <p14:xfrm>
              <a:off x="5136940" y="3472911"/>
              <a:ext cx="1469880" cy="878400"/>
            </p14:xfrm>
          </p:contentPart>
        </mc:Choice>
        <mc:Fallback xmlns="">
          <p:pic>
            <p:nvPicPr>
              <p:cNvPr id="16" name="Ink 17">
                <a:extLst>
                  <a:ext uri="{FF2B5EF4-FFF2-40B4-BE49-F238E27FC236}">
                    <a16:creationId xmlns:a16="http://schemas.microsoft.com/office/drawing/2014/main" id="{EE82FA4C-907C-DA49-884B-8314279B00A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105972" y="3441951"/>
                <a:ext cx="1531095" cy="9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7" name="Ink 18">
                <a:extLst>
                  <a:ext uri="{FF2B5EF4-FFF2-40B4-BE49-F238E27FC236}">
                    <a16:creationId xmlns:a16="http://schemas.microsoft.com/office/drawing/2014/main" xmlns="" id="{495D0ACB-A154-BF40-AD03-C2441530A0DF}"/>
                  </a:ext>
                </a:extLst>
              </p14:cNvPr>
              <p14:cNvContentPartPr/>
              <p14:nvPr/>
            </p14:nvContentPartPr>
            <p14:xfrm>
              <a:off x="2920780" y="3560031"/>
              <a:ext cx="1239480" cy="834840"/>
            </p14:xfrm>
          </p:contentPart>
        </mc:Choice>
        <mc:Fallback xmlns="">
          <p:pic>
            <p:nvPicPr>
              <p:cNvPr id="17" name="Ink 18">
                <a:extLst>
                  <a:ext uri="{FF2B5EF4-FFF2-40B4-BE49-F238E27FC236}">
                    <a16:creationId xmlns:a16="http://schemas.microsoft.com/office/drawing/2014/main" id="{495D0ACB-A154-BF40-AD03-C2441530A0D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889811" y="3529071"/>
                <a:ext cx="1300698" cy="89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6" name="Ink 26">
                <a:extLst>
                  <a:ext uri="{FF2B5EF4-FFF2-40B4-BE49-F238E27FC236}">
                    <a16:creationId xmlns:a16="http://schemas.microsoft.com/office/drawing/2014/main" xmlns="" id="{CF2732DA-DD58-5B49-84BA-532DAAEBFC60}"/>
                  </a:ext>
                </a:extLst>
              </p14:cNvPr>
              <p14:cNvContentPartPr/>
              <p14:nvPr/>
            </p14:nvContentPartPr>
            <p14:xfrm>
              <a:off x="7602220" y="3460311"/>
              <a:ext cx="1413720" cy="884880"/>
            </p14:xfrm>
          </p:contentPart>
        </mc:Choice>
        <mc:Fallback xmlns="">
          <p:pic>
            <p:nvPicPr>
              <p:cNvPr id="26" name="Ink 26">
                <a:extLst>
                  <a:ext uri="{FF2B5EF4-FFF2-40B4-BE49-F238E27FC236}">
                    <a16:creationId xmlns:a16="http://schemas.microsoft.com/office/drawing/2014/main" id="{CF2732DA-DD58-5B49-84BA-532DAAEBFC6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571252" y="3429338"/>
                <a:ext cx="1474936" cy="9461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5" name="Ink 35">
                <a:extLst>
                  <a:ext uri="{FF2B5EF4-FFF2-40B4-BE49-F238E27FC236}">
                    <a16:creationId xmlns:a16="http://schemas.microsoft.com/office/drawing/2014/main" xmlns="" id="{48318434-B7E3-6B42-B569-EB76C175A636}"/>
                  </a:ext>
                </a:extLst>
              </p14:cNvPr>
              <p14:cNvContentPartPr/>
              <p14:nvPr/>
            </p14:nvContentPartPr>
            <p14:xfrm>
              <a:off x="9769420" y="3301191"/>
              <a:ext cx="1269720" cy="290520"/>
            </p14:xfrm>
          </p:contentPart>
        </mc:Choice>
        <mc:Fallback xmlns="">
          <p:pic>
            <p:nvPicPr>
              <p:cNvPr id="35" name="Ink 35">
                <a:extLst>
                  <a:ext uri="{FF2B5EF4-FFF2-40B4-BE49-F238E27FC236}">
                    <a16:creationId xmlns:a16="http://schemas.microsoft.com/office/drawing/2014/main" id="{48318434-B7E3-6B42-B569-EB76C175A63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738460" y="3270193"/>
                <a:ext cx="1330920" cy="3517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9" name="Ink 39">
                <a:extLst>
                  <a:ext uri="{FF2B5EF4-FFF2-40B4-BE49-F238E27FC236}">
                    <a16:creationId xmlns:a16="http://schemas.microsoft.com/office/drawing/2014/main" xmlns="" id="{B2D3A082-7FF1-0648-B70E-0652613685F9}"/>
                  </a:ext>
                </a:extLst>
              </p14:cNvPr>
              <p14:cNvContentPartPr/>
              <p14:nvPr/>
            </p14:nvContentPartPr>
            <p14:xfrm>
              <a:off x="11300500" y="3264111"/>
              <a:ext cx="299160" cy="333720"/>
            </p14:xfrm>
          </p:contentPart>
        </mc:Choice>
        <mc:Fallback xmlns="">
          <p:pic>
            <p:nvPicPr>
              <p:cNvPr id="39" name="Ink 39">
                <a:extLst>
                  <a:ext uri="{FF2B5EF4-FFF2-40B4-BE49-F238E27FC236}">
                    <a16:creationId xmlns:a16="http://schemas.microsoft.com/office/drawing/2014/main" id="{B2D3A082-7FF1-0648-B70E-0652613685F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1269540" y="3233151"/>
                <a:ext cx="36036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81" name="Ink 81">
                <a:extLst>
                  <a:ext uri="{FF2B5EF4-FFF2-40B4-BE49-F238E27FC236}">
                    <a16:creationId xmlns:a16="http://schemas.microsoft.com/office/drawing/2014/main" xmlns="" id="{1BB4D6A8-9792-7842-A8F0-8CF123DA0485}"/>
                  </a:ext>
                </a:extLst>
              </p14:cNvPr>
              <p14:cNvContentPartPr/>
              <p14:nvPr/>
            </p14:nvContentPartPr>
            <p14:xfrm>
              <a:off x="9762580" y="3746871"/>
              <a:ext cx="1749960" cy="902880"/>
            </p14:xfrm>
          </p:contentPart>
        </mc:Choice>
        <mc:Fallback xmlns="">
          <p:pic>
            <p:nvPicPr>
              <p:cNvPr id="81" name="Ink 81">
                <a:extLst>
                  <a:ext uri="{FF2B5EF4-FFF2-40B4-BE49-F238E27FC236}">
                    <a16:creationId xmlns:a16="http://schemas.microsoft.com/office/drawing/2014/main" id="{1BB4D6A8-9792-7842-A8F0-8CF123DA048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731614" y="3715923"/>
                <a:ext cx="1811173" cy="9640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FC2F4C48-E5D7-5A4F-82E2-FD21B4ABF3AA}"/>
                  </a:ext>
                </a:extLst>
              </p14:cNvPr>
              <p14:cNvContentPartPr/>
              <p14:nvPr/>
            </p14:nvContentPartPr>
            <p14:xfrm>
              <a:off x="1974700" y="1904031"/>
              <a:ext cx="68760" cy="379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C2F4C48-E5D7-5A4F-82E2-FD21B4ABF3A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943740" y="1873071"/>
                <a:ext cx="129960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xmlns="" id="{CB70B1D6-BCE9-254C-892E-4BD1D6438C0A}"/>
                  </a:ext>
                </a:extLst>
              </p14:cNvPr>
              <p14:cNvContentPartPr/>
              <p14:nvPr/>
            </p14:nvContentPartPr>
            <p14:xfrm>
              <a:off x="3126340" y="3740031"/>
              <a:ext cx="56520" cy="461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B70B1D6-BCE9-254C-892E-4BD1D6438C0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095380" y="3709071"/>
                <a:ext cx="117720" cy="5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8C23B426-4A4B-3B43-A4AF-02A02511E40C}"/>
                  </a:ext>
                </a:extLst>
              </p14:cNvPr>
              <p14:cNvContentPartPr/>
              <p14:nvPr/>
            </p14:nvContentPartPr>
            <p14:xfrm>
              <a:off x="3661660" y="1873791"/>
              <a:ext cx="37800" cy="347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C23B426-4A4B-3B43-A4AF-02A02511E40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630700" y="1842831"/>
                <a:ext cx="9900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7B9F5ACA-0D2B-814B-9E8F-CA2A90EA8367}"/>
                  </a:ext>
                </a:extLst>
              </p14:cNvPr>
              <p14:cNvContentPartPr/>
              <p14:nvPr/>
            </p14:nvContentPartPr>
            <p14:xfrm>
              <a:off x="5298940" y="1739511"/>
              <a:ext cx="50040" cy="339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B9F5ACA-0D2B-814B-9E8F-CA2A90EA836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267980" y="1708551"/>
                <a:ext cx="11124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9F09E621-F288-F041-A478-5D85EE12671F}"/>
                  </a:ext>
                </a:extLst>
              </p14:cNvPr>
              <p14:cNvContentPartPr/>
              <p14:nvPr/>
            </p14:nvContentPartPr>
            <p14:xfrm>
              <a:off x="5404780" y="1706391"/>
              <a:ext cx="37800" cy="366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F09E621-F288-F041-A478-5D85EE12671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373522" y="1675461"/>
                <a:ext cx="99588" cy="4272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85BFDEDB-AAF3-964C-A761-51C985B18848}"/>
                  </a:ext>
                </a:extLst>
              </p14:cNvPr>
              <p14:cNvContentPartPr/>
              <p14:nvPr/>
            </p14:nvContentPartPr>
            <p14:xfrm>
              <a:off x="8735500" y="1565991"/>
              <a:ext cx="81360" cy="3510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5BFDEDB-AAF3-964C-A761-51C985B1884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704540" y="1535031"/>
                <a:ext cx="142560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4114EA71-EC35-9C4B-B4CF-367DE32EFE8F}"/>
                  </a:ext>
                </a:extLst>
              </p14:cNvPr>
              <p14:cNvContentPartPr/>
              <p14:nvPr/>
            </p14:nvContentPartPr>
            <p14:xfrm>
              <a:off x="3338020" y="3760551"/>
              <a:ext cx="43920" cy="4348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114EA71-EC35-9C4B-B4CF-367DE32EFE8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307060" y="3729565"/>
                <a:ext cx="105120" cy="4961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xmlns="" id="{1ED0D3C5-DFCD-BA40-AB93-9BD9DEE7C96F}"/>
                  </a:ext>
                </a:extLst>
              </p14:cNvPr>
              <p14:cNvContentPartPr/>
              <p14:nvPr/>
            </p14:nvContentPartPr>
            <p14:xfrm>
              <a:off x="3524860" y="3768111"/>
              <a:ext cx="43920" cy="414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ED0D3C5-DFCD-BA40-AB93-9BD9DEE7C96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493900" y="3737151"/>
                <a:ext cx="105120" cy="47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xmlns="" id="{413EC33A-3389-E343-A07B-207D072F3409}"/>
                  </a:ext>
                </a:extLst>
              </p14:cNvPr>
              <p14:cNvContentPartPr/>
              <p14:nvPr/>
            </p14:nvContentPartPr>
            <p14:xfrm>
              <a:off x="3692620" y="3705831"/>
              <a:ext cx="56520" cy="452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13EC33A-3389-E343-A07B-207D072F340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661660" y="3674871"/>
                <a:ext cx="117720" cy="51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xmlns="" id="{9F1669CD-4B80-0447-B45D-16DBD38F07D3}"/>
                  </a:ext>
                </a:extLst>
              </p14:cNvPr>
              <p14:cNvContentPartPr/>
              <p14:nvPr/>
            </p14:nvContentPartPr>
            <p14:xfrm>
              <a:off x="3879460" y="3701151"/>
              <a:ext cx="37800" cy="4816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F1669CD-4B80-0447-B45D-16DBD38F07D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848202" y="3670191"/>
                <a:ext cx="99588" cy="54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xmlns="" id="{ABCFC5B1-7A7A-6749-8D86-B6D39D8CE1D9}"/>
                  </a:ext>
                </a:extLst>
              </p14:cNvPr>
              <p14:cNvContentPartPr/>
              <p14:nvPr/>
            </p14:nvContentPartPr>
            <p14:xfrm>
              <a:off x="2242180" y="1944711"/>
              <a:ext cx="19080" cy="2955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BCFC5B1-7A7A-6749-8D86-B6D39D8CE1D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211220" y="1913751"/>
                <a:ext cx="8028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xmlns="" id="{D1EF9C21-331E-104F-A2BB-00D748C47638}"/>
                  </a:ext>
                </a:extLst>
              </p14:cNvPr>
              <p14:cNvContentPartPr/>
              <p14:nvPr/>
            </p14:nvContentPartPr>
            <p14:xfrm>
              <a:off x="2335780" y="1919151"/>
              <a:ext cx="43920" cy="2962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1EF9C21-331E-104F-A2BB-00D748C4763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304820" y="1888191"/>
                <a:ext cx="10512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xmlns="" id="{681AC26A-AFE7-7C40-B656-AF0E97954487}"/>
                  </a:ext>
                </a:extLst>
              </p14:cNvPr>
              <p14:cNvContentPartPr/>
              <p14:nvPr/>
            </p14:nvContentPartPr>
            <p14:xfrm>
              <a:off x="2503540" y="1911591"/>
              <a:ext cx="19080" cy="3103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81AC26A-AFE7-7C40-B656-AF0E9795448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472580" y="1880631"/>
                <a:ext cx="8028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xmlns="" id="{33645E6A-A287-3F4B-8C60-C74DCD57D183}"/>
                  </a:ext>
                </a:extLst>
              </p14:cNvPr>
              <p14:cNvContentPartPr/>
              <p14:nvPr/>
            </p14:nvContentPartPr>
            <p14:xfrm>
              <a:off x="6886540" y="1692351"/>
              <a:ext cx="56520" cy="2743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3645E6A-A287-3F4B-8C60-C74DCD57D18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855580" y="1661391"/>
                <a:ext cx="11772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xmlns="" id="{E48EF468-F57F-BB49-9467-E37775AC4F50}"/>
                  </a:ext>
                </a:extLst>
              </p14:cNvPr>
              <p14:cNvContentPartPr/>
              <p14:nvPr/>
            </p14:nvContentPartPr>
            <p14:xfrm>
              <a:off x="5367340" y="3778551"/>
              <a:ext cx="43920" cy="2854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48EF468-F57F-BB49-9467-E37775AC4F5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336380" y="3747552"/>
                <a:ext cx="105120" cy="3467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xmlns="" id="{CB3CDD48-C27E-BD43-94E1-E67D5054B805}"/>
                  </a:ext>
                </a:extLst>
              </p14:cNvPr>
              <p14:cNvContentPartPr/>
              <p14:nvPr/>
            </p14:nvContentPartPr>
            <p14:xfrm>
              <a:off x="5516740" y="3797991"/>
              <a:ext cx="43920" cy="2660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B3CDD48-C27E-BD43-94E1-E67D5054B805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485780" y="3766989"/>
                <a:ext cx="105120" cy="3273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xmlns="" id="{C8D66EB5-C724-034E-A637-0C3FB69A2FE9}"/>
                  </a:ext>
                </a:extLst>
              </p14:cNvPr>
              <p14:cNvContentPartPr/>
              <p14:nvPr/>
            </p14:nvContentPartPr>
            <p14:xfrm>
              <a:off x="5678740" y="3809151"/>
              <a:ext cx="19080" cy="2653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8D66EB5-C724-034E-A637-0C3FB69A2FE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647780" y="3778191"/>
                <a:ext cx="8028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xmlns="" id="{CBBB55D6-57FE-E74A-816F-C925B717310B}"/>
                  </a:ext>
                </a:extLst>
              </p14:cNvPr>
              <p14:cNvContentPartPr/>
              <p14:nvPr/>
            </p14:nvContentPartPr>
            <p14:xfrm>
              <a:off x="5846860" y="3787551"/>
              <a:ext cx="31320" cy="3142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BBB55D6-57FE-E74A-816F-C925B717310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816252" y="3756591"/>
                <a:ext cx="91825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xmlns="" id="{A376B64F-386E-1044-B9F2-7C8016B4A236}"/>
                  </a:ext>
                </a:extLst>
              </p14:cNvPr>
              <p14:cNvContentPartPr/>
              <p14:nvPr/>
            </p14:nvContentPartPr>
            <p14:xfrm>
              <a:off x="3873340" y="1900791"/>
              <a:ext cx="37800" cy="3150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376B64F-386E-1044-B9F2-7C8016B4A23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842380" y="1869831"/>
                <a:ext cx="99000" cy="3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xmlns="" id="{6058F340-15DA-3148-BD6E-053CB81EF058}"/>
                  </a:ext>
                </a:extLst>
              </p14:cNvPr>
              <p14:cNvContentPartPr/>
              <p14:nvPr/>
            </p14:nvContentPartPr>
            <p14:xfrm>
              <a:off x="3997900" y="1882071"/>
              <a:ext cx="25200" cy="3276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058F340-15DA-3148-BD6E-053CB81EF05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966940" y="1851111"/>
                <a:ext cx="8640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xmlns="" id="{2D38241F-D82B-B642-B49B-E62D13F67AE5}"/>
                  </a:ext>
                </a:extLst>
              </p14:cNvPr>
              <p14:cNvContentPartPr/>
              <p14:nvPr/>
            </p14:nvContentPartPr>
            <p14:xfrm>
              <a:off x="5616460" y="1758231"/>
              <a:ext cx="37800" cy="3330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D38241F-D82B-B642-B49B-E62D13F67AE5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585500" y="1727271"/>
                <a:ext cx="9900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xmlns="" id="{A1F9AC3A-7631-FB48-BD51-E35948AC50EC}"/>
                  </a:ext>
                </a:extLst>
              </p14:cNvPr>
              <p14:cNvContentPartPr/>
              <p14:nvPr/>
            </p14:nvContentPartPr>
            <p14:xfrm>
              <a:off x="8928460" y="1587951"/>
              <a:ext cx="62640" cy="3225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1F9AC3A-7631-FB48-BD51-E35948AC50E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897500" y="1556991"/>
                <a:ext cx="12384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xmlns="" id="{FE88B86D-24D5-BA40-AE90-10F6CE2C94C7}"/>
                  </a:ext>
                </a:extLst>
              </p14:cNvPr>
              <p14:cNvContentPartPr/>
              <p14:nvPr/>
            </p14:nvContentPartPr>
            <p14:xfrm>
              <a:off x="7826500" y="3740751"/>
              <a:ext cx="43920" cy="3240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E88B86D-24D5-BA40-AE90-10F6CE2C94C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795540" y="3709791"/>
                <a:ext cx="10512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xmlns="" id="{7B8F4D36-0E8E-D741-BB1D-34D35B60E8EF}"/>
                  </a:ext>
                </a:extLst>
              </p14:cNvPr>
              <p14:cNvContentPartPr/>
              <p14:nvPr/>
            </p14:nvContentPartPr>
            <p14:xfrm>
              <a:off x="7963300" y="3734271"/>
              <a:ext cx="43920" cy="3553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B8F4D36-0E8E-D741-BB1D-34D35B60E8EF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932340" y="3703280"/>
                <a:ext cx="105120" cy="4165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xmlns="" id="{44597F5E-F6BE-DF4B-BE4C-B8E7D6A7086A}"/>
                  </a:ext>
                </a:extLst>
              </p14:cNvPr>
              <p14:cNvContentPartPr/>
              <p14:nvPr/>
            </p14:nvContentPartPr>
            <p14:xfrm>
              <a:off x="8131420" y="3746151"/>
              <a:ext cx="50040" cy="3308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4597F5E-F6BE-DF4B-BE4C-B8E7D6A7086A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100460" y="3715225"/>
                <a:ext cx="111240" cy="3919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22" name="Ink 122">
                <a:extLst>
                  <a:ext uri="{FF2B5EF4-FFF2-40B4-BE49-F238E27FC236}">
                    <a16:creationId xmlns:a16="http://schemas.microsoft.com/office/drawing/2014/main" xmlns="" id="{367E8A92-20FA-0F4D-B0C8-74E6C8A64197}"/>
                  </a:ext>
                </a:extLst>
              </p14:cNvPr>
              <p14:cNvContentPartPr/>
              <p14:nvPr/>
            </p14:nvContentPartPr>
            <p14:xfrm>
              <a:off x="330940" y="2147031"/>
              <a:ext cx="8840880" cy="1463400"/>
            </p14:xfrm>
          </p:contentPart>
        </mc:Choice>
        <mc:Fallback xmlns="">
          <p:pic>
            <p:nvPicPr>
              <p:cNvPr id="122" name="Ink 122">
                <a:extLst>
                  <a:ext uri="{FF2B5EF4-FFF2-40B4-BE49-F238E27FC236}">
                    <a16:creationId xmlns:a16="http://schemas.microsoft.com/office/drawing/2014/main" id="{367E8A92-20FA-0F4D-B0C8-74E6C8A64197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00339" y="2131551"/>
                <a:ext cx="8886962" cy="150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xmlns="" id="{6E07E720-D25A-6144-80BF-B64177FFB464}"/>
                  </a:ext>
                </a:extLst>
              </p14:cNvPr>
              <p14:cNvContentPartPr/>
              <p14:nvPr/>
            </p14:nvContentPartPr>
            <p14:xfrm>
              <a:off x="442900" y="3815271"/>
              <a:ext cx="25200" cy="31788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6E07E720-D25A-6144-80BF-B64177FFB46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12300" y="3784671"/>
                <a:ext cx="8676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xmlns="" id="{2E7056CB-7B08-1246-BC64-D6F0F7B85352}"/>
                  </a:ext>
                </a:extLst>
              </p14:cNvPr>
              <p14:cNvContentPartPr/>
              <p14:nvPr/>
            </p14:nvContentPartPr>
            <p14:xfrm>
              <a:off x="442900" y="3827871"/>
              <a:ext cx="137160" cy="17460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2E7056CB-7B08-1246-BC64-D6F0F7B85352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12300" y="3796911"/>
                <a:ext cx="19872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xmlns="" id="{74FE5732-200C-8A4C-A2E1-840D0663EA98}"/>
                  </a:ext>
                </a:extLst>
              </p14:cNvPr>
              <p14:cNvContentPartPr/>
              <p14:nvPr/>
            </p14:nvContentPartPr>
            <p14:xfrm>
              <a:off x="667180" y="3697191"/>
              <a:ext cx="155880" cy="2991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74FE5732-200C-8A4C-A2E1-840D0663EA98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36580" y="3666231"/>
                <a:ext cx="21744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xmlns="" id="{054E7119-2BC5-8C4B-BA78-7B1E5BC22B27}"/>
                  </a:ext>
                </a:extLst>
              </p14:cNvPr>
              <p14:cNvContentPartPr/>
              <p14:nvPr/>
            </p14:nvContentPartPr>
            <p14:xfrm>
              <a:off x="897580" y="3868551"/>
              <a:ext cx="162360" cy="15264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054E7119-2BC5-8C4B-BA78-7B1E5BC22B27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66980" y="3837951"/>
                <a:ext cx="22356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xmlns="" id="{113CD380-A213-9946-B462-C8540CBD9BD3}"/>
                  </a:ext>
                </a:extLst>
              </p14:cNvPr>
              <p14:cNvContentPartPr/>
              <p14:nvPr/>
            </p14:nvContentPartPr>
            <p14:xfrm>
              <a:off x="1134100" y="3864951"/>
              <a:ext cx="118080" cy="15588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113CD380-A213-9946-B462-C8540CBD9BD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103500" y="3834351"/>
                <a:ext cx="17928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xmlns="" id="{04D99861-A1A2-9C41-836D-20C9EA24C785}"/>
                  </a:ext>
                </a:extLst>
              </p14:cNvPr>
              <p14:cNvContentPartPr/>
              <p14:nvPr/>
            </p14:nvContentPartPr>
            <p14:xfrm>
              <a:off x="1333180" y="3848391"/>
              <a:ext cx="168480" cy="1724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04D99861-A1A2-9C41-836D-20C9EA24C785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302580" y="3817791"/>
                <a:ext cx="22968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62" name="Ink 162">
                <a:extLst>
                  <a:ext uri="{FF2B5EF4-FFF2-40B4-BE49-F238E27FC236}">
                    <a16:creationId xmlns:a16="http://schemas.microsoft.com/office/drawing/2014/main" xmlns="" id="{87E6B8AD-941C-A943-912E-E2C9D2F5D7AF}"/>
                  </a:ext>
                </a:extLst>
              </p14:cNvPr>
              <p14:cNvContentPartPr/>
              <p14:nvPr/>
            </p14:nvContentPartPr>
            <p14:xfrm>
              <a:off x="424540" y="4652991"/>
              <a:ext cx="6636600" cy="657000"/>
            </p14:xfrm>
          </p:contentPart>
        </mc:Choice>
        <mc:Fallback xmlns="">
          <p:pic>
            <p:nvPicPr>
              <p:cNvPr id="162" name="Ink 162">
                <a:extLst>
                  <a:ext uri="{FF2B5EF4-FFF2-40B4-BE49-F238E27FC236}">
                    <a16:creationId xmlns:a16="http://schemas.microsoft.com/office/drawing/2014/main" id="{87E6B8AD-941C-A943-912E-E2C9D2F5D7AF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93580" y="4622374"/>
                <a:ext cx="6698160" cy="718594"/>
              </a:xfrm>
              <a:prstGeom prst="rect">
                <a:avLst/>
              </a:prstGeom>
            </p:spPr>
          </p:pic>
        </mc:Fallback>
      </mc:AlternateContent>
      <p:sp>
        <p:nvSpPr>
          <p:cNvPr id="164" name="TextBox 163">
            <a:extLst>
              <a:ext uri="{FF2B5EF4-FFF2-40B4-BE49-F238E27FC236}">
                <a16:creationId xmlns:a16="http://schemas.microsoft.com/office/drawing/2014/main" xmlns="" id="{3AE0494D-8B08-8741-BB61-8A12C0E7F931}"/>
              </a:ext>
            </a:extLst>
          </p:cNvPr>
          <p:cNvSpPr txBox="1"/>
          <p:nvPr/>
        </p:nvSpPr>
        <p:spPr>
          <a:xfrm>
            <a:off x="394908" y="5548699"/>
            <a:ext cx="6814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0070C0"/>
                </a:solidFill>
              </a:rPr>
              <a:t>A hash function is any function that can be used to map data of arbitrary size to a data of a fixed size</a:t>
            </a:r>
          </a:p>
        </p:txBody>
      </p:sp>
    </p:spTree>
    <p:extLst>
      <p:ext uri="{BB962C8B-B14F-4D97-AF65-F5344CB8AC3E}">
        <p14:creationId xmlns:p14="http://schemas.microsoft.com/office/powerpoint/2010/main" val="21576554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Compute the word frequency </a:t>
            </a:r>
            <a:r>
              <a:rPr lang="en-US" sz="3600" b="1" dirty="0"/>
              <a:t>across</a:t>
            </a:r>
            <a:r>
              <a:rPr lang="en-US" sz="3600" dirty="0"/>
              <a:t> 5M documents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8">
                <a:extLst>
                  <a:ext uri="{FF2B5EF4-FFF2-40B4-BE49-F238E27FC236}">
                    <a16:creationId xmlns:a16="http://schemas.microsoft.com/office/drawing/2014/main" xmlns="" id="{34DE13C9-5088-3842-80A4-609E747412B6}"/>
                  </a:ext>
                </a:extLst>
              </p14:cNvPr>
              <p14:cNvContentPartPr/>
              <p14:nvPr/>
            </p14:nvContentPartPr>
            <p14:xfrm>
              <a:off x="1787960" y="1723525"/>
              <a:ext cx="1124280" cy="759960"/>
            </p14:xfrm>
          </p:contentPart>
        </mc:Choice>
        <mc:Fallback xmlns="">
          <p:pic>
            <p:nvPicPr>
              <p:cNvPr id="8" name="Ink 8">
                <a:extLst>
                  <a:ext uri="{FF2B5EF4-FFF2-40B4-BE49-F238E27FC236}">
                    <a16:creationId xmlns:a16="http://schemas.microsoft.com/office/drawing/2014/main" id="{34DE13C9-5088-3842-80A4-609E747412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7000" y="1692550"/>
                <a:ext cx="1185480" cy="8211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20">
                <a:extLst>
                  <a:ext uri="{FF2B5EF4-FFF2-40B4-BE49-F238E27FC236}">
                    <a16:creationId xmlns:a16="http://schemas.microsoft.com/office/drawing/2014/main" xmlns="" id="{02A576AA-05EA-4546-A092-5D3D17341980}"/>
                  </a:ext>
                </a:extLst>
              </p14:cNvPr>
              <p14:cNvContentPartPr/>
              <p14:nvPr/>
            </p14:nvContentPartPr>
            <p14:xfrm>
              <a:off x="3493640" y="1667365"/>
              <a:ext cx="840960" cy="672840"/>
            </p14:xfrm>
          </p:contentPart>
        </mc:Choice>
        <mc:Fallback xmlns="">
          <p:pic>
            <p:nvPicPr>
              <p:cNvPr id="20" name="Ink 20">
                <a:extLst>
                  <a:ext uri="{FF2B5EF4-FFF2-40B4-BE49-F238E27FC236}">
                    <a16:creationId xmlns:a16="http://schemas.microsoft.com/office/drawing/2014/main" id="{02A576AA-05EA-4546-A092-5D3D173419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62680" y="1636405"/>
                <a:ext cx="902160" cy="73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5">
                <a:extLst>
                  <a:ext uri="{FF2B5EF4-FFF2-40B4-BE49-F238E27FC236}">
                    <a16:creationId xmlns:a16="http://schemas.microsoft.com/office/drawing/2014/main" xmlns="" id="{C53BAD65-F177-AA47-84A3-89F7F4789C60}"/>
                  </a:ext>
                </a:extLst>
              </p14:cNvPr>
              <p14:cNvContentPartPr/>
              <p14:nvPr/>
            </p14:nvContentPartPr>
            <p14:xfrm>
              <a:off x="5037320" y="1549285"/>
              <a:ext cx="1058760" cy="741240"/>
            </p14:xfrm>
          </p:contentPart>
        </mc:Choice>
        <mc:Fallback xmlns="">
          <p:pic>
            <p:nvPicPr>
              <p:cNvPr id="25" name="Ink 25">
                <a:extLst>
                  <a:ext uri="{FF2B5EF4-FFF2-40B4-BE49-F238E27FC236}">
                    <a16:creationId xmlns:a16="http://schemas.microsoft.com/office/drawing/2014/main" id="{C53BAD65-F177-AA47-84A3-89F7F4789C6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06360" y="1518325"/>
                <a:ext cx="1119960" cy="80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3">
                <a:extLst>
                  <a:ext uri="{FF2B5EF4-FFF2-40B4-BE49-F238E27FC236}">
                    <a16:creationId xmlns:a16="http://schemas.microsoft.com/office/drawing/2014/main" xmlns="" id="{06687E10-CC84-A448-806C-BBFD40ACDF3B}"/>
                  </a:ext>
                </a:extLst>
              </p14:cNvPr>
              <p14:cNvContentPartPr/>
              <p14:nvPr/>
            </p14:nvContentPartPr>
            <p14:xfrm>
              <a:off x="8386760" y="1343725"/>
              <a:ext cx="1033920" cy="815040"/>
            </p14:xfrm>
          </p:contentPart>
        </mc:Choice>
        <mc:Fallback xmlns="">
          <p:pic>
            <p:nvPicPr>
              <p:cNvPr id="32" name="Ink 33">
                <a:extLst>
                  <a:ext uri="{FF2B5EF4-FFF2-40B4-BE49-F238E27FC236}">
                    <a16:creationId xmlns:a16="http://schemas.microsoft.com/office/drawing/2014/main" id="{06687E10-CC84-A448-806C-BBFD40ACDF3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55789" y="1312765"/>
                <a:ext cx="1095141" cy="87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3" name="Ink 34">
                <a:extLst>
                  <a:ext uri="{FF2B5EF4-FFF2-40B4-BE49-F238E27FC236}">
                    <a16:creationId xmlns:a16="http://schemas.microsoft.com/office/drawing/2014/main" xmlns="" id="{5768F3C6-606E-644F-B0FC-6760B3A93337}"/>
                  </a:ext>
                </a:extLst>
              </p14:cNvPr>
              <p14:cNvContentPartPr/>
              <p14:nvPr/>
            </p14:nvContentPartPr>
            <p14:xfrm>
              <a:off x="6699800" y="1443445"/>
              <a:ext cx="1039320" cy="728640"/>
            </p14:xfrm>
          </p:contentPart>
        </mc:Choice>
        <mc:Fallback xmlns="">
          <p:pic>
            <p:nvPicPr>
              <p:cNvPr id="33" name="Ink 34">
                <a:extLst>
                  <a:ext uri="{FF2B5EF4-FFF2-40B4-BE49-F238E27FC236}">
                    <a16:creationId xmlns:a16="http://schemas.microsoft.com/office/drawing/2014/main" id="{5768F3C6-606E-644F-B0FC-6760B3A9333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68840" y="1412500"/>
                <a:ext cx="1100520" cy="789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2" name="Ink 52">
                <a:extLst>
                  <a:ext uri="{FF2B5EF4-FFF2-40B4-BE49-F238E27FC236}">
                    <a16:creationId xmlns:a16="http://schemas.microsoft.com/office/drawing/2014/main" xmlns="" id="{4978136A-969E-BA46-8FBB-7E0FC96F20B6}"/>
                  </a:ext>
                </a:extLst>
              </p14:cNvPr>
              <p14:cNvContentPartPr/>
              <p14:nvPr/>
            </p14:nvContentPartPr>
            <p14:xfrm>
              <a:off x="9694280" y="895525"/>
              <a:ext cx="1973880" cy="373680"/>
            </p14:xfrm>
          </p:contentPart>
        </mc:Choice>
        <mc:Fallback xmlns="">
          <p:pic>
            <p:nvPicPr>
              <p:cNvPr id="52" name="Ink 52">
                <a:extLst>
                  <a:ext uri="{FF2B5EF4-FFF2-40B4-BE49-F238E27FC236}">
                    <a16:creationId xmlns:a16="http://schemas.microsoft.com/office/drawing/2014/main" id="{4978136A-969E-BA46-8FBB-7E0FC96F20B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663320" y="864565"/>
                <a:ext cx="203508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xmlns="" id="{DF352283-BB2F-E646-AF09-4E89A516DCB2}"/>
                  </a:ext>
                </a:extLst>
              </p14:cNvPr>
              <p14:cNvContentPartPr/>
              <p14:nvPr/>
            </p14:nvContentPartPr>
            <p14:xfrm>
              <a:off x="9700400" y="1381885"/>
              <a:ext cx="336600" cy="3110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F352283-BB2F-E646-AF09-4E89A516DCB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669440" y="1350925"/>
                <a:ext cx="39780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xmlns="" id="{851938B5-E519-BC4C-84A5-39FBD8B6A5C2}"/>
                  </a:ext>
                </a:extLst>
              </p14:cNvPr>
              <p14:cNvContentPartPr/>
              <p14:nvPr/>
            </p14:nvContentPartPr>
            <p14:xfrm>
              <a:off x="9974360" y="1455685"/>
              <a:ext cx="31320" cy="190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51938B5-E519-BC4C-84A5-39FBD8B6A5C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943752" y="1424725"/>
                <a:ext cx="91825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xmlns="" id="{B9B7D08B-F92E-7A4E-9A05-593C262F78A1}"/>
                  </a:ext>
                </a:extLst>
              </p14:cNvPr>
              <p14:cNvContentPartPr/>
              <p14:nvPr/>
            </p14:nvContentPartPr>
            <p14:xfrm>
              <a:off x="10074080" y="1561525"/>
              <a:ext cx="93600" cy="1249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B9B7D08B-F92E-7A4E-9A05-593C262F78A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043120" y="1530565"/>
                <a:ext cx="15480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xmlns="" id="{D6B152F3-F228-114B-8D45-145F0BDB9ADE}"/>
                  </a:ext>
                </a:extLst>
              </p14:cNvPr>
              <p14:cNvContentPartPr/>
              <p14:nvPr/>
            </p14:nvContentPartPr>
            <p14:xfrm>
              <a:off x="10304120" y="1394125"/>
              <a:ext cx="50040" cy="2862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6B152F3-F228-114B-8D45-145F0BDB9AD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273160" y="1363126"/>
                <a:ext cx="111240" cy="3474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xmlns="" id="{5884B70E-896D-3C4E-8620-0981113981A0}"/>
                  </a:ext>
                </a:extLst>
              </p14:cNvPr>
              <p14:cNvContentPartPr/>
              <p14:nvPr/>
            </p14:nvContentPartPr>
            <p14:xfrm>
              <a:off x="10235720" y="1524445"/>
              <a:ext cx="205920" cy="190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884B70E-896D-3C4E-8620-0981113981A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204706" y="1493485"/>
                <a:ext cx="267227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xmlns="" id="{AE0EAC3C-55B3-5341-9BC2-536F09199513}"/>
                  </a:ext>
                </a:extLst>
              </p14:cNvPr>
              <p14:cNvContentPartPr/>
              <p14:nvPr/>
            </p14:nvContentPartPr>
            <p14:xfrm>
              <a:off x="10752320" y="1524445"/>
              <a:ext cx="93600" cy="867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E0EAC3C-55B3-5341-9BC2-536F0919951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721360" y="1493485"/>
                <a:ext cx="15480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xmlns="" id="{7E44258F-1120-664E-BECB-987252DCB3BC}"/>
                  </a:ext>
                </a:extLst>
              </p14:cNvPr>
              <p14:cNvContentPartPr/>
              <p14:nvPr/>
            </p14:nvContentPartPr>
            <p14:xfrm>
              <a:off x="10889480" y="1303045"/>
              <a:ext cx="180720" cy="3337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E44258F-1120-664E-BECB-987252DCB3B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858582" y="1272085"/>
                <a:ext cx="241798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xmlns="" id="{3C35720B-5FAF-9F45-ACEE-136AA2D48EB9}"/>
                  </a:ext>
                </a:extLst>
              </p14:cNvPr>
              <p14:cNvContentPartPr/>
              <p14:nvPr/>
            </p14:nvContentPartPr>
            <p14:xfrm>
              <a:off x="10964000" y="1536685"/>
              <a:ext cx="168480" cy="129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C35720B-5FAF-9F45-ACEE-136AA2D48EB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933040" y="1504840"/>
                <a:ext cx="229680" cy="759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xmlns="" id="{075AC002-3C72-1548-AFD1-8F213C4A5D00}"/>
                  </a:ext>
                </a:extLst>
              </p14:cNvPr>
              <p14:cNvContentPartPr/>
              <p14:nvPr/>
            </p14:nvContentPartPr>
            <p14:xfrm>
              <a:off x="9768800" y="1866805"/>
              <a:ext cx="124920" cy="1623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75AC002-3C72-1548-AFD1-8F213C4A5D0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737840" y="1835845"/>
                <a:ext cx="18612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xmlns="" id="{668F1A46-965C-2349-BFA8-A289984BFFA5}"/>
                  </a:ext>
                </a:extLst>
              </p14:cNvPr>
              <p14:cNvContentPartPr/>
              <p14:nvPr/>
            </p14:nvContentPartPr>
            <p14:xfrm>
              <a:off x="9974360" y="1879045"/>
              <a:ext cx="180720" cy="1436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68F1A46-965C-2349-BFA8-A289984BFFA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943462" y="1848085"/>
                <a:ext cx="241798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xmlns="" id="{635EFE37-F124-7F4D-8589-BD437F08C189}"/>
                  </a:ext>
                </a:extLst>
              </p14:cNvPr>
              <p14:cNvContentPartPr/>
              <p14:nvPr/>
            </p14:nvContentPartPr>
            <p14:xfrm>
              <a:off x="10260560" y="1791925"/>
              <a:ext cx="19080" cy="2556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635EFE37-F124-7F4D-8589-BD437F08C18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229600" y="1760965"/>
                <a:ext cx="8028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xmlns="" id="{8976E441-9397-044B-9F3E-7E79B2212E41}"/>
                  </a:ext>
                </a:extLst>
              </p14:cNvPr>
              <p14:cNvContentPartPr/>
              <p14:nvPr/>
            </p14:nvContentPartPr>
            <p14:xfrm>
              <a:off x="10198280" y="1904245"/>
              <a:ext cx="311760" cy="1746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8976E441-9397-044B-9F3E-7E79B2212E4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167320" y="1873285"/>
                <a:ext cx="37296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xmlns="" id="{BD82EA7D-BBA8-7C4D-823B-6479A2510439}"/>
                  </a:ext>
                </a:extLst>
              </p14:cNvPr>
              <p14:cNvContentPartPr/>
              <p14:nvPr/>
            </p14:nvContentPartPr>
            <p14:xfrm>
              <a:off x="10876880" y="1935205"/>
              <a:ext cx="174600" cy="1371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D82EA7D-BBA8-7C4D-823B-6479A251043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845920" y="1904326"/>
                <a:ext cx="235800" cy="19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xmlns="" id="{936B0D05-D58F-2F4E-82BF-D60BF9F785A6}"/>
                  </a:ext>
                </a:extLst>
              </p14:cNvPr>
              <p14:cNvContentPartPr/>
              <p14:nvPr/>
            </p14:nvContentPartPr>
            <p14:xfrm>
              <a:off x="11101160" y="1699405"/>
              <a:ext cx="180720" cy="3855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936B0D05-D58F-2F4E-82BF-D60BF9F785A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070262" y="1668474"/>
                <a:ext cx="241798" cy="4467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xmlns="" id="{D9EFB347-CBCE-0642-9BF7-2F67B629A3FF}"/>
                  </a:ext>
                </a:extLst>
              </p14:cNvPr>
              <p14:cNvContentPartPr/>
              <p14:nvPr/>
            </p14:nvContentPartPr>
            <p14:xfrm>
              <a:off x="11119880" y="2010085"/>
              <a:ext cx="218160" cy="3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D9EFB347-CBCE-0642-9BF7-2F67B629A3F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088971" y="1979125"/>
                <a:ext cx="279259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xmlns="" id="{C54BB5D7-EAA3-B245-891B-B76C2E789095}"/>
                  </a:ext>
                </a:extLst>
              </p14:cNvPr>
              <p14:cNvContentPartPr/>
              <p14:nvPr/>
            </p14:nvContentPartPr>
            <p14:xfrm>
              <a:off x="9899480" y="2315005"/>
              <a:ext cx="255600" cy="1249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C54BB5D7-EAA3-B245-891B-B76C2E78909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868520" y="2284045"/>
                <a:ext cx="31680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xmlns="" id="{E78ACF75-703D-F24B-A79F-9FCB34A82ED5}"/>
                  </a:ext>
                </a:extLst>
              </p14:cNvPr>
              <p14:cNvContentPartPr/>
              <p14:nvPr/>
            </p14:nvContentPartPr>
            <p14:xfrm>
              <a:off x="10279280" y="2333725"/>
              <a:ext cx="218160" cy="1249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E78ACF75-703D-F24B-A79F-9FCB34A82ED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248320" y="2302765"/>
                <a:ext cx="27936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xmlns="" id="{D4393622-4773-214A-921E-58134201F708}"/>
                  </a:ext>
                </a:extLst>
              </p14:cNvPr>
              <p14:cNvContentPartPr/>
              <p14:nvPr/>
            </p14:nvContentPartPr>
            <p14:xfrm>
              <a:off x="10553240" y="2203045"/>
              <a:ext cx="355320" cy="2556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4393622-4773-214A-921E-58134201F70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522249" y="2172085"/>
                <a:ext cx="416582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xmlns="" id="{3B6ECF4E-4F69-F545-A30F-E4A0E2E5F3E9}"/>
                  </a:ext>
                </a:extLst>
              </p14:cNvPr>
              <p14:cNvContentPartPr/>
              <p14:nvPr/>
            </p14:nvContentPartPr>
            <p14:xfrm>
              <a:off x="10948880" y="2321125"/>
              <a:ext cx="214200" cy="1558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3B6ECF4E-4F69-F545-A30F-E4A0E2E5F3E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917868" y="2290165"/>
                <a:ext cx="275503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6" name="Ink 17">
                <a:extLst>
                  <a:ext uri="{FF2B5EF4-FFF2-40B4-BE49-F238E27FC236}">
                    <a16:creationId xmlns:a16="http://schemas.microsoft.com/office/drawing/2014/main" xmlns="" id="{EE82FA4C-907C-DA49-884B-8314279B00A9}"/>
                  </a:ext>
                </a:extLst>
              </p14:cNvPr>
              <p14:cNvContentPartPr/>
              <p14:nvPr/>
            </p14:nvContentPartPr>
            <p14:xfrm>
              <a:off x="5136940" y="3472911"/>
              <a:ext cx="1469880" cy="878400"/>
            </p14:xfrm>
          </p:contentPart>
        </mc:Choice>
        <mc:Fallback xmlns="">
          <p:pic>
            <p:nvPicPr>
              <p:cNvPr id="16" name="Ink 17">
                <a:extLst>
                  <a:ext uri="{FF2B5EF4-FFF2-40B4-BE49-F238E27FC236}">
                    <a16:creationId xmlns:a16="http://schemas.microsoft.com/office/drawing/2014/main" id="{EE82FA4C-907C-DA49-884B-8314279B00A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105972" y="3441951"/>
                <a:ext cx="1531095" cy="9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7" name="Ink 18">
                <a:extLst>
                  <a:ext uri="{FF2B5EF4-FFF2-40B4-BE49-F238E27FC236}">
                    <a16:creationId xmlns:a16="http://schemas.microsoft.com/office/drawing/2014/main" xmlns="" id="{495D0ACB-A154-BF40-AD03-C2441530A0DF}"/>
                  </a:ext>
                </a:extLst>
              </p14:cNvPr>
              <p14:cNvContentPartPr/>
              <p14:nvPr/>
            </p14:nvContentPartPr>
            <p14:xfrm>
              <a:off x="2920780" y="3560031"/>
              <a:ext cx="1239480" cy="834840"/>
            </p14:xfrm>
          </p:contentPart>
        </mc:Choice>
        <mc:Fallback xmlns="">
          <p:pic>
            <p:nvPicPr>
              <p:cNvPr id="17" name="Ink 18">
                <a:extLst>
                  <a:ext uri="{FF2B5EF4-FFF2-40B4-BE49-F238E27FC236}">
                    <a16:creationId xmlns:a16="http://schemas.microsoft.com/office/drawing/2014/main" id="{495D0ACB-A154-BF40-AD03-C2441530A0D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889811" y="3529071"/>
                <a:ext cx="1300698" cy="89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6" name="Ink 26">
                <a:extLst>
                  <a:ext uri="{FF2B5EF4-FFF2-40B4-BE49-F238E27FC236}">
                    <a16:creationId xmlns:a16="http://schemas.microsoft.com/office/drawing/2014/main" xmlns="" id="{CF2732DA-DD58-5B49-84BA-532DAAEBFC60}"/>
                  </a:ext>
                </a:extLst>
              </p14:cNvPr>
              <p14:cNvContentPartPr/>
              <p14:nvPr/>
            </p14:nvContentPartPr>
            <p14:xfrm>
              <a:off x="7602220" y="3460311"/>
              <a:ext cx="1413720" cy="884880"/>
            </p14:xfrm>
          </p:contentPart>
        </mc:Choice>
        <mc:Fallback xmlns="">
          <p:pic>
            <p:nvPicPr>
              <p:cNvPr id="26" name="Ink 26">
                <a:extLst>
                  <a:ext uri="{FF2B5EF4-FFF2-40B4-BE49-F238E27FC236}">
                    <a16:creationId xmlns:a16="http://schemas.microsoft.com/office/drawing/2014/main" id="{CF2732DA-DD58-5B49-84BA-532DAAEBFC6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571252" y="3429338"/>
                <a:ext cx="1474936" cy="9461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5" name="Ink 35">
                <a:extLst>
                  <a:ext uri="{FF2B5EF4-FFF2-40B4-BE49-F238E27FC236}">
                    <a16:creationId xmlns:a16="http://schemas.microsoft.com/office/drawing/2014/main" xmlns="" id="{48318434-B7E3-6B42-B569-EB76C175A636}"/>
                  </a:ext>
                </a:extLst>
              </p14:cNvPr>
              <p14:cNvContentPartPr/>
              <p14:nvPr/>
            </p14:nvContentPartPr>
            <p14:xfrm>
              <a:off x="9769420" y="3301191"/>
              <a:ext cx="1269720" cy="290520"/>
            </p14:xfrm>
          </p:contentPart>
        </mc:Choice>
        <mc:Fallback xmlns="">
          <p:pic>
            <p:nvPicPr>
              <p:cNvPr id="35" name="Ink 35">
                <a:extLst>
                  <a:ext uri="{FF2B5EF4-FFF2-40B4-BE49-F238E27FC236}">
                    <a16:creationId xmlns:a16="http://schemas.microsoft.com/office/drawing/2014/main" id="{48318434-B7E3-6B42-B569-EB76C175A63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738460" y="3270193"/>
                <a:ext cx="1330920" cy="3517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9" name="Ink 39">
                <a:extLst>
                  <a:ext uri="{FF2B5EF4-FFF2-40B4-BE49-F238E27FC236}">
                    <a16:creationId xmlns:a16="http://schemas.microsoft.com/office/drawing/2014/main" xmlns="" id="{B2D3A082-7FF1-0648-B70E-0652613685F9}"/>
                  </a:ext>
                </a:extLst>
              </p14:cNvPr>
              <p14:cNvContentPartPr/>
              <p14:nvPr/>
            </p14:nvContentPartPr>
            <p14:xfrm>
              <a:off x="11300500" y="3264111"/>
              <a:ext cx="299160" cy="333720"/>
            </p14:xfrm>
          </p:contentPart>
        </mc:Choice>
        <mc:Fallback xmlns="">
          <p:pic>
            <p:nvPicPr>
              <p:cNvPr id="39" name="Ink 39">
                <a:extLst>
                  <a:ext uri="{FF2B5EF4-FFF2-40B4-BE49-F238E27FC236}">
                    <a16:creationId xmlns:a16="http://schemas.microsoft.com/office/drawing/2014/main" id="{B2D3A082-7FF1-0648-B70E-0652613685F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1269540" y="3233151"/>
                <a:ext cx="36036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81" name="Ink 81">
                <a:extLst>
                  <a:ext uri="{FF2B5EF4-FFF2-40B4-BE49-F238E27FC236}">
                    <a16:creationId xmlns:a16="http://schemas.microsoft.com/office/drawing/2014/main" xmlns="" id="{1BB4D6A8-9792-7842-A8F0-8CF123DA0485}"/>
                  </a:ext>
                </a:extLst>
              </p14:cNvPr>
              <p14:cNvContentPartPr/>
              <p14:nvPr/>
            </p14:nvContentPartPr>
            <p14:xfrm>
              <a:off x="9762580" y="3746871"/>
              <a:ext cx="1749960" cy="902880"/>
            </p14:xfrm>
          </p:contentPart>
        </mc:Choice>
        <mc:Fallback xmlns="">
          <p:pic>
            <p:nvPicPr>
              <p:cNvPr id="81" name="Ink 81">
                <a:extLst>
                  <a:ext uri="{FF2B5EF4-FFF2-40B4-BE49-F238E27FC236}">
                    <a16:creationId xmlns:a16="http://schemas.microsoft.com/office/drawing/2014/main" id="{1BB4D6A8-9792-7842-A8F0-8CF123DA048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731614" y="3715923"/>
                <a:ext cx="1811173" cy="9640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FC2F4C48-E5D7-5A4F-82E2-FD21B4ABF3AA}"/>
                  </a:ext>
                </a:extLst>
              </p14:cNvPr>
              <p14:cNvContentPartPr/>
              <p14:nvPr/>
            </p14:nvContentPartPr>
            <p14:xfrm>
              <a:off x="1974700" y="1904031"/>
              <a:ext cx="68760" cy="379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C2F4C48-E5D7-5A4F-82E2-FD21B4ABF3A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943740" y="1873071"/>
                <a:ext cx="129960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xmlns="" id="{CB70B1D6-BCE9-254C-892E-4BD1D6438C0A}"/>
                  </a:ext>
                </a:extLst>
              </p14:cNvPr>
              <p14:cNvContentPartPr/>
              <p14:nvPr/>
            </p14:nvContentPartPr>
            <p14:xfrm>
              <a:off x="3126340" y="3740031"/>
              <a:ext cx="56520" cy="461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B70B1D6-BCE9-254C-892E-4BD1D6438C0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095380" y="3709071"/>
                <a:ext cx="117720" cy="5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8C23B426-4A4B-3B43-A4AF-02A02511E40C}"/>
                  </a:ext>
                </a:extLst>
              </p14:cNvPr>
              <p14:cNvContentPartPr/>
              <p14:nvPr/>
            </p14:nvContentPartPr>
            <p14:xfrm>
              <a:off x="3661660" y="1873791"/>
              <a:ext cx="37800" cy="347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C23B426-4A4B-3B43-A4AF-02A02511E40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630700" y="1842831"/>
                <a:ext cx="9900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7B9F5ACA-0D2B-814B-9E8F-CA2A90EA8367}"/>
                  </a:ext>
                </a:extLst>
              </p14:cNvPr>
              <p14:cNvContentPartPr/>
              <p14:nvPr/>
            </p14:nvContentPartPr>
            <p14:xfrm>
              <a:off x="5298940" y="1739511"/>
              <a:ext cx="50040" cy="339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B9F5ACA-0D2B-814B-9E8F-CA2A90EA836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267980" y="1708551"/>
                <a:ext cx="11124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9F09E621-F288-F041-A478-5D85EE12671F}"/>
                  </a:ext>
                </a:extLst>
              </p14:cNvPr>
              <p14:cNvContentPartPr/>
              <p14:nvPr/>
            </p14:nvContentPartPr>
            <p14:xfrm>
              <a:off x="5404780" y="1706391"/>
              <a:ext cx="37800" cy="366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F09E621-F288-F041-A478-5D85EE12671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373522" y="1675461"/>
                <a:ext cx="99588" cy="4272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85BFDEDB-AAF3-964C-A761-51C985B18848}"/>
                  </a:ext>
                </a:extLst>
              </p14:cNvPr>
              <p14:cNvContentPartPr/>
              <p14:nvPr/>
            </p14:nvContentPartPr>
            <p14:xfrm>
              <a:off x="8735500" y="1565991"/>
              <a:ext cx="81360" cy="3510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5BFDEDB-AAF3-964C-A761-51C985B1884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704540" y="1535031"/>
                <a:ext cx="142560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4114EA71-EC35-9C4B-B4CF-367DE32EFE8F}"/>
                  </a:ext>
                </a:extLst>
              </p14:cNvPr>
              <p14:cNvContentPartPr/>
              <p14:nvPr/>
            </p14:nvContentPartPr>
            <p14:xfrm>
              <a:off x="3338020" y="3760551"/>
              <a:ext cx="43920" cy="4348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114EA71-EC35-9C4B-B4CF-367DE32EFE8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307060" y="3729565"/>
                <a:ext cx="105120" cy="4961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xmlns="" id="{1ED0D3C5-DFCD-BA40-AB93-9BD9DEE7C96F}"/>
                  </a:ext>
                </a:extLst>
              </p14:cNvPr>
              <p14:cNvContentPartPr/>
              <p14:nvPr/>
            </p14:nvContentPartPr>
            <p14:xfrm>
              <a:off x="3524860" y="3768111"/>
              <a:ext cx="43920" cy="414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ED0D3C5-DFCD-BA40-AB93-9BD9DEE7C96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493900" y="3737151"/>
                <a:ext cx="105120" cy="47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xmlns="" id="{413EC33A-3389-E343-A07B-207D072F3409}"/>
                  </a:ext>
                </a:extLst>
              </p14:cNvPr>
              <p14:cNvContentPartPr/>
              <p14:nvPr/>
            </p14:nvContentPartPr>
            <p14:xfrm>
              <a:off x="3692620" y="3705831"/>
              <a:ext cx="56520" cy="452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13EC33A-3389-E343-A07B-207D072F340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661660" y="3674871"/>
                <a:ext cx="117720" cy="51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xmlns="" id="{9F1669CD-4B80-0447-B45D-16DBD38F07D3}"/>
                  </a:ext>
                </a:extLst>
              </p14:cNvPr>
              <p14:cNvContentPartPr/>
              <p14:nvPr/>
            </p14:nvContentPartPr>
            <p14:xfrm>
              <a:off x="3879460" y="3701151"/>
              <a:ext cx="37800" cy="4816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F1669CD-4B80-0447-B45D-16DBD38F07D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848202" y="3670191"/>
                <a:ext cx="99588" cy="54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xmlns="" id="{ABCFC5B1-7A7A-6749-8D86-B6D39D8CE1D9}"/>
                  </a:ext>
                </a:extLst>
              </p14:cNvPr>
              <p14:cNvContentPartPr/>
              <p14:nvPr/>
            </p14:nvContentPartPr>
            <p14:xfrm>
              <a:off x="2242180" y="1944711"/>
              <a:ext cx="19080" cy="2955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BCFC5B1-7A7A-6749-8D86-B6D39D8CE1D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211220" y="1913751"/>
                <a:ext cx="8028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xmlns="" id="{D1EF9C21-331E-104F-A2BB-00D748C47638}"/>
                  </a:ext>
                </a:extLst>
              </p14:cNvPr>
              <p14:cNvContentPartPr/>
              <p14:nvPr/>
            </p14:nvContentPartPr>
            <p14:xfrm>
              <a:off x="2335780" y="1919151"/>
              <a:ext cx="43920" cy="2962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1EF9C21-331E-104F-A2BB-00D748C4763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304820" y="1888191"/>
                <a:ext cx="10512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xmlns="" id="{681AC26A-AFE7-7C40-B656-AF0E97954487}"/>
                  </a:ext>
                </a:extLst>
              </p14:cNvPr>
              <p14:cNvContentPartPr/>
              <p14:nvPr/>
            </p14:nvContentPartPr>
            <p14:xfrm>
              <a:off x="2503540" y="1911591"/>
              <a:ext cx="19080" cy="3103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81AC26A-AFE7-7C40-B656-AF0E9795448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472580" y="1880631"/>
                <a:ext cx="8028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xmlns="" id="{33645E6A-A287-3F4B-8C60-C74DCD57D183}"/>
                  </a:ext>
                </a:extLst>
              </p14:cNvPr>
              <p14:cNvContentPartPr/>
              <p14:nvPr/>
            </p14:nvContentPartPr>
            <p14:xfrm>
              <a:off x="6886540" y="1692351"/>
              <a:ext cx="56520" cy="2743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3645E6A-A287-3F4B-8C60-C74DCD57D18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855580" y="1661391"/>
                <a:ext cx="11772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xmlns="" id="{E48EF468-F57F-BB49-9467-E37775AC4F50}"/>
                  </a:ext>
                </a:extLst>
              </p14:cNvPr>
              <p14:cNvContentPartPr/>
              <p14:nvPr/>
            </p14:nvContentPartPr>
            <p14:xfrm>
              <a:off x="5367340" y="3778551"/>
              <a:ext cx="43920" cy="2854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48EF468-F57F-BB49-9467-E37775AC4F5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336380" y="3747552"/>
                <a:ext cx="105120" cy="3467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xmlns="" id="{CB3CDD48-C27E-BD43-94E1-E67D5054B805}"/>
                  </a:ext>
                </a:extLst>
              </p14:cNvPr>
              <p14:cNvContentPartPr/>
              <p14:nvPr/>
            </p14:nvContentPartPr>
            <p14:xfrm>
              <a:off x="5516740" y="3797991"/>
              <a:ext cx="43920" cy="2660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B3CDD48-C27E-BD43-94E1-E67D5054B805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485780" y="3766989"/>
                <a:ext cx="105120" cy="3273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xmlns="" id="{C8D66EB5-C724-034E-A637-0C3FB69A2FE9}"/>
                  </a:ext>
                </a:extLst>
              </p14:cNvPr>
              <p14:cNvContentPartPr/>
              <p14:nvPr/>
            </p14:nvContentPartPr>
            <p14:xfrm>
              <a:off x="5678740" y="3809151"/>
              <a:ext cx="19080" cy="2653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8D66EB5-C724-034E-A637-0C3FB69A2FE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647780" y="3778191"/>
                <a:ext cx="8028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xmlns="" id="{CBBB55D6-57FE-E74A-816F-C925B717310B}"/>
                  </a:ext>
                </a:extLst>
              </p14:cNvPr>
              <p14:cNvContentPartPr/>
              <p14:nvPr/>
            </p14:nvContentPartPr>
            <p14:xfrm>
              <a:off x="5846860" y="3787551"/>
              <a:ext cx="31320" cy="3142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BBB55D6-57FE-E74A-816F-C925B717310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816252" y="3756591"/>
                <a:ext cx="91825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xmlns="" id="{A376B64F-386E-1044-B9F2-7C8016B4A236}"/>
                  </a:ext>
                </a:extLst>
              </p14:cNvPr>
              <p14:cNvContentPartPr/>
              <p14:nvPr/>
            </p14:nvContentPartPr>
            <p14:xfrm>
              <a:off x="3873340" y="1900791"/>
              <a:ext cx="37800" cy="3150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376B64F-386E-1044-B9F2-7C8016B4A23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842380" y="1869831"/>
                <a:ext cx="99000" cy="3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xmlns="" id="{6058F340-15DA-3148-BD6E-053CB81EF058}"/>
                  </a:ext>
                </a:extLst>
              </p14:cNvPr>
              <p14:cNvContentPartPr/>
              <p14:nvPr/>
            </p14:nvContentPartPr>
            <p14:xfrm>
              <a:off x="3997900" y="1882071"/>
              <a:ext cx="25200" cy="3276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058F340-15DA-3148-BD6E-053CB81EF05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966940" y="1851111"/>
                <a:ext cx="8640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xmlns="" id="{2D38241F-D82B-B642-B49B-E62D13F67AE5}"/>
                  </a:ext>
                </a:extLst>
              </p14:cNvPr>
              <p14:cNvContentPartPr/>
              <p14:nvPr/>
            </p14:nvContentPartPr>
            <p14:xfrm>
              <a:off x="5616460" y="1758231"/>
              <a:ext cx="37800" cy="3330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D38241F-D82B-B642-B49B-E62D13F67AE5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585500" y="1727271"/>
                <a:ext cx="9900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xmlns="" id="{A1F9AC3A-7631-FB48-BD51-E35948AC50EC}"/>
                  </a:ext>
                </a:extLst>
              </p14:cNvPr>
              <p14:cNvContentPartPr/>
              <p14:nvPr/>
            </p14:nvContentPartPr>
            <p14:xfrm>
              <a:off x="8928460" y="1587951"/>
              <a:ext cx="62640" cy="3225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1F9AC3A-7631-FB48-BD51-E35948AC50E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897500" y="1556991"/>
                <a:ext cx="12384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xmlns="" id="{FE88B86D-24D5-BA40-AE90-10F6CE2C94C7}"/>
                  </a:ext>
                </a:extLst>
              </p14:cNvPr>
              <p14:cNvContentPartPr/>
              <p14:nvPr/>
            </p14:nvContentPartPr>
            <p14:xfrm>
              <a:off x="7826500" y="3740751"/>
              <a:ext cx="43920" cy="3240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E88B86D-24D5-BA40-AE90-10F6CE2C94C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795540" y="3709791"/>
                <a:ext cx="10512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xmlns="" id="{7B8F4D36-0E8E-D741-BB1D-34D35B60E8EF}"/>
                  </a:ext>
                </a:extLst>
              </p14:cNvPr>
              <p14:cNvContentPartPr/>
              <p14:nvPr/>
            </p14:nvContentPartPr>
            <p14:xfrm>
              <a:off x="7963300" y="3734271"/>
              <a:ext cx="43920" cy="3553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B8F4D36-0E8E-D741-BB1D-34D35B60E8EF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932340" y="3703280"/>
                <a:ext cx="105120" cy="4165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xmlns="" id="{44597F5E-F6BE-DF4B-BE4C-B8E7D6A7086A}"/>
                  </a:ext>
                </a:extLst>
              </p14:cNvPr>
              <p14:cNvContentPartPr/>
              <p14:nvPr/>
            </p14:nvContentPartPr>
            <p14:xfrm>
              <a:off x="8131420" y="3746151"/>
              <a:ext cx="50040" cy="3308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4597F5E-F6BE-DF4B-BE4C-B8E7D6A7086A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100460" y="3715225"/>
                <a:ext cx="111240" cy="3919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22" name="Ink 122">
                <a:extLst>
                  <a:ext uri="{FF2B5EF4-FFF2-40B4-BE49-F238E27FC236}">
                    <a16:creationId xmlns:a16="http://schemas.microsoft.com/office/drawing/2014/main" xmlns="" id="{367E8A92-20FA-0F4D-B0C8-74E6C8A64197}"/>
                  </a:ext>
                </a:extLst>
              </p14:cNvPr>
              <p14:cNvContentPartPr/>
              <p14:nvPr/>
            </p14:nvContentPartPr>
            <p14:xfrm>
              <a:off x="330940" y="2147031"/>
              <a:ext cx="8840880" cy="1463400"/>
            </p14:xfrm>
          </p:contentPart>
        </mc:Choice>
        <mc:Fallback xmlns="">
          <p:pic>
            <p:nvPicPr>
              <p:cNvPr id="122" name="Ink 122">
                <a:extLst>
                  <a:ext uri="{FF2B5EF4-FFF2-40B4-BE49-F238E27FC236}">
                    <a16:creationId xmlns:a16="http://schemas.microsoft.com/office/drawing/2014/main" id="{367E8A92-20FA-0F4D-B0C8-74E6C8A64197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99979" y="2131551"/>
                <a:ext cx="8886962" cy="150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xmlns="" id="{6E07E720-D25A-6144-80BF-B64177FFB464}"/>
                  </a:ext>
                </a:extLst>
              </p14:cNvPr>
              <p14:cNvContentPartPr/>
              <p14:nvPr/>
            </p14:nvContentPartPr>
            <p14:xfrm>
              <a:off x="442900" y="3815271"/>
              <a:ext cx="25200" cy="31788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6E07E720-D25A-6144-80BF-B64177FFB46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11940" y="3784311"/>
                <a:ext cx="8640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xmlns="" id="{2E7056CB-7B08-1246-BC64-D6F0F7B85352}"/>
                  </a:ext>
                </a:extLst>
              </p14:cNvPr>
              <p14:cNvContentPartPr/>
              <p14:nvPr/>
            </p14:nvContentPartPr>
            <p14:xfrm>
              <a:off x="442900" y="3827871"/>
              <a:ext cx="137160" cy="17460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2E7056CB-7B08-1246-BC64-D6F0F7B85352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11940" y="3796911"/>
                <a:ext cx="19836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xmlns="" id="{74FE5732-200C-8A4C-A2E1-840D0663EA98}"/>
                  </a:ext>
                </a:extLst>
              </p14:cNvPr>
              <p14:cNvContentPartPr/>
              <p14:nvPr/>
            </p14:nvContentPartPr>
            <p14:xfrm>
              <a:off x="667180" y="3697191"/>
              <a:ext cx="155880" cy="2991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74FE5732-200C-8A4C-A2E1-840D0663EA98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36220" y="3666231"/>
                <a:ext cx="21708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xmlns="" id="{054E7119-2BC5-8C4B-BA78-7B1E5BC22B27}"/>
                  </a:ext>
                </a:extLst>
              </p14:cNvPr>
              <p14:cNvContentPartPr/>
              <p14:nvPr/>
            </p14:nvContentPartPr>
            <p14:xfrm>
              <a:off x="897580" y="3868551"/>
              <a:ext cx="162360" cy="15264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054E7119-2BC5-8C4B-BA78-7B1E5BC22B27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66620" y="3837518"/>
                <a:ext cx="223560" cy="2139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xmlns="" id="{113CD380-A213-9946-B462-C8540CBD9BD3}"/>
                  </a:ext>
                </a:extLst>
              </p14:cNvPr>
              <p14:cNvContentPartPr/>
              <p14:nvPr/>
            </p14:nvContentPartPr>
            <p14:xfrm>
              <a:off x="1134100" y="3864951"/>
              <a:ext cx="118080" cy="15588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113CD380-A213-9946-B462-C8540CBD9BD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103045" y="3833991"/>
                <a:ext cx="179467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xmlns="" id="{04D99861-A1A2-9C41-836D-20C9EA24C785}"/>
                  </a:ext>
                </a:extLst>
              </p14:cNvPr>
              <p14:cNvContentPartPr/>
              <p14:nvPr/>
            </p14:nvContentPartPr>
            <p14:xfrm>
              <a:off x="1333180" y="3848391"/>
              <a:ext cx="168480" cy="1724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04D99861-A1A2-9C41-836D-20C9EA24C785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302220" y="3817431"/>
                <a:ext cx="22968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xmlns="" id="{B42F8047-E334-0945-B942-0A23F60C3A0F}"/>
                  </a:ext>
                </a:extLst>
              </p14:cNvPr>
              <p14:cNvContentPartPr/>
              <p14:nvPr/>
            </p14:nvContentPartPr>
            <p14:xfrm>
              <a:off x="3506140" y="4494591"/>
              <a:ext cx="37800" cy="3546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B42F8047-E334-0945-B942-0A23F60C3A0F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475180" y="4463991"/>
                <a:ext cx="9900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50" name="Ink 52">
                <a:extLst>
                  <a:ext uri="{FF2B5EF4-FFF2-40B4-BE49-F238E27FC236}">
                    <a16:creationId xmlns:a16="http://schemas.microsoft.com/office/drawing/2014/main" xmlns="" id="{92DE0DE0-DFE1-C540-A41B-09A8E99331D1}"/>
                  </a:ext>
                </a:extLst>
              </p14:cNvPr>
              <p14:cNvContentPartPr/>
              <p14:nvPr/>
            </p14:nvContentPartPr>
            <p14:xfrm>
              <a:off x="3387700" y="5465151"/>
              <a:ext cx="193320" cy="398880"/>
            </p14:xfrm>
          </p:contentPart>
        </mc:Choice>
        <mc:Fallback xmlns="">
          <p:pic>
            <p:nvPicPr>
              <p:cNvPr id="50" name="Ink 52">
                <a:extLst>
                  <a:ext uri="{FF2B5EF4-FFF2-40B4-BE49-F238E27FC236}">
                    <a16:creationId xmlns:a16="http://schemas.microsoft.com/office/drawing/2014/main" id="{92DE0DE0-DFE1-C540-A41B-09A8E99331D1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357100" y="5434551"/>
                <a:ext cx="254880" cy="4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51" name="Ink 59">
                <a:extLst>
                  <a:ext uri="{FF2B5EF4-FFF2-40B4-BE49-F238E27FC236}">
                    <a16:creationId xmlns:a16="http://schemas.microsoft.com/office/drawing/2014/main" xmlns="" id="{F198EC53-C099-ED4A-B45C-18F969710EA7}"/>
                  </a:ext>
                </a:extLst>
              </p14:cNvPr>
              <p14:cNvContentPartPr/>
              <p14:nvPr/>
            </p14:nvContentPartPr>
            <p14:xfrm>
              <a:off x="3014380" y="4954671"/>
              <a:ext cx="884160" cy="330120"/>
            </p14:xfrm>
          </p:contentPart>
        </mc:Choice>
        <mc:Fallback xmlns="">
          <p:pic>
            <p:nvPicPr>
              <p:cNvPr id="51" name="Ink 59">
                <a:extLst>
                  <a:ext uri="{FF2B5EF4-FFF2-40B4-BE49-F238E27FC236}">
                    <a16:creationId xmlns:a16="http://schemas.microsoft.com/office/drawing/2014/main" id="{F198EC53-C099-ED4A-B45C-18F969710EA7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983433" y="4923745"/>
                <a:ext cx="945335" cy="3912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xmlns="" id="{6B4E0C4B-A6E9-E249-8BFA-66197692B527}"/>
                  </a:ext>
                </a:extLst>
              </p14:cNvPr>
              <p14:cNvContentPartPr/>
              <p14:nvPr/>
            </p14:nvContentPartPr>
            <p14:xfrm>
              <a:off x="5852980" y="4481271"/>
              <a:ext cx="12960" cy="2991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6B4E0C4B-A6E9-E249-8BFA-66197692B527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822380" y="4450671"/>
                <a:ext cx="7416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xmlns="" id="{1D1AA8B3-67A3-844C-B4C0-8CE2E53BA568}"/>
                  </a:ext>
                </a:extLst>
              </p14:cNvPr>
              <p14:cNvContentPartPr/>
              <p14:nvPr/>
            </p14:nvContentPartPr>
            <p14:xfrm>
              <a:off x="8336980" y="4431591"/>
              <a:ext cx="12960" cy="2991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1D1AA8B3-67A3-844C-B4C0-8CE2E53BA568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306380" y="4400991"/>
                <a:ext cx="7416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94" name="Ink 97">
                <a:extLst>
                  <a:ext uri="{FF2B5EF4-FFF2-40B4-BE49-F238E27FC236}">
                    <a16:creationId xmlns:a16="http://schemas.microsoft.com/office/drawing/2014/main" xmlns="" id="{1B8D0B05-C2D9-B34E-B996-DA01C9FD99C2}"/>
                  </a:ext>
                </a:extLst>
              </p14:cNvPr>
              <p14:cNvContentPartPr/>
              <p14:nvPr/>
            </p14:nvContentPartPr>
            <p14:xfrm>
              <a:off x="5753260" y="5368311"/>
              <a:ext cx="205920" cy="427320"/>
            </p14:xfrm>
          </p:contentPart>
        </mc:Choice>
        <mc:Fallback xmlns="">
          <p:pic>
            <p:nvPicPr>
              <p:cNvPr id="94" name="Ink 97">
                <a:extLst>
                  <a:ext uri="{FF2B5EF4-FFF2-40B4-BE49-F238E27FC236}">
                    <a16:creationId xmlns:a16="http://schemas.microsoft.com/office/drawing/2014/main" id="{1B8D0B05-C2D9-B34E-B996-DA01C9FD99C2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722660" y="5337711"/>
                <a:ext cx="267120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95" name="Ink 98">
                <a:extLst>
                  <a:ext uri="{FF2B5EF4-FFF2-40B4-BE49-F238E27FC236}">
                    <a16:creationId xmlns:a16="http://schemas.microsoft.com/office/drawing/2014/main" xmlns="" id="{9CBFB630-4B9A-A74E-A599-7EF7D0AFDF6C}"/>
                  </a:ext>
                </a:extLst>
              </p14:cNvPr>
              <p14:cNvContentPartPr/>
              <p14:nvPr/>
            </p14:nvContentPartPr>
            <p14:xfrm>
              <a:off x="5498020" y="4904631"/>
              <a:ext cx="872280" cy="299520"/>
            </p14:xfrm>
          </p:contentPart>
        </mc:Choice>
        <mc:Fallback xmlns="">
          <p:pic>
            <p:nvPicPr>
              <p:cNvPr id="95" name="Ink 98">
                <a:extLst>
                  <a:ext uri="{FF2B5EF4-FFF2-40B4-BE49-F238E27FC236}">
                    <a16:creationId xmlns:a16="http://schemas.microsoft.com/office/drawing/2014/main" id="{9CBFB630-4B9A-A74E-A599-7EF7D0AFDF6C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467407" y="4873994"/>
                <a:ext cx="933505" cy="3607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xmlns="" id="{C52A88C8-37A4-BF4E-BD85-02FADD8CFCAB}"/>
                  </a:ext>
                </a:extLst>
              </p14:cNvPr>
              <p14:cNvContentPartPr/>
              <p14:nvPr/>
            </p14:nvContentPartPr>
            <p14:xfrm>
              <a:off x="3425140" y="6028191"/>
              <a:ext cx="56520" cy="43272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C52A88C8-37A4-BF4E-BD85-02FADD8CFCAB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394540" y="5997591"/>
                <a:ext cx="117720" cy="49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66" name="Ink 166">
                <a:extLst>
                  <a:ext uri="{FF2B5EF4-FFF2-40B4-BE49-F238E27FC236}">
                    <a16:creationId xmlns:a16="http://schemas.microsoft.com/office/drawing/2014/main" xmlns="" id="{CCB08783-3D0F-2D48-A7A0-3FF7D000DD47}"/>
                  </a:ext>
                </a:extLst>
              </p14:cNvPr>
              <p14:cNvContentPartPr/>
              <p14:nvPr/>
            </p14:nvContentPartPr>
            <p14:xfrm>
              <a:off x="3798460" y="6037911"/>
              <a:ext cx="199440" cy="330480"/>
            </p14:xfrm>
          </p:contentPart>
        </mc:Choice>
        <mc:Fallback xmlns="">
          <p:pic>
            <p:nvPicPr>
              <p:cNvPr id="166" name="Ink 166">
                <a:extLst>
                  <a:ext uri="{FF2B5EF4-FFF2-40B4-BE49-F238E27FC236}">
                    <a16:creationId xmlns:a16="http://schemas.microsoft.com/office/drawing/2014/main" id="{CCB08783-3D0F-2D48-A7A0-3FF7D000DD47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783340" y="6022431"/>
                <a:ext cx="23004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xmlns="" id="{EDA970BF-234B-8F4B-94F8-B471B887CC68}"/>
                  </a:ext>
                </a:extLst>
              </p14:cNvPr>
              <p14:cNvContentPartPr/>
              <p14:nvPr/>
            </p14:nvContentPartPr>
            <p14:xfrm>
              <a:off x="5865580" y="6010191"/>
              <a:ext cx="62640" cy="42660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EDA970BF-234B-8F4B-94F8-B471B887CC68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834620" y="5979591"/>
                <a:ext cx="123840" cy="4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72" name="Ink 172">
                <a:extLst>
                  <a:ext uri="{FF2B5EF4-FFF2-40B4-BE49-F238E27FC236}">
                    <a16:creationId xmlns:a16="http://schemas.microsoft.com/office/drawing/2014/main" xmlns="" id="{FBD8B38F-AA50-A644-B006-D210CA81B7CE}"/>
                  </a:ext>
                </a:extLst>
              </p14:cNvPr>
              <p14:cNvContentPartPr/>
              <p14:nvPr/>
            </p14:nvContentPartPr>
            <p14:xfrm>
              <a:off x="6139540" y="6050151"/>
              <a:ext cx="249480" cy="348840"/>
            </p14:xfrm>
          </p:contentPart>
        </mc:Choice>
        <mc:Fallback xmlns="">
          <p:pic>
            <p:nvPicPr>
              <p:cNvPr id="172" name="Ink 172">
                <a:extLst>
                  <a:ext uri="{FF2B5EF4-FFF2-40B4-BE49-F238E27FC236}">
                    <a16:creationId xmlns:a16="http://schemas.microsoft.com/office/drawing/2014/main" id="{FBD8B38F-AA50-A644-B006-D210CA81B7CE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124060" y="6035031"/>
                <a:ext cx="27972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76" name="Ink 176">
                <a:extLst>
                  <a:ext uri="{FF2B5EF4-FFF2-40B4-BE49-F238E27FC236}">
                    <a16:creationId xmlns:a16="http://schemas.microsoft.com/office/drawing/2014/main" xmlns="" id="{41C5B6EF-021E-9441-B6C1-C14FF7EE1ABD}"/>
                  </a:ext>
                </a:extLst>
              </p14:cNvPr>
              <p14:cNvContentPartPr/>
              <p14:nvPr/>
            </p14:nvContentPartPr>
            <p14:xfrm>
              <a:off x="7882660" y="4861791"/>
              <a:ext cx="4177800" cy="1705680"/>
            </p14:xfrm>
          </p:contentPart>
        </mc:Choice>
        <mc:Fallback xmlns="">
          <p:pic>
            <p:nvPicPr>
              <p:cNvPr id="176" name="Ink 176">
                <a:extLst>
                  <a:ext uri="{FF2B5EF4-FFF2-40B4-BE49-F238E27FC236}">
                    <a16:creationId xmlns:a16="http://schemas.microsoft.com/office/drawing/2014/main" id="{41C5B6EF-021E-9441-B6C1-C14FF7EE1ABD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851700" y="4831185"/>
                <a:ext cx="4239000" cy="176725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59537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The Map Reduce Abstraction for Distributed Algorithms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Cylinder 2">
            <a:extLst>
              <a:ext uri="{FF2B5EF4-FFF2-40B4-BE49-F238E27FC236}">
                <a16:creationId xmlns:a16="http://schemas.microsoft.com/office/drawing/2014/main" xmlns="" id="{CFF98527-8D83-BA4F-A4D1-2605928DE818}"/>
              </a:ext>
            </a:extLst>
          </p:cNvPr>
          <p:cNvSpPr/>
          <p:nvPr/>
        </p:nvSpPr>
        <p:spPr>
          <a:xfrm>
            <a:off x="1128586" y="1093502"/>
            <a:ext cx="741210" cy="985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xmlns="" id="{6BBFACA6-7454-154E-A141-2FD6357DF9D9}"/>
              </a:ext>
            </a:extLst>
          </p:cNvPr>
          <p:cNvSpPr/>
          <p:nvPr/>
        </p:nvSpPr>
        <p:spPr>
          <a:xfrm>
            <a:off x="2625692" y="1093504"/>
            <a:ext cx="741210" cy="985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xmlns="" id="{B1E6F373-9643-8C41-B63F-2BF603E7E2A6}"/>
              </a:ext>
            </a:extLst>
          </p:cNvPr>
          <p:cNvSpPr/>
          <p:nvPr/>
        </p:nvSpPr>
        <p:spPr>
          <a:xfrm>
            <a:off x="4122798" y="1093503"/>
            <a:ext cx="741210" cy="985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xmlns="" id="{31E00E6B-C6A5-6F43-B030-457A8ED5F84E}"/>
              </a:ext>
            </a:extLst>
          </p:cNvPr>
          <p:cNvSpPr/>
          <p:nvPr/>
        </p:nvSpPr>
        <p:spPr>
          <a:xfrm>
            <a:off x="5619904" y="1093503"/>
            <a:ext cx="741210" cy="985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xmlns="" id="{E3B6E782-8122-8244-9D34-08671B6EBAEC}"/>
              </a:ext>
            </a:extLst>
          </p:cNvPr>
          <p:cNvSpPr/>
          <p:nvPr/>
        </p:nvSpPr>
        <p:spPr>
          <a:xfrm>
            <a:off x="7117010" y="1093501"/>
            <a:ext cx="741210" cy="985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xmlns="" id="{44498428-8269-C941-B34F-F977F46903DF}"/>
              </a:ext>
            </a:extLst>
          </p:cNvPr>
          <p:cNvSpPr/>
          <p:nvPr/>
        </p:nvSpPr>
        <p:spPr>
          <a:xfrm>
            <a:off x="8614116" y="1093501"/>
            <a:ext cx="741210" cy="985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CF2157D7-D5D2-FA43-A34A-BB0E1A0A4947}"/>
              </a:ext>
            </a:extLst>
          </p:cNvPr>
          <p:cNvSpPr/>
          <p:nvPr/>
        </p:nvSpPr>
        <p:spPr>
          <a:xfrm>
            <a:off x="1128586" y="2910054"/>
            <a:ext cx="741210" cy="741210"/>
          </a:xfrm>
          <a:prstGeom prst="rect">
            <a:avLst/>
          </a:prstGeom>
          <a:solidFill>
            <a:srgbClr val="2B822C"/>
          </a:solidFill>
          <a:ln>
            <a:solidFill>
              <a:srgbClr val="2B82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AAD6302-7DDB-E948-8AE6-CD2FCFFB6127}"/>
              </a:ext>
            </a:extLst>
          </p:cNvPr>
          <p:cNvSpPr/>
          <p:nvPr/>
        </p:nvSpPr>
        <p:spPr>
          <a:xfrm>
            <a:off x="2625692" y="2910054"/>
            <a:ext cx="741210" cy="741210"/>
          </a:xfrm>
          <a:prstGeom prst="rect">
            <a:avLst/>
          </a:prstGeom>
          <a:solidFill>
            <a:srgbClr val="2B822C"/>
          </a:solidFill>
          <a:ln>
            <a:solidFill>
              <a:srgbClr val="2B82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8A4B584-59F4-FE47-AFF5-60602DA16472}"/>
              </a:ext>
            </a:extLst>
          </p:cNvPr>
          <p:cNvSpPr/>
          <p:nvPr/>
        </p:nvSpPr>
        <p:spPr>
          <a:xfrm>
            <a:off x="4122798" y="2902583"/>
            <a:ext cx="741210" cy="741210"/>
          </a:xfrm>
          <a:prstGeom prst="rect">
            <a:avLst/>
          </a:prstGeom>
          <a:solidFill>
            <a:srgbClr val="2B822C"/>
          </a:solidFill>
          <a:ln>
            <a:solidFill>
              <a:srgbClr val="2B82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5CE6E69C-FC23-1E4F-B668-FEFC4DF1F9C7}"/>
              </a:ext>
            </a:extLst>
          </p:cNvPr>
          <p:cNvSpPr/>
          <p:nvPr/>
        </p:nvSpPr>
        <p:spPr>
          <a:xfrm>
            <a:off x="5627247" y="2902583"/>
            <a:ext cx="741210" cy="741210"/>
          </a:xfrm>
          <a:prstGeom prst="rect">
            <a:avLst/>
          </a:prstGeom>
          <a:solidFill>
            <a:srgbClr val="2B822C"/>
          </a:solidFill>
          <a:ln>
            <a:solidFill>
              <a:srgbClr val="2B82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A87B1690-A6C7-5F44-9709-1381C4F84B43}"/>
              </a:ext>
            </a:extLst>
          </p:cNvPr>
          <p:cNvSpPr/>
          <p:nvPr/>
        </p:nvSpPr>
        <p:spPr>
          <a:xfrm>
            <a:off x="7117010" y="2902583"/>
            <a:ext cx="741210" cy="741210"/>
          </a:xfrm>
          <a:prstGeom prst="rect">
            <a:avLst/>
          </a:prstGeom>
          <a:solidFill>
            <a:srgbClr val="2B822C"/>
          </a:solidFill>
          <a:ln>
            <a:solidFill>
              <a:srgbClr val="2B82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DD33934A-8162-4D47-9440-746BE58918F9}"/>
              </a:ext>
            </a:extLst>
          </p:cNvPr>
          <p:cNvSpPr/>
          <p:nvPr/>
        </p:nvSpPr>
        <p:spPr>
          <a:xfrm>
            <a:off x="8614116" y="2902583"/>
            <a:ext cx="741210" cy="741210"/>
          </a:xfrm>
          <a:prstGeom prst="rect">
            <a:avLst/>
          </a:prstGeom>
          <a:solidFill>
            <a:srgbClr val="2B822C"/>
          </a:solidFill>
          <a:ln>
            <a:solidFill>
              <a:srgbClr val="2B82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4ED2C895-0A5F-1E4D-BEE1-6DD4C22C275B}"/>
              </a:ext>
            </a:extLst>
          </p:cNvPr>
          <p:cNvSpPr/>
          <p:nvPr/>
        </p:nvSpPr>
        <p:spPr>
          <a:xfrm flipV="1">
            <a:off x="2342934" y="4778688"/>
            <a:ext cx="741210" cy="741210"/>
          </a:xfrm>
          <a:prstGeom prst="rect">
            <a:avLst/>
          </a:prstGeom>
          <a:solidFill>
            <a:srgbClr val="2B82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FC7B62D-DA4F-404F-90F6-15983EC29421}"/>
              </a:ext>
            </a:extLst>
          </p:cNvPr>
          <p:cNvSpPr/>
          <p:nvPr/>
        </p:nvSpPr>
        <p:spPr>
          <a:xfrm flipV="1">
            <a:off x="4122798" y="4798177"/>
            <a:ext cx="741210" cy="741210"/>
          </a:xfrm>
          <a:prstGeom prst="rect">
            <a:avLst/>
          </a:prstGeom>
          <a:solidFill>
            <a:srgbClr val="2B82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9882780A-BBC7-E14C-AB82-1B2DB61CC903}"/>
              </a:ext>
            </a:extLst>
          </p:cNvPr>
          <p:cNvSpPr/>
          <p:nvPr/>
        </p:nvSpPr>
        <p:spPr>
          <a:xfrm flipV="1">
            <a:off x="5902662" y="4755411"/>
            <a:ext cx="741210" cy="741210"/>
          </a:xfrm>
          <a:prstGeom prst="rect">
            <a:avLst/>
          </a:prstGeom>
          <a:solidFill>
            <a:srgbClr val="2B82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F9A83888-58D6-A645-981E-33AEC6411930}"/>
              </a:ext>
            </a:extLst>
          </p:cNvPr>
          <p:cNvSpPr/>
          <p:nvPr/>
        </p:nvSpPr>
        <p:spPr>
          <a:xfrm flipV="1">
            <a:off x="7682526" y="4755411"/>
            <a:ext cx="741210" cy="741210"/>
          </a:xfrm>
          <a:prstGeom prst="rect">
            <a:avLst/>
          </a:prstGeom>
          <a:solidFill>
            <a:srgbClr val="2B82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0B158CAF-8FB7-474B-9710-B819EE5A4EEA}"/>
              </a:ext>
            </a:extLst>
          </p:cNvPr>
          <p:cNvSpPr txBox="1"/>
          <p:nvPr/>
        </p:nvSpPr>
        <p:spPr>
          <a:xfrm>
            <a:off x="9777096" y="1148710"/>
            <a:ext cx="21476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Distributed Data Storage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CCF0D223-5BCE-0E41-83A3-366B0005A6A8}"/>
              </a:ext>
            </a:extLst>
          </p:cNvPr>
          <p:cNvSpPr txBox="1"/>
          <p:nvPr/>
        </p:nvSpPr>
        <p:spPr>
          <a:xfrm>
            <a:off x="10252752" y="3011578"/>
            <a:ext cx="2147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Map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67838937-AC0C-7A48-A4AE-D76C9AF77F52}"/>
              </a:ext>
            </a:extLst>
          </p:cNvPr>
          <p:cNvSpPr txBox="1"/>
          <p:nvPr/>
        </p:nvSpPr>
        <p:spPr>
          <a:xfrm>
            <a:off x="10044360" y="4931802"/>
            <a:ext cx="2147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Reduce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57648ECA-844D-6240-AC1D-0AA2B1C31E44}"/>
              </a:ext>
            </a:extLst>
          </p:cNvPr>
          <p:cNvSpPr txBox="1"/>
          <p:nvPr/>
        </p:nvSpPr>
        <p:spPr>
          <a:xfrm>
            <a:off x="10087825" y="3971690"/>
            <a:ext cx="2147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accent3"/>
                </a:solidFill>
              </a:rPr>
              <a:t>(Shuffle)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AD77D5D7-DCBD-B44A-9997-DC34FA8CC7CD}"/>
              </a:ext>
            </a:extLst>
          </p:cNvPr>
          <p:cNvCxnSpPr>
            <a:cxnSpLocks/>
            <a:stCxn id="17" idx="2"/>
            <a:endCxn id="24" idx="2"/>
          </p:cNvCxnSpPr>
          <p:nvPr/>
        </p:nvCxnSpPr>
        <p:spPr>
          <a:xfrm>
            <a:off x="5997852" y="3643793"/>
            <a:ext cx="2055279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2672740D-A7F7-0B40-A9E6-88F4108D3435}"/>
              </a:ext>
            </a:extLst>
          </p:cNvPr>
          <p:cNvCxnSpPr>
            <a:cxnSpLocks/>
            <a:stCxn id="4" idx="3"/>
            <a:endCxn id="15" idx="0"/>
          </p:cNvCxnSpPr>
          <p:nvPr/>
        </p:nvCxnSpPr>
        <p:spPr>
          <a:xfrm>
            <a:off x="2996297" y="2079313"/>
            <a:ext cx="0" cy="83074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26A4F67A-6B68-CE49-AC8B-F9F46712F6AE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4493403" y="1867647"/>
            <a:ext cx="0" cy="103493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xmlns="" id="{9DF3AF22-E1D9-A745-AE35-064C3BA9DB6E}"/>
              </a:ext>
            </a:extLst>
          </p:cNvPr>
          <p:cNvCxnSpPr>
            <a:cxnSpLocks/>
            <a:stCxn id="6" idx="3"/>
            <a:endCxn id="17" idx="0"/>
          </p:cNvCxnSpPr>
          <p:nvPr/>
        </p:nvCxnSpPr>
        <p:spPr>
          <a:xfrm>
            <a:off x="5990509" y="2079312"/>
            <a:ext cx="7343" cy="82327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xmlns="" id="{E516717F-8C5D-C143-8E92-DBC1198CE772}"/>
              </a:ext>
            </a:extLst>
          </p:cNvPr>
          <p:cNvCxnSpPr>
            <a:cxnSpLocks/>
            <a:stCxn id="7" idx="3"/>
            <a:endCxn id="18" idx="0"/>
          </p:cNvCxnSpPr>
          <p:nvPr/>
        </p:nvCxnSpPr>
        <p:spPr>
          <a:xfrm>
            <a:off x="7487615" y="2079310"/>
            <a:ext cx="0" cy="82327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xmlns="" id="{57FB35E2-C75F-2147-9FD0-852F9CA3C18D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984721" y="1867647"/>
            <a:ext cx="0" cy="103493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xmlns="" id="{A4DA3101-7AA5-E44F-8348-E42DE09908E0}"/>
              </a:ext>
            </a:extLst>
          </p:cNvPr>
          <p:cNvCxnSpPr>
            <a:cxnSpLocks/>
            <a:stCxn id="14" idx="2"/>
            <a:endCxn id="21" idx="2"/>
          </p:cNvCxnSpPr>
          <p:nvPr/>
        </p:nvCxnSpPr>
        <p:spPr>
          <a:xfrm>
            <a:off x="1499191" y="3651264"/>
            <a:ext cx="1214348" cy="112742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xmlns="" id="{61C5E66D-6730-DC47-AC3E-A89519D37D67}"/>
              </a:ext>
            </a:extLst>
          </p:cNvPr>
          <p:cNvCxnSpPr>
            <a:cxnSpLocks/>
            <a:stCxn id="15" idx="2"/>
            <a:endCxn id="21" idx="2"/>
          </p:cNvCxnSpPr>
          <p:nvPr/>
        </p:nvCxnSpPr>
        <p:spPr>
          <a:xfrm flipH="1">
            <a:off x="2713539" y="3651264"/>
            <a:ext cx="282758" cy="112742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xmlns="" id="{C314C69D-5263-6345-876B-413A792A4D77}"/>
              </a:ext>
            </a:extLst>
          </p:cNvPr>
          <p:cNvCxnSpPr>
            <a:cxnSpLocks/>
            <a:stCxn id="16" idx="2"/>
            <a:endCxn id="21" idx="2"/>
          </p:cNvCxnSpPr>
          <p:nvPr/>
        </p:nvCxnSpPr>
        <p:spPr>
          <a:xfrm flipH="1">
            <a:off x="2713539" y="3643793"/>
            <a:ext cx="1779864" cy="113489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xmlns="" id="{1386E6D8-23E9-404C-891B-CDABAEA24C58}"/>
              </a:ext>
            </a:extLst>
          </p:cNvPr>
          <p:cNvCxnSpPr>
            <a:cxnSpLocks/>
            <a:stCxn id="17" idx="2"/>
            <a:endCxn id="21" idx="2"/>
          </p:cNvCxnSpPr>
          <p:nvPr/>
        </p:nvCxnSpPr>
        <p:spPr>
          <a:xfrm flipH="1">
            <a:off x="2713539" y="3643793"/>
            <a:ext cx="3284313" cy="113489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xmlns="" id="{97E25ED0-3895-204D-B897-64517B71C8F9}"/>
              </a:ext>
            </a:extLst>
          </p:cNvPr>
          <p:cNvCxnSpPr>
            <a:cxnSpLocks/>
            <a:stCxn id="18" idx="2"/>
            <a:endCxn id="21" idx="2"/>
          </p:cNvCxnSpPr>
          <p:nvPr/>
        </p:nvCxnSpPr>
        <p:spPr>
          <a:xfrm flipH="1">
            <a:off x="2713539" y="3643793"/>
            <a:ext cx="4774076" cy="113489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xmlns="" id="{652F278C-4F28-0C4D-8E68-7A473A64A929}"/>
              </a:ext>
            </a:extLst>
          </p:cNvPr>
          <p:cNvCxnSpPr>
            <a:cxnSpLocks/>
            <a:stCxn id="19" idx="2"/>
            <a:endCxn id="21" idx="2"/>
          </p:cNvCxnSpPr>
          <p:nvPr/>
        </p:nvCxnSpPr>
        <p:spPr>
          <a:xfrm flipH="1">
            <a:off x="2713539" y="3643793"/>
            <a:ext cx="6271182" cy="113489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xmlns="" id="{84AF70AC-2454-0843-B1A7-131FDB141630}"/>
              </a:ext>
            </a:extLst>
          </p:cNvPr>
          <p:cNvCxnSpPr>
            <a:cxnSpLocks/>
            <a:stCxn id="15" idx="2"/>
            <a:endCxn id="22" idx="2"/>
          </p:cNvCxnSpPr>
          <p:nvPr/>
        </p:nvCxnSpPr>
        <p:spPr>
          <a:xfrm>
            <a:off x="2996297" y="3651264"/>
            <a:ext cx="1497106" cy="114691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xmlns="" id="{A027F2AD-0388-6C46-9B8C-7468989E4FE1}"/>
              </a:ext>
            </a:extLst>
          </p:cNvPr>
          <p:cNvCxnSpPr>
            <a:cxnSpLocks/>
            <a:stCxn id="15" idx="2"/>
            <a:endCxn id="22" idx="2"/>
          </p:cNvCxnSpPr>
          <p:nvPr/>
        </p:nvCxnSpPr>
        <p:spPr>
          <a:xfrm>
            <a:off x="2996297" y="3651264"/>
            <a:ext cx="1497106" cy="114691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xmlns="" id="{E9BEA0F4-F1EB-5041-8D2B-88AA44F4DA22}"/>
              </a:ext>
            </a:extLst>
          </p:cNvPr>
          <p:cNvCxnSpPr>
            <a:cxnSpLocks/>
            <a:stCxn id="16" idx="2"/>
            <a:endCxn id="22" idx="2"/>
          </p:cNvCxnSpPr>
          <p:nvPr/>
        </p:nvCxnSpPr>
        <p:spPr>
          <a:xfrm>
            <a:off x="4493403" y="3643793"/>
            <a:ext cx="0" cy="11543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xmlns="" id="{EB53B201-95DB-0A44-9984-2012E9D6FFE5}"/>
              </a:ext>
            </a:extLst>
          </p:cNvPr>
          <p:cNvCxnSpPr>
            <a:cxnSpLocks/>
            <a:stCxn id="17" idx="2"/>
            <a:endCxn id="22" idx="2"/>
          </p:cNvCxnSpPr>
          <p:nvPr/>
        </p:nvCxnSpPr>
        <p:spPr>
          <a:xfrm flipH="1">
            <a:off x="4493403" y="3643793"/>
            <a:ext cx="1504449" cy="11543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xmlns="" id="{0FC943D7-9289-D248-B3A2-0143ACD007FB}"/>
              </a:ext>
            </a:extLst>
          </p:cNvPr>
          <p:cNvCxnSpPr>
            <a:cxnSpLocks/>
            <a:stCxn id="18" idx="2"/>
            <a:endCxn id="22" idx="2"/>
          </p:cNvCxnSpPr>
          <p:nvPr/>
        </p:nvCxnSpPr>
        <p:spPr>
          <a:xfrm flipH="1">
            <a:off x="4493403" y="3643793"/>
            <a:ext cx="2994212" cy="11543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xmlns="" id="{39EB84A9-72E8-0243-BAC5-BB1C848600E9}"/>
              </a:ext>
            </a:extLst>
          </p:cNvPr>
          <p:cNvCxnSpPr>
            <a:cxnSpLocks/>
            <a:stCxn id="19" idx="2"/>
            <a:endCxn id="22" idx="2"/>
          </p:cNvCxnSpPr>
          <p:nvPr/>
        </p:nvCxnSpPr>
        <p:spPr>
          <a:xfrm flipH="1">
            <a:off x="4493403" y="3643793"/>
            <a:ext cx="4491318" cy="11543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xmlns="" id="{A7BC03F4-4549-5047-ABC5-0B52B25D896A}"/>
              </a:ext>
            </a:extLst>
          </p:cNvPr>
          <p:cNvCxnSpPr>
            <a:cxnSpLocks/>
            <a:stCxn id="14" idx="2"/>
            <a:endCxn id="23" idx="2"/>
          </p:cNvCxnSpPr>
          <p:nvPr/>
        </p:nvCxnSpPr>
        <p:spPr>
          <a:xfrm>
            <a:off x="1499191" y="3651264"/>
            <a:ext cx="4774076" cy="110414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xmlns="" id="{2B7DB035-A1B5-6A42-8A9F-615CB9BF9B03}"/>
              </a:ext>
            </a:extLst>
          </p:cNvPr>
          <p:cNvCxnSpPr>
            <a:cxnSpLocks/>
            <a:stCxn id="15" idx="2"/>
            <a:endCxn id="23" idx="2"/>
          </p:cNvCxnSpPr>
          <p:nvPr/>
        </p:nvCxnSpPr>
        <p:spPr>
          <a:xfrm>
            <a:off x="2996297" y="3651264"/>
            <a:ext cx="3276970" cy="110414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xmlns="" id="{2BB407E3-74AC-E94D-8EB9-BC841B01D87F}"/>
              </a:ext>
            </a:extLst>
          </p:cNvPr>
          <p:cNvCxnSpPr>
            <a:cxnSpLocks/>
            <a:stCxn id="16" idx="2"/>
            <a:endCxn id="23" idx="2"/>
          </p:cNvCxnSpPr>
          <p:nvPr/>
        </p:nvCxnSpPr>
        <p:spPr>
          <a:xfrm>
            <a:off x="4493403" y="3643793"/>
            <a:ext cx="1779864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xmlns="" id="{D366F576-C077-6444-A731-ED416DAB8E04}"/>
              </a:ext>
            </a:extLst>
          </p:cNvPr>
          <p:cNvCxnSpPr>
            <a:cxnSpLocks/>
            <a:stCxn id="17" idx="2"/>
            <a:endCxn id="23" idx="2"/>
          </p:cNvCxnSpPr>
          <p:nvPr/>
        </p:nvCxnSpPr>
        <p:spPr>
          <a:xfrm>
            <a:off x="5997852" y="3643793"/>
            <a:ext cx="275415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xmlns="" id="{95E6FD51-33A1-BF46-947A-1B820EA12C9D}"/>
              </a:ext>
            </a:extLst>
          </p:cNvPr>
          <p:cNvCxnSpPr>
            <a:cxnSpLocks/>
            <a:stCxn id="18" idx="2"/>
            <a:endCxn id="23" idx="2"/>
          </p:cNvCxnSpPr>
          <p:nvPr/>
        </p:nvCxnSpPr>
        <p:spPr>
          <a:xfrm flipH="1">
            <a:off x="6273267" y="3643793"/>
            <a:ext cx="1214348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xmlns="" id="{3AA28045-1873-1E4C-8B0D-B720754E2AC4}"/>
              </a:ext>
            </a:extLst>
          </p:cNvPr>
          <p:cNvCxnSpPr>
            <a:cxnSpLocks/>
            <a:stCxn id="19" idx="2"/>
            <a:endCxn id="23" idx="2"/>
          </p:cNvCxnSpPr>
          <p:nvPr/>
        </p:nvCxnSpPr>
        <p:spPr>
          <a:xfrm flipH="1">
            <a:off x="6273267" y="3643793"/>
            <a:ext cx="2711454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xmlns="" id="{4FCDD33A-D6A3-744A-8263-9F371EBED9B5}"/>
              </a:ext>
            </a:extLst>
          </p:cNvPr>
          <p:cNvCxnSpPr>
            <a:cxnSpLocks/>
            <a:stCxn id="14" idx="2"/>
            <a:endCxn id="24" idx="2"/>
          </p:cNvCxnSpPr>
          <p:nvPr/>
        </p:nvCxnSpPr>
        <p:spPr>
          <a:xfrm>
            <a:off x="1499191" y="3651264"/>
            <a:ext cx="6553940" cy="110414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xmlns="" id="{D0E729F9-B1EA-5940-869B-E279C1E00B74}"/>
              </a:ext>
            </a:extLst>
          </p:cNvPr>
          <p:cNvCxnSpPr>
            <a:cxnSpLocks/>
            <a:stCxn id="15" idx="2"/>
            <a:endCxn id="24" idx="2"/>
          </p:cNvCxnSpPr>
          <p:nvPr/>
        </p:nvCxnSpPr>
        <p:spPr>
          <a:xfrm>
            <a:off x="2996297" y="3651264"/>
            <a:ext cx="5056834" cy="110414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xmlns="" id="{E862EF5F-D601-EC4A-A9F7-277EE08245C2}"/>
              </a:ext>
            </a:extLst>
          </p:cNvPr>
          <p:cNvCxnSpPr>
            <a:cxnSpLocks/>
            <a:stCxn id="16" idx="2"/>
            <a:endCxn id="24" idx="2"/>
          </p:cNvCxnSpPr>
          <p:nvPr/>
        </p:nvCxnSpPr>
        <p:spPr>
          <a:xfrm>
            <a:off x="4493403" y="3643793"/>
            <a:ext cx="3559728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xmlns="" id="{9E2A8911-3620-5545-94ED-90BA94B4DEBA}"/>
              </a:ext>
            </a:extLst>
          </p:cNvPr>
          <p:cNvCxnSpPr>
            <a:cxnSpLocks/>
            <a:stCxn id="3" idx="3"/>
            <a:endCxn id="14" idx="0"/>
          </p:cNvCxnSpPr>
          <p:nvPr/>
        </p:nvCxnSpPr>
        <p:spPr>
          <a:xfrm>
            <a:off x="1499191" y="2079311"/>
            <a:ext cx="0" cy="83074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xmlns="" id="{360A864C-C4AC-674F-B84E-97B25EDFBBA4}"/>
              </a:ext>
            </a:extLst>
          </p:cNvPr>
          <p:cNvCxnSpPr>
            <a:cxnSpLocks/>
            <a:stCxn id="18" idx="2"/>
            <a:endCxn id="24" idx="2"/>
          </p:cNvCxnSpPr>
          <p:nvPr/>
        </p:nvCxnSpPr>
        <p:spPr>
          <a:xfrm>
            <a:off x="7487615" y="3643793"/>
            <a:ext cx="565516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xmlns="" id="{3E7F16A2-C962-7540-BA56-4012268BE893}"/>
              </a:ext>
            </a:extLst>
          </p:cNvPr>
          <p:cNvCxnSpPr>
            <a:cxnSpLocks/>
            <a:stCxn id="19" idx="2"/>
            <a:endCxn id="24" idx="2"/>
          </p:cNvCxnSpPr>
          <p:nvPr/>
        </p:nvCxnSpPr>
        <p:spPr>
          <a:xfrm flipH="1">
            <a:off x="8053131" y="3643793"/>
            <a:ext cx="931590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xmlns="" id="{9F0AEA07-2A73-2A4C-9A9B-7466F33A7352}"/>
              </a:ext>
            </a:extLst>
          </p:cNvPr>
          <p:cNvCxnSpPr>
            <a:cxnSpLocks/>
            <a:endCxn id="21" idx="0"/>
          </p:cNvCxnSpPr>
          <p:nvPr/>
        </p:nvCxnSpPr>
        <p:spPr>
          <a:xfrm flipV="1">
            <a:off x="2713539" y="5519898"/>
            <a:ext cx="0" cy="65788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xmlns="" id="{FBD16546-93FC-CC4B-80F3-95DAEFA94748}"/>
              </a:ext>
            </a:extLst>
          </p:cNvPr>
          <p:cNvCxnSpPr>
            <a:cxnSpLocks/>
            <a:endCxn id="22" idx="0"/>
          </p:cNvCxnSpPr>
          <p:nvPr/>
        </p:nvCxnSpPr>
        <p:spPr>
          <a:xfrm flipV="1">
            <a:off x="4493403" y="5539387"/>
            <a:ext cx="0" cy="63839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xmlns="" id="{79FB2961-9E75-5843-8858-D53D25DC539B}"/>
              </a:ext>
            </a:extLst>
          </p:cNvPr>
          <p:cNvCxnSpPr>
            <a:cxnSpLocks/>
            <a:endCxn id="23" idx="0"/>
          </p:cNvCxnSpPr>
          <p:nvPr/>
        </p:nvCxnSpPr>
        <p:spPr>
          <a:xfrm flipV="1">
            <a:off x="6273267" y="5496621"/>
            <a:ext cx="0" cy="68115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xmlns="" id="{C0BD350F-5796-1C44-855A-625E1E0D92B4}"/>
              </a:ext>
            </a:extLst>
          </p:cNvPr>
          <p:cNvCxnSpPr>
            <a:cxnSpLocks/>
            <a:endCxn id="24" idx="0"/>
          </p:cNvCxnSpPr>
          <p:nvPr/>
        </p:nvCxnSpPr>
        <p:spPr>
          <a:xfrm flipV="1">
            <a:off x="8053131" y="5496621"/>
            <a:ext cx="0" cy="68115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516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scalable mean?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Operationally:</a:t>
            </a:r>
          </a:p>
          <a:p>
            <a:pPr lvl="1"/>
            <a:r>
              <a:rPr lang="en-US" dirty="0"/>
              <a:t>Works even if the data does not fit in main memory </a:t>
            </a:r>
          </a:p>
          <a:p>
            <a:pPr lvl="2"/>
            <a:r>
              <a:rPr lang="en-US" dirty="0"/>
              <a:t>Use all available resources (cores/memory) on a single node (aka </a:t>
            </a:r>
            <a:r>
              <a:rPr lang="en-US" b="1" dirty="0"/>
              <a:t>scale up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Can make use of 1000s of cheap computers (cloud) </a:t>
            </a:r>
            <a:r>
              <a:rPr lang="mr-IN" dirty="0"/>
              <a:t>–</a:t>
            </a:r>
            <a:r>
              <a:rPr lang="en-US" dirty="0"/>
              <a:t> elastic (aka </a:t>
            </a:r>
            <a:r>
              <a:rPr lang="en-US" b="1" dirty="0"/>
              <a:t>scale out</a:t>
            </a:r>
            <a:r>
              <a:rPr lang="en-US" dirty="0"/>
              <a:t>)</a:t>
            </a:r>
          </a:p>
          <a:p>
            <a:endParaRPr lang="en-US" b="1" dirty="0"/>
          </a:p>
          <a:p>
            <a:r>
              <a:rPr lang="en-US" dirty="0"/>
              <a:t>Algorithmically:</a:t>
            </a:r>
          </a:p>
          <a:p>
            <a:pPr lvl="1"/>
            <a:r>
              <a:rPr lang="en-US" dirty="0"/>
              <a:t>If you have N data items you should not perform more than N</a:t>
            </a:r>
            <a:r>
              <a:rPr lang="en-US" baseline="30000" dirty="0"/>
              <a:t>m </a:t>
            </a:r>
            <a:r>
              <a:rPr lang="en-US" dirty="0"/>
              <a:t>operations (polynomial complexity)</a:t>
            </a:r>
          </a:p>
          <a:p>
            <a:pPr lvl="1"/>
            <a:r>
              <a:rPr lang="en-US" dirty="0"/>
              <a:t>In many cases it should be N*log(N) operations (streaming or too large data)</a:t>
            </a:r>
          </a:p>
          <a:p>
            <a:pPr lvl="1"/>
            <a:r>
              <a:rPr lang="en-US" dirty="0"/>
              <a:t>If you have N data items, you must do no more than N</a:t>
            </a:r>
            <a:r>
              <a:rPr lang="en-US" baseline="30000" dirty="0"/>
              <a:t>m</a:t>
            </a:r>
            <a:r>
              <a:rPr lang="en-US" dirty="0"/>
              <a:t>/k</a:t>
            </a:r>
            <a:r>
              <a:rPr lang="en-US" baseline="30000" dirty="0"/>
              <a:t> </a:t>
            </a:r>
            <a:r>
              <a:rPr lang="en-US" dirty="0"/>
              <a:t>operations for some large k (k = number of cores/threads)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7316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sketch of algorithmic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Find matching string sequences</a:t>
            </a:r>
          </a:p>
          <a:p>
            <a:endParaRPr lang="en-US" dirty="0"/>
          </a:p>
          <a:p>
            <a:r>
              <a:rPr lang="en-US" dirty="0"/>
              <a:t>Given a set of string sequences</a:t>
            </a:r>
          </a:p>
          <a:p>
            <a:r>
              <a:rPr lang="en-US" dirty="0"/>
              <a:t>Find all sequences equal to “GATTACGA”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4004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Find matching string sequences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6" name="Ink 66">
                <a:extLst>
                  <a:ext uri="{FF2B5EF4-FFF2-40B4-BE49-F238E27FC236}">
                    <a16:creationId xmlns:a16="http://schemas.microsoft.com/office/drawing/2014/main" xmlns="" id="{1A17081D-CE77-8246-A3A5-932C54B83AAF}"/>
                  </a:ext>
                </a:extLst>
              </p14:cNvPr>
              <p14:cNvContentPartPr/>
              <p14:nvPr/>
            </p14:nvContentPartPr>
            <p14:xfrm>
              <a:off x="1776700" y="1776951"/>
              <a:ext cx="7144920" cy="1604160"/>
            </p14:xfrm>
          </p:contentPart>
        </mc:Choice>
        <mc:Fallback xmlns="">
          <p:pic>
            <p:nvPicPr>
              <p:cNvPr id="66" name="Ink 66">
                <a:extLst>
                  <a:ext uri="{FF2B5EF4-FFF2-40B4-BE49-F238E27FC236}">
                    <a16:creationId xmlns:a16="http://schemas.microsoft.com/office/drawing/2014/main" id="{1A17081D-CE77-8246-A3A5-932C54B83A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0700" y="1740951"/>
                <a:ext cx="7216560" cy="167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xmlns="" id="{1AFDCF15-CEDC-E045-B5F6-0DC67D1B72CF}"/>
                  </a:ext>
                </a:extLst>
              </p14:cNvPr>
              <p14:cNvContentPartPr/>
              <p14:nvPr/>
            </p14:nvContentPartPr>
            <p14:xfrm>
              <a:off x="2403460" y="1935351"/>
              <a:ext cx="360" cy="13014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1AFDCF15-CEDC-E045-B5F6-0DC67D1B72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67460" y="1899351"/>
                <a:ext cx="72000" cy="13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xmlns="" id="{28A2168D-6D88-1E46-B516-534A95D90B40}"/>
                  </a:ext>
                </a:extLst>
              </p14:cNvPr>
              <p14:cNvContentPartPr/>
              <p14:nvPr/>
            </p14:nvContentPartPr>
            <p14:xfrm>
              <a:off x="2814220" y="1941471"/>
              <a:ext cx="360" cy="12952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8A2168D-6D88-1E46-B516-534A95D90B4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78580" y="1905471"/>
                <a:ext cx="72000" cy="13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xmlns="" id="{648C5BAB-E001-0F4D-86D4-428287173873}"/>
                  </a:ext>
                </a:extLst>
              </p14:cNvPr>
              <p14:cNvContentPartPr/>
              <p14:nvPr/>
            </p14:nvContentPartPr>
            <p14:xfrm>
              <a:off x="3299860" y="1941471"/>
              <a:ext cx="360" cy="13014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48C5BAB-E001-0F4D-86D4-42828717387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64220" y="1905471"/>
                <a:ext cx="72000" cy="13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xmlns="" id="{E750457E-F3B6-2342-AB14-843C77BD3B8E}"/>
                  </a:ext>
                </a:extLst>
              </p14:cNvPr>
              <p14:cNvContentPartPr/>
              <p14:nvPr/>
            </p14:nvContentPartPr>
            <p14:xfrm>
              <a:off x="3642220" y="1916631"/>
              <a:ext cx="360" cy="13327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750457E-F3B6-2342-AB14-843C77BD3B8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06580" y="1880631"/>
                <a:ext cx="72000" cy="14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xmlns="" id="{4139D7BA-55D5-9442-8FAC-B6D465C10387}"/>
                  </a:ext>
                </a:extLst>
              </p14:cNvPr>
              <p14:cNvContentPartPr/>
              <p14:nvPr/>
            </p14:nvContentPartPr>
            <p14:xfrm>
              <a:off x="4103020" y="1916631"/>
              <a:ext cx="360" cy="13078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4139D7BA-55D5-9442-8FAC-B6D465C1038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67020" y="1880631"/>
                <a:ext cx="72000" cy="13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xmlns="" id="{0D0899D4-8102-194C-8E9D-9BD865F176C6}"/>
                  </a:ext>
                </a:extLst>
              </p14:cNvPr>
              <p14:cNvContentPartPr/>
              <p14:nvPr/>
            </p14:nvContentPartPr>
            <p14:xfrm>
              <a:off x="4457980" y="1897911"/>
              <a:ext cx="360" cy="13262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0D0899D4-8102-194C-8E9D-9BD865F176C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21980" y="1861911"/>
                <a:ext cx="72000" cy="139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xmlns="" id="{E7A51DAC-E279-9444-A589-FA266E0626F4}"/>
                  </a:ext>
                </a:extLst>
              </p14:cNvPr>
              <p14:cNvContentPartPr/>
              <p14:nvPr/>
            </p14:nvContentPartPr>
            <p14:xfrm>
              <a:off x="4806460" y="1941471"/>
              <a:ext cx="360" cy="13078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E7A51DAC-E279-9444-A589-FA266E0626F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70820" y="1905471"/>
                <a:ext cx="72000" cy="13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xmlns="" id="{8095B304-FA86-4547-9CA0-BB214B4A7C9C}"/>
                  </a:ext>
                </a:extLst>
              </p14:cNvPr>
              <p14:cNvContentPartPr/>
              <p14:nvPr/>
            </p14:nvContentPartPr>
            <p14:xfrm>
              <a:off x="7429780" y="1997631"/>
              <a:ext cx="360" cy="12704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8095B304-FA86-4547-9CA0-BB214B4A7C9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393780" y="1961631"/>
                <a:ext cx="72000" cy="13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xmlns="" id="{7BC9B1E4-C316-2E49-B61C-0805208504B0}"/>
                  </a:ext>
                </a:extLst>
              </p14:cNvPr>
              <p14:cNvContentPartPr/>
              <p14:nvPr/>
            </p14:nvContentPartPr>
            <p14:xfrm>
              <a:off x="7715980" y="1947591"/>
              <a:ext cx="360" cy="13140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7BC9B1E4-C316-2E49-B61C-0805208504B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80340" y="1911951"/>
                <a:ext cx="72000" cy="13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xmlns="" id="{14EBE2B2-1005-2E47-932C-C11BB927E70F}"/>
                  </a:ext>
                </a:extLst>
              </p14:cNvPr>
              <p14:cNvContentPartPr/>
              <p14:nvPr/>
            </p14:nvContentPartPr>
            <p14:xfrm>
              <a:off x="8095780" y="1928871"/>
              <a:ext cx="360" cy="12826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14EBE2B2-1005-2E47-932C-C11BB927E70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60140" y="1893231"/>
                <a:ext cx="72000" cy="13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xmlns="" id="{63475C6A-49AF-B443-9C6A-F4A23F65F9F1}"/>
                  </a:ext>
                </a:extLst>
              </p14:cNvPr>
              <p14:cNvContentPartPr/>
              <p14:nvPr/>
            </p14:nvContentPartPr>
            <p14:xfrm>
              <a:off x="8506540" y="1966311"/>
              <a:ext cx="360" cy="12517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3475C6A-49AF-B443-9C6A-F4A23F65F9F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470900" y="1930671"/>
                <a:ext cx="72000" cy="13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8" name="Ink 70">
                <a:extLst>
                  <a:ext uri="{FF2B5EF4-FFF2-40B4-BE49-F238E27FC236}">
                    <a16:creationId xmlns:a16="http://schemas.microsoft.com/office/drawing/2014/main" xmlns="" id="{7B50FBCC-681D-B844-BBD3-DE9C33B2A59F}"/>
                  </a:ext>
                </a:extLst>
              </p14:cNvPr>
              <p14:cNvContentPartPr/>
              <p14:nvPr/>
            </p14:nvContentPartPr>
            <p14:xfrm>
              <a:off x="2054980" y="1941471"/>
              <a:ext cx="720" cy="1307880"/>
            </p14:xfrm>
          </p:contentPart>
        </mc:Choice>
        <mc:Fallback xmlns="">
          <p:pic>
            <p:nvPicPr>
              <p:cNvPr id="98" name="Ink 70">
                <a:extLst>
                  <a:ext uri="{FF2B5EF4-FFF2-40B4-BE49-F238E27FC236}">
                    <a16:creationId xmlns:a16="http://schemas.microsoft.com/office/drawing/2014/main" id="{7B50FBCC-681D-B844-BBD3-DE9C33B2A59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82980" y="1905471"/>
                <a:ext cx="144000" cy="13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3" name="Ink 103">
                <a:extLst>
                  <a:ext uri="{FF2B5EF4-FFF2-40B4-BE49-F238E27FC236}">
                    <a16:creationId xmlns:a16="http://schemas.microsoft.com/office/drawing/2014/main" xmlns="" id="{5F5C61BC-F2AB-DB43-A69C-7FE12D190A4F}"/>
                  </a:ext>
                </a:extLst>
              </p14:cNvPr>
              <p14:cNvContentPartPr/>
              <p14:nvPr/>
            </p14:nvContentPartPr>
            <p14:xfrm>
              <a:off x="5204980" y="1925631"/>
              <a:ext cx="413640" cy="1298880"/>
            </p14:xfrm>
          </p:contentPart>
        </mc:Choice>
        <mc:Fallback xmlns="">
          <p:pic>
            <p:nvPicPr>
              <p:cNvPr id="103" name="Ink 103">
                <a:extLst>
                  <a:ext uri="{FF2B5EF4-FFF2-40B4-BE49-F238E27FC236}">
                    <a16:creationId xmlns:a16="http://schemas.microsoft.com/office/drawing/2014/main" id="{5F5C61BC-F2AB-DB43-A69C-7FE12D190A4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68980" y="1889631"/>
                <a:ext cx="485280" cy="1370520"/>
              </a:xfrm>
              <a:prstGeom prst="rect">
                <a:avLst/>
              </a:prstGeom>
            </p:spPr>
          </p:pic>
        </mc:Fallback>
      </mc:AlternateContent>
      <p:sp>
        <p:nvSpPr>
          <p:cNvPr id="121" name="TextBox 120">
            <a:extLst>
              <a:ext uri="{FF2B5EF4-FFF2-40B4-BE49-F238E27FC236}">
                <a16:creationId xmlns:a16="http://schemas.microsoft.com/office/drawing/2014/main" xmlns="" id="{2AFC1DCA-70C6-5145-92C6-BEDB1618A49F}"/>
              </a:ext>
            </a:extLst>
          </p:cNvPr>
          <p:cNvSpPr txBox="1"/>
          <p:nvPr/>
        </p:nvSpPr>
        <p:spPr>
          <a:xfrm>
            <a:off x="7272820" y="363349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/>
              <a:t>GATTACGA</a:t>
            </a:r>
            <a:endParaRPr lang="en-US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30" name="Ink 130">
                <a:extLst>
                  <a:ext uri="{FF2B5EF4-FFF2-40B4-BE49-F238E27FC236}">
                    <a16:creationId xmlns:a16="http://schemas.microsoft.com/office/drawing/2014/main" xmlns="" id="{202B57B8-CC38-E741-B153-0F1D537A0617}"/>
                  </a:ext>
                </a:extLst>
              </p14:cNvPr>
              <p14:cNvContentPartPr/>
              <p14:nvPr/>
            </p14:nvContentPartPr>
            <p14:xfrm>
              <a:off x="6047740" y="1928871"/>
              <a:ext cx="1225080" cy="2017440"/>
            </p14:xfrm>
          </p:contentPart>
        </mc:Choice>
        <mc:Fallback xmlns="">
          <p:pic>
            <p:nvPicPr>
              <p:cNvPr id="130" name="Ink 130">
                <a:extLst>
                  <a:ext uri="{FF2B5EF4-FFF2-40B4-BE49-F238E27FC236}">
                    <a16:creationId xmlns:a16="http://schemas.microsoft.com/office/drawing/2014/main" id="{202B57B8-CC38-E741-B153-0F1D537A061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011740" y="1893231"/>
                <a:ext cx="1278720" cy="207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536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Find matching string sequences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6" name="Ink 66">
                <a:extLst>
                  <a:ext uri="{FF2B5EF4-FFF2-40B4-BE49-F238E27FC236}">
                    <a16:creationId xmlns:a16="http://schemas.microsoft.com/office/drawing/2014/main" xmlns="" id="{1A17081D-CE77-8246-A3A5-932C54B83AAF}"/>
                  </a:ext>
                </a:extLst>
              </p14:cNvPr>
              <p14:cNvContentPartPr/>
              <p14:nvPr/>
            </p14:nvContentPartPr>
            <p14:xfrm>
              <a:off x="1776700" y="1776951"/>
              <a:ext cx="7144920" cy="1604160"/>
            </p14:xfrm>
          </p:contentPart>
        </mc:Choice>
        <mc:Fallback xmlns="">
          <p:pic>
            <p:nvPicPr>
              <p:cNvPr id="66" name="Ink 66">
                <a:extLst>
                  <a:ext uri="{FF2B5EF4-FFF2-40B4-BE49-F238E27FC236}">
                    <a16:creationId xmlns:a16="http://schemas.microsoft.com/office/drawing/2014/main" id="{1A17081D-CE77-8246-A3A5-932C54B83A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0700" y="1740951"/>
                <a:ext cx="7216560" cy="167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xmlns="" id="{1AFDCF15-CEDC-E045-B5F6-0DC67D1B72CF}"/>
                  </a:ext>
                </a:extLst>
              </p14:cNvPr>
              <p14:cNvContentPartPr/>
              <p14:nvPr/>
            </p14:nvContentPartPr>
            <p14:xfrm>
              <a:off x="2403460" y="1935351"/>
              <a:ext cx="360" cy="13014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1AFDCF15-CEDC-E045-B5F6-0DC67D1B72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67460" y="1899351"/>
                <a:ext cx="72000" cy="13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xmlns="" id="{28A2168D-6D88-1E46-B516-534A95D90B40}"/>
                  </a:ext>
                </a:extLst>
              </p14:cNvPr>
              <p14:cNvContentPartPr/>
              <p14:nvPr/>
            </p14:nvContentPartPr>
            <p14:xfrm>
              <a:off x="2814220" y="1941471"/>
              <a:ext cx="360" cy="12952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8A2168D-6D88-1E46-B516-534A95D90B4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78220" y="1905471"/>
                <a:ext cx="72000" cy="13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xmlns="" id="{648C5BAB-E001-0F4D-86D4-428287173873}"/>
                  </a:ext>
                </a:extLst>
              </p14:cNvPr>
              <p14:cNvContentPartPr/>
              <p14:nvPr/>
            </p14:nvContentPartPr>
            <p14:xfrm>
              <a:off x="3299860" y="1941471"/>
              <a:ext cx="360" cy="13014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48C5BAB-E001-0F4D-86D4-42828717387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63860" y="1905481"/>
                <a:ext cx="72000" cy="13730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xmlns="" id="{E750457E-F3B6-2342-AB14-843C77BD3B8E}"/>
                  </a:ext>
                </a:extLst>
              </p14:cNvPr>
              <p14:cNvContentPartPr/>
              <p14:nvPr/>
            </p14:nvContentPartPr>
            <p14:xfrm>
              <a:off x="3642220" y="1916631"/>
              <a:ext cx="360" cy="13327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750457E-F3B6-2342-AB14-843C77BD3B8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06220" y="1880631"/>
                <a:ext cx="72000" cy="14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xmlns="" id="{4139D7BA-55D5-9442-8FAC-B6D465C10387}"/>
                  </a:ext>
                </a:extLst>
              </p14:cNvPr>
              <p14:cNvContentPartPr/>
              <p14:nvPr/>
            </p14:nvContentPartPr>
            <p14:xfrm>
              <a:off x="4103020" y="1916631"/>
              <a:ext cx="360" cy="13078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4139D7BA-55D5-9442-8FAC-B6D465C1038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67020" y="1880631"/>
                <a:ext cx="72000" cy="13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xmlns="" id="{0D0899D4-8102-194C-8E9D-9BD865F176C6}"/>
                  </a:ext>
                </a:extLst>
              </p14:cNvPr>
              <p14:cNvContentPartPr/>
              <p14:nvPr/>
            </p14:nvContentPartPr>
            <p14:xfrm>
              <a:off x="4457980" y="1897911"/>
              <a:ext cx="360" cy="13262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0D0899D4-8102-194C-8E9D-9BD865F176C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21980" y="1861921"/>
                <a:ext cx="72000" cy="13978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xmlns="" id="{E7A51DAC-E279-9444-A589-FA266E0626F4}"/>
                  </a:ext>
                </a:extLst>
              </p14:cNvPr>
              <p14:cNvContentPartPr/>
              <p14:nvPr/>
            </p14:nvContentPartPr>
            <p14:xfrm>
              <a:off x="4806460" y="1941471"/>
              <a:ext cx="360" cy="13078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E7A51DAC-E279-9444-A589-FA266E0626F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70460" y="1905471"/>
                <a:ext cx="72000" cy="13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xmlns="" id="{8095B304-FA86-4547-9CA0-BB214B4A7C9C}"/>
                  </a:ext>
                </a:extLst>
              </p14:cNvPr>
              <p14:cNvContentPartPr/>
              <p14:nvPr/>
            </p14:nvContentPartPr>
            <p14:xfrm>
              <a:off x="7429780" y="1997631"/>
              <a:ext cx="360" cy="12704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8095B304-FA86-4547-9CA0-BB214B4A7C9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393780" y="1961631"/>
                <a:ext cx="72000" cy="13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xmlns="" id="{7BC9B1E4-C316-2E49-B61C-0805208504B0}"/>
                  </a:ext>
                </a:extLst>
              </p14:cNvPr>
              <p14:cNvContentPartPr/>
              <p14:nvPr/>
            </p14:nvContentPartPr>
            <p14:xfrm>
              <a:off x="7715980" y="1947591"/>
              <a:ext cx="360" cy="13140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7BC9B1E4-C316-2E49-B61C-0805208504B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79980" y="1911581"/>
                <a:ext cx="72000" cy="13856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xmlns="" id="{14EBE2B2-1005-2E47-932C-C11BB927E70F}"/>
                  </a:ext>
                </a:extLst>
              </p14:cNvPr>
              <p14:cNvContentPartPr/>
              <p14:nvPr/>
            </p14:nvContentPartPr>
            <p14:xfrm>
              <a:off x="8095780" y="1928871"/>
              <a:ext cx="360" cy="12826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14EBE2B2-1005-2E47-932C-C11BB927E70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59780" y="1892871"/>
                <a:ext cx="72000" cy="13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xmlns="" id="{63475C6A-49AF-B443-9C6A-F4A23F65F9F1}"/>
                  </a:ext>
                </a:extLst>
              </p14:cNvPr>
              <p14:cNvContentPartPr/>
              <p14:nvPr/>
            </p14:nvContentPartPr>
            <p14:xfrm>
              <a:off x="8506540" y="1966311"/>
              <a:ext cx="360" cy="12517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3475C6A-49AF-B443-9C6A-F4A23F65F9F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470540" y="1930301"/>
                <a:ext cx="72000" cy="13233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8" name="Ink 70">
                <a:extLst>
                  <a:ext uri="{FF2B5EF4-FFF2-40B4-BE49-F238E27FC236}">
                    <a16:creationId xmlns:a16="http://schemas.microsoft.com/office/drawing/2014/main" xmlns="" id="{7B50FBCC-681D-B844-BBD3-DE9C33B2A59F}"/>
                  </a:ext>
                </a:extLst>
              </p14:cNvPr>
              <p14:cNvContentPartPr/>
              <p14:nvPr/>
            </p14:nvContentPartPr>
            <p14:xfrm>
              <a:off x="2054980" y="1941471"/>
              <a:ext cx="720" cy="1307880"/>
            </p14:xfrm>
          </p:contentPart>
        </mc:Choice>
        <mc:Fallback xmlns="">
          <p:pic>
            <p:nvPicPr>
              <p:cNvPr id="98" name="Ink 70">
                <a:extLst>
                  <a:ext uri="{FF2B5EF4-FFF2-40B4-BE49-F238E27FC236}">
                    <a16:creationId xmlns:a16="http://schemas.microsoft.com/office/drawing/2014/main" id="{7B50FBCC-681D-B844-BBD3-DE9C33B2A59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82980" y="1905471"/>
                <a:ext cx="144000" cy="13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3" name="Ink 103">
                <a:extLst>
                  <a:ext uri="{FF2B5EF4-FFF2-40B4-BE49-F238E27FC236}">
                    <a16:creationId xmlns:a16="http://schemas.microsoft.com/office/drawing/2014/main" xmlns="" id="{5F5C61BC-F2AB-DB43-A69C-7FE12D190A4F}"/>
                  </a:ext>
                </a:extLst>
              </p14:cNvPr>
              <p14:cNvContentPartPr/>
              <p14:nvPr/>
            </p14:nvContentPartPr>
            <p14:xfrm>
              <a:off x="5204980" y="1925631"/>
              <a:ext cx="413640" cy="1298880"/>
            </p14:xfrm>
          </p:contentPart>
        </mc:Choice>
        <mc:Fallback xmlns="">
          <p:pic>
            <p:nvPicPr>
              <p:cNvPr id="103" name="Ink 103">
                <a:extLst>
                  <a:ext uri="{FF2B5EF4-FFF2-40B4-BE49-F238E27FC236}">
                    <a16:creationId xmlns:a16="http://schemas.microsoft.com/office/drawing/2014/main" id="{5F5C61BC-F2AB-DB43-A69C-7FE12D190A4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68980" y="1889631"/>
                <a:ext cx="485280" cy="1370520"/>
              </a:xfrm>
              <a:prstGeom prst="rect">
                <a:avLst/>
              </a:prstGeom>
            </p:spPr>
          </p:pic>
        </mc:Fallback>
      </mc:AlternateContent>
      <p:sp>
        <p:nvSpPr>
          <p:cNvPr id="121" name="TextBox 120">
            <a:extLst>
              <a:ext uri="{FF2B5EF4-FFF2-40B4-BE49-F238E27FC236}">
                <a16:creationId xmlns:a16="http://schemas.microsoft.com/office/drawing/2014/main" xmlns="" id="{2AFC1DCA-70C6-5145-92C6-BEDB1618A49F}"/>
              </a:ext>
            </a:extLst>
          </p:cNvPr>
          <p:cNvSpPr txBox="1"/>
          <p:nvPr/>
        </p:nvSpPr>
        <p:spPr>
          <a:xfrm>
            <a:off x="7272820" y="363349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/>
              <a:t>GATTACGA</a:t>
            </a:r>
            <a:endParaRPr lang="en-US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30" name="Ink 130">
                <a:extLst>
                  <a:ext uri="{FF2B5EF4-FFF2-40B4-BE49-F238E27FC236}">
                    <a16:creationId xmlns:a16="http://schemas.microsoft.com/office/drawing/2014/main" xmlns="" id="{202B57B8-CC38-E741-B153-0F1D537A0617}"/>
                  </a:ext>
                </a:extLst>
              </p14:cNvPr>
              <p14:cNvContentPartPr/>
              <p14:nvPr/>
            </p14:nvContentPartPr>
            <p14:xfrm>
              <a:off x="6047740" y="1928871"/>
              <a:ext cx="1225080" cy="2017440"/>
            </p14:xfrm>
          </p:contentPart>
        </mc:Choice>
        <mc:Fallback xmlns="">
          <p:pic>
            <p:nvPicPr>
              <p:cNvPr id="130" name="Ink 130">
                <a:extLst>
                  <a:ext uri="{FF2B5EF4-FFF2-40B4-BE49-F238E27FC236}">
                    <a16:creationId xmlns:a16="http://schemas.microsoft.com/office/drawing/2014/main" id="{202B57B8-CC38-E741-B153-0F1D537A061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011740" y="1892871"/>
                <a:ext cx="1278720" cy="20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" name="Ink 21">
                <a:extLst>
                  <a:ext uri="{FF2B5EF4-FFF2-40B4-BE49-F238E27FC236}">
                    <a16:creationId xmlns:a16="http://schemas.microsoft.com/office/drawing/2014/main" xmlns="" id="{853819D8-B71D-044E-86C5-1CAE4A385F15}"/>
                  </a:ext>
                </a:extLst>
              </p14:cNvPr>
              <p14:cNvContentPartPr/>
              <p14:nvPr/>
            </p14:nvContentPartPr>
            <p14:xfrm>
              <a:off x="1949500" y="3510351"/>
              <a:ext cx="205920" cy="367560"/>
            </p14:xfrm>
          </p:contentPart>
        </mc:Choice>
        <mc:Fallback xmlns="">
          <p:pic>
            <p:nvPicPr>
              <p:cNvPr id="21" name="Ink 21">
                <a:extLst>
                  <a:ext uri="{FF2B5EF4-FFF2-40B4-BE49-F238E27FC236}">
                    <a16:creationId xmlns:a16="http://schemas.microsoft.com/office/drawing/2014/main" id="{853819D8-B71D-044E-86C5-1CAE4A385F1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931860" y="3492351"/>
                <a:ext cx="241560" cy="40320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1941290B-F6EA-FE45-984A-A6B0FDFF2E36}"/>
              </a:ext>
            </a:extLst>
          </p:cNvPr>
          <p:cNvSpPr txBox="1"/>
          <p:nvPr/>
        </p:nvSpPr>
        <p:spPr>
          <a:xfrm>
            <a:off x="1471060" y="389394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/>
              <a:t>TACCTGCC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46D2D9C3-906F-374C-B75C-B662D8581EF0}"/>
              </a:ext>
            </a:extLst>
          </p:cNvPr>
          <p:cNvSpPr txBox="1"/>
          <p:nvPr/>
        </p:nvSpPr>
        <p:spPr>
          <a:xfrm>
            <a:off x="234700" y="5058076"/>
            <a:ext cx="7481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/>
              <a:t>Time = 0:         </a:t>
            </a:r>
            <a:r>
              <a:rPr lang="en-US" sz="3200" dirty="0" err="1"/>
              <a:t>TACCTGCC</a:t>
            </a:r>
            <a:r>
              <a:rPr lang="en-US" sz="3200" dirty="0"/>
              <a:t>   ?  </a:t>
            </a:r>
            <a:r>
              <a:rPr lang="en-US" sz="3200" dirty="0" err="1"/>
              <a:t>GATTACGA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09120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Find matching string sequences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6" name="Ink 66">
                <a:extLst>
                  <a:ext uri="{FF2B5EF4-FFF2-40B4-BE49-F238E27FC236}">
                    <a16:creationId xmlns:a16="http://schemas.microsoft.com/office/drawing/2014/main" xmlns="" id="{1A17081D-CE77-8246-A3A5-932C54B83AAF}"/>
                  </a:ext>
                </a:extLst>
              </p14:cNvPr>
              <p14:cNvContentPartPr/>
              <p14:nvPr/>
            </p14:nvContentPartPr>
            <p14:xfrm>
              <a:off x="1776700" y="1776951"/>
              <a:ext cx="7144920" cy="1604160"/>
            </p14:xfrm>
          </p:contentPart>
        </mc:Choice>
        <mc:Fallback xmlns="">
          <p:pic>
            <p:nvPicPr>
              <p:cNvPr id="66" name="Ink 66">
                <a:extLst>
                  <a:ext uri="{FF2B5EF4-FFF2-40B4-BE49-F238E27FC236}">
                    <a16:creationId xmlns:a16="http://schemas.microsoft.com/office/drawing/2014/main" id="{1A17081D-CE77-8246-A3A5-932C54B83A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0700" y="1740951"/>
                <a:ext cx="7216560" cy="167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xmlns="" id="{1AFDCF15-CEDC-E045-B5F6-0DC67D1B72CF}"/>
                  </a:ext>
                </a:extLst>
              </p14:cNvPr>
              <p14:cNvContentPartPr/>
              <p14:nvPr/>
            </p14:nvContentPartPr>
            <p14:xfrm>
              <a:off x="2403460" y="1935351"/>
              <a:ext cx="360" cy="13014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1AFDCF15-CEDC-E045-B5F6-0DC67D1B72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67460" y="1899351"/>
                <a:ext cx="72000" cy="13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xmlns="" id="{28A2168D-6D88-1E46-B516-534A95D90B40}"/>
                  </a:ext>
                </a:extLst>
              </p14:cNvPr>
              <p14:cNvContentPartPr/>
              <p14:nvPr/>
            </p14:nvContentPartPr>
            <p14:xfrm>
              <a:off x="2814220" y="1941471"/>
              <a:ext cx="360" cy="12952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8A2168D-6D88-1E46-B516-534A95D90B4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78220" y="1905471"/>
                <a:ext cx="72000" cy="13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xmlns="" id="{648C5BAB-E001-0F4D-86D4-428287173873}"/>
                  </a:ext>
                </a:extLst>
              </p14:cNvPr>
              <p14:cNvContentPartPr/>
              <p14:nvPr/>
            </p14:nvContentPartPr>
            <p14:xfrm>
              <a:off x="3299860" y="1941471"/>
              <a:ext cx="360" cy="13014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48C5BAB-E001-0F4D-86D4-42828717387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63860" y="1905481"/>
                <a:ext cx="72000" cy="13730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xmlns="" id="{E750457E-F3B6-2342-AB14-843C77BD3B8E}"/>
                  </a:ext>
                </a:extLst>
              </p14:cNvPr>
              <p14:cNvContentPartPr/>
              <p14:nvPr/>
            </p14:nvContentPartPr>
            <p14:xfrm>
              <a:off x="3642220" y="1916631"/>
              <a:ext cx="360" cy="13327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750457E-F3B6-2342-AB14-843C77BD3B8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06220" y="1880631"/>
                <a:ext cx="72000" cy="14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xmlns="" id="{4139D7BA-55D5-9442-8FAC-B6D465C10387}"/>
                  </a:ext>
                </a:extLst>
              </p14:cNvPr>
              <p14:cNvContentPartPr/>
              <p14:nvPr/>
            </p14:nvContentPartPr>
            <p14:xfrm>
              <a:off x="4103020" y="1916631"/>
              <a:ext cx="360" cy="13078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4139D7BA-55D5-9442-8FAC-B6D465C1038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67020" y="1880631"/>
                <a:ext cx="72000" cy="13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xmlns="" id="{0D0899D4-8102-194C-8E9D-9BD865F176C6}"/>
                  </a:ext>
                </a:extLst>
              </p14:cNvPr>
              <p14:cNvContentPartPr/>
              <p14:nvPr/>
            </p14:nvContentPartPr>
            <p14:xfrm>
              <a:off x="4457980" y="1897911"/>
              <a:ext cx="360" cy="13262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0D0899D4-8102-194C-8E9D-9BD865F176C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21980" y="1861921"/>
                <a:ext cx="72000" cy="13978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xmlns="" id="{E7A51DAC-E279-9444-A589-FA266E0626F4}"/>
                  </a:ext>
                </a:extLst>
              </p14:cNvPr>
              <p14:cNvContentPartPr/>
              <p14:nvPr/>
            </p14:nvContentPartPr>
            <p14:xfrm>
              <a:off x="4806460" y="1941471"/>
              <a:ext cx="360" cy="13078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E7A51DAC-E279-9444-A589-FA266E0626F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70460" y="1905471"/>
                <a:ext cx="72000" cy="13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xmlns="" id="{8095B304-FA86-4547-9CA0-BB214B4A7C9C}"/>
                  </a:ext>
                </a:extLst>
              </p14:cNvPr>
              <p14:cNvContentPartPr/>
              <p14:nvPr/>
            </p14:nvContentPartPr>
            <p14:xfrm>
              <a:off x="7429780" y="1997631"/>
              <a:ext cx="360" cy="12704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8095B304-FA86-4547-9CA0-BB214B4A7C9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393780" y="1961631"/>
                <a:ext cx="72000" cy="13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xmlns="" id="{7BC9B1E4-C316-2E49-B61C-0805208504B0}"/>
                  </a:ext>
                </a:extLst>
              </p14:cNvPr>
              <p14:cNvContentPartPr/>
              <p14:nvPr/>
            </p14:nvContentPartPr>
            <p14:xfrm>
              <a:off x="7715980" y="1947591"/>
              <a:ext cx="360" cy="13140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7BC9B1E4-C316-2E49-B61C-0805208504B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79980" y="1911581"/>
                <a:ext cx="72000" cy="13856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xmlns="" id="{14EBE2B2-1005-2E47-932C-C11BB927E70F}"/>
                  </a:ext>
                </a:extLst>
              </p14:cNvPr>
              <p14:cNvContentPartPr/>
              <p14:nvPr/>
            </p14:nvContentPartPr>
            <p14:xfrm>
              <a:off x="8095780" y="1928871"/>
              <a:ext cx="360" cy="12826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14EBE2B2-1005-2E47-932C-C11BB927E70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59780" y="1892871"/>
                <a:ext cx="72000" cy="13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xmlns="" id="{63475C6A-49AF-B443-9C6A-F4A23F65F9F1}"/>
                  </a:ext>
                </a:extLst>
              </p14:cNvPr>
              <p14:cNvContentPartPr/>
              <p14:nvPr/>
            </p14:nvContentPartPr>
            <p14:xfrm>
              <a:off x="8506540" y="1966311"/>
              <a:ext cx="360" cy="12517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3475C6A-49AF-B443-9C6A-F4A23F65F9F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470540" y="1930301"/>
                <a:ext cx="72000" cy="13233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8" name="Ink 70">
                <a:extLst>
                  <a:ext uri="{FF2B5EF4-FFF2-40B4-BE49-F238E27FC236}">
                    <a16:creationId xmlns:a16="http://schemas.microsoft.com/office/drawing/2014/main" xmlns="" id="{7B50FBCC-681D-B844-BBD3-DE9C33B2A59F}"/>
                  </a:ext>
                </a:extLst>
              </p14:cNvPr>
              <p14:cNvContentPartPr/>
              <p14:nvPr/>
            </p14:nvContentPartPr>
            <p14:xfrm>
              <a:off x="2054980" y="1941471"/>
              <a:ext cx="720" cy="1307880"/>
            </p14:xfrm>
          </p:contentPart>
        </mc:Choice>
        <mc:Fallback xmlns="">
          <p:pic>
            <p:nvPicPr>
              <p:cNvPr id="98" name="Ink 70">
                <a:extLst>
                  <a:ext uri="{FF2B5EF4-FFF2-40B4-BE49-F238E27FC236}">
                    <a16:creationId xmlns:a16="http://schemas.microsoft.com/office/drawing/2014/main" id="{7B50FBCC-681D-B844-BBD3-DE9C33B2A59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82980" y="1905471"/>
                <a:ext cx="144000" cy="13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3" name="Ink 103">
                <a:extLst>
                  <a:ext uri="{FF2B5EF4-FFF2-40B4-BE49-F238E27FC236}">
                    <a16:creationId xmlns:a16="http://schemas.microsoft.com/office/drawing/2014/main" xmlns="" id="{5F5C61BC-F2AB-DB43-A69C-7FE12D190A4F}"/>
                  </a:ext>
                </a:extLst>
              </p14:cNvPr>
              <p14:cNvContentPartPr/>
              <p14:nvPr/>
            </p14:nvContentPartPr>
            <p14:xfrm>
              <a:off x="5204980" y="1925631"/>
              <a:ext cx="413640" cy="1298880"/>
            </p14:xfrm>
          </p:contentPart>
        </mc:Choice>
        <mc:Fallback xmlns="">
          <p:pic>
            <p:nvPicPr>
              <p:cNvPr id="103" name="Ink 103">
                <a:extLst>
                  <a:ext uri="{FF2B5EF4-FFF2-40B4-BE49-F238E27FC236}">
                    <a16:creationId xmlns:a16="http://schemas.microsoft.com/office/drawing/2014/main" id="{5F5C61BC-F2AB-DB43-A69C-7FE12D190A4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68980" y="1889631"/>
                <a:ext cx="485280" cy="1370520"/>
              </a:xfrm>
              <a:prstGeom prst="rect">
                <a:avLst/>
              </a:prstGeom>
            </p:spPr>
          </p:pic>
        </mc:Fallback>
      </mc:AlternateContent>
      <p:sp>
        <p:nvSpPr>
          <p:cNvPr id="121" name="TextBox 120">
            <a:extLst>
              <a:ext uri="{FF2B5EF4-FFF2-40B4-BE49-F238E27FC236}">
                <a16:creationId xmlns:a16="http://schemas.microsoft.com/office/drawing/2014/main" xmlns="" id="{2AFC1DCA-70C6-5145-92C6-BEDB1618A49F}"/>
              </a:ext>
            </a:extLst>
          </p:cNvPr>
          <p:cNvSpPr txBox="1"/>
          <p:nvPr/>
        </p:nvSpPr>
        <p:spPr>
          <a:xfrm>
            <a:off x="7272820" y="363349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/>
              <a:t>GATTACGA</a:t>
            </a:r>
            <a:endParaRPr lang="en-US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30" name="Ink 130">
                <a:extLst>
                  <a:ext uri="{FF2B5EF4-FFF2-40B4-BE49-F238E27FC236}">
                    <a16:creationId xmlns:a16="http://schemas.microsoft.com/office/drawing/2014/main" xmlns="" id="{202B57B8-CC38-E741-B153-0F1D537A0617}"/>
                  </a:ext>
                </a:extLst>
              </p14:cNvPr>
              <p14:cNvContentPartPr/>
              <p14:nvPr/>
            </p14:nvContentPartPr>
            <p14:xfrm>
              <a:off x="6047740" y="1928871"/>
              <a:ext cx="1225080" cy="2017440"/>
            </p14:xfrm>
          </p:contentPart>
        </mc:Choice>
        <mc:Fallback xmlns="">
          <p:pic>
            <p:nvPicPr>
              <p:cNvPr id="130" name="Ink 130">
                <a:extLst>
                  <a:ext uri="{FF2B5EF4-FFF2-40B4-BE49-F238E27FC236}">
                    <a16:creationId xmlns:a16="http://schemas.microsoft.com/office/drawing/2014/main" id="{202B57B8-CC38-E741-B153-0F1D537A061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011740" y="1892871"/>
                <a:ext cx="1278720" cy="20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" name="Ink 21">
                <a:extLst>
                  <a:ext uri="{FF2B5EF4-FFF2-40B4-BE49-F238E27FC236}">
                    <a16:creationId xmlns:a16="http://schemas.microsoft.com/office/drawing/2014/main" xmlns="" id="{853819D8-B71D-044E-86C5-1CAE4A385F15}"/>
                  </a:ext>
                </a:extLst>
              </p14:cNvPr>
              <p14:cNvContentPartPr/>
              <p14:nvPr/>
            </p14:nvContentPartPr>
            <p14:xfrm>
              <a:off x="1949500" y="3510351"/>
              <a:ext cx="205920" cy="367560"/>
            </p14:xfrm>
          </p:contentPart>
        </mc:Choice>
        <mc:Fallback xmlns="">
          <p:pic>
            <p:nvPicPr>
              <p:cNvPr id="21" name="Ink 21">
                <a:extLst>
                  <a:ext uri="{FF2B5EF4-FFF2-40B4-BE49-F238E27FC236}">
                    <a16:creationId xmlns:a16="http://schemas.microsoft.com/office/drawing/2014/main" id="{853819D8-B71D-044E-86C5-1CAE4A385F1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931500" y="3492369"/>
                <a:ext cx="241560" cy="403165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1941290B-F6EA-FE45-984A-A6B0FDFF2E36}"/>
              </a:ext>
            </a:extLst>
          </p:cNvPr>
          <p:cNvSpPr txBox="1"/>
          <p:nvPr/>
        </p:nvSpPr>
        <p:spPr>
          <a:xfrm>
            <a:off x="1471060" y="389394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/>
              <a:t>TACCTGCC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46D2D9C3-906F-374C-B75C-B662D8581EF0}"/>
              </a:ext>
            </a:extLst>
          </p:cNvPr>
          <p:cNvSpPr txBox="1"/>
          <p:nvPr/>
        </p:nvSpPr>
        <p:spPr>
          <a:xfrm>
            <a:off x="234700" y="5058076"/>
            <a:ext cx="74812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/>
              <a:t>Time = 0:         </a:t>
            </a:r>
            <a:r>
              <a:rPr lang="en-US" sz="3200" dirty="0" err="1"/>
              <a:t>TACCTGCC</a:t>
            </a:r>
            <a:r>
              <a:rPr lang="en-US" sz="3200" dirty="0"/>
              <a:t>   ?  </a:t>
            </a:r>
            <a:r>
              <a:rPr lang="en-US" sz="3200" dirty="0" err="1"/>
              <a:t>GATTACGA</a:t>
            </a:r>
            <a:r>
              <a:rPr lang="en-US" sz="3200" dirty="0"/>
              <a:t> </a:t>
            </a:r>
          </a:p>
          <a:p>
            <a:pPr algn="l"/>
            <a:r>
              <a:rPr lang="en-US" sz="3200" dirty="0">
                <a:solidFill>
                  <a:srgbClr val="FF0000"/>
                </a:solidFill>
              </a:rPr>
              <a:t>No move cursor to next data entry</a:t>
            </a:r>
          </a:p>
        </p:txBody>
      </p:sp>
    </p:spTree>
    <p:extLst>
      <p:ext uri="{BB962C8B-B14F-4D97-AF65-F5344CB8AC3E}">
        <p14:creationId xmlns:p14="http://schemas.microsoft.com/office/powerpoint/2010/main" val="606872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5302</TotalTime>
  <Words>1132</Words>
  <Application>Microsoft Macintosh PowerPoint</Application>
  <PresentationFormat>Widescreen</PresentationFormat>
  <Paragraphs>182</Paragraphs>
  <Slides>47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Calibri</vt:lpstr>
      <vt:lpstr>Calibri Light</vt:lpstr>
      <vt:lpstr>Mangal</vt:lpstr>
      <vt:lpstr>Wingdings</vt:lpstr>
      <vt:lpstr>Arial</vt:lpstr>
      <vt:lpstr>Office Theme</vt:lpstr>
      <vt:lpstr> CS639:  Data Management for  Data Science</vt:lpstr>
      <vt:lpstr>Logistics/Announcements</vt:lpstr>
      <vt:lpstr>Today’s Lecture</vt:lpstr>
      <vt:lpstr>1. Scalability and Algorithmic Complexity</vt:lpstr>
      <vt:lpstr>What does scalable mean?</vt:lpstr>
      <vt:lpstr>A sketch of algorithmic complexity</vt:lpstr>
      <vt:lpstr>Example: Find matching string sequences</vt:lpstr>
      <vt:lpstr>Example: Find matching string sequences</vt:lpstr>
      <vt:lpstr>Example: Find matching string sequences</vt:lpstr>
      <vt:lpstr>Example: Find matching string sequences</vt:lpstr>
      <vt:lpstr>Example: Find matching string sequences</vt:lpstr>
      <vt:lpstr>Example: Find matching string sequences</vt:lpstr>
      <vt:lpstr>Example: Find matching string sequences</vt:lpstr>
      <vt:lpstr>Example: Find matching string sequences</vt:lpstr>
      <vt:lpstr>What if we knew the sequences are sorted</vt:lpstr>
      <vt:lpstr>What if we knew the sequences are sorted</vt:lpstr>
      <vt:lpstr>What if we knew the sequences are sorted</vt:lpstr>
      <vt:lpstr>What if we knew the sequences are sorted</vt:lpstr>
      <vt:lpstr>What if we knew the sequences are sorted</vt:lpstr>
      <vt:lpstr>2. Data-Parallel Algorithms</vt:lpstr>
      <vt:lpstr>New task: Trim string sequences</vt:lpstr>
      <vt:lpstr>New task: Trim string sequences (last 3 chars)</vt:lpstr>
      <vt:lpstr>New task: Trim string sequences (last 3 chars)</vt:lpstr>
      <vt:lpstr>New task: Trim string sequences (last 3 chars)</vt:lpstr>
      <vt:lpstr>New task: Trim string sequences (last 3 chars)</vt:lpstr>
      <vt:lpstr>New task: Trim string sequences (last 3 chars)</vt:lpstr>
      <vt:lpstr>New task: Trim string sequences (last 3 chars)</vt:lpstr>
      <vt:lpstr>New task: Trim string sequences (last 3 chars)</vt:lpstr>
      <vt:lpstr>New task: Trim string sequences (last 3 chars)</vt:lpstr>
      <vt:lpstr>New task: Trim string sequences (last 3 chars)</vt:lpstr>
      <vt:lpstr>New task: Trim string sequences (last 3 chars)</vt:lpstr>
      <vt:lpstr>Schematic of Parallel Algorithms</vt:lpstr>
      <vt:lpstr>Schematic of Parallel Algorithms</vt:lpstr>
      <vt:lpstr>Applications of parallel algorithms</vt:lpstr>
      <vt:lpstr>Applications of parallel algorithms</vt:lpstr>
      <vt:lpstr>Applications of parallel algorithms</vt:lpstr>
      <vt:lpstr>Applications of parallel algorithms</vt:lpstr>
      <vt:lpstr>3. The MapReduce Abstraction</vt:lpstr>
      <vt:lpstr>Compute the word frequency across 5M documents</vt:lpstr>
      <vt:lpstr>Compute the word frequency across 5M documents</vt:lpstr>
      <vt:lpstr>Challenge: in this task</vt:lpstr>
      <vt:lpstr>Compute the word frequency across 5M documents</vt:lpstr>
      <vt:lpstr>Compute the word frequency across 5M documents</vt:lpstr>
      <vt:lpstr>Compute the word frequency across 5M documents</vt:lpstr>
      <vt:lpstr>Compute the word frequency across 5M documents</vt:lpstr>
      <vt:lpstr>Compute the word frequency across 5M documents</vt:lpstr>
      <vt:lpstr>The Map Reduce Abstraction for Distributed Algorithms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145 Style Guide</dc:title>
  <dc:creator>Alex Ratner</dc:creator>
  <cp:lastModifiedBy>Theodoros Rekatsinas</cp:lastModifiedBy>
  <cp:revision>603</cp:revision>
  <cp:lastPrinted>2019-02-15T00:56:14Z</cp:lastPrinted>
  <dcterms:created xsi:type="dcterms:W3CDTF">2015-09-11T05:09:33Z</dcterms:created>
  <dcterms:modified xsi:type="dcterms:W3CDTF">2019-02-18T19:49:56Z</dcterms:modified>
</cp:coreProperties>
</file>