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331" r:id="rId3"/>
    <p:sldId id="450" r:id="rId4"/>
    <p:sldId id="495" r:id="rId5"/>
    <p:sldId id="500" r:id="rId6"/>
    <p:sldId id="563" r:id="rId7"/>
    <p:sldId id="535" r:id="rId8"/>
    <p:sldId id="562" r:id="rId9"/>
    <p:sldId id="565" r:id="rId10"/>
    <p:sldId id="566" r:id="rId11"/>
    <p:sldId id="567" r:id="rId12"/>
    <p:sldId id="564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50"/>
            <p14:sldId id="495"/>
            <p14:sldId id="500"/>
            <p14:sldId id="563"/>
            <p14:sldId id="535"/>
            <p14:sldId id="562"/>
            <p14:sldId id="565"/>
            <p14:sldId id="566"/>
            <p14:sldId id="567"/>
            <p14:sldId id="564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7"/>
    <p:restoredTop sz="91369"/>
  </p:normalViewPr>
  <p:slideViewPr>
    <p:cSldViewPr snapToGrid="0" snapToObjects="1">
      <p:cViewPr>
        <p:scale>
          <a:sx n="83" d="100"/>
          <a:sy n="83" d="100"/>
        </p:scale>
        <p:origin x="5512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12: </a:t>
            </a:r>
            <a:r>
              <a:rPr lang="en-US" dirty="0" err="1" smtClean="0"/>
              <a:t>NoSql</a:t>
            </a:r>
            <a:r>
              <a:rPr lang="en-US" dirty="0" smtClean="0"/>
              <a:t> and </a:t>
            </a:r>
            <a:r>
              <a:rPr lang="en-US" dirty="0" err="1" smtClean="0"/>
              <a:t>KeyValue</a:t>
            </a:r>
            <a:r>
              <a:rPr lang="en-US" dirty="0" smtClean="0"/>
              <a:t> stores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  <a:p>
            <a:endParaRPr lang="en-US" dirty="0"/>
          </a:p>
          <a:p>
            <a:r>
              <a:rPr lang="en-US" dirty="0" smtClean="0"/>
              <a:t>Slides borrowed by Kathleen Durant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Sharding</a:t>
            </a:r>
            <a:r>
              <a:rPr lang="en-US" sz="3600" dirty="0" smtClean="0"/>
              <a:t> of data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971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5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Replica Sets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053"/>
            <a:ext cx="4813515" cy="5154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34" y="923850"/>
            <a:ext cx="3511546" cy="5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Strengths and weaknesses of </a:t>
            </a: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92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NoSQL vary from RDBMS?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70000"/>
            <a:ext cx="9944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Benefits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5" y="1139482"/>
            <a:ext cx="8597577" cy="52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Benefits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7" y="981917"/>
            <a:ext cx="8991385" cy="54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032360"/>
            <a:ext cx="9613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22" y="902225"/>
            <a:ext cx="8677114" cy="54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ACID or BASE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7" y="863937"/>
            <a:ext cx="8703597" cy="58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3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 to NoSQL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NoSQL Assumptions and the CAP Theorem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Strengths and weaknesses of NoSQL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Example: MongoDB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MongoDB?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67" y="888493"/>
            <a:ext cx="8138225" cy="56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Functionality of MongoDB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82406"/>
            <a:ext cx="9601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use MongoDB?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108200"/>
            <a:ext cx="935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MongoDB: CAP approach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81" y="1088982"/>
            <a:ext cx="9005269" cy="55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MongoDB Data model: Hierarchical Objects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65" y="1077301"/>
            <a:ext cx="8759879" cy="5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Schema Free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1" y="934822"/>
            <a:ext cx="9475814" cy="56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MongoDB Features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66" y="1303053"/>
            <a:ext cx="9588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Index Functionality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29" y="1177160"/>
            <a:ext cx="8131875" cy="54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CRUD operations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231900"/>
            <a:ext cx="8509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Query operations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77" y="988660"/>
            <a:ext cx="9029564" cy="53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Intro to 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Aggregated functionality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409700"/>
            <a:ext cx="9931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4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 reduce functionality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333500"/>
            <a:ext cx="9626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95400"/>
            <a:ext cx="9385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Taxonomy of NoSQL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16" y="1033866"/>
            <a:ext cx="975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Typical NoSQL architecture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91" y="1003965"/>
            <a:ext cx="7519690" cy="56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2. NoSQL </a:t>
            </a:r>
            <a:r>
              <a:rPr lang="en-US" dirty="0"/>
              <a:t>Assumptions and the CAP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31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CAP theorem for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the CAP theorem really says: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If you cannot limit the number of faults and requests can be directed to any server and you insist on serving every request you receive then you cannot possibly be consistent</a:t>
            </a: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it is interpreted: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You must always give something up: consistency, availability or tolerance to failure and reconfiguration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CAP theorem for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20" y="1059892"/>
            <a:ext cx="8513951" cy="5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1" y="0"/>
            <a:ext cx="899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202</Words>
  <Application>Microsoft Macintosh PowerPoint</Application>
  <PresentationFormat>Widescreen</PresentationFormat>
  <Paragraphs>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 CS639:  Data Management for  Data Science</vt:lpstr>
      <vt:lpstr>Today’s Lecture</vt:lpstr>
      <vt:lpstr> Intro to NoSQL</vt:lpstr>
      <vt:lpstr>Taxonomy of NoSQL</vt:lpstr>
      <vt:lpstr>Typical NoSQL architecture</vt:lpstr>
      <vt:lpstr> 2. NoSQL Assumptions and the CAP Theorem</vt:lpstr>
      <vt:lpstr>CAP theorem for NoSQL</vt:lpstr>
      <vt:lpstr>CAP theorem for NoSQL</vt:lpstr>
      <vt:lpstr>PowerPoint Presentation</vt:lpstr>
      <vt:lpstr>Sharding of data</vt:lpstr>
      <vt:lpstr>Replica Sets</vt:lpstr>
      <vt:lpstr>3. Strengths and weaknesses of NoSQL</vt:lpstr>
      <vt:lpstr>How does NoSQL vary from RDBMS?</vt:lpstr>
      <vt:lpstr>Benefits of NoSQL</vt:lpstr>
      <vt:lpstr>Benefits of NoSQL</vt:lpstr>
      <vt:lpstr>Drawbacks of NoSQL</vt:lpstr>
      <vt:lpstr>Drawbacks of NoSQL</vt:lpstr>
      <vt:lpstr>ACID or BASE</vt:lpstr>
      <vt:lpstr>4. MongoDB</vt:lpstr>
      <vt:lpstr>What is MongoDB?</vt:lpstr>
      <vt:lpstr>Functionality of MongoDB</vt:lpstr>
      <vt:lpstr>Why use MongoDB?</vt:lpstr>
      <vt:lpstr>MongoDB: CAP approach</vt:lpstr>
      <vt:lpstr>MongoDB Data model: Hierarchical Objects</vt:lpstr>
      <vt:lpstr>Schema Free</vt:lpstr>
      <vt:lpstr>MongoDB Features</vt:lpstr>
      <vt:lpstr>Index Functionality</vt:lpstr>
      <vt:lpstr>CRUD operations</vt:lpstr>
      <vt:lpstr>Query operations</vt:lpstr>
      <vt:lpstr>Aggregated functionality</vt:lpstr>
      <vt:lpstr>Map reduce functionality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802</cp:revision>
  <cp:lastPrinted>2019-02-22T02:19:54Z</cp:lastPrinted>
  <dcterms:created xsi:type="dcterms:W3CDTF">2015-09-11T05:09:33Z</dcterms:created>
  <dcterms:modified xsi:type="dcterms:W3CDTF">2019-03-01T16:53:20Z</dcterms:modified>
</cp:coreProperties>
</file>