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6"/>
  </p:notesMasterIdLst>
  <p:handoutMasterIdLst>
    <p:handoutMasterId r:id="rId7"/>
  </p:handoutMasterIdLst>
  <p:sldIdLst>
    <p:sldId id="1490" r:id="rId2"/>
    <p:sldId id="1488" r:id="rId3"/>
    <p:sldId id="1534" r:id="rId4"/>
    <p:sldId id="153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280" y="-80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Hackathon</a:t>
            </a:r>
            <a:endParaRPr lang="en-US" sz="3200" b="1" dirty="0" smtClean="0"/>
          </a:p>
          <a:p>
            <a:pPr algn="ctr"/>
            <a:r>
              <a:rPr lang="en-US" sz="3200" b="1" dirty="0" err="1" smtClean="0"/>
              <a:t>Dev</a:t>
            </a:r>
            <a:r>
              <a:rPr lang="en-US" sz="3200" b="1" dirty="0" smtClean="0"/>
              <a:t> Environment</a:t>
            </a:r>
          </a:p>
          <a:p>
            <a:pPr algn="ctr"/>
            <a:r>
              <a:rPr lang="en-US" sz="2400" dirty="0" err="1" smtClean="0"/>
              <a:t>Github</a:t>
            </a:r>
            <a:r>
              <a:rPr lang="en-US" sz="2400" dirty="0" smtClean="0"/>
              <a:t> + Cloud9 IDE + Rally App Builder</a:t>
            </a:r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759635"/>
            <a:ext cx="817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GitHub</a:t>
            </a:r>
            <a:r>
              <a:rPr lang="en-US" sz="2400" b="1" dirty="0" smtClean="0"/>
              <a:t> – </a:t>
            </a:r>
            <a:r>
              <a:rPr lang="en-US" sz="2400" dirty="0" smtClean="0"/>
              <a:t>Online Source Code Repositories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http://github.com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Create this account </a:t>
            </a:r>
            <a:r>
              <a:rPr lang="en-US" sz="2400" b="1" dirty="0" smtClean="0">
                <a:solidFill>
                  <a:srgbClr val="FF0000"/>
                </a:solidFill>
              </a:rPr>
              <a:t>first</a:t>
            </a:r>
            <a:r>
              <a:rPr lang="en-US" sz="2400" dirty="0" smtClean="0">
                <a:solidFill>
                  <a:srgbClr val="FF0000"/>
                </a:solidFill>
              </a:rPr>
              <a:t> if you don’t have one already!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Cloud9 IDE </a:t>
            </a:r>
            <a:r>
              <a:rPr lang="en-US" sz="2400" dirty="0" smtClean="0"/>
              <a:t>– Online Code Editor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http://c9.io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Login with </a:t>
            </a:r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 credentials; </a:t>
            </a:r>
            <a:r>
              <a:rPr lang="en-US" sz="2400" i="1" dirty="0" smtClean="0"/>
              <a:t>do not create an c9 acct.</a:t>
            </a:r>
          </a:p>
          <a:p>
            <a:endParaRPr lang="en-US" sz="2400" dirty="0"/>
          </a:p>
          <a:p>
            <a:r>
              <a:rPr lang="en-US" sz="2400" b="1" dirty="0" smtClean="0"/>
              <a:t>Rally App Builder </a:t>
            </a:r>
            <a:r>
              <a:rPr lang="en-US" sz="2400" dirty="0" smtClean="0"/>
              <a:t>– Create set of files for a Rally App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http://</a:t>
            </a:r>
            <a:r>
              <a:rPr lang="en-US" sz="2400" dirty="0" err="1" smtClean="0"/>
              <a:t>developer.rallydev.com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1" y="742434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Tools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711700" y="262235"/>
            <a:ext cx="398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0000FF"/>
                </a:solidFill>
              </a:rPr>
              <a:t>Usage:</a:t>
            </a:r>
          </a:p>
          <a:p>
            <a:pPr algn="r"/>
            <a:r>
              <a:rPr lang="en-US" dirty="0" smtClean="0"/>
              <a:t>3+ years</a:t>
            </a:r>
          </a:p>
          <a:p>
            <a:pPr algn="r"/>
            <a:r>
              <a:rPr lang="en-US" dirty="0" smtClean="0"/>
              <a:t>6 Customer </a:t>
            </a:r>
            <a:r>
              <a:rPr lang="en-US" dirty="0" err="1"/>
              <a:t>Hackathons</a:t>
            </a:r>
            <a:endParaRPr lang="en-US" dirty="0"/>
          </a:p>
          <a:p>
            <a:pPr algn="r"/>
            <a:r>
              <a:rPr lang="en-US" dirty="0"/>
              <a:t>2 Internal </a:t>
            </a:r>
            <a:r>
              <a:rPr lang="en-US" dirty="0" err="1"/>
              <a:t>Hackathons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27401</TotalTime>
  <Words>189</Words>
  <Application>Microsoft Macintosh PowerPoint</Application>
  <PresentationFormat>On-screen Show (4:3)</PresentationFormat>
  <Paragraphs>44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15_Office Theme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455</cp:revision>
  <dcterms:created xsi:type="dcterms:W3CDTF">2009-12-13T01:33:45Z</dcterms:created>
  <dcterms:modified xsi:type="dcterms:W3CDTF">2014-05-28T19:40:16Z</dcterms:modified>
</cp:coreProperties>
</file>