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5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40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4C3D-54B4-2E43-95A9-A7BE3156F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E12D8-2B71-8C48-BE81-410FC481B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E39F-8CB4-2649-B5B0-30C2ABA5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4CBA-3D3C-8440-BA2E-CC73D538718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13F5-68E7-DA4A-95FA-C5BC3233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B396D-F15F-9948-B129-168014B8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EEA8-8871-1E4E-AF33-346C0A76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EC5E-CD07-BE4F-94DF-6AB8B232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18345-7477-6D4F-A1E7-80555217E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0F15-83DB-4D4F-B2E3-C6DE6B07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4CBA-3D3C-8440-BA2E-CC73D538718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34E6-A308-9A4F-8660-FB8F65E4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6BFD-B187-B84A-8703-3CEBB3E0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EEA8-8871-1E4E-AF33-346C0A76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5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F2BC9-CEDE-A74D-8FD8-76875D452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286A-3473-8D4E-93A0-227C40D5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F244-65B7-254E-841A-131E0EFD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4CBA-3D3C-8440-BA2E-CC73D538718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4DB8-29F9-8240-AD76-6AC0D526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C4A9-6233-1F45-B31D-B932B7A6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EEA8-8871-1E4E-AF33-346C0A76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7276-298D-7D47-B1CD-245A779C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8921-249B-3140-9E38-DE21526C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02FD-41E1-4D45-BBF9-CE9FFE50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4CBA-3D3C-8440-BA2E-CC73D538718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C3AA-A9EA-3943-9AA7-739BEA64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73510-2A51-AE4D-AC44-653A6608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EEA8-8871-1E4E-AF33-346C0A76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5E67-E818-954F-9885-1D21DAAE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CE6DE-A45F-BC44-83FB-F5432597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B3AE3-4059-8943-9324-BCA90B70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4CBA-3D3C-8440-BA2E-CC73D538718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56391-09D9-0C43-8C4C-EA2B9A73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E21FE-4FD0-F54F-82F9-181E359B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EEA8-8871-1E4E-AF33-346C0A76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FBBD-A043-5841-97EF-483232D2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2CF7-E3F8-9D4A-9BBB-52BE31E4D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0DEF9-823C-5F4F-A977-B49A173C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195B1-7A60-134B-8CC2-DD00ADAA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4CBA-3D3C-8440-BA2E-CC73D5387189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0CEB3-156C-2B46-B9F1-EEC6B2B0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3DD7-C366-5D46-B4C0-25AD5F03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EEA8-8871-1E4E-AF33-346C0A76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4761-131C-834A-BB4B-E797CB66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EB220-F1F9-8049-9366-F0E43CA5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886D-5117-924A-BA79-733E79AE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A50B-D0B3-8046-8CD3-67DE87F8D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861DB-E1F5-E84A-A6D5-A6EC23C6B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A7FFA-8C0A-5F43-BD04-F6754674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4CBA-3D3C-8440-BA2E-CC73D5387189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78578-0ADA-6244-8B0A-148BCB08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6579C-039E-F947-91A9-A2B5F657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EEA8-8871-1E4E-AF33-346C0A76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8D35-4F5C-3642-BB91-80119C90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F7EA2-725F-5645-B799-1384DA1D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4CBA-3D3C-8440-BA2E-CC73D5387189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DD809-8135-6643-AC61-8B11AB91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FA2FF-346A-5148-AFAE-25E08ABE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EEA8-8871-1E4E-AF33-346C0A76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25C73-886A-1A4B-A1F9-0093BC39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4CBA-3D3C-8440-BA2E-CC73D5387189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C9854-A156-8043-9AB2-0A42BF04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61E43-8B8E-104C-AA69-33182E22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EEA8-8871-1E4E-AF33-346C0A76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B76B-F41F-C840-81BD-52DFEEFE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2646-DD22-AC42-AF2C-FC1F3E8A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D3409-B858-DA49-9F89-6817FD8F9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297C6-9F02-F549-88C9-4282C93E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4CBA-3D3C-8440-BA2E-CC73D5387189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9576-0849-0440-A609-9EE4AA13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E3C86-DC76-DF47-A108-B7984A9C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EEA8-8871-1E4E-AF33-346C0A76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CEA4-30EE-814E-9A68-E6CAFCCE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DBCC0-51B0-A84C-9B9C-7971CBFF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E2A87-BC30-3541-B632-2A38AC5F9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2EE0E-6E85-7443-8497-3FCBE55F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4CBA-3D3C-8440-BA2E-CC73D5387189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71C9B-F4C1-D84A-B067-44BC05F5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21D4-96EB-D342-8407-9B49049B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EEA8-8871-1E4E-AF33-346C0A76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7B285-F74A-7E4C-8EEC-AAAFF0AD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0BBF-0575-A34A-ADAE-B863E8E1E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AF2D-A0D3-5F41-BDD7-E19AF4BB7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4CBA-3D3C-8440-BA2E-CC73D538718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8243-3A75-BA48-BDB2-F9AF5069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6F29-3F05-BC42-8256-E2BDE1AC3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EEA8-8871-1E4E-AF33-346C0A76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EB1DF-4CE0-D34F-92E9-DF8B79A3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266" y="1118196"/>
            <a:ext cx="4831468" cy="483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Fairlie</dc:creator>
  <cp:lastModifiedBy>Doug Fairlie</cp:lastModifiedBy>
  <cp:revision>4</cp:revision>
  <cp:lastPrinted>2020-04-04T05:23:28Z</cp:lastPrinted>
  <dcterms:created xsi:type="dcterms:W3CDTF">2020-04-04T05:04:56Z</dcterms:created>
  <dcterms:modified xsi:type="dcterms:W3CDTF">2020-04-04T05:54:01Z</dcterms:modified>
</cp:coreProperties>
</file>