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43"/>
  </p:normalViewPr>
  <p:slideViewPr>
    <p:cSldViewPr snapToGrid="0" snapToObjects="1" showGuides="1">
      <p:cViewPr>
        <p:scale>
          <a:sx n="95" d="100"/>
          <a:sy n="95" d="100"/>
        </p:scale>
        <p:origin x="144" y="71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7C23-51B6-2B48-9B55-66746A20E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F9580-1345-5544-90F4-04633D1C9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19B9-224C-F54C-BF19-95750D71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C62C-A520-8540-94F1-4C8529A9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0AAA-42B6-E14B-B129-CC09EBB2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4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D359-E8D9-C04E-89D3-55596C04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D7C8-EB83-4843-9501-89E1A97D9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BF01-E748-8342-BA59-A3C0EE81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42B2-28CF-0E41-86E3-0AAB01C5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032E-C24C-3743-A1E7-EA0B9B11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8198A-ED31-B54C-BFD1-5543E78E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4B9D0-9706-5646-A04C-00923707A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8E35-10BB-A649-8503-0A6B558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AA8E-4980-2349-975D-DC757C2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7F3C-03E6-E54F-80DD-54608B33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0E2-9D51-DF4C-AA00-FFEFC1A7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8EA3-173B-BD48-B31D-B6311507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7867-491D-C94B-BFAF-16C6023E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6BC3-3F1E-6441-81A7-AA855501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80AA-767E-9741-B808-63924833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BB0-CFCB-4547-8A2B-D326A170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0905-14C3-3948-93B5-A343B6EB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97AD-F65B-8C48-B929-2C444181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4279-3466-F84E-931D-2707AB47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9725-F15B-B74A-BBDB-8E64FEED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D6BA-EA0C-C648-90FA-F480D05C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BF8C-D00C-9F46-914D-67BD12B89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7401C-7D78-9E49-B208-0FD645A6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B88-50C6-C546-B6A8-FE27E50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6DB90-2FE9-2346-A44A-81DEA039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F806-370C-5C4B-B17D-C89A4B7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D93-B30F-FF42-9866-E4FFD9FC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47530-9479-AF40-85AB-DD0B3129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083BC-5C61-BE49-9A89-BEB5430BC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3D79E-035B-4144-91C8-DC87F77C6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381E4-5AA0-B146-A2D1-F2A977D4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232D5-0F30-B940-AB10-D0556B44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AABBA-6F8D-D447-929A-6EDAD708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38ECD-00BA-7E41-9215-B07F5DA4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2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A3F7-B892-6F46-8470-B31FCF74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A2AD7-569A-4C49-B146-166A66C2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0FD1-6A18-3B49-8923-0C1FA684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E1E77-4F04-DF44-8B3A-B55FC58D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21B83-1E99-EC4D-BBEA-7A6F763A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7FDFB-F2BD-2343-A1CC-9B885714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8908A-28E6-5742-B70B-F388B472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CC53-2BEF-1649-9CBC-E8B548B6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3ED5-0EBB-BF43-9224-B5D231A61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A180-A335-1A42-956C-5041C25C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DBC04-60DD-2E44-BA1E-E2C61A88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98824-691F-F149-B37F-C0422D4A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FFF39-33D6-F643-875D-4B666CB8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8EE0-050C-0840-B636-3646E996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A73A6-1BC9-584F-8111-ED046DE88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9E4EC-6E91-DA4B-9AC7-FBD026A3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E15AF-709C-454C-B12D-3FCFD9BF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53D68-1F56-6A43-A28E-E26B49E9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3D713-22BE-254B-A5E9-270F6501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ECF9E-B187-5B45-BD06-523ACA1B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24E5F-2FEF-C14C-9845-914B9D21E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D85D-CF67-DE4E-804C-21E6F630A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F9BF-B4A7-3342-B28F-0108EDD086EE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A7D3-C8D2-9D43-BFD1-6F02FE8FA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6180-5BDC-6A4D-A78D-7DFDF8489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CD9E-70C0-954F-B658-1F1C4206B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98F4D-52FC-2540-8638-9542B598F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19" b="20149"/>
          <a:stretch/>
        </p:blipFill>
        <p:spPr>
          <a:xfrm>
            <a:off x="364517" y="765702"/>
            <a:ext cx="1528562" cy="509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483AB6-2925-5846-A188-243F28D02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8" b="13836"/>
          <a:stretch/>
        </p:blipFill>
        <p:spPr>
          <a:xfrm>
            <a:off x="2409315" y="3638326"/>
            <a:ext cx="1175878" cy="883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F2EE9-C7A0-1F41-90F7-77A2810FE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331" y="1842557"/>
            <a:ext cx="11557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41C98A-92CA-CF44-A0BF-B0D52467A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87" y="1578227"/>
            <a:ext cx="1336848" cy="13368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C15A2-9004-2443-B669-03E957F86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268" y="1807608"/>
            <a:ext cx="1481791" cy="665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B4C096-74C3-604B-B76A-79DC0C1E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028" b="29024"/>
          <a:stretch/>
        </p:blipFill>
        <p:spPr>
          <a:xfrm>
            <a:off x="454999" y="2727664"/>
            <a:ext cx="2019852" cy="8337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EC7954-B904-D243-B111-689FD9C02B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461" b="25219"/>
          <a:stretch/>
        </p:blipFill>
        <p:spPr>
          <a:xfrm>
            <a:off x="2689125" y="2781734"/>
            <a:ext cx="1892886" cy="747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6FF014-8465-C84F-93AE-F3987438C5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4207" y="718842"/>
            <a:ext cx="1160604" cy="7995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467105-AD68-6645-9613-F05C8E91A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7339" y="1868306"/>
            <a:ext cx="1257300" cy="736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F73A8F-0612-A84F-B645-20DF907222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0575" y="607806"/>
            <a:ext cx="1079500" cy="1079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C25D39-E38F-7540-ACBB-A9F0BD703C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433" y="3466613"/>
            <a:ext cx="1661002" cy="11651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111427-51AB-AB44-9C11-D0B2CA0900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19651" y="2708096"/>
            <a:ext cx="1095972" cy="10959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3FC3BD-EB52-7D45-A77F-0DF28D2386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2722" y="1759615"/>
            <a:ext cx="1047377" cy="10473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2A9FE2-1D4A-BB49-B699-8953E57870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48302" y="572900"/>
            <a:ext cx="1029447" cy="10294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78E12A6-4369-5141-84E3-DA0329FB2D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8225" y="1709546"/>
            <a:ext cx="1108704" cy="11087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497BB7-8E9D-8842-BACB-2216650EE5B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46116" y="3826062"/>
            <a:ext cx="1126647" cy="5728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87BA86C-E8DD-3B45-B54A-40762BA206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0543" y="3712528"/>
            <a:ext cx="1303940" cy="7351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B18B115-A9CE-8142-849C-877D83329D0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31777" y="2964214"/>
            <a:ext cx="1699160" cy="49014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4531B35-F1D9-724C-AFB9-8F94C44091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87374" y="2907853"/>
            <a:ext cx="1209059" cy="7304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709EE65-F7BA-AE4F-856E-9C16EF2463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73055" y="643309"/>
            <a:ext cx="1146123" cy="8039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B1F2286-0065-FE46-92B1-7AF7D500B79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70307" y="3014196"/>
            <a:ext cx="1466435" cy="48377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E31D65-0D3B-C64C-99B4-12E83C358C9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26603" y="1837958"/>
            <a:ext cx="1682069" cy="77010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A2C8FCC-A72F-F543-B3C6-57039AC69568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2442" b="8940"/>
          <a:stretch/>
        </p:blipFill>
        <p:spPr>
          <a:xfrm>
            <a:off x="10798354" y="592585"/>
            <a:ext cx="1422400" cy="111825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0C0449E-D567-8846-B049-94EA2A825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3549" y="643309"/>
            <a:ext cx="1632465" cy="73314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D49C00-E713-5846-ACE5-09A01DF29D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99013" y="3561736"/>
            <a:ext cx="1383819" cy="97073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273CE7E-D9AB-A540-A7B2-10A0DF80B90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18732" y="3773027"/>
            <a:ext cx="1201082" cy="6276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BDC0780-98A4-CC4F-AF3D-88988102719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40644" y="3839672"/>
            <a:ext cx="1580110" cy="69600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6F45EC7-C38F-8144-B37C-0BF64DF1CC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29880" y="723578"/>
            <a:ext cx="1458287" cy="74784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547BBEA-E183-2445-9883-D751D25D3C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245" y="4582786"/>
            <a:ext cx="1047377" cy="104737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B18F54C-548C-DD4D-B901-204CCEE974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8559" y="4630582"/>
            <a:ext cx="1095972" cy="109597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9EDEA1A-8144-0F4F-933D-A08C96EB5B1A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2442" b="8940"/>
          <a:stretch/>
        </p:blipFill>
        <p:spPr>
          <a:xfrm>
            <a:off x="3782411" y="4521838"/>
            <a:ext cx="1422400" cy="111825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C8E3711-9C5D-2547-92E7-9E20453D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227" y="4492115"/>
            <a:ext cx="1336848" cy="133684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DF3B29-4093-D64D-86F1-FEA187C5F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5936" y="4625070"/>
            <a:ext cx="1160604" cy="79952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8F84EE4-B1A7-1342-B124-F54F9A5D1B6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461" b="25219"/>
          <a:stretch/>
        </p:blipFill>
        <p:spPr>
          <a:xfrm>
            <a:off x="8635564" y="4625070"/>
            <a:ext cx="1892886" cy="74784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8BDABFA-60F8-7641-9744-1F6D795E2C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16462" y="4567332"/>
            <a:ext cx="1146123" cy="80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Fairlie</dc:creator>
  <cp:lastModifiedBy>Doug Fairlie</cp:lastModifiedBy>
  <cp:revision>7</cp:revision>
  <dcterms:created xsi:type="dcterms:W3CDTF">2020-01-03T04:19:50Z</dcterms:created>
  <dcterms:modified xsi:type="dcterms:W3CDTF">2020-01-03T10:21:02Z</dcterms:modified>
</cp:coreProperties>
</file>