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43"/>
  </p:normalViewPr>
  <p:slideViewPr>
    <p:cSldViewPr snapToGrid="0" snapToObjects="1" showGuides="1">
      <p:cViewPr varScale="1">
        <p:scale>
          <a:sx n="109" d="100"/>
          <a:sy n="109" d="100"/>
        </p:scale>
        <p:origin x="19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D56-21D1-B745-9979-FFE8BD8A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2C47-67EF-974A-8671-1238267F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1B9F-1A60-AB4F-BADE-8E3A955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33E3-F886-1448-8DAE-C1FDA7F1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F363-06C2-FF42-9F2E-B3359EC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FEE4-B873-5D49-8AF4-A2A336E3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770E-C322-134F-B5C7-65D6D105B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797B-1FAC-8544-ABC7-4A1E4788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DAC-77E4-5343-8440-0C0217D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155F-7AE4-F44A-9EFF-DFD7245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C3357-6B42-4B4B-98B9-0785BD0AD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17A2-52DD-DC43-936A-298A27F1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F0AD-B986-C948-8556-CA157498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DE86-5DF6-C442-AFAA-45D37499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A893-1BDD-E94F-8CDF-206E9E3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DE4-9B75-AA45-AFA5-611598F8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7E30-2764-6F46-8562-148B2465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637B-1040-B44B-B6DC-D964009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7E92-02A6-6246-8A10-9F2675CE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C99C-A870-424E-BEA3-4F49E4D3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FB6C-C84C-E04E-B3AF-A3DB649C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2F0C-FA09-3F4E-B70B-B3D1E4C0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CDA2E-15B1-7845-94FA-2E725C1F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08D2-F44A-9742-A92E-C35E59F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D637-CFCA-B045-87DE-9B0FA19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A870-6B5D-B34A-BA5D-F8CD13C4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A3E1-4754-C34F-8B64-A8035F37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F420E-827A-9C4E-AA09-AE1CDBF9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1E20-F9BF-5644-91A9-F76F349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5FD6-4146-1143-A583-2A04E88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24EDA-C28E-184D-B74B-99D515D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408D-D7B3-654C-A2B9-9C14D2FD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1493-2A25-7242-8A76-B9C6143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DD72-C664-1043-95D3-F57EA022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D8C4A-1660-104A-B15B-4BD790F0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9846-8F22-5D40-B630-3AAA32600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C3E1F-EDE1-FE45-8864-87ED38C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7C272-63F3-7E47-AB68-880D78C5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CBCB3-AA76-C94D-A573-E53CC10E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C423-3392-D041-B10D-C23ADAA1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AFA5B-D74B-9F43-8A60-89255AAB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8EB1-8F6F-C941-819C-6A2E43D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0ED-DD9F-B84F-ADD9-3D478EF9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C958-8282-6E43-B9D1-57EAD758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3C140-834E-0847-B888-C5BD2C3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874-E50B-0B43-ACAA-3D86CCAB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8BA9-3472-8645-938E-158F1383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261-17FA-7C4B-BC4C-112B8208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CD2A5-A413-A740-A047-D5996EF3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B487-AB57-5B41-BCED-6C050D5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BD38C-6775-9B42-854F-D2146FE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0539-1EC9-444C-867A-5F29274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055-AAFB-EC44-BCCC-6E8ADA4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50C02-60A3-7641-B7FB-C8DA8C1C4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8D25-106B-8C4F-B1AB-59C2D5C3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FDC7-95A9-444C-BEDA-16BD2F80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08BC-B029-3341-AA8D-4C5BE0A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614B-9449-9A41-9F44-4CCF05EA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ACD2-F536-B54A-A3EA-9244A7E4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DFADA-2832-F741-8D73-F7409F08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FCBA-882D-E843-9EFD-0062A3B8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2C9-7630-0E46-8612-DC142E1AA04A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707-8B3C-B54A-9146-E066CC59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1406-F702-CD4D-97E8-E0A6E1A2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DC5B8-50BC-7540-9B0B-ACAB80ADA3A9}"/>
              </a:ext>
            </a:extLst>
          </p:cNvPr>
          <p:cNvSpPr/>
          <p:nvPr/>
        </p:nvSpPr>
        <p:spPr>
          <a:xfrm>
            <a:off x="3377708" y="0"/>
            <a:ext cx="6815217" cy="681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208F9-A3CD-7641-ADDB-DC847B4976F6}"/>
              </a:ext>
            </a:extLst>
          </p:cNvPr>
          <p:cNvSpPr/>
          <p:nvPr/>
        </p:nvSpPr>
        <p:spPr>
          <a:xfrm>
            <a:off x="3377708" y="1764609"/>
            <a:ext cx="69378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APW</a:t>
            </a:r>
            <a:r>
              <a:rPr lang="en-US" sz="20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5</cp:revision>
  <dcterms:created xsi:type="dcterms:W3CDTF">2019-12-22T06:03:40Z</dcterms:created>
  <dcterms:modified xsi:type="dcterms:W3CDTF">2020-01-05T05:11:07Z</dcterms:modified>
</cp:coreProperties>
</file>