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B436-92B7-0143-8E14-0B450E84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E6DC0-23B1-7E48-9C1F-A1EE7300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BCC3-5E3F-A14F-BDEC-BA7AC921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F617-6E16-B843-9541-C6A7109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A7A5-9263-D346-B058-4A36924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719-3920-2B4C-8E14-FB269A6C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B46D0-E674-E948-A0BF-9D852D0A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4145-CF9F-4D4A-B64B-3DCE7CC0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4A7D-4326-CF40-BA8A-63F10449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B92A-7299-E54C-928A-9A3E1922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4A1FA-6211-594C-AB85-DB0E257A6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0F80-059B-5544-8BCB-927024E10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50FE-F5EA-D24D-BA95-6E086356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0F2A-951B-5D4F-87F7-9B777B4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B0AC-C293-4E4B-87FE-D920D5D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E0D6-A0A5-7F46-99C7-CBA5CD87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1BC-B96A-AA4E-940F-41A8E501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1B78-061E-7041-91BC-6078AE9C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D464-BEFD-0F45-8A5C-EB2D0313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9A878-5E4C-CE46-B458-FF84281C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F444-598F-6948-88F3-F8C4F4DF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C076-55B0-3344-9523-8771FD53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6D0A-5A75-2246-A132-DAA69943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6AAE-2CF5-F243-86FE-05A7BE02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5024-2126-254C-B384-F092D12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EA39-FF4F-894E-B190-2D909D9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9570-A872-2241-B0A3-96060E54E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10A8F-B2AE-7841-8CBA-DB2CEA38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AA6-E6C7-5541-ADD2-97EB1C5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8EDAB-8CEA-CF49-9FBA-DEAAF8EA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5DF48-46B3-BE4E-BBF0-F432971E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932F-F362-5A4F-B95E-25F370BC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BE52-BF06-1845-B871-7DF92843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D6932-3D51-AF4A-9DA0-3D5FC08F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8FFAB-858C-6E4B-A097-EDDCBD0D8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F6B3E-84E7-0C43-94C5-3A4E968B7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122A3-4B43-2B46-B502-FE8B4C20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DE7B-C4F9-AD4E-8DAB-183B496B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39D5F-6C42-CC44-89FA-D2856C6D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F93D-9449-6A4F-A1E6-765C1FB2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6C612-E4E0-B541-9A1E-502231BE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C24C3-7458-4B40-8BFD-F9607582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1C5FC-AD55-8543-A1A3-00781588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1C5A8-A346-1342-BD38-59009C3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08CCD-DE44-964C-B698-94F4C365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9BA35-9562-5947-B29B-8F503AA7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9055-27EE-7B40-8636-F77F946E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0624-ACC2-9F42-AA4A-7102F33E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BFB8-6C81-7545-BD7B-69F0CF73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E9F0-A6B6-B447-80B7-BC43E58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25E3-9C6D-4948-A03B-398E12A8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E4A3-893B-744B-893C-E0A04C8C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3A22-325F-E84B-9BBF-EFE6465E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F3F0C-DC32-F442-985B-81688B4F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61A6-C172-B641-AE49-6903CCF8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803BD-8D28-1749-8ABD-EB137B4D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7E08-AC71-C04E-BCA6-3779508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0473-6DAF-084C-9882-68F0D5F5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C0FDC-62AC-A841-BF8D-28FE8E8D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7B20-967D-2E40-AACB-3DFF44D1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CA60-A3A9-304D-AEA3-82313E16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0F68-DE1B-B14F-8868-E1565F830F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45A4-4616-D443-A005-5B0FA8A52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6039C-1EC1-624A-9F6F-3AEEA824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198F-0F9B-0C40-8CA7-4469A2D40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9745A-A888-F548-A4DB-7CFCF44D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5002">
            <a:off x="215678" y="144227"/>
            <a:ext cx="1440303" cy="1871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89DC8-125B-674F-A826-2515DA1FD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5" b="3188"/>
          <a:stretch/>
        </p:blipFill>
        <p:spPr>
          <a:xfrm rot="19929351">
            <a:off x="235306" y="4422786"/>
            <a:ext cx="1506537" cy="188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8E04A-FBC0-E940-9B23-DF1A934C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34395">
            <a:off x="7384593" y="407531"/>
            <a:ext cx="1463675" cy="19266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CA2F4-044E-A847-841D-62E6C16E2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7698">
            <a:off x="1681122" y="442942"/>
            <a:ext cx="1429838" cy="1874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2908CF-35A2-7B4E-8F39-DCDE53544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129" y="4555168"/>
            <a:ext cx="1449630" cy="1876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729797-7EA7-5A47-8DC5-E5AC1BEF0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815" y="2143918"/>
            <a:ext cx="1462526" cy="1917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E1B684-E9E7-5747-A6D9-DCD477F59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384436">
            <a:off x="6159922" y="286146"/>
            <a:ext cx="1446638" cy="18557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128D86-025E-A64E-8D2D-E57F38DE35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37811">
            <a:off x="1168176" y="2443016"/>
            <a:ext cx="1438592" cy="18621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4526E16-A112-DD47-948C-FA8635C0F6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83" t="3103" r="5181" b="3794"/>
          <a:stretch/>
        </p:blipFill>
        <p:spPr>
          <a:xfrm rot="20098501">
            <a:off x="5633035" y="4637436"/>
            <a:ext cx="1514475" cy="19754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F7212C9-881E-4548-9E4D-7907926219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640" y="2460386"/>
            <a:ext cx="1467733" cy="1949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D926-ECD1-F247-968E-9B9DE336B7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1772" y="319360"/>
            <a:ext cx="1473422" cy="19319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EDE462-7D5F-0148-ADFF-5A2E2AD343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6008" y="132169"/>
            <a:ext cx="1453390" cy="1930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543D63F-96C2-554E-869E-B9CC677F0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95950">
            <a:off x="6589395" y="2480361"/>
            <a:ext cx="1234712" cy="160449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82E95B-5B97-D14A-A4B5-F42DB4242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434125">
            <a:off x="4794167" y="2508588"/>
            <a:ext cx="1450827" cy="1909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524373B-401F-0540-8D3E-007C8877CB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378585">
            <a:off x="9588044" y="3750108"/>
            <a:ext cx="1459328" cy="1955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6A8B453-D9BF-7B4C-B9F9-6B9DE48C05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2166" y="2564425"/>
            <a:ext cx="1449630" cy="18764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3DC360-C9DD-AA49-9B02-1C9122CE94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0886350">
            <a:off x="9126143" y="556351"/>
            <a:ext cx="1468082" cy="189071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C753787-4040-DA47-870C-C4F6C59DE0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777081">
            <a:off x="4711587" y="367146"/>
            <a:ext cx="1443458" cy="183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46772-9062-6E4F-98CD-683D0BD257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0930488">
            <a:off x="10582924" y="4765490"/>
            <a:ext cx="1441450" cy="187315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05A7D0F-7893-6146-96D2-1CBD7ECC7C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6395" y="4813876"/>
            <a:ext cx="1455738" cy="18843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F9FECE2-EB0E-8B47-B01B-4A1346279E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723" y="2114550"/>
            <a:ext cx="1455738" cy="189172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63A1780-F148-C44E-A3C6-00854DCEAA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88076" y="4701311"/>
            <a:ext cx="1448854" cy="18827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D020374-3608-FE4A-84FE-0F65952895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3309" y="4853048"/>
            <a:ext cx="1440733" cy="18891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F1D8F5-919B-E844-9BC4-32057F6D52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220101">
            <a:off x="2569106" y="4620310"/>
            <a:ext cx="1451629" cy="1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2</cp:revision>
  <dcterms:created xsi:type="dcterms:W3CDTF">2019-09-02T21:51:45Z</dcterms:created>
  <dcterms:modified xsi:type="dcterms:W3CDTF">2019-09-02T22:11:01Z</dcterms:modified>
</cp:coreProperties>
</file>