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1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52E100BD-E078-8D10-57A7-8D87839FB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1FEBE-391E-6FBC-84BA-400E96CEF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Plotly</a:t>
            </a:r>
            <a:r>
              <a:rPr lang="en-US" dirty="0">
                <a:solidFill>
                  <a:srgbClr val="FFFFFF"/>
                </a:solidFill>
              </a:rPr>
              <a:t>” Human prompt to charting and graphing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0DB63-66A8-9B64-DF0D-727083D1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Prompts and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4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7542-78BA-9432-C973-69278A7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16" y="142038"/>
            <a:ext cx="10774837" cy="670618"/>
          </a:xfrm>
        </p:spPr>
        <p:txBody>
          <a:bodyPr>
            <a:noAutofit/>
          </a:bodyPr>
          <a:lstStyle/>
          <a:p>
            <a:r>
              <a:rPr lang="en-US" sz="2900" dirty="0"/>
              <a:t>Will </a:t>
            </a:r>
            <a:r>
              <a:rPr lang="en-US" sz="2900" dirty="0" err="1"/>
              <a:t>Plotly</a:t>
            </a:r>
            <a:r>
              <a:rPr lang="en-US" sz="2900" dirty="0"/>
              <a:t> do Box Plots? Jordan versus Labron - NBA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DD591D-D96F-6991-9CC4-FFF13A0F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80" y="903657"/>
            <a:ext cx="10835948" cy="5809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9E3E1C-1B6A-0E6F-07FD-DC0D3C81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0" y="1672111"/>
            <a:ext cx="4614450" cy="44513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EC57C5-E6A0-B1DC-B8DF-A9CD5D303C03}"/>
              </a:ext>
            </a:extLst>
          </p:cNvPr>
          <p:cNvSpPr txBox="1"/>
          <p:nvPr/>
        </p:nvSpPr>
        <p:spPr>
          <a:xfrm>
            <a:off x="6473952" y="2697480"/>
            <a:ext cx="4044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played close to 1100 games. Used </a:t>
            </a:r>
          </a:p>
          <a:p>
            <a:r>
              <a:rPr lang="en-US" dirty="0"/>
              <a:t>1 to 366 as First Third</a:t>
            </a:r>
          </a:p>
          <a:p>
            <a:r>
              <a:rPr lang="en-US" dirty="0"/>
              <a:t>367 to 734 as Second Third and</a:t>
            </a:r>
          </a:p>
          <a:p>
            <a:r>
              <a:rPr lang="en-US" dirty="0"/>
              <a:t>&gt; 734 as Last Third</a:t>
            </a:r>
          </a:p>
        </p:txBody>
      </p:sp>
    </p:spTree>
    <p:extLst>
      <p:ext uri="{BB962C8B-B14F-4D97-AF65-F5344CB8AC3E}">
        <p14:creationId xmlns:p14="http://schemas.microsoft.com/office/powerpoint/2010/main" val="19198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7542-78BA-9432-C973-69278A7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80" y="169291"/>
            <a:ext cx="10427840" cy="670618"/>
          </a:xfrm>
        </p:spPr>
        <p:txBody>
          <a:bodyPr>
            <a:normAutofit/>
          </a:bodyPr>
          <a:lstStyle/>
          <a:p>
            <a:r>
              <a:rPr lang="en-US" sz="3500" dirty="0"/>
              <a:t>Will multiple requests work? Customer Churn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70184-41DA-3934-DEF5-BF40C83C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29" y="944312"/>
            <a:ext cx="6626164" cy="670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A9B78-D834-FA89-E92B-AEE6C7476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29" y="1767562"/>
            <a:ext cx="4216096" cy="2235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FEF5D1-92BB-0DF5-EE23-CC3B3E5B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61" y="1767562"/>
            <a:ext cx="4639747" cy="2235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3BF61-014A-188B-D76F-F3EA39B11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29" y="4155452"/>
            <a:ext cx="4209951" cy="21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5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7542-78BA-9432-C973-69278A7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51028"/>
            <a:ext cx="11183111" cy="670618"/>
          </a:xfrm>
        </p:spPr>
        <p:txBody>
          <a:bodyPr>
            <a:noAutofit/>
          </a:bodyPr>
          <a:lstStyle/>
          <a:p>
            <a:r>
              <a:rPr lang="en-US" sz="2800" dirty="0"/>
              <a:t>How about histogram, but with relative frequency. Customer Churn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04699A-06DD-7163-7C81-76375E1F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21" y="663529"/>
            <a:ext cx="7529212" cy="880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D5BC28-ED08-EFC3-21BF-6266EFE2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21" y="1694410"/>
            <a:ext cx="5912556" cy="46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7542-78BA-9432-C973-69278A7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16" y="142038"/>
            <a:ext cx="10774837" cy="670618"/>
          </a:xfrm>
        </p:spPr>
        <p:txBody>
          <a:bodyPr>
            <a:noAutofit/>
          </a:bodyPr>
          <a:lstStyle/>
          <a:p>
            <a:r>
              <a:rPr lang="en-US" sz="2900" dirty="0"/>
              <a:t>How about Stacked Bar charts?: Customer Churn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39798B-BC6B-91E4-980C-599F5A8C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9" y="978713"/>
            <a:ext cx="7503107" cy="1006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0542DA-6360-6B94-DDB6-E91F15C4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8" y="2150773"/>
            <a:ext cx="4256987" cy="40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7542-78BA-9432-C973-69278A7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16" y="274013"/>
            <a:ext cx="11391618" cy="670618"/>
          </a:xfrm>
        </p:spPr>
        <p:txBody>
          <a:bodyPr>
            <a:noAutofit/>
          </a:bodyPr>
          <a:lstStyle/>
          <a:p>
            <a:r>
              <a:rPr lang="en-US" sz="2800" dirty="0"/>
              <a:t>How about Using Selection Boxes to Customize Linear Regression Plots?</a:t>
            </a:r>
            <a:br>
              <a:rPr lang="en-US" sz="2800" dirty="0"/>
            </a:br>
            <a:r>
              <a:rPr lang="en-US" sz="2800" dirty="0"/>
              <a:t>Customer Churn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E789C-C36E-05B1-ACCE-60B1809B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10" y="873540"/>
            <a:ext cx="6001307" cy="1298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E129D-490E-8F0F-D1B0-E1350EB6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0" y="2362382"/>
            <a:ext cx="6447981" cy="1471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E5C58-18F0-612B-8687-4B9A260ED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4795"/>
            <a:ext cx="5838334" cy="43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3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7542-78BA-9432-C973-69278A7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16" y="274013"/>
            <a:ext cx="11391618" cy="670618"/>
          </a:xfrm>
        </p:spPr>
        <p:txBody>
          <a:bodyPr>
            <a:noAutofit/>
          </a:bodyPr>
          <a:lstStyle/>
          <a:p>
            <a:r>
              <a:rPr lang="en-US" sz="2800" dirty="0"/>
              <a:t>How about Using Selection Boxes to Customize Linear Regression Plots?</a:t>
            </a:r>
            <a:br>
              <a:rPr lang="en-US" sz="2800" dirty="0"/>
            </a:br>
            <a:r>
              <a:rPr lang="en-US" sz="2800" dirty="0"/>
              <a:t>Laptop Pricing and Sales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E522A-F75D-C204-FCD0-5B6D4943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2" y="1089493"/>
            <a:ext cx="7292972" cy="682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2FFF69-FBED-6CF2-1B4B-6A98E9E2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02" y="1995047"/>
            <a:ext cx="6092953" cy="42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68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Georgia Pro Light</vt:lpstr>
      <vt:lpstr>VaultVTI</vt:lpstr>
      <vt:lpstr>“Plotly” Human prompt to charting and graphing Demo</vt:lpstr>
      <vt:lpstr>Will Plotly do Box Plots? Jordan versus Labron - NBA</vt:lpstr>
      <vt:lpstr>Will multiple requests work? Customer Churn data</vt:lpstr>
      <vt:lpstr>How about histogram, but with relative frequency. Customer Churn data</vt:lpstr>
      <vt:lpstr>How about Stacked Bar charts?: Customer Churn Data</vt:lpstr>
      <vt:lpstr>How about Using Selection Boxes to Customize Linear Regression Plots? Customer Churn Data</vt:lpstr>
      <vt:lpstr>How about Using Selection Boxes to Customize Linear Regression Plots? Laptop Pricing and Sales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“Plotley” Human prompt to charting and graphing</dc:title>
  <dc:creator>Doug Francis</dc:creator>
  <cp:lastModifiedBy>Doug Francis</cp:lastModifiedBy>
  <cp:revision>7</cp:revision>
  <dcterms:created xsi:type="dcterms:W3CDTF">2024-05-23T21:32:15Z</dcterms:created>
  <dcterms:modified xsi:type="dcterms:W3CDTF">2024-05-24T00:13:44Z</dcterms:modified>
</cp:coreProperties>
</file>