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31"/>
  </p:notesMasterIdLst>
  <p:handoutMasterIdLst>
    <p:handoutMasterId r:id="rId32"/>
  </p:handoutMasterIdLst>
  <p:sldIdLst>
    <p:sldId id="286" r:id="rId3"/>
    <p:sldId id="287" r:id="rId4"/>
    <p:sldId id="288" r:id="rId5"/>
    <p:sldId id="305" r:id="rId6"/>
    <p:sldId id="349" r:id="rId7"/>
    <p:sldId id="263" r:id="rId8"/>
    <p:sldId id="317" r:id="rId9"/>
    <p:sldId id="314" r:id="rId10"/>
    <p:sldId id="547" r:id="rId11"/>
    <p:sldId id="338" r:id="rId12"/>
    <p:sldId id="1122" r:id="rId13"/>
    <p:sldId id="1123" r:id="rId14"/>
    <p:sldId id="261" r:id="rId15"/>
    <p:sldId id="268" r:id="rId16"/>
    <p:sldId id="270" r:id="rId17"/>
    <p:sldId id="258" r:id="rId18"/>
    <p:sldId id="1124" r:id="rId19"/>
    <p:sldId id="306" r:id="rId20"/>
    <p:sldId id="335" r:id="rId21"/>
    <p:sldId id="289" r:id="rId22"/>
    <p:sldId id="320" r:id="rId23"/>
    <p:sldId id="1125" r:id="rId24"/>
    <p:sldId id="266" r:id="rId25"/>
    <p:sldId id="275" r:id="rId26"/>
    <p:sldId id="1020" r:id="rId27"/>
    <p:sldId id="352" r:id="rId28"/>
    <p:sldId id="450" r:id="rId29"/>
    <p:sldId id="1126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877B6"/>
    <a:srgbClr val="465E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260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11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2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areaChart>
        <c:grouping val="standard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D36-462F-9C42-DE661051AEA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5877B6"/>
                </a:gs>
                <a:gs pos="100000">
                  <a:srgbClr val="465E96"/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D36-462F-9C42-DE661051AEAB}"/>
            </c:ext>
          </c:extLst>
        </c:ser>
        <c:axId val="185778944"/>
        <c:axId val="185780480"/>
      </c:areaChart>
      <c:catAx>
        <c:axId val="1857789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85780480"/>
        <c:crosses val="autoZero"/>
        <c:auto val="1"/>
        <c:lblAlgn val="ctr"/>
        <c:lblOffset val="100"/>
      </c:catAx>
      <c:valAx>
        <c:axId val="185780480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85778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sz="800">
          <a:latin typeface="+mn-lt"/>
          <a:ea typeface="+mn-ea"/>
          <a:cs typeface="+mn-ea"/>
          <a:sym typeface="+mn-lt"/>
        </a:defRPr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areaChart>
        <c:grouping val="standard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2.8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9B1-42FB-BB5C-55179E7680C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5877B6"/>
                </a:gs>
                <a:gs pos="100000">
                  <a:srgbClr val="465E96"/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9B1-42FB-BB5C-55179E7680C7}"/>
            </c:ext>
          </c:extLst>
        </c:ser>
        <c:axId val="197787648"/>
        <c:axId val="197789184"/>
      </c:areaChart>
      <c:catAx>
        <c:axId val="1977876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97789184"/>
        <c:crosses val="autoZero"/>
        <c:auto val="1"/>
        <c:lblAlgn val="ctr"/>
        <c:lblOffset val="100"/>
      </c:catAx>
      <c:valAx>
        <c:axId val="197789184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97787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sz="800">
          <a:latin typeface="+mn-lt"/>
          <a:ea typeface="+mn-ea"/>
          <a:cs typeface="+mn-ea"/>
          <a:sym typeface="+mn-lt"/>
        </a:defRPr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pPr/>
              <a:t>2021/1/31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0A1F-8D08-4C6A-B6B5-9236E589796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828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94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3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67325" y="1209675"/>
            <a:ext cx="3876675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0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61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xmlns="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5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16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04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04878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xmlns="" val="2913073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82EFB178-DF53-49C1-98F3-F68B9E2A55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2"/>
          </a:xfrm>
          <a:custGeom>
            <a:avLst/>
            <a:gdLst>
              <a:gd name="connsiteX0" fmla="*/ 0 w 12192000"/>
              <a:gd name="connsiteY0" fmla="*/ 0 h 6858002"/>
              <a:gd name="connsiteX1" fmla="*/ 12192000 w 12192000"/>
              <a:gd name="connsiteY1" fmla="*/ 0 h 6858002"/>
              <a:gd name="connsiteX2" fmla="*/ 0 w 12192000"/>
              <a:gd name="connsiteY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2">
                <a:moveTo>
                  <a:pt x="0" y="0"/>
                </a:moveTo>
                <a:lnTo>
                  <a:pt x="12192000" y="0"/>
                </a:lnTo>
                <a:cubicBezTo>
                  <a:pt x="9153677" y="4957013"/>
                  <a:pt x="2341638" y="2225843"/>
                  <a:pt x="0" y="6858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8668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84756"/>
            <a:ext cx="8267700" cy="4405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9625" y="384572"/>
            <a:ext cx="7505700" cy="292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947840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76850" y="2581275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86200" y="1209675"/>
            <a:ext cx="2733675" cy="129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23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0400" y="0"/>
            <a:ext cx="200025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305425" y="0"/>
            <a:ext cx="2000250" cy="3257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19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F467F91C-CC9D-4D06-BA8D-05882C16A6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5143500" cy="51435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cubicBezTo>
                  <a:pt x="4660490" y="3170903"/>
                  <a:pt x="1165123" y="2138516"/>
                  <a:pt x="0" y="68580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48311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62704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DDEF3D6F-A997-4463-A761-0514E7C936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5143500"/>
          </a:xfrm>
          <a:custGeom>
            <a:avLst/>
            <a:gdLst>
              <a:gd name="connsiteX0" fmla="*/ 12191999 w 12191999"/>
              <a:gd name="connsiteY0" fmla="*/ 2242458 h 6858000"/>
              <a:gd name="connsiteX1" fmla="*/ 12191999 w 12191999"/>
              <a:gd name="connsiteY1" fmla="*/ 6858000 h 6858000"/>
              <a:gd name="connsiteX2" fmla="*/ 7576457 w 12191999"/>
              <a:gd name="connsiteY2" fmla="*/ 6858000 h 6858000"/>
              <a:gd name="connsiteX3" fmla="*/ 12191999 w 12191999"/>
              <a:gd name="connsiteY3" fmla="*/ 2242458 h 6858000"/>
              <a:gd name="connsiteX4" fmla="*/ 0 w 12191999"/>
              <a:gd name="connsiteY4" fmla="*/ 0 h 6858000"/>
              <a:gd name="connsiteX5" fmla="*/ 4615542 w 12191999"/>
              <a:gd name="connsiteY5" fmla="*/ 0 h 6858000"/>
              <a:gd name="connsiteX6" fmla="*/ 0 w 12191999"/>
              <a:gd name="connsiteY6" fmla="*/ 4615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858000">
                <a:moveTo>
                  <a:pt x="12191999" y="2242458"/>
                </a:moveTo>
                <a:lnTo>
                  <a:pt x="12191999" y="6858000"/>
                </a:lnTo>
                <a:lnTo>
                  <a:pt x="7576457" y="6858000"/>
                </a:lnTo>
                <a:cubicBezTo>
                  <a:pt x="9055416" y="4723932"/>
                  <a:pt x="11407853" y="5418745"/>
                  <a:pt x="12191999" y="2242458"/>
                </a:cubicBezTo>
                <a:close/>
                <a:moveTo>
                  <a:pt x="0" y="0"/>
                </a:moveTo>
                <a:lnTo>
                  <a:pt x="4615542" y="0"/>
                </a:lnTo>
                <a:cubicBezTo>
                  <a:pt x="3136584" y="2134068"/>
                  <a:pt x="784146" y="1439255"/>
                  <a:pt x="0" y="46155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540633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057728" y="1162253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57728" y="3657397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162800" y="2257425"/>
            <a:ext cx="1143000" cy="1143000"/>
          </a:xfrm>
          <a:custGeom>
            <a:avLst/>
            <a:gdLst>
              <a:gd name="connsiteX0" fmla="*/ 571500 w 1143000"/>
              <a:gd name="connsiteY0" fmla="*/ 0 h 1143000"/>
              <a:gd name="connsiteX1" fmla="*/ 1143000 w 1143000"/>
              <a:gd name="connsiteY1" fmla="*/ 571500 h 1143000"/>
              <a:gd name="connsiteX2" fmla="*/ 571500 w 1143000"/>
              <a:gd name="connsiteY2" fmla="*/ 1143000 h 1143000"/>
              <a:gd name="connsiteX3" fmla="*/ 0 w 1143000"/>
              <a:gd name="connsiteY3" fmla="*/ 571500 h 1143000"/>
              <a:gd name="connsiteX4" fmla="*/ 571500 w 11430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571500" y="0"/>
                </a:move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ubicBezTo>
                  <a:pt x="0" y="255869"/>
                  <a:pt x="255869" y="0"/>
                  <a:pt x="5715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5908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6821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186242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="" xmlns:a16="http://schemas.microsoft.com/office/drawing/2014/main" id="{9A26423F-15D3-41BD-83E1-155E156029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86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99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9912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75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5288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852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5001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xmlns="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pPr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696" r:id="rId15"/>
    <p:sldLayoutId id="2147483701" r:id="rId16"/>
    <p:sldLayoutId id="2147483660" r:id="rId17"/>
    <p:sldLayoutId id="2147483721" r:id="rId18"/>
    <p:sldLayoutId id="2147483722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=""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426341" y="1615067"/>
            <a:ext cx="269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</a:t>
            </a:r>
            <a:r>
              <a:rPr lang="en-US" altLang="zh-CN" sz="4800" spc="3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</a:t>
            </a:r>
            <a:endParaRPr lang="id-ID" sz="48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=""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372246" y="2406476"/>
            <a:ext cx="439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年终总结汇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报</a:t>
            </a:r>
            <a:endParaRPr lang="id-ID" sz="40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77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3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9DE7DC1-6469-4D4E-A20F-11D9B49FAD4A}"/>
              </a:ext>
            </a:extLst>
          </p:cNvPr>
          <p:cNvGrpSpPr/>
          <p:nvPr/>
        </p:nvGrpSpPr>
        <p:grpSpPr>
          <a:xfrm>
            <a:off x="2967366" y="1301373"/>
            <a:ext cx="3209268" cy="3209265"/>
            <a:chOff x="2153110" y="2091200"/>
            <a:chExt cx="2345406" cy="2345405"/>
          </a:xfrm>
        </p:grpSpPr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2DC5148C-C03F-4400-B5E1-D10E0D582857}"/>
                </a:ext>
              </a:extLst>
            </p:cNvPr>
            <p:cNvSpPr/>
            <p:nvPr/>
          </p:nvSpPr>
          <p:spPr>
            <a:xfrm>
              <a:off x="2153110" y="2091200"/>
              <a:ext cx="2345406" cy="23454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19CDBD30-1ADF-42FB-BE7E-37D124EB9DC3}"/>
                </a:ext>
              </a:extLst>
            </p:cNvPr>
            <p:cNvGrpSpPr/>
            <p:nvPr/>
          </p:nvGrpSpPr>
          <p:grpSpPr>
            <a:xfrm>
              <a:off x="2420480" y="2358570"/>
              <a:ext cx="1810664" cy="1810664"/>
              <a:chOff x="2420480" y="2358570"/>
              <a:chExt cx="1810664" cy="1810664"/>
            </a:xfrm>
          </p:grpSpPr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0845D095-FA83-402E-8802-C3101980304E}"/>
                  </a:ext>
                </a:extLst>
              </p:cNvPr>
              <p:cNvSpPr/>
              <p:nvPr/>
            </p:nvSpPr>
            <p:spPr>
              <a:xfrm>
                <a:off x="2420480" y="2358570"/>
                <a:ext cx="1810664" cy="1810664"/>
              </a:xfrm>
              <a:prstGeom prst="ellipse">
                <a:avLst/>
              </a:prstGeom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ln>
                <a:noFill/>
              </a:ln>
              <a:effectLst>
                <a:outerShdw blurRad="1270000" sx="80000" sy="80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DFCDC909-DF4D-4415-8C01-7EF93607E24F}"/>
                  </a:ext>
                </a:extLst>
              </p:cNvPr>
              <p:cNvSpPr/>
              <p:nvPr/>
            </p:nvSpPr>
            <p:spPr>
              <a:xfrm>
                <a:off x="2673286" y="2611375"/>
                <a:ext cx="1305054" cy="13050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0" sx="90000" sy="90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" name="Partial Circle 6">
                <a:extLst>
                  <a:ext uri="{FF2B5EF4-FFF2-40B4-BE49-F238E27FC236}">
                    <a16:creationId xmlns="" xmlns:a16="http://schemas.microsoft.com/office/drawing/2014/main" id="{A66A9984-34A2-44B6-9403-415A7DF41051}"/>
                  </a:ext>
                </a:extLst>
              </p:cNvPr>
              <p:cNvSpPr/>
              <p:nvPr/>
            </p:nvSpPr>
            <p:spPr>
              <a:xfrm>
                <a:off x="2655440" y="2593531"/>
                <a:ext cx="1340746" cy="1340744"/>
              </a:xfrm>
              <a:prstGeom prst="pie">
                <a:avLst>
                  <a:gd name="adj1" fmla="val 16157514"/>
                  <a:gd name="adj2" fmla="val 1283791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FD686392-4E66-475B-8FF3-0BFA593D07D0}"/>
                  </a:ext>
                </a:extLst>
              </p:cNvPr>
              <p:cNvSpPr/>
              <p:nvPr/>
            </p:nvSpPr>
            <p:spPr>
              <a:xfrm>
                <a:off x="2976387" y="2914476"/>
                <a:ext cx="698852" cy="698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0" sx="102000" sy="102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EE40A9A8-07C9-48C6-9C0E-304D68C2AABC}"/>
              </a:ext>
            </a:extLst>
          </p:cNvPr>
          <p:cNvGrpSpPr/>
          <p:nvPr/>
        </p:nvGrpSpPr>
        <p:grpSpPr>
          <a:xfrm>
            <a:off x="6349098" y="1317944"/>
            <a:ext cx="2107532" cy="1069164"/>
            <a:chOff x="8465464" y="1311584"/>
            <a:chExt cx="2810042" cy="1425552"/>
          </a:xfrm>
        </p:grpSpPr>
        <p:sp>
          <p:nvSpPr>
            <p:cNvPr id="12" name="Text Placeholder 2">
              <a:extLst>
                <a:ext uri="{FF2B5EF4-FFF2-40B4-BE49-F238E27FC236}">
                  <a16:creationId xmlns="" xmlns:a16="http://schemas.microsoft.com/office/drawing/2014/main" id="{6A2D70F9-C4F3-408F-970C-3A95086F6876}"/>
                </a:ext>
              </a:extLst>
            </p:cNvPr>
            <p:cNvSpPr txBox="1">
              <a:spLocks/>
            </p:cNvSpPr>
            <p:nvPr/>
          </p:nvSpPr>
          <p:spPr>
            <a:xfrm>
              <a:off x="8465464" y="131158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6BDEF81-F563-4C3D-973C-FF4FBBD661F5}"/>
                </a:ext>
              </a:extLst>
            </p:cNvPr>
            <p:cNvSpPr/>
            <p:nvPr/>
          </p:nvSpPr>
          <p:spPr>
            <a:xfrm>
              <a:off x="8465464" y="178302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9E5F5457-725E-437A-AEAA-952B2EAA0923}"/>
              </a:ext>
            </a:extLst>
          </p:cNvPr>
          <p:cNvGrpSpPr/>
          <p:nvPr/>
        </p:nvGrpSpPr>
        <p:grpSpPr>
          <a:xfrm>
            <a:off x="6349098" y="3240239"/>
            <a:ext cx="2107532" cy="1069164"/>
            <a:chOff x="8465464" y="3874644"/>
            <a:chExt cx="2810042" cy="1425552"/>
          </a:xfrm>
        </p:grpSpPr>
        <p:sp>
          <p:nvSpPr>
            <p:cNvPr id="14" name="Text Placeholder 2">
              <a:extLst>
                <a:ext uri="{FF2B5EF4-FFF2-40B4-BE49-F238E27FC236}">
                  <a16:creationId xmlns="" xmlns:a16="http://schemas.microsoft.com/office/drawing/2014/main" id="{91895566-69F7-4DE3-A117-590E3BC647B6}"/>
                </a:ext>
              </a:extLst>
            </p:cNvPr>
            <p:cNvSpPr txBox="1">
              <a:spLocks/>
            </p:cNvSpPr>
            <p:nvPr/>
          </p:nvSpPr>
          <p:spPr>
            <a:xfrm>
              <a:off x="8465464" y="387464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E861DC9-8D73-4972-9CD3-E7397FF7BD1C}"/>
                </a:ext>
              </a:extLst>
            </p:cNvPr>
            <p:cNvSpPr/>
            <p:nvPr/>
          </p:nvSpPr>
          <p:spPr>
            <a:xfrm>
              <a:off x="8465464" y="434608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2BEFD1A-AB19-478C-8C76-E89FBE6FF2CC}"/>
              </a:ext>
            </a:extLst>
          </p:cNvPr>
          <p:cNvGrpSpPr/>
          <p:nvPr/>
        </p:nvGrpSpPr>
        <p:grpSpPr>
          <a:xfrm>
            <a:off x="687370" y="1317944"/>
            <a:ext cx="2107532" cy="1069164"/>
            <a:chOff x="916494" y="1311584"/>
            <a:chExt cx="2810042" cy="1425552"/>
          </a:xfrm>
        </p:grpSpPr>
        <p:sp>
          <p:nvSpPr>
            <p:cNvPr id="18" name="Text Placeholder 2">
              <a:extLst>
                <a:ext uri="{FF2B5EF4-FFF2-40B4-BE49-F238E27FC236}">
                  <a16:creationId xmlns="" xmlns:a16="http://schemas.microsoft.com/office/drawing/2014/main" id="{A4419BF5-2AE9-4A36-9E99-21F209D4063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46334" y="131158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3F7CF7A5-CCB4-4CE1-A4DF-572B2F294AE1}"/>
                </a:ext>
              </a:extLst>
            </p:cNvPr>
            <p:cNvSpPr/>
            <p:nvPr/>
          </p:nvSpPr>
          <p:spPr>
            <a:xfrm flipH="1">
              <a:off x="916494" y="178302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B31C07B-B3BB-446D-9CCF-E4B22A63A319}"/>
              </a:ext>
            </a:extLst>
          </p:cNvPr>
          <p:cNvGrpSpPr/>
          <p:nvPr/>
        </p:nvGrpSpPr>
        <p:grpSpPr>
          <a:xfrm>
            <a:off x="687370" y="3240239"/>
            <a:ext cx="2107532" cy="1069164"/>
            <a:chOff x="916494" y="3874644"/>
            <a:chExt cx="2810042" cy="1425552"/>
          </a:xfrm>
        </p:grpSpPr>
        <p:sp>
          <p:nvSpPr>
            <p:cNvPr id="20" name="Text Placeholder 2">
              <a:extLst>
                <a:ext uri="{FF2B5EF4-FFF2-40B4-BE49-F238E27FC236}">
                  <a16:creationId xmlns="" xmlns:a16="http://schemas.microsoft.com/office/drawing/2014/main" id="{3B86AE89-A6C0-42B8-A4E0-4A2F5F46C80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46334" y="387464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i="1" dirty="0">
                <a:cs typeface="+mn-ea"/>
                <a:sym typeface="+mn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8ACB5919-A34F-4584-AC82-FD75218973BD}"/>
                </a:ext>
              </a:extLst>
            </p:cNvPr>
            <p:cNvSpPr/>
            <p:nvPr/>
          </p:nvSpPr>
          <p:spPr>
            <a:xfrm flipH="1">
              <a:off x="916494" y="434608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4545B8E4-1B34-4EEB-BF5B-E6BAA669AA66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34" name="TextBox 21">
              <a:extLst>
                <a:ext uri="{FF2B5EF4-FFF2-40B4-BE49-F238E27FC236}">
                  <a16:creationId xmlns="" xmlns:a16="http://schemas.microsoft.com/office/drawing/2014/main" id="{6A474A23-87D3-4FBF-AFCD-FB0B5DBEA501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5" name="TextBox 21">
              <a:extLst>
                <a:ext uri="{FF2B5EF4-FFF2-40B4-BE49-F238E27FC236}">
                  <a16:creationId xmlns="" xmlns:a16="http://schemas.microsoft.com/office/drawing/2014/main" id="{CF7B142B-654B-49B7-AF4F-D6ED3DD226F8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TextBox 21">
            <a:extLst>
              <a:ext uri="{FF2B5EF4-FFF2-40B4-BE49-F238E27FC236}">
                <a16:creationId xmlns="" xmlns:a16="http://schemas.microsoft.com/office/drawing/2014/main" id="{201B53C1-7DED-4D94-95E1-A52FC2C7526F}"/>
              </a:ext>
            </a:extLst>
          </p:cNvPr>
          <p:cNvSpPr txBox="1"/>
          <p:nvPr/>
        </p:nvSpPr>
        <p:spPr>
          <a:xfrm>
            <a:off x="3386135" y="2575384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</a:t>
            </a:r>
          </a:p>
          <a:p>
            <a:pPr algn="ctr"/>
            <a:r>
              <a:rPr lang="en-US" altLang="zh-CN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</a:t>
            </a:r>
            <a:endParaRPr lang="id-ID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739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="" xmlns:a16="http://schemas.microsoft.com/office/drawing/2014/main" id="{FE54A9E2-D10C-48AE-AC9E-104AF2FE1827}"/>
              </a:ext>
            </a:extLst>
          </p:cNvPr>
          <p:cNvSpPr/>
          <p:nvPr/>
        </p:nvSpPr>
        <p:spPr>
          <a:xfrm>
            <a:off x="8193589" y="685456"/>
            <a:ext cx="2045129" cy="2045129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4" dirty="0">
              <a:cs typeface="+mn-ea"/>
              <a:sym typeface="+mn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1A9B1752-F947-41E7-AD83-EB649521AF93}"/>
              </a:ext>
            </a:extLst>
          </p:cNvPr>
          <p:cNvSpPr/>
          <p:nvPr/>
        </p:nvSpPr>
        <p:spPr>
          <a:xfrm>
            <a:off x="7439901" y="2331267"/>
            <a:ext cx="752488" cy="752488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4" dirty="0">
              <a:cs typeface="+mn-ea"/>
              <a:sym typeface="+mn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526C27C8-B23A-4EB4-BBB1-31A3A30261C7}"/>
              </a:ext>
            </a:extLst>
          </p:cNvPr>
          <p:cNvSpPr/>
          <p:nvPr/>
        </p:nvSpPr>
        <p:spPr>
          <a:xfrm>
            <a:off x="1204321" y="2621255"/>
            <a:ext cx="1633428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 dirty="0">
              <a:cs typeface="+mn-ea"/>
              <a:sym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7AD44F7-CC60-4608-A0CA-22A70118B34D}"/>
              </a:ext>
            </a:extLst>
          </p:cNvPr>
          <p:cNvGrpSpPr/>
          <p:nvPr/>
        </p:nvGrpSpPr>
        <p:grpSpPr>
          <a:xfrm>
            <a:off x="1460178" y="2877114"/>
            <a:ext cx="1121714" cy="1121713"/>
            <a:chOff x="2420481" y="2358570"/>
            <a:chExt cx="1810664" cy="1810664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597C854D-01BD-4D97-9235-D5A6C65DB9F0}"/>
                </a:ext>
              </a:extLst>
            </p:cNvPr>
            <p:cNvSpPr/>
            <p:nvPr/>
          </p:nvSpPr>
          <p:spPr>
            <a:xfrm>
              <a:off x="2420481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6720E29A-0710-4580-9644-72C17BE9B2C1}"/>
                </a:ext>
              </a:extLst>
            </p:cNvPr>
            <p:cNvSpPr/>
            <p:nvPr/>
          </p:nvSpPr>
          <p:spPr>
            <a:xfrm>
              <a:off x="2673286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8" name="Partial Circle 7">
              <a:extLst>
                <a:ext uri="{FF2B5EF4-FFF2-40B4-BE49-F238E27FC236}">
                  <a16:creationId xmlns="" xmlns:a16="http://schemas.microsoft.com/office/drawing/2014/main" id="{8C1A33F7-C616-4B3D-A8A4-ABDB33C5EC8E}"/>
                </a:ext>
              </a:extLst>
            </p:cNvPr>
            <p:cNvSpPr/>
            <p:nvPr/>
          </p:nvSpPr>
          <p:spPr>
            <a:xfrm>
              <a:off x="2655440" y="2593531"/>
              <a:ext cx="1340746" cy="1340744"/>
            </a:xfrm>
            <a:prstGeom prst="pie">
              <a:avLst>
                <a:gd name="adj1" fmla="val 16157514"/>
                <a:gd name="adj2" fmla="val 23539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962C3F2C-2BBA-4A00-843F-1C787C5E01D6}"/>
                </a:ext>
              </a:extLst>
            </p:cNvPr>
            <p:cNvSpPr/>
            <p:nvPr/>
          </p:nvSpPr>
          <p:spPr>
            <a:xfrm>
              <a:off x="2976387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25" name="Freeform 120">
            <a:extLst>
              <a:ext uri="{FF2B5EF4-FFF2-40B4-BE49-F238E27FC236}">
                <a16:creationId xmlns="" xmlns:a16="http://schemas.microsoft.com/office/drawing/2014/main" id="{13D10A25-DE4D-4430-B5D4-004382F5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728" y="3357367"/>
            <a:ext cx="202614" cy="161204"/>
          </a:xfrm>
          <a:custGeom>
            <a:avLst/>
            <a:gdLst>
              <a:gd name="T0" fmla="*/ 217118 w 602"/>
              <a:gd name="T1" fmla="*/ 38054 h 482"/>
              <a:gd name="T2" fmla="*/ 217118 w 602"/>
              <a:gd name="T3" fmla="*/ 38054 h 482"/>
              <a:gd name="T4" fmla="*/ 217118 w 602"/>
              <a:gd name="T5" fmla="*/ 38054 h 482"/>
              <a:gd name="T6" fmla="*/ 186411 w 602"/>
              <a:gd name="T7" fmla="*/ 104109 h 482"/>
              <a:gd name="T8" fmla="*/ 186411 w 602"/>
              <a:gd name="T9" fmla="*/ 104109 h 482"/>
              <a:gd name="T10" fmla="*/ 178824 w 602"/>
              <a:gd name="T11" fmla="*/ 111648 h 482"/>
              <a:gd name="T12" fmla="*/ 178824 w 602"/>
              <a:gd name="T13" fmla="*/ 111648 h 482"/>
              <a:gd name="T14" fmla="*/ 89231 w 602"/>
              <a:gd name="T15" fmla="*/ 116674 h 482"/>
              <a:gd name="T16" fmla="*/ 94289 w 602"/>
              <a:gd name="T17" fmla="*/ 132111 h 482"/>
              <a:gd name="T18" fmla="*/ 191468 w 602"/>
              <a:gd name="T19" fmla="*/ 132111 h 482"/>
              <a:gd name="T20" fmla="*/ 212060 w 602"/>
              <a:gd name="T21" fmla="*/ 152215 h 482"/>
              <a:gd name="T22" fmla="*/ 191468 w 602"/>
              <a:gd name="T23" fmla="*/ 172678 h 482"/>
              <a:gd name="T24" fmla="*/ 171238 w 602"/>
              <a:gd name="T25" fmla="*/ 152215 h 482"/>
              <a:gd name="T26" fmla="*/ 74058 w 602"/>
              <a:gd name="T27" fmla="*/ 152215 h 482"/>
              <a:gd name="T28" fmla="*/ 53467 w 602"/>
              <a:gd name="T29" fmla="*/ 172678 h 482"/>
              <a:gd name="T30" fmla="*/ 33236 w 602"/>
              <a:gd name="T31" fmla="*/ 152215 h 482"/>
              <a:gd name="T32" fmla="*/ 53467 w 602"/>
              <a:gd name="T33" fmla="*/ 132111 h 482"/>
              <a:gd name="T34" fmla="*/ 74058 w 602"/>
              <a:gd name="T35" fmla="*/ 132111 h 482"/>
              <a:gd name="T36" fmla="*/ 33236 w 602"/>
              <a:gd name="T37" fmla="*/ 20463 h 482"/>
              <a:gd name="T38" fmla="*/ 10115 w 602"/>
              <a:gd name="T39" fmla="*/ 20463 h 482"/>
              <a:gd name="T40" fmla="*/ 0 w 602"/>
              <a:gd name="T41" fmla="*/ 10052 h 482"/>
              <a:gd name="T42" fmla="*/ 10115 w 602"/>
              <a:gd name="T43" fmla="*/ 0 h 482"/>
              <a:gd name="T44" fmla="*/ 40822 w 602"/>
              <a:gd name="T45" fmla="*/ 0 h 482"/>
              <a:gd name="T46" fmla="*/ 50938 w 602"/>
              <a:gd name="T47" fmla="*/ 5026 h 482"/>
              <a:gd name="T48" fmla="*/ 50938 w 602"/>
              <a:gd name="T49" fmla="*/ 5026 h 482"/>
              <a:gd name="T50" fmla="*/ 56357 w 602"/>
              <a:gd name="T51" fmla="*/ 22976 h 482"/>
              <a:gd name="T52" fmla="*/ 206641 w 602"/>
              <a:gd name="T53" fmla="*/ 22976 h 482"/>
              <a:gd name="T54" fmla="*/ 217118 w 602"/>
              <a:gd name="T55" fmla="*/ 33028 h 482"/>
              <a:gd name="T56" fmla="*/ 217118 w 602"/>
              <a:gd name="T57" fmla="*/ 38054 h 482"/>
              <a:gd name="T58" fmla="*/ 63943 w 602"/>
              <a:gd name="T59" fmla="*/ 43080 h 482"/>
              <a:gd name="T60" fmla="*/ 63943 w 602"/>
              <a:gd name="T61" fmla="*/ 43080 h 482"/>
              <a:gd name="T62" fmla="*/ 81645 w 602"/>
              <a:gd name="T63" fmla="*/ 96570 h 482"/>
              <a:gd name="T64" fmla="*/ 171238 w 602"/>
              <a:gd name="T65" fmla="*/ 91544 h 482"/>
              <a:gd name="T66" fmla="*/ 191468 w 602"/>
              <a:gd name="T67" fmla="*/ 43080 h 482"/>
              <a:gd name="T68" fmla="*/ 63943 w 602"/>
              <a:gd name="T69" fmla="*/ 43080 h 4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cubicBezTo>
                  <a:pt x="509" y="304"/>
                  <a:pt x="502" y="311"/>
                  <a:pt x="495" y="311"/>
                </a:cubicBez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A512E23-6D30-4D1D-9069-BE5E4F54174C}"/>
              </a:ext>
            </a:extLst>
          </p:cNvPr>
          <p:cNvSpPr txBox="1"/>
          <p:nvPr/>
        </p:nvSpPr>
        <p:spPr>
          <a:xfrm>
            <a:off x="3003362" y="2939183"/>
            <a:ext cx="80983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35%</a:t>
            </a:r>
          </a:p>
        </p:txBody>
      </p:sp>
      <p:sp>
        <p:nvSpPr>
          <p:cNvPr id="32" name="Down Arrow 2">
            <a:extLst>
              <a:ext uri="{FF2B5EF4-FFF2-40B4-BE49-F238E27FC236}">
                <a16:creationId xmlns="" xmlns:a16="http://schemas.microsoft.com/office/drawing/2014/main" id="{C4BFBC7D-F9A6-42A7-A405-D9C6CB420649}"/>
              </a:ext>
            </a:extLst>
          </p:cNvPr>
          <p:cNvSpPr/>
          <p:nvPr/>
        </p:nvSpPr>
        <p:spPr>
          <a:xfrm>
            <a:off x="3864261" y="3037171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B68F5A0-1421-46FF-A4B9-65CA4C79D0B4}"/>
              </a:ext>
            </a:extLst>
          </p:cNvPr>
          <p:cNvSpPr txBox="1"/>
          <p:nvPr/>
        </p:nvSpPr>
        <p:spPr>
          <a:xfrm>
            <a:off x="3003362" y="3354874"/>
            <a:ext cx="122132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61EE77C-1368-4B0B-B0E9-F357318BA349}"/>
              </a:ext>
            </a:extLst>
          </p:cNvPr>
          <p:cNvSpPr/>
          <p:nvPr/>
        </p:nvSpPr>
        <p:spPr>
          <a:xfrm>
            <a:off x="3003363" y="3550887"/>
            <a:ext cx="1554532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56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443533C8-4FA3-46FF-8355-D0E0686EC24E}"/>
              </a:ext>
            </a:extLst>
          </p:cNvPr>
          <p:cNvSpPr/>
          <p:nvPr/>
        </p:nvSpPr>
        <p:spPr>
          <a:xfrm>
            <a:off x="4459602" y="888818"/>
            <a:ext cx="1633429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>
              <a:cs typeface="+mn-ea"/>
              <a:sym typeface="+mn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146AACF-B7D9-455A-9EB7-B7CFA90B636D}"/>
              </a:ext>
            </a:extLst>
          </p:cNvPr>
          <p:cNvGrpSpPr/>
          <p:nvPr/>
        </p:nvGrpSpPr>
        <p:grpSpPr>
          <a:xfrm>
            <a:off x="4715460" y="1144676"/>
            <a:ext cx="1121714" cy="1121713"/>
            <a:chOff x="5190668" y="2358570"/>
            <a:chExt cx="1810664" cy="181066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4A20FFF5-E1E7-4F47-9997-B27899BCE106}"/>
                </a:ext>
              </a:extLst>
            </p:cNvPr>
            <p:cNvSpPr/>
            <p:nvPr/>
          </p:nvSpPr>
          <p:spPr>
            <a:xfrm>
              <a:off x="5190668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64FDD83-DB98-460F-88D7-F5E5A2CFC1B3}"/>
                </a:ext>
              </a:extLst>
            </p:cNvPr>
            <p:cNvSpPr/>
            <p:nvPr/>
          </p:nvSpPr>
          <p:spPr>
            <a:xfrm>
              <a:off x="5443473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22" name="Partial Circle 21">
              <a:extLst>
                <a:ext uri="{FF2B5EF4-FFF2-40B4-BE49-F238E27FC236}">
                  <a16:creationId xmlns="" xmlns:a16="http://schemas.microsoft.com/office/drawing/2014/main" id="{FABC95D3-6D78-4903-A3A1-5E232318C53A}"/>
                </a:ext>
              </a:extLst>
            </p:cNvPr>
            <p:cNvSpPr/>
            <p:nvPr/>
          </p:nvSpPr>
          <p:spPr>
            <a:xfrm>
              <a:off x="5425627" y="2593531"/>
              <a:ext cx="1340746" cy="1340744"/>
            </a:xfrm>
            <a:prstGeom prst="pie">
              <a:avLst>
                <a:gd name="adj1" fmla="val 16166539"/>
                <a:gd name="adj2" fmla="val 110419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61215043-6EBD-4A7C-82E4-0BC1F5EE538E}"/>
                </a:ext>
              </a:extLst>
            </p:cNvPr>
            <p:cNvSpPr/>
            <p:nvPr/>
          </p:nvSpPr>
          <p:spPr>
            <a:xfrm>
              <a:off x="5746574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24" name="Freeform 57">
            <a:extLst>
              <a:ext uri="{FF2B5EF4-FFF2-40B4-BE49-F238E27FC236}">
                <a16:creationId xmlns="" xmlns:a16="http://schemas.microsoft.com/office/drawing/2014/main" id="{1FDADBE2-76D4-48E4-ABD4-F072E7E3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051" y="1616832"/>
            <a:ext cx="202532" cy="177400"/>
          </a:xfrm>
          <a:custGeom>
            <a:avLst/>
            <a:gdLst>
              <a:gd name="T0" fmla="*/ 212060 w 602"/>
              <a:gd name="T1" fmla="*/ 103681 h 531"/>
              <a:gd name="T2" fmla="*/ 112352 w 602"/>
              <a:gd name="T3" fmla="*/ 144579 h 531"/>
              <a:gd name="T4" fmla="*/ 112352 w 602"/>
              <a:gd name="T5" fmla="*/ 144579 h 531"/>
              <a:gd name="T6" fmla="*/ 109823 w 602"/>
              <a:gd name="T7" fmla="*/ 147090 h 531"/>
              <a:gd name="T8" fmla="*/ 104766 w 602"/>
              <a:gd name="T9" fmla="*/ 144579 h 531"/>
              <a:gd name="T10" fmla="*/ 104766 w 602"/>
              <a:gd name="T11" fmla="*/ 144579 h 531"/>
              <a:gd name="T12" fmla="*/ 5419 w 602"/>
              <a:gd name="T13" fmla="*/ 103681 h 531"/>
              <a:gd name="T14" fmla="*/ 10477 w 602"/>
              <a:gd name="T15" fmla="*/ 86102 h 531"/>
              <a:gd name="T16" fmla="*/ 15534 w 602"/>
              <a:gd name="T17" fmla="*/ 86102 h 531"/>
              <a:gd name="T18" fmla="*/ 15534 w 602"/>
              <a:gd name="T19" fmla="*/ 86102 h 531"/>
              <a:gd name="T20" fmla="*/ 204474 w 602"/>
              <a:gd name="T21" fmla="*/ 86102 h 531"/>
              <a:gd name="T22" fmla="*/ 204474 w 602"/>
              <a:gd name="T23" fmla="*/ 86102 h 531"/>
              <a:gd name="T24" fmla="*/ 207002 w 602"/>
              <a:gd name="T25" fmla="*/ 86102 h 531"/>
              <a:gd name="T26" fmla="*/ 212060 w 602"/>
              <a:gd name="T27" fmla="*/ 103681 h 531"/>
              <a:gd name="T28" fmla="*/ 212060 w 602"/>
              <a:gd name="T29" fmla="*/ 60630 h 531"/>
              <a:gd name="T30" fmla="*/ 112352 w 602"/>
              <a:gd name="T31" fmla="*/ 101169 h 531"/>
              <a:gd name="T32" fmla="*/ 112352 w 602"/>
              <a:gd name="T33" fmla="*/ 101169 h 531"/>
              <a:gd name="T34" fmla="*/ 109823 w 602"/>
              <a:gd name="T35" fmla="*/ 101169 h 531"/>
              <a:gd name="T36" fmla="*/ 104766 w 602"/>
              <a:gd name="T37" fmla="*/ 101169 h 531"/>
              <a:gd name="T38" fmla="*/ 104766 w 602"/>
              <a:gd name="T39" fmla="*/ 101169 h 531"/>
              <a:gd name="T40" fmla="*/ 5419 w 602"/>
              <a:gd name="T41" fmla="*/ 60630 h 531"/>
              <a:gd name="T42" fmla="*/ 5419 w 602"/>
              <a:gd name="T43" fmla="*/ 43051 h 531"/>
              <a:gd name="T44" fmla="*/ 104766 w 602"/>
              <a:gd name="T45" fmla="*/ 2511 h 531"/>
              <a:gd name="T46" fmla="*/ 104766 w 602"/>
              <a:gd name="T47" fmla="*/ 2511 h 531"/>
              <a:gd name="T48" fmla="*/ 109823 w 602"/>
              <a:gd name="T49" fmla="*/ 0 h 531"/>
              <a:gd name="T50" fmla="*/ 112352 w 602"/>
              <a:gd name="T51" fmla="*/ 2511 h 531"/>
              <a:gd name="T52" fmla="*/ 112352 w 602"/>
              <a:gd name="T53" fmla="*/ 2511 h 531"/>
              <a:gd name="T54" fmla="*/ 212060 w 602"/>
              <a:gd name="T55" fmla="*/ 43051 h 531"/>
              <a:gd name="T56" fmla="*/ 212060 w 602"/>
              <a:gd name="T57" fmla="*/ 60630 h 531"/>
              <a:gd name="T58" fmla="*/ 10477 w 602"/>
              <a:gd name="T59" fmla="*/ 129153 h 531"/>
              <a:gd name="T60" fmla="*/ 15534 w 602"/>
              <a:gd name="T61" fmla="*/ 129153 h 531"/>
              <a:gd name="T62" fmla="*/ 15534 w 602"/>
              <a:gd name="T63" fmla="*/ 129153 h 531"/>
              <a:gd name="T64" fmla="*/ 204474 w 602"/>
              <a:gd name="T65" fmla="*/ 129153 h 531"/>
              <a:gd name="T66" fmla="*/ 204474 w 602"/>
              <a:gd name="T67" fmla="*/ 129153 h 531"/>
              <a:gd name="T68" fmla="*/ 207002 w 602"/>
              <a:gd name="T69" fmla="*/ 129153 h 531"/>
              <a:gd name="T70" fmla="*/ 212060 w 602"/>
              <a:gd name="T71" fmla="*/ 149602 h 531"/>
              <a:gd name="T72" fmla="*/ 112352 w 602"/>
              <a:gd name="T73" fmla="*/ 190141 h 531"/>
              <a:gd name="T74" fmla="*/ 112352 w 602"/>
              <a:gd name="T75" fmla="*/ 190141 h 531"/>
              <a:gd name="T76" fmla="*/ 109823 w 602"/>
              <a:gd name="T77" fmla="*/ 190141 h 531"/>
              <a:gd name="T78" fmla="*/ 104766 w 602"/>
              <a:gd name="T79" fmla="*/ 190141 h 531"/>
              <a:gd name="T80" fmla="*/ 104766 w 602"/>
              <a:gd name="T81" fmla="*/ 190141 h 531"/>
              <a:gd name="T82" fmla="*/ 5419 w 602"/>
              <a:gd name="T83" fmla="*/ 149602 h 531"/>
              <a:gd name="T84" fmla="*/ 10477 w 602"/>
              <a:gd name="T85" fmla="*/ 129153 h 5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cubicBezTo>
                  <a:pt x="15" y="289"/>
                  <a:pt x="15" y="289"/>
                  <a:pt x="15" y="289"/>
                </a:cubicBez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cubicBezTo>
                  <a:pt x="15" y="169"/>
                  <a:pt x="15" y="169"/>
                  <a:pt x="15" y="169"/>
                </a:cubicBez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cubicBezTo>
                  <a:pt x="290" y="7"/>
                  <a:pt x="290" y="7"/>
                  <a:pt x="290" y="7"/>
                </a:cubicBez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cubicBezTo>
                  <a:pt x="587" y="120"/>
                  <a:pt x="587" y="120"/>
                  <a:pt x="587" y="120"/>
                </a:cubicBez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cubicBezTo>
                  <a:pt x="311" y="530"/>
                  <a:pt x="311" y="530"/>
                  <a:pt x="311" y="530"/>
                </a:cubicBez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cubicBezTo>
                  <a:pt x="15" y="417"/>
                  <a:pt x="15" y="417"/>
                  <a:pt x="15" y="417"/>
                </a:cubicBez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7B9BA0E-6D04-448C-9CD4-33E26DDB54BE}"/>
              </a:ext>
            </a:extLst>
          </p:cNvPr>
          <p:cNvSpPr txBox="1"/>
          <p:nvPr/>
        </p:nvSpPr>
        <p:spPr>
          <a:xfrm>
            <a:off x="6273765" y="1206745"/>
            <a:ext cx="80983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75%</a:t>
            </a:r>
          </a:p>
        </p:txBody>
      </p:sp>
      <p:sp>
        <p:nvSpPr>
          <p:cNvPr id="37" name="Down Arrow 2">
            <a:extLst>
              <a:ext uri="{FF2B5EF4-FFF2-40B4-BE49-F238E27FC236}">
                <a16:creationId xmlns="" xmlns:a16="http://schemas.microsoft.com/office/drawing/2014/main" id="{27AF7CE6-02A5-4016-AA49-6767DCC72B94}"/>
              </a:ext>
            </a:extLst>
          </p:cNvPr>
          <p:cNvSpPr/>
          <p:nvPr/>
        </p:nvSpPr>
        <p:spPr>
          <a:xfrm flipV="1">
            <a:off x="7134664" y="1304734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8BBE277-DD15-4586-9A6A-7B927812AFB7}"/>
              </a:ext>
            </a:extLst>
          </p:cNvPr>
          <p:cNvSpPr txBox="1"/>
          <p:nvPr/>
        </p:nvSpPr>
        <p:spPr>
          <a:xfrm>
            <a:off x="6273764" y="1622436"/>
            <a:ext cx="122132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altLang="zh-CN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BEE52F19-6276-4BF8-8F22-4FF05FE34ECC}"/>
              </a:ext>
            </a:extLst>
          </p:cNvPr>
          <p:cNvSpPr/>
          <p:nvPr/>
        </p:nvSpPr>
        <p:spPr>
          <a:xfrm>
            <a:off x="6273764" y="1818448"/>
            <a:ext cx="1604481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56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FC7BEB80-E960-46F4-9498-1D3B9A6AC698}"/>
              </a:ext>
            </a:extLst>
          </p:cNvPr>
          <p:cNvSpPr/>
          <p:nvPr/>
        </p:nvSpPr>
        <p:spPr>
          <a:xfrm>
            <a:off x="5008196" y="3091304"/>
            <a:ext cx="1633428" cy="16334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50"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B9F83CE-7EA9-4889-9A19-4852A4F87AAF}"/>
              </a:ext>
            </a:extLst>
          </p:cNvPr>
          <p:cNvGrpSpPr/>
          <p:nvPr/>
        </p:nvGrpSpPr>
        <p:grpSpPr>
          <a:xfrm>
            <a:off x="5264053" y="3347163"/>
            <a:ext cx="1121714" cy="1121713"/>
            <a:chOff x="7960855" y="2358570"/>
            <a:chExt cx="1810664" cy="1810664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18B36039-B172-40B8-9518-4173C7D4A651}"/>
                </a:ext>
              </a:extLst>
            </p:cNvPr>
            <p:cNvSpPr/>
            <p:nvPr/>
          </p:nvSpPr>
          <p:spPr>
            <a:xfrm>
              <a:off x="7960855" y="2358570"/>
              <a:ext cx="1810664" cy="1810664"/>
            </a:xfrm>
            <a:prstGeom prst="ellipse">
              <a:avLst/>
            </a:pr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100000">
                  <a:srgbClr val="465E96"/>
                </a:gs>
              </a:gsLst>
              <a:lin ang="6600000" scaled="0"/>
            </a:gra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A0ECC40E-3B60-4DA4-8F5B-09BC39B01407}"/>
                </a:ext>
              </a:extLst>
            </p:cNvPr>
            <p:cNvSpPr/>
            <p:nvPr/>
          </p:nvSpPr>
          <p:spPr>
            <a:xfrm>
              <a:off x="8213661" y="2611375"/>
              <a:ext cx="1305054" cy="130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  <p:sp>
          <p:nvSpPr>
            <p:cNvPr id="14" name="Partial Circle 13">
              <a:extLst>
                <a:ext uri="{FF2B5EF4-FFF2-40B4-BE49-F238E27FC236}">
                  <a16:creationId xmlns="" xmlns:a16="http://schemas.microsoft.com/office/drawing/2014/main" id="{F101BCF0-0857-4050-95CE-6999B2CB7C1B}"/>
                </a:ext>
              </a:extLst>
            </p:cNvPr>
            <p:cNvSpPr/>
            <p:nvPr/>
          </p:nvSpPr>
          <p:spPr>
            <a:xfrm>
              <a:off x="8195815" y="2593531"/>
              <a:ext cx="1340746" cy="1340744"/>
            </a:xfrm>
            <a:prstGeom prst="pie">
              <a:avLst>
                <a:gd name="adj1" fmla="val 16162621"/>
                <a:gd name="adj2" fmla="val 3656218"/>
              </a:avLst>
            </a:prstGeom>
            <a:solidFill>
              <a:srgbClr val="465E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072B68B-CD9B-488B-9FF2-5051503ACA3F}"/>
                </a:ext>
              </a:extLst>
            </p:cNvPr>
            <p:cNvSpPr/>
            <p:nvPr/>
          </p:nvSpPr>
          <p:spPr>
            <a:xfrm>
              <a:off x="8516762" y="2914476"/>
              <a:ext cx="698852" cy="698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sx="90000" sy="9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50">
                <a:cs typeface="+mn-ea"/>
                <a:sym typeface="+mn-lt"/>
              </a:endParaRPr>
            </a:p>
          </p:txBody>
        </p:sp>
      </p:grpSp>
      <p:sp>
        <p:nvSpPr>
          <p:cNvPr id="26" name="Freeform 34">
            <a:extLst>
              <a:ext uri="{FF2B5EF4-FFF2-40B4-BE49-F238E27FC236}">
                <a16:creationId xmlns="" xmlns:a16="http://schemas.microsoft.com/office/drawing/2014/main" id="{3F269C91-3661-4D60-B4C1-4726AC1D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294" y="3819058"/>
            <a:ext cx="179232" cy="177923"/>
          </a:xfrm>
          <a:custGeom>
            <a:avLst/>
            <a:gdLst>
              <a:gd name="T0" fmla="*/ 207002 w 602"/>
              <a:gd name="T1" fmla="*/ 40594 h 601"/>
              <a:gd name="T2" fmla="*/ 207002 w 602"/>
              <a:gd name="T3" fmla="*/ 40594 h 601"/>
              <a:gd name="T4" fmla="*/ 196526 w 602"/>
              <a:gd name="T5" fmla="*/ 40594 h 601"/>
              <a:gd name="T6" fmla="*/ 196526 w 602"/>
              <a:gd name="T7" fmla="*/ 96275 h 601"/>
              <a:gd name="T8" fmla="*/ 196526 w 602"/>
              <a:gd name="T9" fmla="*/ 144412 h 601"/>
              <a:gd name="T10" fmla="*/ 196526 w 602"/>
              <a:gd name="T11" fmla="*/ 154830 h 601"/>
              <a:gd name="T12" fmla="*/ 186411 w 602"/>
              <a:gd name="T13" fmla="*/ 164889 h 601"/>
              <a:gd name="T14" fmla="*/ 132944 w 602"/>
              <a:gd name="T15" fmla="*/ 164889 h 601"/>
              <a:gd name="T16" fmla="*/ 166180 w 602"/>
              <a:gd name="T17" fmla="*/ 197938 h 601"/>
              <a:gd name="T18" fmla="*/ 166180 w 602"/>
              <a:gd name="T19" fmla="*/ 197938 h 601"/>
              <a:gd name="T20" fmla="*/ 168709 w 602"/>
              <a:gd name="T21" fmla="*/ 205482 h 601"/>
              <a:gd name="T22" fmla="*/ 158232 w 602"/>
              <a:gd name="T23" fmla="*/ 215541 h 601"/>
              <a:gd name="T24" fmla="*/ 153175 w 602"/>
              <a:gd name="T25" fmla="*/ 213026 h 601"/>
              <a:gd name="T26" fmla="*/ 153175 w 602"/>
              <a:gd name="T27" fmla="*/ 213026 h 601"/>
              <a:gd name="T28" fmla="*/ 117410 w 602"/>
              <a:gd name="T29" fmla="*/ 180336 h 601"/>
              <a:gd name="T30" fmla="*/ 117410 w 602"/>
              <a:gd name="T31" fmla="*/ 205482 h 601"/>
              <a:gd name="T32" fmla="*/ 107294 w 602"/>
              <a:gd name="T33" fmla="*/ 215541 h 601"/>
              <a:gd name="T34" fmla="*/ 97179 w 602"/>
              <a:gd name="T35" fmla="*/ 205482 h 601"/>
              <a:gd name="T36" fmla="*/ 97179 w 602"/>
              <a:gd name="T37" fmla="*/ 180336 h 601"/>
              <a:gd name="T38" fmla="*/ 63943 w 602"/>
              <a:gd name="T39" fmla="*/ 213026 h 601"/>
              <a:gd name="T40" fmla="*/ 63943 w 602"/>
              <a:gd name="T41" fmla="*/ 213026 h 601"/>
              <a:gd name="T42" fmla="*/ 56357 w 602"/>
              <a:gd name="T43" fmla="*/ 215541 h 601"/>
              <a:gd name="T44" fmla="*/ 45880 w 602"/>
              <a:gd name="T45" fmla="*/ 205482 h 601"/>
              <a:gd name="T46" fmla="*/ 51299 w 602"/>
              <a:gd name="T47" fmla="*/ 197938 h 601"/>
              <a:gd name="T48" fmla="*/ 51299 w 602"/>
              <a:gd name="T49" fmla="*/ 197938 h 601"/>
              <a:gd name="T50" fmla="*/ 84174 w 602"/>
              <a:gd name="T51" fmla="*/ 164889 h 601"/>
              <a:gd name="T52" fmla="*/ 30707 w 602"/>
              <a:gd name="T53" fmla="*/ 164889 h 601"/>
              <a:gd name="T54" fmla="*/ 20592 w 602"/>
              <a:gd name="T55" fmla="*/ 154830 h 601"/>
              <a:gd name="T56" fmla="*/ 20592 w 602"/>
              <a:gd name="T57" fmla="*/ 144412 h 601"/>
              <a:gd name="T58" fmla="*/ 20592 w 602"/>
              <a:gd name="T59" fmla="*/ 96275 h 601"/>
              <a:gd name="T60" fmla="*/ 20592 w 602"/>
              <a:gd name="T61" fmla="*/ 40594 h 601"/>
              <a:gd name="T62" fmla="*/ 10477 w 602"/>
              <a:gd name="T63" fmla="*/ 40594 h 601"/>
              <a:gd name="T64" fmla="*/ 0 w 602"/>
              <a:gd name="T65" fmla="*/ 30176 h 601"/>
              <a:gd name="T66" fmla="*/ 10477 w 602"/>
              <a:gd name="T67" fmla="*/ 20117 h 601"/>
              <a:gd name="T68" fmla="*/ 97179 w 602"/>
              <a:gd name="T69" fmla="*/ 20117 h 601"/>
              <a:gd name="T70" fmla="*/ 97179 w 602"/>
              <a:gd name="T71" fmla="*/ 10059 h 601"/>
              <a:gd name="T72" fmla="*/ 107294 w 602"/>
              <a:gd name="T73" fmla="*/ 0 h 601"/>
              <a:gd name="T74" fmla="*/ 117410 w 602"/>
              <a:gd name="T75" fmla="*/ 10059 h 601"/>
              <a:gd name="T76" fmla="*/ 117410 w 602"/>
              <a:gd name="T77" fmla="*/ 20117 h 601"/>
              <a:gd name="T78" fmla="*/ 207002 w 602"/>
              <a:gd name="T79" fmla="*/ 20117 h 601"/>
              <a:gd name="T80" fmla="*/ 217118 w 602"/>
              <a:gd name="T81" fmla="*/ 30176 h 601"/>
              <a:gd name="T82" fmla="*/ 207002 w 602"/>
              <a:gd name="T83" fmla="*/ 40594 h 601"/>
              <a:gd name="T84" fmla="*/ 176295 w 602"/>
              <a:gd name="T85" fmla="*/ 86216 h 601"/>
              <a:gd name="T86" fmla="*/ 176295 w 602"/>
              <a:gd name="T87" fmla="*/ 86216 h 601"/>
              <a:gd name="T88" fmla="*/ 176295 w 602"/>
              <a:gd name="T89" fmla="*/ 76158 h 601"/>
              <a:gd name="T90" fmla="*/ 176295 w 602"/>
              <a:gd name="T91" fmla="*/ 40594 h 601"/>
              <a:gd name="T92" fmla="*/ 40822 w 602"/>
              <a:gd name="T93" fmla="*/ 40594 h 601"/>
              <a:gd name="T94" fmla="*/ 40822 w 602"/>
              <a:gd name="T95" fmla="*/ 76158 h 601"/>
              <a:gd name="T96" fmla="*/ 40822 w 602"/>
              <a:gd name="T97" fmla="*/ 86216 h 601"/>
              <a:gd name="T98" fmla="*/ 40822 w 602"/>
              <a:gd name="T99" fmla="*/ 144412 h 601"/>
              <a:gd name="T100" fmla="*/ 176295 w 602"/>
              <a:gd name="T101" fmla="*/ 144412 h 601"/>
              <a:gd name="T102" fmla="*/ 176295 w 602"/>
              <a:gd name="T103" fmla="*/ 86216 h 6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2" h="601">
                <a:moveTo>
                  <a:pt x="573" y="113"/>
                </a:moveTo>
                <a:lnTo>
                  <a:pt x="573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44" y="268"/>
                  <a:pt x="544" y="268"/>
                  <a:pt x="544" y="268"/>
                </a:cubicBezTo>
                <a:cubicBezTo>
                  <a:pt x="544" y="402"/>
                  <a:pt x="544" y="402"/>
                  <a:pt x="544" y="402"/>
                </a:cubicBezTo>
                <a:cubicBezTo>
                  <a:pt x="544" y="431"/>
                  <a:pt x="544" y="431"/>
                  <a:pt x="544" y="431"/>
                </a:cubicBezTo>
                <a:cubicBezTo>
                  <a:pt x="544" y="445"/>
                  <a:pt x="530" y="459"/>
                  <a:pt x="516" y="459"/>
                </a:cubicBezTo>
                <a:cubicBezTo>
                  <a:pt x="368" y="459"/>
                  <a:pt x="368" y="459"/>
                  <a:pt x="368" y="459"/>
                </a:cubicBezTo>
                <a:cubicBezTo>
                  <a:pt x="460" y="551"/>
                  <a:pt x="460" y="551"/>
                  <a:pt x="460" y="551"/>
                </a:cubicBezTo>
                <a:cubicBezTo>
                  <a:pt x="467" y="558"/>
                  <a:pt x="467" y="565"/>
                  <a:pt x="467" y="572"/>
                </a:cubicBezTo>
                <a:cubicBezTo>
                  <a:pt x="467" y="586"/>
                  <a:pt x="460" y="600"/>
                  <a:pt x="438" y="600"/>
                </a:cubicBezTo>
                <a:cubicBezTo>
                  <a:pt x="431" y="600"/>
                  <a:pt x="424" y="600"/>
                  <a:pt x="424" y="593"/>
                </a:cubicBezTo>
                <a:cubicBezTo>
                  <a:pt x="325" y="502"/>
                  <a:pt x="325" y="502"/>
                  <a:pt x="325" y="502"/>
                </a:cubicBezTo>
                <a:cubicBezTo>
                  <a:pt x="325" y="572"/>
                  <a:pt x="325" y="572"/>
                  <a:pt x="325" y="572"/>
                </a:cubicBezTo>
                <a:cubicBezTo>
                  <a:pt x="325" y="586"/>
                  <a:pt x="318" y="600"/>
                  <a:pt x="297" y="600"/>
                </a:cubicBezTo>
                <a:cubicBezTo>
                  <a:pt x="283" y="600"/>
                  <a:pt x="269" y="586"/>
                  <a:pt x="269" y="572"/>
                </a:cubicBezTo>
                <a:cubicBezTo>
                  <a:pt x="269" y="502"/>
                  <a:pt x="269" y="502"/>
                  <a:pt x="269" y="502"/>
                </a:cubicBezTo>
                <a:cubicBezTo>
                  <a:pt x="177" y="593"/>
                  <a:pt x="177" y="593"/>
                  <a:pt x="177" y="593"/>
                </a:cubicBezTo>
                <a:cubicBezTo>
                  <a:pt x="170" y="600"/>
                  <a:pt x="163" y="600"/>
                  <a:pt x="156" y="600"/>
                </a:cubicBezTo>
                <a:cubicBezTo>
                  <a:pt x="142" y="600"/>
                  <a:pt x="127" y="586"/>
                  <a:pt x="127" y="572"/>
                </a:cubicBezTo>
                <a:cubicBezTo>
                  <a:pt x="127" y="565"/>
                  <a:pt x="135" y="558"/>
                  <a:pt x="142" y="551"/>
                </a:cubicBezTo>
                <a:cubicBezTo>
                  <a:pt x="233" y="459"/>
                  <a:pt x="233" y="459"/>
                  <a:pt x="233" y="459"/>
                </a:cubicBezTo>
                <a:cubicBezTo>
                  <a:pt x="85" y="459"/>
                  <a:pt x="85" y="459"/>
                  <a:pt x="85" y="459"/>
                </a:cubicBezTo>
                <a:cubicBezTo>
                  <a:pt x="64" y="459"/>
                  <a:pt x="57" y="445"/>
                  <a:pt x="57" y="431"/>
                </a:cubicBezTo>
                <a:cubicBezTo>
                  <a:pt x="57" y="402"/>
                  <a:pt x="57" y="402"/>
                  <a:pt x="57" y="402"/>
                </a:cubicBezTo>
                <a:cubicBezTo>
                  <a:pt x="57" y="268"/>
                  <a:pt x="57" y="268"/>
                  <a:pt x="57" y="268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269" y="56"/>
                  <a:pt x="269" y="56"/>
                  <a:pt x="269" y="56"/>
                </a:cubicBezTo>
                <a:cubicBezTo>
                  <a:pt x="269" y="28"/>
                  <a:pt x="269" y="28"/>
                  <a:pt x="269" y="28"/>
                </a:cubicBezTo>
                <a:cubicBezTo>
                  <a:pt x="269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56"/>
                  <a:pt x="325" y="56"/>
                  <a:pt x="325" y="56"/>
                </a:cubicBezTo>
                <a:cubicBezTo>
                  <a:pt x="573" y="56"/>
                  <a:pt x="573" y="56"/>
                  <a:pt x="573" y="56"/>
                </a:cubicBezTo>
                <a:cubicBezTo>
                  <a:pt x="587" y="56"/>
                  <a:pt x="601" y="63"/>
                  <a:pt x="601" y="84"/>
                </a:cubicBezTo>
                <a:cubicBezTo>
                  <a:pt x="601" y="98"/>
                  <a:pt x="587" y="113"/>
                  <a:pt x="573" y="113"/>
                </a:cubicBezTo>
                <a:close/>
                <a:moveTo>
                  <a:pt x="488" y="240"/>
                </a:moveTo>
                <a:lnTo>
                  <a:pt x="488" y="240"/>
                </a:lnTo>
                <a:cubicBezTo>
                  <a:pt x="488" y="212"/>
                  <a:pt x="488" y="212"/>
                  <a:pt x="488" y="212"/>
                </a:cubicBezTo>
                <a:cubicBezTo>
                  <a:pt x="488" y="113"/>
                  <a:pt x="488" y="113"/>
                  <a:pt x="48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212"/>
                  <a:pt x="113" y="212"/>
                  <a:pt x="113" y="212"/>
                </a:cubicBezTo>
                <a:cubicBezTo>
                  <a:pt x="113" y="240"/>
                  <a:pt x="113" y="240"/>
                  <a:pt x="113" y="240"/>
                </a:cubicBezTo>
                <a:cubicBezTo>
                  <a:pt x="113" y="402"/>
                  <a:pt x="113" y="402"/>
                  <a:pt x="113" y="402"/>
                </a:cubicBezTo>
                <a:cubicBezTo>
                  <a:pt x="488" y="402"/>
                  <a:pt x="488" y="402"/>
                  <a:pt x="488" y="402"/>
                </a:cubicBezTo>
                <a:lnTo>
                  <a:pt x="488" y="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13" dirty="0">
              <a:cs typeface="+mn-ea"/>
              <a:sym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A51F64D-FD9D-4195-8D2E-316B67ABA3C3}"/>
              </a:ext>
            </a:extLst>
          </p:cNvPr>
          <p:cNvSpPr txBox="1"/>
          <p:nvPr/>
        </p:nvSpPr>
        <p:spPr>
          <a:xfrm>
            <a:off x="6829474" y="3409233"/>
            <a:ext cx="80983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1"/>
                </a:gradFill>
                <a:cs typeface="+mn-ea"/>
                <a:sym typeface="+mn-lt"/>
              </a:rPr>
              <a:t>45%</a:t>
            </a:r>
          </a:p>
        </p:txBody>
      </p:sp>
      <p:sp>
        <p:nvSpPr>
          <p:cNvPr id="42" name="Down Arrow 2">
            <a:extLst>
              <a:ext uri="{FF2B5EF4-FFF2-40B4-BE49-F238E27FC236}">
                <a16:creationId xmlns="" xmlns:a16="http://schemas.microsoft.com/office/drawing/2014/main" id="{D60F99E2-01B2-49B5-B900-8496F4188AF0}"/>
              </a:ext>
            </a:extLst>
          </p:cNvPr>
          <p:cNvSpPr/>
          <p:nvPr/>
        </p:nvSpPr>
        <p:spPr>
          <a:xfrm>
            <a:off x="7690372" y="3507220"/>
            <a:ext cx="147021" cy="229334"/>
          </a:xfrm>
          <a:prstGeom prst="downArrow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FE07128-1C88-4ECE-A10D-DFDF1F749CB1}"/>
              </a:ext>
            </a:extLst>
          </p:cNvPr>
          <p:cNvSpPr txBox="1"/>
          <p:nvPr/>
        </p:nvSpPr>
        <p:spPr>
          <a:xfrm>
            <a:off x="6829474" y="3824923"/>
            <a:ext cx="122132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  <a:endParaRPr lang="en-US" altLang="zh-CN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4503383-C394-49D7-803B-5D1FAA4EEECE}"/>
              </a:ext>
            </a:extLst>
          </p:cNvPr>
          <p:cNvSpPr/>
          <p:nvPr/>
        </p:nvSpPr>
        <p:spPr>
          <a:xfrm>
            <a:off x="6829474" y="4020936"/>
            <a:ext cx="1486242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56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F352B793-1842-4007-BA09-0F5A7B2FEC4E}"/>
              </a:ext>
            </a:extLst>
          </p:cNvPr>
          <p:cNvSpPr/>
          <p:nvPr/>
        </p:nvSpPr>
        <p:spPr>
          <a:xfrm>
            <a:off x="264498" y="4604295"/>
            <a:ext cx="1244254" cy="1244254"/>
          </a:xfrm>
          <a:prstGeom prst="ellipse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44" dirty="0">
              <a:cs typeface="+mn-ea"/>
              <a:sym typeface="+mn-lt"/>
            </a:endParaRPr>
          </a:p>
        </p:txBody>
      </p:sp>
      <p:sp>
        <p:nvSpPr>
          <p:cNvPr id="46" name="TextBox 149">
            <a:extLst>
              <a:ext uri="{FF2B5EF4-FFF2-40B4-BE49-F238E27FC236}">
                <a16:creationId xmlns="" xmlns:a16="http://schemas.microsoft.com/office/drawing/2014/main" id="{F934F241-AD36-425E-AC03-F0D77476CDD2}"/>
              </a:ext>
            </a:extLst>
          </p:cNvPr>
          <p:cNvSpPr txBox="1"/>
          <p:nvPr/>
        </p:nvSpPr>
        <p:spPr>
          <a:xfrm>
            <a:off x="583075" y="1290235"/>
            <a:ext cx="27190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5F014E69-5AF7-4280-863F-420DD8958BAE}"/>
              </a:ext>
            </a:extLst>
          </p:cNvPr>
          <p:cNvGrpSpPr/>
          <p:nvPr/>
        </p:nvGrpSpPr>
        <p:grpSpPr>
          <a:xfrm>
            <a:off x="631637" y="442500"/>
            <a:ext cx="2371725" cy="702173"/>
            <a:chOff x="981076" y="1134310"/>
            <a:chExt cx="2371725" cy="702173"/>
          </a:xfrm>
        </p:grpSpPr>
        <p:sp>
          <p:nvSpPr>
            <p:cNvPr id="53" name="TextBox 21">
              <a:extLst>
                <a:ext uri="{FF2B5EF4-FFF2-40B4-BE49-F238E27FC236}">
                  <a16:creationId xmlns="" xmlns:a16="http://schemas.microsoft.com/office/drawing/2014/main" id="{56C7099A-8A90-4A1D-AAA9-A5A35921878A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4" name="TextBox 21">
              <a:extLst>
                <a:ext uri="{FF2B5EF4-FFF2-40B4-BE49-F238E27FC236}">
                  <a16:creationId xmlns="" xmlns:a16="http://schemas.microsoft.com/office/drawing/2014/main" id="{F19ADD6D-1297-4F64-AEBF-42B4C8079424}"/>
                </a:ext>
              </a:extLst>
            </p:cNvPr>
            <p:cNvSpPr txBox="1"/>
            <p:nvPr/>
          </p:nvSpPr>
          <p:spPr>
            <a:xfrm>
              <a:off x="997139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3271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2" grpId="0" animBg="1"/>
      <p:bldP spid="25" grpId="0" animBg="1"/>
      <p:bldP spid="31" grpId="0"/>
      <p:bldP spid="32" grpId="0" animBg="1"/>
      <p:bldP spid="33" grpId="0"/>
      <p:bldP spid="34" grpId="0"/>
      <p:bldP spid="3" grpId="0" animBg="1"/>
      <p:bldP spid="24" grpId="0" animBg="1"/>
      <p:bldP spid="36" grpId="0"/>
      <p:bldP spid="37" grpId="0" animBg="1"/>
      <p:bldP spid="38" grpId="0"/>
      <p:bldP spid="39" grpId="0"/>
      <p:bldP spid="4" grpId="0" animBg="1"/>
      <p:bldP spid="26" grpId="0" animBg="1"/>
      <p:bldP spid="41" grpId="0"/>
      <p:bldP spid="42" grpId="0" animBg="1"/>
      <p:bldP spid="43" grpId="0"/>
      <p:bldP spid="44" grpId="0"/>
      <p:bldP spid="62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=""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项目成果展示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=""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03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C75FF7-808C-4BCB-AD3D-E065DD2B4FA3}"/>
              </a:ext>
            </a:extLst>
          </p:cNvPr>
          <p:cNvSpPr txBox="1"/>
          <p:nvPr/>
        </p:nvSpPr>
        <p:spPr>
          <a:xfrm>
            <a:off x="4572000" y="3063805"/>
            <a:ext cx="42005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xmlns="" val="75778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descr="图片包含 人, 桌子, 笔记本, 女人&#10;&#10;描述已自动生成">
            <a:extLst>
              <a:ext uri="{FF2B5EF4-FFF2-40B4-BE49-F238E27FC236}">
                <a16:creationId xmlns="" xmlns:a16="http://schemas.microsoft.com/office/drawing/2014/main" id="{D041FF84-E1B8-4245-A04E-F0BCE6709F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25878769-0C15-477B-B1E1-9A5E0684A82C}"/>
              </a:ext>
            </a:extLst>
          </p:cNvPr>
          <p:cNvGrpSpPr/>
          <p:nvPr/>
        </p:nvGrpSpPr>
        <p:grpSpPr>
          <a:xfrm>
            <a:off x="981076" y="1134310"/>
            <a:ext cx="2371725" cy="702173"/>
            <a:chOff x="981076" y="1134310"/>
            <a:chExt cx="2371725" cy="702173"/>
          </a:xfrm>
        </p:grpSpPr>
        <p:sp>
          <p:nvSpPr>
            <p:cNvPr id="40" name="TextBox 21">
              <a:extLst>
                <a:ext uri="{FF2B5EF4-FFF2-40B4-BE49-F238E27FC236}">
                  <a16:creationId xmlns="" xmlns:a16="http://schemas.microsoft.com/office/drawing/2014/main" id="{2952DE90-34BC-4261-97B6-0AF81DF374D0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41" name="TextBox 21">
              <a:extLst>
                <a:ext uri="{FF2B5EF4-FFF2-40B4-BE49-F238E27FC236}">
                  <a16:creationId xmlns="" xmlns:a16="http://schemas.microsoft.com/office/drawing/2014/main" id="{F5F69AA2-E453-4630-BF00-804ADF875C19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TextBox 28">
            <a:extLst>
              <a:ext uri="{FF2B5EF4-FFF2-40B4-BE49-F238E27FC236}">
                <a16:creationId xmlns="" xmlns:a16="http://schemas.microsoft.com/office/drawing/2014/main" id="{A7D764F6-35A0-476E-BAB1-7D9EB90A90D6}"/>
              </a:ext>
            </a:extLst>
          </p:cNvPr>
          <p:cNvSpPr txBox="1"/>
          <p:nvPr/>
        </p:nvSpPr>
        <p:spPr>
          <a:xfrm>
            <a:off x="981076" y="2300972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01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添加标题内容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="" xmlns:a16="http://schemas.microsoft.com/office/drawing/2014/main" id="{CAD3C804-44EB-4773-B634-C25F87B7E400}"/>
              </a:ext>
            </a:extLst>
          </p:cNvPr>
          <p:cNvSpPr/>
          <p:nvPr/>
        </p:nvSpPr>
        <p:spPr>
          <a:xfrm>
            <a:off x="981076" y="2581095"/>
            <a:ext cx="3175981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="" xmlns:a16="http://schemas.microsoft.com/office/drawing/2014/main" id="{4C9ACE23-08EA-4033-8D4B-F5D432269CC2}"/>
              </a:ext>
            </a:extLst>
          </p:cNvPr>
          <p:cNvSpPr txBox="1"/>
          <p:nvPr/>
        </p:nvSpPr>
        <p:spPr>
          <a:xfrm>
            <a:off x="981076" y="3484425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02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添加标题内容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92C02C2A-DA1D-4C5B-9B6B-DD571DD84E3C}"/>
              </a:ext>
            </a:extLst>
          </p:cNvPr>
          <p:cNvSpPr/>
          <p:nvPr/>
        </p:nvSpPr>
        <p:spPr>
          <a:xfrm>
            <a:off x="981076" y="3764548"/>
            <a:ext cx="3175981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53">
            <a:extLst>
              <a:ext uri="{FF2B5EF4-FFF2-40B4-BE49-F238E27FC236}">
                <a16:creationId xmlns="" xmlns:a16="http://schemas.microsoft.com/office/drawing/2014/main" id="{F018CD2E-BD27-47BA-8ABB-19476E3FF0F6}"/>
              </a:ext>
            </a:extLst>
          </p:cNvPr>
          <p:cNvSpPr txBox="1"/>
          <p:nvPr/>
        </p:nvSpPr>
        <p:spPr>
          <a:xfrm>
            <a:off x="5267325" y="3159038"/>
            <a:ext cx="269557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您的内容打在这里，或者通过复制您的文本后，在此框中选择粘贴，并选择只保留文字。您的内容打在这里或者通过复制您的文本后，</a:t>
            </a:r>
          </a:p>
        </p:txBody>
      </p:sp>
    </p:spTree>
    <p:extLst>
      <p:ext uri="{BB962C8B-B14F-4D97-AF65-F5344CB8AC3E}">
        <p14:creationId xmlns:p14="http://schemas.microsoft.com/office/powerpoint/2010/main" xmlns="" val="402093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7115" y="2780916"/>
            <a:ext cx="2490335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295" y="2806924"/>
            <a:ext cx="3978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0" scaled="0"/>
                </a:gradFill>
                <a:cs typeface="+mn-ea"/>
                <a:sym typeface="+mn-lt"/>
              </a:rPr>
              <a:t>01.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7115" y="3440466"/>
            <a:ext cx="2490335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3295" y="3466474"/>
            <a:ext cx="3978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0" scaled="0"/>
                </a:gradFill>
                <a:cs typeface="+mn-ea"/>
                <a:sym typeface="+mn-lt"/>
              </a:rPr>
              <a:t>02.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2707" y="4335656"/>
            <a:ext cx="5138585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pic>
        <p:nvPicPr>
          <p:cNvPr id="32" name="图片占位符 31" descr="图片包含 人, 桌子, 室内, 笔记本&#10;&#10;描述已自动生成">
            <a:extLst>
              <a:ext uri="{FF2B5EF4-FFF2-40B4-BE49-F238E27FC236}">
                <a16:creationId xmlns="" xmlns:a16="http://schemas.microsoft.com/office/drawing/2014/main" id="{F4191B2D-6B76-4BD1-AF9D-982BDF5A6E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34" name="图片占位符 33" descr="图片包含 人, 桌子, 笔记本, 女人&#10;&#10;描述已自动生成">
            <a:extLst>
              <a:ext uri="{FF2B5EF4-FFF2-40B4-BE49-F238E27FC236}">
                <a16:creationId xmlns="" xmlns:a16="http://schemas.microsoft.com/office/drawing/2014/main" id="{9ECEC3C3-B8C1-48D8-87F7-F8DF8BC8A5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7C0E0D9E-27BF-46DA-9507-5A3C31A69593}"/>
              </a:ext>
            </a:extLst>
          </p:cNvPr>
          <p:cNvGrpSpPr/>
          <p:nvPr/>
        </p:nvGrpSpPr>
        <p:grpSpPr>
          <a:xfrm>
            <a:off x="981076" y="1209675"/>
            <a:ext cx="2371725" cy="702173"/>
            <a:chOff x="981076" y="1134310"/>
            <a:chExt cx="2371725" cy="702173"/>
          </a:xfrm>
        </p:grpSpPr>
        <p:sp>
          <p:nvSpPr>
            <p:cNvPr id="36" name="TextBox 21">
              <a:extLst>
                <a:ext uri="{FF2B5EF4-FFF2-40B4-BE49-F238E27FC236}">
                  <a16:creationId xmlns="" xmlns:a16="http://schemas.microsoft.com/office/drawing/2014/main" id="{5A8233F9-BEFB-44B7-A16B-477BE0B7E20E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37" name="TextBox 21">
              <a:extLst>
                <a:ext uri="{FF2B5EF4-FFF2-40B4-BE49-F238E27FC236}">
                  <a16:creationId xmlns="" xmlns:a16="http://schemas.microsoft.com/office/drawing/2014/main" id="{94EC87A5-8A56-4F3E-9481-CDAA519D99E3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Rectangle 6">
            <a:extLst>
              <a:ext uri="{FF2B5EF4-FFF2-40B4-BE49-F238E27FC236}">
                <a16:creationId xmlns="" xmlns:a16="http://schemas.microsoft.com/office/drawing/2014/main" id="{EB12EA65-FBCC-476D-924A-54AFB807E417}"/>
              </a:ext>
            </a:extLst>
          </p:cNvPr>
          <p:cNvSpPr/>
          <p:nvPr/>
        </p:nvSpPr>
        <p:spPr>
          <a:xfrm>
            <a:off x="6971400" y="978842"/>
            <a:ext cx="1159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88%</a:t>
            </a:r>
            <a:endParaRPr lang="en-US" sz="24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9" name="Rectangle 7">
            <a:extLst>
              <a:ext uri="{FF2B5EF4-FFF2-40B4-BE49-F238E27FC236}">
                <a16:creationId xmlns="" xmlns:a16="http://schemas.microsoft.com/office/drawing/2014/main" id="{3D5C9E69-E26B-40B4-9371-16C5A9BF20A4}"/>
              </a:ext>
            </a:extLst>
          </p:cNvPr>
          <p:cNvSpPr/>
          <p:nvPr/>
        </p:nvSpPr>
        <p:spPr>
          <a:xfrm>
            <a:off x="6939051" y="1417424"/>
            <a:ext cx="1223873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i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Annual Return</a:t>
            </a:r>
          </a:p>
        </p:txBody>
      </p:sp>
    </p:spTree>
    <p:extLst>
      <p:ext uri="{BB962C8B-B14F-4D97-AF65-F5344CB8AC3E}">
        <p14:creationId xmlns:p14="http://schemas.microsoft.com/office/powerpoint/2010/main" xmlns="" val="415798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0089" y="3896825"/>
            <a:ext cx="2486613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770" y="3983387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gradFill>
                  <a:gsLst>
                    <a:gs pos="2200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01.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4806" y="3896825"/>
            <a:ext cx="2486613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3488" y="3983387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gradFill>
                  <a:gsLst>
                    <a:gs pos="2200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02.</a:t>
            </a:r>
          </a:p>
        </p:txBody>
      </p:sp>
      <p:pic>
        <p:nvPicPr>
          <p:cNvPr id="18" name="图片占位符 17" descr="图片包含 人, 桌子, 笔记本, 女人&#10;&#10;描述已自动生成">
            <a:extLst>
              <a:ext uri="{FF2B5EF4-FFF2-40B4-BE49-F238E27FC236}">
                <a16:creationId xmlns="" xmlns:a16="http://schemas.microsoft.com/office/drawing/2014/main" id="{CFDA60E3-5CA8-482F-BD33-27F823626F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图片占位符 15" descr="图片包含 人, 桌子, 室内, 笔记本&#10;&#10;描述已自动生成">
            <a:extLst>
              <a:ext uri="{FF2B5EF4-FFF2-40B4-BE49-F238E27FC236}">
                <a16:creationId xmlns="" xmlns:a16="http://schemas.microsoft.com/office/drawing/2014/main" id="{0951C44A-3578-4DBD-ABDE-48C685C7041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A191D357-3DC7-4CCC-BBD6-7B708CC87194}"/>
              </a:ext>
            </a:extLst>
          </p:cNvPr>
          <p:cNvGrpSpPr/>
          <p:nvPr/>
        </p:nvGrpSpPr>
        <p:grpSpPr>
          <a:xfrm>
            <a:off x="978770" y="1948815"/>
            <a:ext cx="2371725" cy="702173"/>
            <a:chOff x="981076" y="1134310"/>
            <a:chExt cx="2371725" cy="702173"/>
          </a:xfrm>
        </p:grpSpPr>
        <p:sp>
          <p:nvSpPr>
            <p:cNvPr id="42" name="TextBox 21">
              <a:extLst>
                <a:ext uri="{FF2B5EF4-FFF2-40B4-BE49-F238E27FC236}">
                  <a16:creationId xmlns="" xmlns:a16="http://schemas.microsoft.com/office/drawing/2014/main" id="{63BDEAC5-ABEA-47A7-BDCE-AB224C403DEA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43" name="TextBox 21">
              <a:extLst>
                <a:ext uri="{FF2B5EF4-FFF2-40B4-BE49-F238E27FC236}">
                  <a16:creationId xmlns="" xmlns:a16="http://schemas.microsoft.com/office/drawing/2014/main" id="{A95CEFF9-617C-43A0-9CC6-705AE5E3AC15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TextBox 10">
            <a:extLst>
              <a:ext uri="{FF2B5EF4-FFF2-40B4-BE49-F238E27FC236}">
                <a16:creationId xmlns="" xmlns:a16="http://schemas.microsoft.com/office/drawing/2014/main" id="{179FCF3F-1627-42EE-BCCB-F55A680EDF3E}"/>
              </a:ext>
            </a:extLst>
          </p:cNvPr>
          <p:cNvSpPr txBox="1"/>
          <p:nvPr/>
        </p:nvSpPr>
        <p:spPr>
          <a:xfrm>
            <a:off x="955109" y="2848089"/>
            <a:ext cx="3616891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xmlns="" val="72812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9EA549D-CF64-418F-8B51-A9B72A41551A}"/>
              </a:ext>
            </a:extLst>
          </p:cNvPr>
          <p:cNvSpPr/>
          <p:nvPr/>
        </p:nvSpPr>
        <p:spPr>
          <a:xfrm>
            <a:off x="1149410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2296" y="2409559"/>
            <a:ext cx="32801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pic>
        <p:nvPicPr>
          <p:cNvPr id="10" name="图片占位符 9">
            <a:extLst>
              <a:ext uri="{FF2B5EF4-FFF2-40B4-BE49-F238E27FC236}">
                <a16:creationId xmlns="" xmlns:a16="http://schemas.microsoft.com/office/drawing/2014/main" id="{CE46402B-97CF-433C-8119-443B30E1AE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CF71693F-9079-4C81-B815-910A53668D29}"/>
              </a:ext>
            </a:extLst>
          </p:cNvPr>
          <p:cNvGrpSpPr/>
          <p:nvPr/>
        </p:nvGrpSpPr>
        <p:grpSpPr>
          <a:xfrm>
            <a:off x="4492296" y="1266823"/>
            <a:ext cx="2371725" cy="702173"/>
            <a:chOff x="981076" y="1134310"/>
            <a:chExt cx="2371725" cy="702173"/>
          </a:xfrm>
        </p:grpSpPr>
        <p:sp>
          <p:nvSpPr>
            <p:cNvPr id="27" name="TextBox 21">
              <a:extLst>
                <a:ext uri="{FF2B5EF4-FFF2-40B4-BE49-F238E27FC236}">
                  <a16:creationId xmlns="" xmlns:a16="http://schemas.microsoft.com/office/drawing/2014/main" id="{24D5A1CF-9A93-4BA6-AAD1-B9AC8BA6F6FC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28" name="TextBox 21">
              <a:extLst>
                <a:ext uri="{FF2B5EF4-FFF2-40B4-BE49-F238E27FC236}">
                  <a16:creationId xmlns="" xmlns:a16="http://schemas.microsoft.com/office/drawing/2014/main" id="{FF5AE930-9A7E-4F5E-B869-BAA4A227F85B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TextBox 3">
            <a:extLst>
              <a:ext uri="{FF2B5EF4-FFF2-40B4-BE49-F238E27FC236}">
                <a16:creationId xmlns="" xmlns:a16="http://schemas.microsoft.com/office/drawing/2014/main" id="{FA71B077-50E2-4DAF-81FD-6FD361083536}"/>
              </a:ext>
            </a:extLst>
          </p:cNvPr>
          <p:cNvSpPr txBox="1"/>
          <p:nvPr/>
        </p:nvSpPr>
        <p:spPr>
          <a:xfrm>
            <a:off x="4911396" y="3462813"/>
            <a:ext cx="3280104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D52E29A3-E60B-44A5-996E-10AC783A97CA}"/>
              </a:ext>
            </a:extLst>
          </p:cNvPr>
          <p:cNvSpPr/>
          <p:nvPr/>
        </p:nvSpPr>
        <p:spPr>
          <a:xfrm>
            <a:off x="1522427" y="1319488"/>
            <a:ext cx="1301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88%</a:t>
            </a:r>
            <a:endParaRPr lang="en-US" sz="36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165ABD8D-0BE6-4793-89DD-44A55B5547FA}"/>
              </a:ext>
            </a:extLst>
          </p:cNvPr>
          <p:cNvSpPr/>
          <p:nvPr/>
        </p:nvSpPr>
        <p:spPr>
          <a:xfrm>
            <a:off x="1522427" y="1945619"/>
            <a:ext cx="1301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项目名称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87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30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=""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工作不知之处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=""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04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C75FF7-808C-4BCB-AD3D-E065DD2B4FA3}"/>
              </a:ext>
            </a:extLst>
          </p:cNvPr>
          <p:cNvSpPr txBox="1"/>
          <p:nvPr/>
        </p:nvSpPr>
        <p:spPr>
          <a:xfrm>
            <a:off x="4572000" y="3063805"/>
            <a:ext cx="42005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xmlns="" val="401152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4E7F379-EB6E-44D4-9332-B5AEE623B2BE}"/>
              </a:ext>
            </a:extLst>
          </p:cNvPr>
          <p:cNvSpPr txBox="1"/>
          <p:nvPr/>
        </p:nvSpPr>
        <p:spPr>
          <a:xfrm>
            <a:off x="6074843" y="1836110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063A27D-4540-4EB2-BD92-FD1317C47A1C}"/>
              </a:ext>
            </a:extLst>
          </p:cNvPr>
          <p:cNvSpPr txBox="1"/>
          <p:nvPr/>
        </p:nvSpPr>
        <p:spPr>
          <a:xfrm>
            <a:off x="6540276" y="20542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B524F564-D7E9-4DAC-85E5-F79F121CA2C4}"/>
              </a:ext>
            </a:extLst>
          </p:cNvPr>
          <p:cNvSpPr/>
          <p:nvPr/>
        </p:nvSpPr>
        <p:spPr>
          <a:xfrm flipH="1">
            <a:off x="6540274" y="2310678"/>
            <a:ext cx="185462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6E55F34-AD61-48D5-AA87-5A6BE6214643}"/>
              </a:ext>
            </a:extLst>
          </p:cNvPr>
          <p:cNvSpPr txBox="1"/>
          <p:nvPr/>
        </p:nvSpPr>
        <p:spPr>
          <a:xfrm>
            <a:off x="4486975" y="3440212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4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567159A-D365-4315-BD5E-ECB90DE9F821}"/>
              </a:ext>
            </a:extLst>
          </p:cNvPr>
          <p:cNvSpPr txBox="1"/>
          <p:nvPr/>
        </p:nvSpPr>
        <p:spPr>
          <a:xfrm>
            <a:off x="4960912" y="35951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CD577FD-8E1B-4B56-BABA-BFFA51A843E3}"/>
              </a:ext>
            </a:extLst>
          </p:cNvPr>
          <p:cNvSpPr/>
          <p:nvPr/>
        </p:nvSpPr>
        <p:spPr>
          <a:xfrm flipH="1">
            <a:off x="4960910" y="3851669"/>
            <a:ext cx="185462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3D6F9FDB-1719-4A6C-A16C-1016A5D7041F}"/>
              </a:ext>
            </a:extLst>
          </p:cNvPr>
          <p:cNvSpPr/>
          <p:nvPr/>
        </p:nvSpPr>
        <p:spPr>
          <a:xfrm flipH="1">
            <a:off x="7672387" y="3671887"/>
            <a:ext cx="1471613" cy="1471613"/>
          </a:xfrm>
          <a:custGeom>
            <a:avLst/>
            <a:gdLst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133600">
                <a:moveTo>
                  <a:pt x="0" y="2133600"/>
                </a:moveTo>
                <a:lnTo>
                  <a:pt x="0" y="0"/>
                </a:lnTo>
                <a:cubicBezTo>
                  <a:pt x="554294" y="1266723"/>
                  <a:pt x="1618215" y="1064480"/>
                  <a:pt x="2133600" y="2133600"/>
                </a:cubicBezTo>
                <a:lnTo>
                  <a:pt x="0" y="2133600"/>
                </a:lnTo>
                <a:close/>
              </a:path>
            </a:pathLst>
          </a:custGeom>
          <a:gradFill>
            <a:gsLst>
              <a:gs pos="65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06B1D15-C77D-4B32-B85F-A7EE8531FBB4}"/>
              </a:ext>
            </a:extLst>
          </p:cNvPr>
          <p:cNvSpPr txBox="1"/>
          <p:nvPr/>
        </p:nvSpPr>
        <p:spPr>
          <a:xfrm>
            <a:off x="3584194" y="1836110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374BE13-F9B4-45D0-A16F-7A2F08349618}"/>
              </a:ext>
            </a:extLst>
          </p:cNvPr>
          <p:cNvSpPr txBox="1"/>
          <p:nvPr/>
        </p:nvSpPr>
        <p:spPr>
          <a:xfrm>
            <a:off x="4099466" y="199109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6241677-5575-404A-8059-A6BD21502E6F}"/>
              </a:ext>
            </a:extLst>
          </p:cNvPr>
          <p:cNvSpPr/>
          <p:nvPr/>
        </p:nvSpPr>
        <p:spPr>
          <a:xfrm flipH="1">
            <a:off x="4099464" y="2247567"/>
            <a:ext cx="197217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7A6B021-140B-4D12-9AB5-EB733F0537BF}"/>
              </a:ext>
            </a:extLst>
          </p:cNvPr>
          <p:cNvSpPr txBox="1"/>
          <p:nvPr/>
        </p:nvSpPr>
        <p:spPr>
          <a:xfrm>
            <a:off x="2019893" y="3377101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42A4FFC-5148-42BD-A279-F9465B74FBB2}"/>
              </a:ext>
            </a:extLst>
          </p:cNvPr>
          <p:cNvSpPr txBox="1"/>
          <p:nvPr/>
        </p:nvSpPr>
        <p:spPr>
          <a:xfrm>
            <a:off x="2493477" y="352878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C377187B-2D45-4CBA-9AF7-CD522B1FEAB2}"/>
              </a:ext>
            </a:extLst>
          </p:cNvPr>
          <p:cNvSpPr/>
          <p:nvPr/>
        </p:nvSpPr>
        <p:spPr>
          <a:xfrm flipH="1">
            <a:off x="2493476" y="3785256"/>
            <a:ext cx="185462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pic>
        <p:nvPicPr>
          <p:cNvPr id="7" name="图片占位符 6" descr="图片包含 人, 桌子, 室内, 笔记本&#10;&#10;描述已自动生成">
            <a:extLst>
              <a:ext uri="{FF2B5EF4-FFF2-40B4-BE49-F238E27FC236}">
                <a16:creationId xmlns="" xmlns:a16="http://schemas.microsoft.com/office/drawing/2014/main" id="{E27B69A3-F546-4A7F-9041-2C6898A0ED6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BE863517-9272-49C0-83B9-CB3F2207033F}"/>
              </a:ext>
            </a:extLst>
          </p:cNvPr>
          <p:cNvGrpSpPr/>
          <p:nvPr/>
        </p:nvGrpSpPr>
        <p:grpSpPr>
          <a:xfrm>
            <a:off x="4722549" y="802275"/>
            <a:ext cx="2371725" cy="702173"/>
            <a:chOff x="981076" y="1134310"/>
            <a:chExt cx="2371725" cy="702173"/>
          </a:xfrm>
        </p:grpSpPr>
        <p:sp>
          <p:nvSpPr>
            <p:cNvPr id="38" name="TextBox 21">
              <a:extLst>
                <a:ext uri="{FF2B5EF4-FFF2-40B4-BE49-F238E27FC236}">
                  <a16:creationId xmlns="" xmlns:a16="http://schemas.microsoft.com/office/drawing/2014/main" id="{854EF7E0-A708-43DF-8DF5-0BEE61E98859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39" name="TextBox 21">
              <a:extLst>
                <a:ext uri="{FF2B5EF4-FFF2-40B4-BE49-F238E27FC236}">
                  <a16:creationId xmlns="" xmlns:a16="http://schemas.microsoft.com/office/drawing/2014/main" id="{9D629DA1-5E23-4AEA-89B4-1175C90CE77D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6550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23" grpId="0"/>
      <p:bldP spid="35" grpId="0"/>
      <p:bldP spid="36" grpId="0"/>
      <p:bldP spid="4" grpId="0" animBg="1"/>
      <p:bldP spid="20" grpId="0"/>
      <p:bldP spid="26" grpId="0"/>
      <p:bldP spid="27" grpId="0"/>
      <p:bldP spid="21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7811B71B-1CED-40C5-BB54-B71DCEF33993}"/>
              </a:ext>
            </a:extLst>
          </p:cNvPr>
          <p:cNvSpPr/>
          <p:nvPr/>
        </p:nvSpPr>
        <p:spPr>
          <a:xfrm>
            <a:off x="797523" y="4264494"/>
            <a:ext cx="6693857" cy="391555"/>
          </a:xfrm>
          <a:custGeom>
            <a:avLst/>
            <a:gdLst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78514 w 8547000"/>
              <a:gd name="connsiteY7" fmla="*/ 71120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57539 w 8547000"/>
              <a:gd name="connsiteY6" fmla="*/ 404228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57539 w 8547000"/>
              <a:gd name="connsiteY6" fmla="*/ 404228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47000" h="900316">
                <a:moveTo>
                  <a:pt x="8389257" y="725715"/>
                </a:moveTo>
                <a:cubicBezTo>
                  <a:pt x="8166705" y="631372"/>
                  <a:pt x="7482114" y="365277"/>
                  <a:pt x="6995886" y="319315"/>
                </a:cubicBezTo>
                <a:cubicBezTo>
                  <a:pt x="6509657" y="273353"/>
                  <a:pt x="6074229" y="408819"/>
                  <a:pt x="5471886" y="449943"/>
                </a:cubicBezTo>
                <a:cubicBezTo>
                  <a:pt x="4869543" y="491067"/>
                  <a:pt x="3996266" y="568476"/>
                  <a:pt x="3381828" y="566057"/>
                </a:cubicBezTo>
                <a:cubicBezTo>
                  <a:pt x="2767390" y="563638"/>
                  <a:pt x="2348895" y="529772"/>
                  <a:pt x="1785257" y="435429"/>
                </a:cubicBezTo>
                <a:cubicBezTo>
                  <a:pt x="1221619" y="341086"/>
                  <a:pt x="254000" y="41124"/>
                  <a:pt x="0" y="0"/>
                </a:cubicBezTo>
                <a:cubicBezTo>
                  <a:pt x="464155" y="143868"/>
                  <a:pt x="741922" y="212455"/>
                  <a:pt x="1357539" y="404228"/>
                </a:cubicBezTo>
                <a:cubicBezTo>
                  <a:pt x="1973156" y="596001"/>
                  <a:pt x="3157053" y="662336"/>
                  <a:pt x="4055654" y="657860"/>
                </a:cubicBezTo>
                <a:cubicBezTo>
                  <a:pt x="4954255" y="653384"/>
                  <a:pt x="5994642" y="409303"/>
                  <a:pt x="6749143" y="377372"/>
                </a:cubicBezTo>
                <a:cubicBezTo>
                  <a:pt x="7457924" y="406401"/>
                  <a:pt x="8057848" y="827315"/>
                  <a:pt x="8331200" y="885372"/>
                </a:cubicBezTo>
                <a:cubicBezTo>
                  <a:pt x="8604552" y="943429"/>
                  <a:pt x="8611809" y="820058"/>
                  <a:pt x="8389257" y="725715"/>
                </a:cubicBezTo>
                <a:close/>
              </a:path>
            </a:pathLst>
          </a:cu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cs typeface="+mn-ea"/>
              <a:sym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C893120-061D-43BD-8F2C-4ABCE29DE8B8}"/>
              </a:ext>
            </a:extLst>
          </p:cNvPr>
          <p:cNvGrpSpPr/>
          <p:nvPr/>
        </p:nvGrpSpPr>
        <p:grpSpPr>
          <a:xfrm>
            <a:off x="6093224" y="1339159"/>
            <a:ext cx="2681879" cy="3287126"/>
            <a:chOff x="6845608" y="1634105"/>
            <a:chExt cx="4088690" cy="5128979"/>
          </a:xfr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1"/>
          </a:gradFill>
        </p:grpSpPr>
        <p:sp>
          <p:nvSpPr>
            <p:cNvPr id="4" name="Freeform 33">
              <a:extLst>
                <a:ext uri="{FF2B5EF4-FFF2-40B4-BE49-F238E27FC236}">
                  <a16:creationId xmlns="" xmlns:a16="http://schemas.microsoft.com/office/drawing/2014/main" id="{4E3E46CA-7A3B-4265-97BD-0D1F37D654AE}"/>
                </a:ext>
              </a:extLst>
            </p:cNvPr>
            <p:cNvSpPr>
              <a:spLocks/>
            </p:cNvSpPr>
            <p:nvPr/>
          </p:nvSpPr>
          <p:spPr bwMode="auto">
            <a:xfrm rot="20192702" flipH="1">
              <a:off x="9028458" y="1920344"/>
              <a:ext cx="781902" cy="64906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5" name="Freeform 36">
              <a:extLst>
                <a:ext uri="{FF2B5EF4-FFF2-40B4-BE49-F238E27FC236}">
                  <a16:creationId xmlns="" xmlns:a16="http://schemas.microsoft.com/office/drawing/2014/main" id="{8B45A34C-DE2A-4DF9-B6A0-1A42E88EE727}"/>
                </a:ext>
              </a:extLst>
            </p:cNvPr>
            <p:cNvSpPr>
              <a:spLocks/>
            </p:cNvSpPr>
            <p:nvPr/>
          </p:nvSpPr>
          <p:spPr bwMode="auto">
            <a:xfrm rot="1695130">
              <a:off x="10373996" y="2638713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="" xmlns:a16="http://schemas.microsoft.com/office/drawing/2014/main" id="{87A33595-44B1-4687-83C0-2250881B6950}"/>
                </a:ext>
              </a:extLst>
            </p:cNvPr>
            <p:cNvSpPr>
              <a:spLocks/>
            </p:cNvSpPr>
            <p:nvPr/>
          </p:nvSpPr>
          <p:spPr bwMode="auto">
            <a:xfrm rot="19798984">
              <a:off x="9120342" y="2107154"/>
              <a:ext cx="1351642" cy="1016047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="" xmlns:a16="http://schemas.microsoft.com/office/drawing/2014/main" id="{43488FF9-17C1-493B-B0B0-76D56CA2192F}"/>
                </a:ext>
              </a:extLst>
            </p:cNvPr>
            <p:cNvSpPr>
              <a:spLocks/>
            </p:cNvSpPr>
            <p:nvPr/>
          </p:nvSpPr>
          <p:spPr bwMode="auto">
            <a:xfrm rot="20742510">
              <a:off x="8792271" y="2635933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" name="Freeform 30">
              <a:extLst>
                <a:ext uri="{FF2B5EF4-FFF2-40B4-BE49-F238E27FC236}">
                  <a16:creationId xmlns="" xmlns:a16="http://schemas.microsoft.com/office/drawing/2014/main" id="{9D4BA67A-9D6A-4F10-84D4-5E74554C6E64}"/>
                </a:ext>
              </a:extLst>
            </p:cNvPr>
            <p:cNvSpPr>
              <a:spLocks/>
            </p:cNvSpPr>
            <p:nvPr/>
          </p:nvSpPr>
          <p:spPr bwMode="auto">
            <a:xfrm rot="1666479" flipH="1">
              <a:off x="7272030" y="1634105"/>
              <a:ext cx="1223410" cy="919653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="" xmlns:a16="http://schemas.microsoft.com/office/drawing/2014/main" id="{73BB2D1F-98E1-44D6-B1B7-140E3D770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5169" y="3434652"/>
              <a:ext cx="1386200" cy="943962"/>
            </a:xfrm>
            <a:custGeom>
              <a:avLst/>
              <a:gdLst>
                <a:gd name="T0" fmla="*/ 129 w 226"/>
                <a:gd name="T1" fmla="*/ 12 h 154"/>
                <a:gd name="T2" fmla="*/ 7 w 226"/>
                <a:gd name="T3" fmla="*/ 154 h 154"/>
                <a:gd name="T4" fmla="*/ 0 w 226"/>
                <a:gd name="T5" fmla="*/ 142 h 154"/>
                <a:gd name="T6" fmla="*/ 120 w 226"/>
                <a:gd name="T7" fmla="*/ 8 h 154"/>
                <a:gd name="T8" fmla="*/ 226 w 226"/>
                <a:gd name="T9" fmla="*/ 19 h 154"/>
                <a:gd name="T10" fmla="*/ 129 w 226"/>
                <a:gd name="T11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54">
                  <a:moveTo>
                    <a:pt x="129" y="12"/>
                  </a:moveTo>
                  <a:cubicBezTo>
                    <a:pt x="55" y="28"/>
                    <a:pt x="4" y="90"/>
                    <a:pt x="7" y="154"/>
                  </a:cubicBezTo>
                  <a:cubicBezTo>
                    <a:pt x="4" y="151"/>
                    <a:pt x="3" y="145"/>
                    <a:pt x="0" y="142"/>
                  </a:cubicBezTo>
                  <a:cubicBezTo>
                    <a:pt x="0" y="80"/>
                    <a:pt x="48" y="24"/>
                    <a:pt x="120" y="8"/>
                  </a:cubicBezTo>
                  <a:cubicBezTo>
                    <a:pt x="157" y="0"/>
                    <a:pt x="195" y="5"/>
                    <a:pt x="226" y="19"/>
                  </a:cubicBezTo>
                  <a:cubicBezTo>
                    <a:pt x="197" y="8"/>
                    <a:pt x="163" y="5"/>
                    <a:pt x="129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0" name="Freeform 31">
              <a:extLst>
                <a:ext uri="{FF2B5EF4-FFF2-40B4-BE49-F238E27FC236}">
                  <a16:creationId xmlns="" xmlns:a16="http://schemas.microsoft.com/office/drawing/2014/main" id="{F148D096-80F6-4EF8-B100-44D32F36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1380" y="2545000"/>
              <a:ext cx="129310" cy="858191"/>
            </a:xfrm>
            <a:custGeom>
              <a:avLst/>
              <a:gdLst>
                <a:gd name="T0" fmla="*/ 12 w 21"/>
                <a:gd name="T1" fmla="*/ 80 h 81"/>
                <a:gd name="T2" fmla="*/ 3 w 21"/>
                <a:gd name="T3" fmla="*/ 81 h 81"/>
                <a:gd name="T4" fmla="*/ 3 w 21"/>
                <a:gd name="T5" fmla="*/ 32 h 81"/>
                <a:gd name="T6" fmla="*/ 5 w 21"/>
                <a:gd name="T7" fmla="*/ 0 h 81"/>
                <a:gd name="T8" fmla="*/ 14 w 21"/>
                <a:gd name="T9" fmla="*/ 28 h 81"/>
                <a:gd name="T10" fmla="*/ 12 w 21"/>
                <a:gd name="T1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1">
                  <a:moveTo>
                    <a:pt x="12" y="80"/>
                  </a:moveTo>
                  <a:cubicBezTo>
                    <a:pt x="9" y="81"/>
                    <a:pt x="6" y="81"/>
                    <a:pt x="3" y="81"/>
                  </a:cubicBezTo>
                  <a:cubicBezTo>
                    <a:pt x="3" y="55"/>
                    <a:pt x="3" y="36"/>
                    <a:pt x="3" y="32"/>
                  </a:cubicBezTo>
                  <a:cubicBezTo>
                    <a:pt x="0" y="8"/>
                    <a:pt x="1" y="0"/>
                    <a:pt x="5" y="0"/>
                  </a:cubicBezTo>
                  <a:cubicBezTo>
                    <a:pt x="9" y="0"/>
                    <a:pt x="21" y="3"/>
                    <a:pt x="14" y="28"/>
                  </a:cubicBezTo>
                  <a:cubicBezTo>
                    <a:pt x="13" y="33"/>
                    <a:pt x="12" y="52"/>
                    <a:pt x="12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="" xmlns:a16="http://schemas.microsoft.com/office/drawing/2014/main" id="{09B15972-B444-442D-BB0D-94AB34494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278" y="4127752"/>
              <a:ext cx="183619" cy="1820681"/>
            </a:xfrm>
            <a:custGeom>
              <a:avLst/>
              <a:gdLst>
                <a:gd name="T0" fmla="*/ 21 w 30"/>
                <a:gd name="T1" fmla="*/ 297 h 297"/>
                <a:gd name="T2" fmla="*/ 29 w 30"/>
                <a:gd name="T3" fmla="*/ 290 h 297"/>
                <a:gd name="T4" fmla="*/ 29 w 30"/>
                <a:gd name="T5" fmla="*/ 13 h 297"/>
                <a:gd name="T6" fmla="*/ 21 w 30"/>
                <a:gd name="T7" fmla="*/ 2 h 297"/>
                <a:gd name="T8" fmla="*/ 22 w 30"/>
                <a:gd name="T9" fmla="*/ 7 h 297"/>
                <a:gd name="T10" fmla="*/ 14 w 30"/>
                <a:gd name="T11" fmla="*/ 290 h 297"/>
                <a:gd name="T12" fmla="*/ 21 w 30"/>
                <a:gd name="T1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7">
                  <a:moveTo>
                    <a:pt x="21" y="297"/>
                  </a:moveTo>
                  <a:cubicBezTo>
                    <a:pt x="25" y="297"/>
                    <a:pt x="29" y="294"/>
                    <a:pt x="29" y="29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5" y="2"/>
                    <a:pt x="21" y="2"/>
                  </a:cubicBezTo>
                  <a:cubicBezTo>
                    <a:pt x="17" y="2"/>
                    <a:pt x="0" y="0"/>
                    <a:pt x="22" y="7"/>
                  </a:cubicBezTo>
                  <a:cubicBezTo>
                    <a:pt x="30" y="9"/>
                    <a:pt x="14" y="290"/>
                    <a:pt x="14" y="290"/>
                  </a:cubicBezTo>
                  <a:cubicBezTo>
                    <a:pt x="14" y="294"/>
                    <a:pt x="17" y="297"/>
                    <a:pt x="21" y="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="" xmlns:a16="http://schemas.microsoft.com/office/drawing/2014/main" id="{ED0A2748-252F-4A8C-88F4-5A570A20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8961" y="4476888"/>
              <a:ext cx="157757" cy="1471545"/>
            </a:xfrm>
            <a:custGeom>
              <a:avLst/>
              <a:gdLst>
                <a:gd name="T0" fmla="*/ 8 w 26"/>
                <a:gd name="T1" fmla="*/ 240 h 240"/>
                <a:gd name="T2" fmla="*/ 16 w 26"/>
                <a:gd name="T3" fmla="*/ 233 h 240"/>
                <a:gd name="T4" fmla="*/ 17 w 26"/>
                <a:gd name="T5" fmla="*/ 34 h 240"/>
                <a:gd name="T6" fmla="*/ 12 w 26"/>
                <a:gd name="T7" fmla="*/ 33 h 240"/>
                <a:gd name="T8" fmla="*/ 1 w 26"/>
                <a:gd name="T9" fmla="*/ 233 h 240"/>
                <a:gd name="T10" fmla="*/ 8 w 26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40">
                  <a:moveTo>
                    <a:pt x="8" y="240"/>
                  </a:moveTo>
                  <a:cubicBezTo>
                    <a:pt x="12" y="240"/>
                    <a:pt x="16" y="237"/>
                    <a:pt x="16" y="233"/>
                  </a:cubicBezTo>
                  <a:cubicBezTo>
                    <a:pt x="16" y="233"/>
                    <a:pt x="8" y="68"/>
                    <a:pt x="17" y="34"/>
                  </a:cubicBezTo>
                  <a:cubicBezTo>
                    <a:pt x="26" y="0"/>
                    <a:pt x="15" y="30"/>
                    <a:pt x="12" y="33"/>
                  </a:cubicBezTo>
                  <a:cubicBezTo>
                    <a:pt x="0" y="53"/>
                    <a:pt x="1" y="233"/>
                    <a:pt x="1" y="233"/>
                  </a:cubicBezTo>
                  <a:cubicBezTo>
                    <a:pt x="1" y="237"/>
                    <a:pt x="4" y="240"/>
                    <a:pt x="8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="" xmlns:a16="http://schemas.microsoft.com/office/drawing/2014/main" id="{8B10244C-754F-446C-BF87-39409BA16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75" y="4065684"/>
              <a:ext cx="124137" cy="1611200"/>
            </a:xfrm>
            <a:custGeom>
              <a:avLst/>
              <a:gdLst>
                <a:gd name="T0" fmla="*/ 9 w 20"/>
                <a:gd name="T1" fmla="*/ 263 h 263"/>
                <a:gd name="T2" fmla="*/ 17 w 20"/>
                <a:gd name="T3" fmla="*/ 256 h 263"/>
                <a:gd name="T4" fmla="*/ 17 w 20"/>
                <a:gd name="T5" fmla="*/ 19 h 263"/>
                <a:gd name="T6" fmla="*/ 9 w 20"/>
                <a:gd name="T7" fmla="*/ 12 h 263"/>
                <a:gd name="T8" fmla="*/ 2 w 20"/>
                <a:gd name="T9" fmla="*/ 256 h 263"/>
                <a:gd name="T10" fmla="*/ 9 w 2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3">
                  <a:moveTo>
                    <a:pt x="9" y="263"/>
                  </a:moveTo>
                  <a:cubicBezTo>
                    <a:pt x="13" y="263"/>
                    <a:pt x="17" y="260"/>
                    <a:pt x="17" y="256"/>
                  </a:cubicBezTo>
                  <a:cubicBezTo>
                    <a:pt x="17" y="256"/>
                    <a:pt x="8" y="67"/>
                    <a:pt x="17" y="19"/>
                  </a:cubicBezTo>
                  <a:cubicBezTo>
                    <a:pt x="20" y="0"/>
                    <a:pt x="12" y="9"/>
                    <a:pt x="9" y="12"/>
                  </a:cubicBezTo>
                  <a:cubicBezTo>
                    <a:pt x="0" y="22"/>
                    <a:pt x="2" y="256"/>
                    <a:pt x="2" y="256"/>
                  </a:cubicBezTo>
                  <a:cubicBezTo>
                    <a:pt x="2" y="260"/>
                    <a:pt x="5" y="263"/>
                    <a:pt x="9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="" xmlns:a16="http://schemas.microsoft.com/office/drawing/2014/main" id="{39DD0962-C5FC-4267-A532-78C3231A39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8449" y="5568262"/>
              <a:ext cx="1388786" cy="1194822"/>
            </a:xfrm>
            <a:custGeom>
              <a:avLst/>
              <a:gdLst>
                <a:gd name="T0" fmla="*/ 2 w 226"/>
                <a:gd name="T1" fmla="*/ 61 h 195"/>
                <a:gd name="T2" fmla="*/ 56 w 226"/>
                <a:gd name="T3" fmla="*/ 128 h 195"/>
                <a:gd name="T4" fmla="*/ 56 w 226"/>
                <a:gd name="T5" fmla="*/ 128 h 195"/>
                <a:gd name="T6" fmla="*/ 108 w 226"/>
                <a:gd name="T7" fmla="*/ 192 h 195"/>
                <a:gd name="T8" fmla="*/ 113 w 226"/>
                <a:gd name="T9" fmla="*/ 195 h 195"/>
                <a:gd name="T10" fmla="*/ 119 w 226"/>
                <a:gd name="T11" fmla="*/ 192 h 195"/>
                <a:gd name="T12" fmla="*/ 171 w 226"/>
                <a:gd name="T13" fmla="*/ 128 h 195"/>
                <a:gd name="T14" fmla="*/ 171 w 226"/>
                <a:gd name="T15" fmla="*/ 128 h 195"/>
                <a:gd name="T16" fmla="*/ 224 w 226"/>
                <a:gd name="T17" fmla="*/ 61 h 195"/>
                <a:gd name="T18" fmla="*/ 225 w 226"/>
                <a:gd name="T19" fmla="*/ 54 h 195"/>
                <a:gd name="T20" fmla="*/ 219 w 226"/>
                <a:gd name="T21" fmla="*/ 49 h 195"/>
                <a:gd name="T22" fmla="*/ 178 w 226"/>
                <a:gd name="T23" fmla="*/ 7 h 195"/>
                <a:gd name="T24" fmla="*/ 177 w 226"/>
                <a:gd name="T25" fmla="*/ 5 h 195"/>
                <a:gd name="T26" fmla="*/ 169 w 226"/>
                <a:gd name="T27" fmla="*/ 1 h 195"/>
                <a:gd name="T28" fmla="*/ 166 w 226"/>
                <a:gd name="T29" fmla="*/ 2 h 195"/>
                <a:gd name="T30" fmla="*/ 163 w 226"/>
                <a:gd name="T31" fmla="*/ 7 h 195"/>
                <a:gd name="T32" fmla="*/ 113 w 226"/>
                <a:gd name="T33" fmla="*/ 50 h 195"/>
                <a:gd name="T34" fmla="*/ 64 w 226"/>
                <a:gd name="T35" fmla="*/ 7 h 195"/>
                <a:gd name="T36" fmla="*/ 56 w 226"/>
                <a:gd name="T37" fmla="*/ 1 h 195"/>
                <a:gd name="T38" fmla="*/ 56 w 226"/>
                <a:gd name="T39" fmla="*/ 1 h 195"/>
                <a:gd name="T40" fmla="*/ 53 w 226"/>
                <a:gd name="T41" fmla="*/ 2 h 195"/>
                <a:gd name="T42" fmla="*/ 50 w 226"/>
                <a:gd name="T43" fmla="*/ 5 h 195"/>
                <a:gd name="T44" fmla="*/ 49 w 226"/>
                <a:gd name="T45" fmla="*/ 7 h 195"/>
                <a:gd name="T46" fmla="*/ 7 w 226"/>
                <a:gd name="T47" fmla="*/ 49 h 195"/>
                <a:gd name="T48" fmla="*/ 1 w 226"/>
                <a:gd name="T49" fmla="*/ 54 h 195"/>
                <a:gd name="T50" fmla="*/ 2 w 226"/>
                <a:gd name="T51" fmla="*/ 61 h 195"/>
                <a:gd name="T52" fmla="*/ 75 w 226"/>
                <a:gd name="T53" fmla="*/ 128 h 195"/>
                <a:gd name="T54" fmla="*/ 152 w 226"/>
                <a:gd name="T55" fmla="*/ 128 h 195"/>
                <a:gd name="T56" fmla="*/ 113 w 226"/>
                <a:gd name="T57" fmla="*/ 175 h 195"/>
                <a:gd name="T58" fmla="*/ 75 w 226"/>
                <a:gd name="T5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95">
                  <a:moveTo>
                    <a:pt x="2" y="61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9" y="194"/>
                    <a:pt x="111" y="195"/>
                    <a:pt x="113" y="195"/>
                  </a:cubicBezTo>
                  <a:cubicBezTo>
                    <a:pt x="116" y="195"/>
                    <a:pt x="118" y="194"/>
                    <a:pt x="119" y="192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6" y="59"/>
                    <a:pt x="226" y="56"/>
                    <a:pt x="225" y="54"/>
                  </a:cubicBezTo>
                  <a:cubicBezTo>
                    <a:pt x="224" y="51"/>
                    <a:pt x="222" y="50"/>
                    <a:pt x="219" y="49"/>
                  </a:cubicBezTo>
                  <a:cubicBezTo>
                    <a:pt x="198" y="46"/>
                    <a:pt x="180" y="29"/>
                    <a:pt x="178" y="7"/>
                  </a:cubicBezTo>
                  <a:cubicBezTo>
                    <a:pt x="178" y="6"/>
                    <a:pt x="177" y="5"/>
                    <a:pt x="177" y="5"/>
                  </a:cubicBezTo>
                  <a:cubicBezTo>
                    <a:pt x="175" y="2"/>
                    <a:pt x="172" y="0"/>
                    <a:pt x="169" y="1"/>
                  </a:cubicBezTo>
                  <a:cubicBezTo>
                    <a:pt x="168" y="1"/>
                    <a:pt x="167" y="1"/>
                    <a:pt x="166" y="2"/>
                  </a:cubicBezTo>
                  <a:cubicBezTo>
                    <a:pt x="164" y="3"/>
                    <a:pt x="163" y="5"/>
                    <a:pt x="163" y="7"/>
                  </a:cubicBezTo>
                  <a:cubicBezTo>
                    <a:pt x="160" y="31"/>
                    <a:pt x="138" y="50"/>
                    <a:pt x="113" y="50"/>
                  </a:cubicBezTo>
                  <a:cubicBezTo>
                    <a:pt x="88" y="50"/>
                    <a:pt x="67" y="31"/>
                    <a:pt x="64" y="7"/>
                  </a:cubicBezTo>
                  <a:cubicBezTo>
                    <a:pt x="63" y="3"/>
                    <a:pt x="60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2"/>
                    <a:pt x="50" y="3"/>
                    <a:pt x="50" y="5"/>
                  </a:cubicBezTo>
                  <a:cubicBezTo>
                    <a:pt x="49" y="5"/>
                    <a:pt x="49" y="6"/>
                    <a:pt x="49" y="7"/>
                  </a:cubicBezTo>
                  <a:cubicBezTo>
                    <a:pt x="46" y="29"/>
                    <a:pt x="29" y="46"/>
                    <a:pt x="7" y="49"/>
                  </a:cubicBezTo>
                  <a:cubicBezTo>
                    <a:pt x="4" y="50"/>
                    <a:pt x="2" y="51"/>
                    <a:pt x="1" y="54"/>
                  </a:cubicBezTo>
                  <a:cubicBezTo>
                    <a:pt x="0" y="56"/>
                    <a:pt x="1" y="59"/>
                    <a:pt x="2" y="61"/>
                  </a:cubicBezTo>
                  <a:close/>
                  <a:moveTo>
                    <a:pt x="75" y="128"/>
                  </a:moveTo>
                  <a:cubicBezTo>
                    <a:pt x="101" y="123"/>
                    <a:pt x="126" y="123"/>
                    <a:pt x="152" y="128"/>
                  </a:cubicBezTo>
                  <a:cubicBezTo>
                    <a:pt x="113" y="175"/>
                    <a:pt x="113" y="175"/>
                    <a:pt x="113" y="175"/>
                  </a:cubicBezTo>
                  <a:lnTo>
                    <a:pt x="75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5" name="Freeform 28">
              <a:extLst>
                <a:ext uri="{FF2B5EF4-FFF2-40B4-BE49-F238E27FC236}">
                  <a16:creationId xmlns="" xmlns:a16="http://schemas.microsoft.com/office/drawing/2014/main" id="{B0510159-9E9B-43EB-92EF-603486C61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608" y="2875219"/>
              <a:ext cx="1546462" cy="1423223"/>
            </a:xfrm>
            <a:custGeom>
              <a:avLst/>
              <a:gdLst>
                <a:gd name="T0" fmla="*/ 105 w 164"/>
                <a:gd name="T1" fmla="*/ 85 h 151"/>
                <a:gd name="T2" fmla="*/ 149 w 164"/>
                <a:gd name="T3" fmla="*/ 140 h 151"/>
                <a:gd name="T4" fmla="*/ 60 w 164"/>
                <a:gd name="T5" fmla="*/ 126 h 151"/>
                <a:gd name="T6" fmla="*/ 33 w 164"/>
                <a:gd name="T7" fmla="*/ 0 h 151"/>
                <a:gd name="T8" fmla="*/ 126 w 164"/>
                <a:gd name="T9" fmla="*/ 54 h 151"/>
                <a:gd name="T10" fmla="*/ 164 w 164"/>
                <a:gd name="T11" fmla="*/ 127 h 151"/>
                <a:gd name="T12" fmla="*/ 105 w 164"/>
                <a:gd name="T13" fmla="*/ 8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1">
                  <a:moveTo>
                    <a:pt x="105" y="85"/>
                  </a:moveTo>
                  <a:cubicBezTo>
                    <a:pt x="105" y="85"/>
                    <a:pt x="156" y="110"/>
                    <a:pt x="149" y="140"/>
                  </a:cubicBezTo>
                  <a:cubicBezTo>
                    <a:pt x="134" y="131"/>
                    <a:pt x="88" y="151"/>
                    <a:pt x="60" y="126"/>
                  </a:cubicBezTo>
                  <a:cubicBezTo>
                    <a:pt x="0" y="69"/>
                    <a:pt x="33" y="0"/>
                    <a:pt x="33" y="0"/>
                  </a:cubicBezTo>
                  <a:cubicBezTo>
                    <a:pt x="39" y="49"/>
                    <a:pt x="90" y="22"/>
                    <a:pt x="126" y="54"/>
                  </a:cubicBezTo>
                  <a:cubicBezTo>
                    <a:pt x="159" y="83"/>
                    <a:pt x="162" y="111"/>
                    <a:pt x="164" y="127"/>
                  </a:cubicBezTo>
                  <a:cubicBezTo>
                    <a:pt x="162" y="121"/>
                    <a:pt x="142" y="91"/>
                    <a:pt x="105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6" name="Freeform 30">
              <a:extLst>
                <a:ext uri="{FF2B5EF4-FFF2-40B4-BE49-F238E27FC236}">
                  <a16:creationId xmlns="" xmlns:a16="http://schemas.microsoft.com/office/drawing/2014/main" id="{ECBA92AE-00C1-4F91-9F15-317BE676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961" y="2912240"/>
              <a:ext cx="1510337" cy="1135340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065D5503-16F3-4EB9-8829-FCD1E8697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448" y="3695592"/>
              <a:ext cx="93103" cy="1981292"/>
            </a:xfrm>
            <a:custGeom>
              <a:avLst/>
              <a:gdLst>
                <a:gd name="T0" fmla="*/ 13 w 15"/>
                <a:gd name="T1" fmla="*/ 4 h 300"/>
                <a:gd name="T2" fmla="*/ 15 w 15"/>
                <a:gd name="T3" fmla="*/ 293 h 300"/>
                <a:gd name="T4" fmla="*/ 7 w 15"/>
                <a:gd name="T5" fmla="*/ 300 h 300"/>
                <a:gd name="T6" fmla="*/ 0 w 15"/>
                <a:gd name="T7" fmla="*/ 293 h 300"/>
                <a:gd name="T8" fmla="*/ 4 w 15"/>
                <a:gd name="T9" fmla="*/ 0 h 300"/>
                <a:gd name="T10" fmla="*/ 13 w 15"/>
                <a:gd name="T11" fmla="*/ 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0">
                  <a:moveTo>
                    <a:pt x="13" y="4"/>
                  </a:moveTo>
                  <a:cubicBezTo>
                    <a:pt x="13" y="137"/>
                    <a:pt x="15" y="293"/>
                    <a:pt x="15" y="293"/>
                  </a:cubicBezTo>
                  <a:cubicBezTo>
                    <a:pt x="15" y="297"/>
                    <a:pt x="11" y="300"/>
                    <a:pt x="7" y="300"/>
                  </a:cubicBezTo>
                  <a:cubicBezTo>
                    <a:pt x="3" y="300"/>
                    <a:pt x="0" y="297"/>
                    <a:pt x="0" y="293"/>
                  </a:cubicBezTo>
                  <a:cubicBezTo>
                    <a:pt x="0" y="293"/>
                    <a:pt x="3" y="134"/>
                    <a:pt x="4" y="0"/>
                  </a:cubicBezTo>
                  <a:cubicBezTo>
                    <a:pt x="7" y="2"/>
                    <a:pt x="10" y="3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B516D111-9435-406C-B0A5-4943552B5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6961" y="3299773"/>
              <a:ext cx="928895" cy="77108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9" name="Freeform 34">
              <a:extLst>
                <a:ext uri="{FF2B5EF4-FFF2-40B4-BE49-F238E27FC236}">
                  <a16:creationId xmlns="" xmlns:a16="http://schemas.microsoft.com/office/drawing/2014/main" id="{B16D9B2C-4BDA-4B6C-BDE3-C1D7E5053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85" y="2620506"/>
              <a:ext cx="478445" cy="638791"/>
            </a:xfrm>
            <a:custGeom>
              <a:avLst/>
              <a:gdLst>
                <a:gd name="T0" fmla="*/ 23 w 78"/>
                <a:gd name="T1" fmla="*/ 85 h 104"/>
                <a:gd name="T2" fmla="*/ 18 w 78"/>
                <a:gd name="T3" fmla="*/ 31 h 104"/>
                <a:gd name="T4" fmla="*/ 45 w 78"/>
                <a:gd name="T5" fmla="*/ 0 h 104"/>
                <a:gd name="T6" fmla="*/ 57 w 78"/>
                <a:gd name="T7" fmla="*/ 17 h 104"/>
                <a:gd name="T8" fmla="*/ 75 w 78"/>
                <a:gd name="T9" fmla="*/ 57 h 104"/>
                <a:gd name="T10" fmla="*/ 70 w 78"/>
                <a:gd name="T11" fmla="*/ 79 h 104"/>
                <a:gd name="T12" fmla="*/ 76 w 78"/>
                <a:gd name="T13" fmla="*/ 72 h 104"/>
                <a:gd name="T14" fmla="*/ 73 w 78"/>
                <a:gd name="T15" fmla="*/ 104 h 104"/>
                <a:gd name="T16" fmla="*/ 62 w 78"/>
                <a:gd name="T17" fmla="*/ 95 h 104"/>
                <a:gd name="T18" fmla="*/ 33 w 78"/>
                <a:gd name="T19" fmla="*/ 30 h 104"/>
                <a:gd name="T20" fmla="*/ 57 w 78"/>
                <a:gd name="T21" fmla="*/ 104 h 104"/>
                <a:gd name="T22" fmla="*/ 19 w 78"/>
                <a:gd name="T23" fmla="*/ 85 h 104"/>
                <a:gd name="T24" fmla="*/ 23 w 78"/>
                <a:gd name="T25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04">
                  <a:moveTo>
                    <a:pt x="23" y="85"/>
                  </a:moveTo>
                  <a:cubicBezTo>
                    <a:pt x="23" y="85"/>
                    <a:pt x="0" y="66"/>
                    <a:pt x="18" y="31"/>
                  </a:cubicBezTo>
                  <a:cubicBezTo>
                    <a:pt x="31" y="5"/>
                    <a:pt x="45" y="0"/>
                    <a:pt x="45" y="0"/>
                  </a:cubicBezTo>
                  <a:cubicBezTo>
                    <a:pt x="45" y="0"/>
                    <a:pt x="40" y="8"/>
                    <a:pt x="57" y="17"/>
                  </a:cubicBezTo>
                  <a:cubicBezTo>
                    <a:pt x="67" y="22"/>
                    <a:pt x="78" y="40"/>
                    <a:pt x="75" y="57"/>
                  </a:cubicBezTo>
                  <a:cubicBezTo>
                    <a:pt x="71" y="75"/>
                    <a:pt x="70" y="79"/>
                    <a:pt x="70" y="7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66" y="96"/>
                    <a:pt x="73" y="104"/>
                  </a:cubicBezTo>
                  <a:cubicBezTo>
                    <a:pt x="69" y="101"/>
                    <a:pt x="66" y="98"/>
                    <a:pt x="62" y="95"/>
                  </a:cubicBezTo>
                  <a:cubicBezTo>
                    <a:pt x="41" y="76"/>
                    <a:pt x="31" y="51"/>
                    <a:pt x="33" y="30"/>
                  </a:cubicBezTo>
                  <a:cubicBezTo>
                    <a:pt x="27" y="50"/>
                    <a:pt x="29" y="77"/>
                    <a:pt x="57" y="104"/>
                  </a:cubicBezTo>
                  <a:cubicBezTo>
                    <a:pt x="48" y="104"/>
                    <a:pt x="31" y="101"/>
                    <a:pt x="19" y="85"/>
                  </a:cubicBezTo>
                  <a:lnTo>
                    <a:pt x="23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0" name="Freeform 35">
              <a:extLst>
                <a:ext uri="{FF2B5EF4-FFF2-40B4-BE49-F238E27FC236}">
                  <a16:creationId xmlns="" xmlns:a16="http://schemas.microsoft.com/office/drawing/2014/main" id="{EBAB5772-53F2-474E-BA0B-EEA5E9D8D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7064" y="4280337"/>
              <a:ext cx="571548" cy="545688"/>
            </a:xfrm>
            <a:custGeom>
              <a:avLst/>
              <a:gdLst>
                <a:gd name="T0" fmla="*/ 9 w 93"/>
                <a:gd name="T1" fmla="*/ 37 h 89"/>
                <a:gd name="T2" fmla="*/ 52 w 93"/>
                <a:gd name="T3" fmla="*/ 3 h 89"/>
                <a:gd name="T4" fmla="*/ 93 w 93"/>
                <a:gd name="T5" fmla="*/ 9 h 89"/>
                <a:gd name="T6" fmla="*/ 85 w 93"/>
                <a:gd name="T7" fmla="*/ 28 h 89"/>
                <a:gd name="T8" fmla="*/ 60 w 93"/>
                <a:gd name="T9" fmla="*/ 65 h 89"/>
                <a:gd name="T10" fmla="*/ 40 w 93"/>
                <a:gd name="T11" fmla="*/ 73 h 89"/>
                <a:gd name="T12" fmla="*/ 49 w 93"/>
                <a:gd name="T13" fmla="*/ 74 h 89"/>
                <a:gd name="T14" fmla="*/ 21 w 93"/>
                <a:gd name="T15" fmla="*/ 89 h 89"/>
                <a:gd name="T16" fmla="*/ 22 w 93"/>
                <a:gd name="T17" fmla="*/ 74 h 89"/>
                <a:gd name="T18" fmla="*/ 60 w 93"/>
                <a:gd name="T19" fmla="*/ 15 h 89"/>
                <a:gd name="T20" fmla="*/ 12 w 93"/>
                <a:gd name="T21" fmla="*/ 76 h 89"/>
                <a:gd name="T22" fmla="*/ 7 w 93"/>
                <a:gd name="T23" fmla="*/ 33 h 89"/>
                <a:gd name="T24" fmla="*/ 9 w 93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89">
                  <a:moveTo>
                    <a:pt x="9" y="37"/>
                  </a:moveTo>
                  <a:cubicBezTo>
                    <a:pt x="9" y="37"/>
                    <a:pt x="13" y="7"/>
                    <a:pt x="52" y="3"/>
                  </a:cubicBezTo>
                  <a:cubicBezTo>
                    <a:pt x="80" y="0"/>
                    <a:pt x="93" y="9"/>
                    <a:pt x="93" y="9"/>
                  </a:cubicBezTo>
                  <a:cubicBezTo>
                    <a:pt x="93" y="9"/>
                    <a:pt x="83" y="9"/>
                    <a:pt x="85" y="28"/>
                  </a:cubicBezTo>
                  <a:cubicBezTo>
                    <a:pt x="86" y="39"/>
                    <a:pt x="77" y="58"/>
                    <a:pt x="60" y="65"/>
                  </a:cubicBezTo>
                  <a:cubicBezTo>
                    <a:pt x="44" y="71"/>
                    <a:pt x="40" y="73"/>
                    <a:pt x="40" y="73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9" y="74"/>
                    <a:pt x="23" y="78"/>
                    <a:pt x="21" y="89"/>
                  </a:cubicBezTo>
                  <a:cubicBezTo>
                    <a:pt x="21" y="84"/>
                    <a:pt x="21" y="79"/>
                    <a:pt x="22" y="74"/>
                  </a:cubicBezTo>
                  <a:cubicBezTo>
                    <a:pt x="27" y="47"/>
                    <a:pt x="42" y="25"/>
                    <a:pt x="60" y="15"/>
                  </a:cubicBezTo>
                  <a:cubicBezTo>
                    <a:pt x="41" y="21"/>
                    <a:pt x="19" y="37"/>
                    <a:pt x="12" y="76"/>
                  </a:cubicBezTo>
                  <a:cubicBezTo>
                    <a:pt x="7" y="68"/>
                    <a:pt x="0" y="52"/>
                    <a:pt x="7" y="33"/>
                  </a:cubicBezTo>
                  <a:lnTo>
                    <a:pt x="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1" name="Freeform 36">
              <a:extLst>
                <a:ext uri="{FF2B5EF4-FFF2-40B4-BE49-F238E27FC236}">
                  <a16:creationId xmlns="" xmlns:a16="http://schemas.microsoft.com/office/drawing/2014/main" id="{4601B7F4-EE99-433D-B734-C794221AE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135" y="2679483"/>
              <a:ext cx="483618" cy="620687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2" name="Freeform 37">
              <a:extLst>
                <a:ext uri="{FF2B5EF4-FFF2-40B4-BE49-F238E27FC236}">
                  <a16:creationId xmlns="" xmlns:a16="http://schemas.microsoft.com/office/drawing/2014/main" id="{15F55789-A436-4491-A7FF-20347BEA9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381" y="1986383"/>
              <a:ext cx="680168" cy="889651"/>
            </a:xfrm>
            <a:custGeom>
              <a:avLst/>
              <a:gdLst>
                <a:gd name="T0" fmla="*/ 15 w 111"/>
                <a:gd name="T1" fmla="*/ 90 h 145"/>
                <a:gd name="T2" fmla="*/ 45 w 111"/>
                <a:gd name="T3" fmla="*/ 21 h 145"/>
                <a:gd name="T4" fmla="*/ 98 w 111"/>
                <a:gd name="T5" fmla="*/ 2 h 145"/>
                <a:gd name="T6" fmla="*/ 101 w 111"/>
                <a:gd name="T7" fmla="*/ 31 h 145"/>
                <a:gd name="T8" fmla="*/ 94 w 111"/>
                <a:gd name="T9" fmla="*/ 91 h 145"/>
                <a:gd name="T10" fmla="*/ 74 w 111"/>
                <a:gd name="T11" fmla="*/ 114 h 145"/>
                <a:gd name="T12" fmla="*/ 86 w 111"/>
                <a:gd name="T13" fmla="*/ 110 h 145"/>
                <a:gd name="T14" fmla="*/ 61 w 111"/>
                <a:gd name="T15" fmla="*/ 145 h 145"/>
                <a:gd name="T16" fmla="*/ 54 w 111"/>
                <a:gd name="T17" fmla="*/ 126 h 145"/>
                <a:gd name="T18" fmla="*/ 63 w 111"/>
                <a:gd name="T19" fmla="*/ 30 h 145"/>
                <a:gd name="T20" fmla="*/ 42 w 111"/>
                <a:gd name="T21" fmla="*/ 134 h 145"/>
                <a:gd name="T22" fmla="*/ 9 w 111"/>
                <a:gd name="T23" fmla="*/ 86 h 145"/>
                <a:gd name="T24" fmla="*/ 15 w 111"/>
                <a:gd name="T25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45">
                  <a:moveTo>
                    <a:pt x="15" y="90"/>
                  </a:moveTo>
                  <a:cubicBezTo>
                    <a:pt x="15" y="90"/>
                    <a:pt x="0" y="50"/>
                    <a:pt x="45" y="21"/>
                  </a:cubicBezTo>
                  <a:cubicBezTo>
                    <a:pt x="78" y="0"/>
                    <a:pt x="98" y="2"/>
                    <a:pt x="98" y="2"/>
                  </a:cubicBezTo>
                  <a:cubicBezTo>
                    <a:pt x="98" y="2"/>
                    <a:pt x="86" y="9"/>
                    <a:pt x="101" y="31"/>
                  </a:cubicBezTo>
                  <a:cubicBezTo>
                    <a:pt x="109" y="43"/>
                    <a:pt x="111" y="72"/>
                    <a:pt x="94" y="91"/>
                  </a:cubicBezTo>
                  <a:cubicBezTo>
                    <a:pt x="78" y="109"/>
                    <a:pt x="74" y="114"/>
                    <a:pt x="74" y="114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58" y="131"/>
                    <a:pt x="61" y="145"/>
                  </a:cubicBezTo>
                  <a:cubicBezTo>
                    <a:pt x="59" y="139"/>
                    <a:pt x="56" y="133"/>
                    <a:pt x="54" y="126"/>
                  </a:cubicBezTo>
                  <a:cubicBezTo>
                    <a:pt x="42" y="90"/>
                    <a:pt x="47" y="53"/>
                    <a:pt x="63" y="30"/>
                  </a:cubicBezTo>
                  <a:cubicBezTo>
                    <a:pt x="43" y="50"/>
                    <a:pt x="27" y="84"/>
                    <a:pt x="42" y="134"/>
                  </a:cubicBezTo>
                  <a:cubicBezTo>
                    <a:pt x="32" y="128"/>
                    <a:pt x="14" y="113"/>
                    <a:pt x="9" y="86"/>
                  </a:cubicBez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="" xmlns:a16="http://schemas.microsoft.com/office/drawing/2014/main" id="{8BAD3C09-0CA5-42A5-8FCA-F1B3506B5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535" y="2493591"/>
              <a:ext cx="684651" cy="568335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="" xmlns:a16="http://schemas.microsoft.com/office/drawing/2014/main" id="{4A39E109-009D-46B2-9C17-0F7627C1D3DB}"/>
                </a:ext>
              </a:extLst>
            </p:cNvPr>
            <p:cNvSpPr>
              <a:spLocks/>
            </p:cNvSpPr>
            <p:nvPr/>
          </p:nvSpPr>
          <p:spPr bwMode="auto">
            <a:xfrm rot="1801016" flipH="1">
              <a:off x="8472135" y="4114422"/>
              <a:ext cx="879181" cy="660892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4B3066CD-F1CA-4065-A41F-E03218FBA051}"/>
              </a:ext>
            </a:extLst>
          </p:cNvPr>
          <p:cNvGrpSpPr/>
          <p:nvPr/>
        </p:nvGrpSpPr>
        <p:grpSpPr>
          <a:xfrm>
            <a:off x="797523" y="450031"/>
            <a:ext cx="2371725" cy="702173"/>
            <a:chOff x="981076" y="1134310"/>
            <a:chExt cx="2371725" cy="702173"/>
          </a:xfrm>
        </p:grpSpPr>
        <p:sp>
          <p:nvSpPr>
            <p:cNvPr id="51" name="TextBox 21">
              <a:extLst>
                <a:ext uri="{FF2B5EF4-FFF2-40B4-BE49-F238E27FC236}">
                  <a16:creationId xmlns="" xmlns:a16="http://schemas.microsoft.com/office/drawing/2014/main" id="{36C7843C-5AD5-4301-9A19-2BBCD1BA88F6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52" name="TextBox 21">
              <a:extLst>
                <a:ext uri="{FF2B5EF4-FFF2-40B4-BE49-F238E27FC236}">
                  <a16:creationId xmlns="" xmlns:a16="http://schemas.microsoft.com/office/drawing/2014/main" id="{0F43B393-2E0F-4037-B760-A6025347D5AC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TextBox 45">
            <a:extLst>
              <a:ext uri="{FF2B5EF4-FFF2-40B4-BE49-F238E27FC236}">
                <a16:creationId xmlns="" xmlns:a16="http://schemas.microsoft.com/office/drawing/2014/main" id="{6C25AEB0-B836-4FB1-9127-A8D5319BB467}"/>
              </a:ext>
            </a:extLst>
          </p:cNvPr>
          <p:cNvSpPr txBox="1"/>
          <p:nvPr/>
        </p:nvSpPr>
        <p:spPr>
          <a:xfrm>
            <a:off x="3536543" y="1726627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47">
            <a:extLst>
              <a:ext uri="{FF2B5EF4-FFF2-40B4-BE49-F238E27FC236}">
                <a16:creationId xmlns="" xmlns:a16="http://schemas.microsoft.com/office/drawing/2014/main" id="{FFB3EF6E-DDD6-4D3C-90F0-89F614C4EADE}"/>
              </a:ext>
            </a:extLst>
          </p:cNvPr>
          <p:cNvSpPr txBox="1"/>
          <p:nvPr/>
        </p:nvSpPr>
        <p:spPr>
          <a:xfrm>
            <a:off x="4001976" y="194472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56" name="Rectangle 48">
            <a:extLst>
              <a:ext uri="{FF2B5EF4-FFF2-40B4-BE49-F238E27FC236}">
                <a16:creationId xmlns="" xmlns:a16="http://schemas.microsoft.com/office/drawing/2014/main" id="{CFFFC986-F64B-485C-A2F8-32034B18E9A5}"/>
              </a:ext>
            </a:extLst>
          </p:cNvPr>
          <p:cNvSpPr/>
          <p:nvPr/>
        </p:nvSpPr>
        <p:spPr>
          <a:xfrm flipH="1">
            <a:off x="4001973" y="2201195"/>
            <a:ext cx="211954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="" xmlns:a16="http://schemas.microsoft.com/office/drawing/2014/main" id="{E4C8AA71-9C4A-47C1-BC5A-438AE7F4E346}"/>
              </a:ext>
            </a:extLst>
          </p:cNvPr>
          <p:cNvSpPr txBox="1"/>
          <p:nvPr/>
        </p:nvSpPr>
        <p:spPr>
          <a:xfrm>
            <a:off x="3549438" y="3138743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4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8" name="TextBox 34">
            <a:extLst>
              <a:ext uri="{FF2B5EF4-FFF2-40B4-BE49-F238E27FC236}">
                <a16:creationId xmlns="" xmlns:a16="http://schemas.microsoft.com/office/drawing/2014/main" id="{F0803922-7888-462D-A9D5-2EF4BE32BB41}"/>
              </a:ext>
            </a:extLst>
          </p:cNvPr>
          <p:cNvSpPr txBox="1"/>
          <p:nvPr/>
        </p:nvSpPr>
        <p:spPr>
          <a:xfrm>
            <a:off x="4023375" y="32937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="" xmlns:a16="http://schemas.microsoft.com/office/drawing/2014/main" id="{7B469DAF-3C08-45F4-8A1C-B59CD9C7A1F2}"/>
              </a:ext>
            </a:extLst>
          </p:cNvPr>
          <p:cNvSpPr/>
          <p:nvPr/>
        </p:nvSpPr>
        <p:spPr>
          <a:xfrm flipH="1">
            <a:off x="4023372" y="3550200"/>
            <a:ext cx="211954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60" name="TextBox 19">
            <a:extLst>
              <a:ext uri="{FF2B5EF4-FFF2-40B4-BE49-F238E27FC236}">
                <a16:creationId xmlns="" xmlns:a16="http://schemas.microsoft.com/office/drawing/2014/main" id="{159DF295-772C-48C7-9D73-5C90653C32D1}"/>
              </a:ext>
            </a:extLst>
          </p:cNvPr>
          <p:cNvSpPr txBox="1"/>
          <p:nvPr/>
        </p:nvSpPr>
        <p:spPr>
          <a:xfrm>
            <a:off x="846581" y="1726627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61" name="TextBox 25">
            <a:extLst>
              <a:ext uri="{FF2B5EF4-FFF2-40B4-BE49-F238E27FC236}">
                <a16:creationId xmlns="" xmlns:a16="http://schemas.microsoft.com/office/drawing/2014/main" id="{05A242EF-AD74-4ECF-A0BB-C257C14904B6}"/>
              </a:ext>
            </a:extLst>
          </p:cNvPr>
          <p:cNvSpPr txBox="1"/>
          <p:nvPr/>
        </p:nvSpPr>
        <p:spPr>
          <a:xfrm>
            <a:off x="1361853" y="188160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62" name="Rectangle 26">
            <a:extLst>
              <a:ext uri="{FF2B5EF4-FFF2-40B4-BE49-F238E27FC236}">
                <a16:creationId xmlns="" xmlns:a16="http://schemas.microsoft.com/office/drawing/2014/main" id="{31900D75-DB44-4B8A-917A-B0FA775417C3}"/>
              </a:ext>
            </a:extLst>
          </p:cNvPr>
          <p:cNvSpPr/>
          <p:nvPr/>
        </p:nvSpPr>
        <p:spPr>
          <a:xfrm flipH="1">
            <a:off x="1361851" y="2138084"/>
            <a:ext cx="204824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63" name="TextBox 20">
            <a:extLst>
              <a:ext uri="{FF2B5EF4-FFF2-40B4-BE49-F238E27FC236}">
                <a16:creationId xmlns="" xmlns:a16="http://schemas.microsoft.com/office/drawing/2014/main" id="{63BA38D2-06EC-4A21-8E5D-28CE6CFC7057}"/>
              </a:ext>
            </a:extLst>
          </p:cNvPr>
          <p:cNvSpPr txBox="1"/>
          <p:nvPr/>
        </p:nvSpPr>
        <p:spPr>
          <a:xfrm>
            <a:off x="883043" y="3075632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="" xmlns:a16="http://schemas.microsoft.com/office/drawing/2014/main" id="{1AF345A9-7F4D-446D-9040-2408EA04AF11}"/>
              </a:ext>
            </a:extLst>
          </p:cNvPr>
          <p:cNvSpPr txBox="1"/>
          <p:nvPr/>
        </p:nvSpPr>
        <p:spPr>
          <a:xfrm>
            <a:off x="1356627" y="322731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65" name="Rectangle 29">
            <a:extLst>
              <a:ext uri="{FF2B5EF4-FFF2-40B4-BE49-F238E27FC236}">
                <a16:creationId xmlns="" xmlns:a16="http://schemas.microsoft.com/office/drawing/2014/main" id="{7090673F-3B81-4C76-A9DC-1832A1433050}"/>
              </a:ext>
            </a:extLst>
          </p:cNvPr>
          <p:cNvSpPr/>
          <p:nvPr/>
        </p:nvSpPr>
        <p:spPr>
          <a:xfrm flipH="1">
            <a:off x="1356625" y="3483787"/>
            <a:ext cx="2119541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</p:spTree>
    <p:extLst>
      <p:ext uri="{BB962C8B-B14F-4D97-AF65-F5344CB8AC3E}">
        <p14:creationId xmlns:p14="http://schemas.microsoft.com/office/powerpoint/2010/main" xmlns="" val="101174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8E3DDE5B-9BA2-4169-888B-5935C652AA41}"/>
              </a:ext>
            </a:extLst>
          </p:cNvPr>
          <p:cNvSpPr>
            <a:spLocks/>
          </p:cNvSpPr>
          <p:nvPr/>
        </p:nvSpPr>
        <p:spPr bwMode="auto">
          <a:xfrm>
            <a:off x="3467100" y="0"/>
            <a:ext cx="5676900" cy="5149850"/>
          </a:xfrm>
          <a:custGeom>
            <a:avLst/>
            <a:gdLst>
              <a:gd name="T0" fmla="*/ 1902 w 1902"/>
              <a:gd name="T1" fmla="*/ 1727 h 1727"/>
              <a:gd name="T2" fmla="*/ 1902 w 1902"/>
              <a:gd name="T3" fmla="*/ 0 h 1727"/>
              <a:gd name="T4" fmla="*/ 1005 w 1902"/>
              <a:gd name="T5" fmla="*/ 0 h 1727"/>
              <a:gd name="T6" fmla="*/ 1024 w 1902"/>
              <a:gd name="T7" fmla="*/ 104 h 1727"/>
              <a:gd name="T8" fmla="*/ 1020 w 1902"/>
              <a:gd name="T9" fmla="*/ 183 h 1727"/>
              <a:gd name="T10" fmla="*/ 787 w 1902"/>
              <a:gd name="T11" fmla="*/ 479 h 1727"/>
              <a:gd name="T12" fmla="*/ 568 w 1902"/>
              <a:gd name="T13" fmla="*/ 726 h 1727"/>
              <a:gd name="T14" fmla="*/ 639 w 1902"/>
              <a:gd name="T15" fmla="*/ 1018 h 1727"/>
              <a:gd name="T16" fmla="*/ 512 w 1902"/>
              <a:gd name="T17" fmla="*/ 1301 h 1727"/>
              <a:gd name="T18" fmla="*/ 192 w 1902"/>
              <a:gd name="T19" fmla="*/ 1529 h 1727"/>
              <a:gd name="T20" fmla="*/ 0 w 1902"/>
              <a:gd name="T21" fmla="*/ 1727 h 1727"/>
              <a:gd name="T22" fmla="*/ 1902 w 1902"/>
              <a:gd name="T23" fmla="*/ 1727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2" h="1727">
                <a:moveTo>
                  <a:pt x="1902" y="1727"/>
                </a:moveTo>
                <a:cubicBezTo>
                  <a:pt x="1902" y="0"/>
                  <a:pt x="1902" y="0"/>
                  <a:pt x="1902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1016" y="34"/>
                  <a:pt x="1022" y="69"/>
                  <a:pt x="1024" y="104"/>
                </a:cubicBezTo>
                <a:cubicBezTo>
                  <a:pt x="1025" y="130"/>
                  <a:pt x="1024" y="157"/>
                  <a:pt x="1020" y="183"/>
                </a:cubicBezTo>
                <a:cubicBezTo>
                  <a:pt x="997" y="323"/>
                  <a:pt x="905" y="413"/>
                  <a:pt x="787" y="479"/>
                </a:cubicBezTo>
                <a:cubicBezTo>
                  <a:pt x="685" y="536"/>
                  <a:pt x="585" y="601"/>
                  <a:pt x="568" y="726"/>
                </a:cubicBezTo>
                <a:cubicBezTo>
                  <a:pt x="553" y="837"/>
                  <a:pt x="634" y="914"/>
                  <a:pt x="639" y="1018"/>
                </a:cubicBezTo>
                <a:cubicBezTo>
                  <a:pt x="643" y="1124"/>
                  <a:pt x="585" y="1227"/>
                  <a:pt x="512" y="1301"/>
                </a:cubicBezTo>
                <a:cubicBezTo>
                  <a:pt x="419" y="1393"/>
                  <a:pt x="300" y="1453"/>
                  <a:pt x="192" y="1529"/>
                </a:cubicBezTo>
                <a:cubicBezTo>
                  <a:pt x="117" y="1582"/>
                  <a:pt x="44" y="1648"/>
                  <a:pt x="0" y="1727"/>
                </a:cubicBezTo>
                <a:lnTo>
                  <a:pt x="1902" y="1727"/>
                </a:lnTo>
                <a:close/>
              </a:path>
            </a:pathLst>
          </a:cu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85283BB4-C5B8-427A-B45B-980B3988B8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0537" y="938212"/>
            <a:ext cx="3667125" cy="3267075"/>
          </a:xfrm>
          <a:prstGeom prst="rect">
            <a:avLst/>
          </a:prstGeom>
        </p:spPr>
      </p:pic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41966009-D92C-44B3-992A-B960E31525C2}"/>
              </a:ext>
            </a:extLst>
          </p:cNvPr>
          <p:cNvSpPr txBox="1"/>
          <p:nvPr/>
        </p:nvSpPr>
        <p:spPr>
          <a:xfrm>
            <a:off x="557983" y="361468"/>
            <a:ext cx="256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C</a:t>
            </a:r>
            <a:r>
              <a:rPr lang="en-US" altLang="zh-CN" sz="32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ontents</a:t>
            </a:r>
            <a:endParaRPr lang="id-ID" sz="3200" b="1" dirty="0">
              <a:gradFill>
                <a:gsLst>
                  <a:gs pos="100000">
                    <a:srgbClr val="5877B6"/>
                  </a:gs>
                  <a:gs pos="0">
                    <a:srgbClr val="465E96"/>
                  </a:gs>
                </a:gsLst>
                <a:lin ang="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8FC4A3FD-BB84-4F2C-86E6-9331BE3B11C7}"/>
              </a:ext>
            </a:extLst>
          </p:cNvPr>
          <p:cNvSpPr/>
          <p:nvPr/>
        </p:nvSpPr>
        <p:spPr>
          <a:xfrm>
            <a:off x="647700" y="1460500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51">
            <a:extLst>
              <a:ext uri="{FF2B5EF4-FFF2-40B4-BE49-F238E27FC236}">
                <a16:creationId xmlns="" xmlns:a16="http://schemas.microsoft.com/office/drawing/2014/main" id="{95529E35-8F10-4362-817B-40911B41714E}"/>
              </a:ext>
            </a:extLst>
          </p:cNvPr>
          <p:cNvSpPr txBox="1"/>
          <p:nvPr/>
        </p:nvSpPr>
        <p:spPr>
          <a:xfrm>
            <a:off x="988059" y="1422261"/>
            <a:ext cx="1587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年度工作概述</a:t>
            </a:r>
            <a:endParaRPr lang="en-US" altLang="zh-CN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VIEW</a:t>
            </a:r>
            <a:endParaRPr lang="en-US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TextBox 51">
            <a:extLst>
              <a:ext uri="{FF2B5EF4-FFF2-40B4-BE49-F238E27FC236}">
                <a16:creationId xmlns="" xmlns:a16="http://schemas.microsoft.com/office/drawing/2014/main" id="{BD5D42A5-3B39-4C14-8100-AC34968FD7CF}"/>
              </a:ext>
            </a:extLst>
          </p:cNvPr>
          <p:cNvSpPr txBox="1"/>
          <p:nvPr/>
        </p:nvSpPr>
        <p:spPr>
          <a:xfrm>
            <a:off x="988059" y="2211093"/>
            <a:ext cx="219710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工作完成情况</a:t>
            </a:r>
            <a:endParaRPr lang="en-US" altLang="zh-CN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WORK COMPLETED</a:t>
            </a:r>
            <a:endParaRPr lang="en-US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51">
            <a:extLst>
              <a:ext uri="{FF2B5EF4-FFF2-40B4-BE49-F238E27FC236}">
                <a16:creationId xmlns="" xmlns:a16="http://schemas.microsoft.com/office/drawing/2014/main" id="{6FB696A1-FF76-40F2-B1B7-EFF9EED14ED7}"/>
              </a:ext>
            </a:extLst>
          </p:cNvPr>
          <p:cNvSpPr txBox="1"/>
          <p:nvPr/>
        </p:nvSpPr>
        <p:spPr>
          <a:xfrm>
            <a:off x="988059" y="3015016"/>
            <a:ext cx="158750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新年工作计划</a:t>
            </a:r>
          </a:p>
          <a:p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PROJECT RESULTS</a:t>
            </a:r>
            <a:endParaRPr lang="en-US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7572BEAD-21C2-4C78-82FC-724BF45EA6AB}"/>
              </a:ext>
            </a:extLst>
          </p:cNvPr>
          <p:cNvSpPr/>
          <p:nvPr/>
        </p:nvSpPr>
        <p:spPr>
          <a:xfrm>
            <a:off x="647700" y="2280919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A8F3403C-F550-49FB-A51B-7CBABCF0AE0C}"/>
              </a:ext>
            </a:extLst>
          </p:cNvPr>
          <p:cNvSpPr/>
          <p:nvPr/>
        </p:nvSpPr>
        <p:spPr>
          <a:xfrm>
            <a:off x="647700" y="3101338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50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2" grpId="0" animBg="1"/>
      <p:bldP spid="15" grpId="0"/>
      <p:bldP spid="16" grpId="0"/>
      <p:bldP spid="17" grpId="0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4026DA4-1B59-4833-84F7-99A4417FCD7D}"/>
              </a:ext>
            </a:extLst>
          </p:cNvPr>
          <p:cNvGrpSpPr/>
          <p:nvPr/>
        </p:nvGrpSpPr>
        <p:grpSpPr>
          <a:xfrm>
            <a:off x="4076701" y="631679"/>
            <a:ext cx="3352799" cy="1036508"/>
            <a:chOff x="4602088" y="770343"/>
            <a:chExt cx="4470399" cy="1382009"/>
          </a:xfrm>
        </p:grpSpPr>
        <p:sp>
          <p:nvSpPr>
            <p:cNvPr id="33" name="Text Placeholder 2">
              <a:extLst>
                <a:ext uri="{FF2B5EF4-FFF2-40B4-BE49-F238E27FC236}">
                  <a16:creationId xmlns="" xmlns:a16="http://schemas.microsoft.com/office/drawing/2014/main" id="{BFC97A31-CE04-4AF3-9B47-A922084FDAFC}"/>
                </a:ext>
              </a:extLst>
            </p:cNvPr>
            <p:cNvSpPr txBox="1">
              <a:spLocks/>
            </p:cNvSpPr>
            <p:nvPr/>
          </p:nvSpPr>
          <p:spPr>
            <a:xfrm>
              <a:off x="4602088" y="770343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5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sz="15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33BB59CD-7675-4818-9587-3685B31F7EBA}"/>
                </a:ext>
              </a:extLst>
            </p:cNvPr>
            <p:cNvSpPr/>
            <p:nvPr/>
          </p:nvSpPr>
          <p:spPr>
            <a:xfrm>
              <a:off x="4602088" y="1198245"/>
              <a:ext cx="447039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您的内容打在这里，或者通过复制您的文本后，在此框中选择粘贴，并选择只保留文字。您的内容打在这里，或者通过复制您的文本后，在此框中选择粘贴，您的内容打在这里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9CB83120-FB5E-40EF-8C0A-1DE3AAB5FD9B}"/>
              </a:ext>
            </a:extLst>
          </p:cNvPr>
          <p:cNvGrpSpPr/>
          <p:nvPr/>
        </p:nvGrpSpPr>
        <p:grpSpPr>
          <a:xfrm>
            <a:off x="1409700" y="3308833"/>
            <a:ext cx="3516086" cy="1019077"/>
            <a:chOff x="2758350" y="4679037"/>
            <a:chExt cx="4688114" cy="1358769"/>
          </a:xfrm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4E014689-AF29-4C44-8C08-BEC0E0778459}"/>
                </a:ext>
              </a:extLst>
            </p:cNvPr>
            <p:cNvSpPr/>
            <p:nvPr/>
          </p:nvSpPr>
          <p:spPr>
            <a:xfrm>
              <a:off x="2758350" y="5083698"/>
              <a:ext cx="4688114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您的内容打在这里，或者通过复制您的文本后，在此框中选择粘贴，并选择只保留文字。您的内容打在这里，或者通过复制您的文本后，在此框中选择粘贴，您的内容打在这里</a:t>
              </a:r>
            </a:p>
          </p:txBody>
        </p:sp>
        <p:sp>
          <p:nvSpPr>
            <p:cNvPr id="37" name="Text Placeholder 2">
              <a:extLst>
                <a:ext uri="{FF2B5EF4-FFF2-40B4-BE49-F238E27FC236}">
                  <a16:creationId xmlns="" xmlns:a16="http://schemas.microsoft.com/office/drawing/2014/main" id="{7A9ADEF1-CA8F-4B13-891C-0D41FD2FAFBA}"/>
                </a:ext>
              </a:extLst>
            </p:cNvPr>
            <p:cNvSpPr txBox="1">
              <a:spLocks/>
            </p:cNvSpPr>
            <p:nvPr/>
          </p:nvSpPr>
          <p:spPr>
            <a:xfrm>
              <a:off x="4966262" y="4679037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5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altLang="zh-CN" sz="15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pic>
        <p:nvPicPr>
          <p:cNvPr id="5" name="图片占位符 4" descr="图片包含 人, 桌子, 笔记本, 女人&#10;&#10;描述已自动生成">
            <a:extLst>
              <a:ext uri="{FF2B5EF4-FFF2-40B4-BE49-F238E27FC236}">
                <a16:creationId xmlns="" xmlns:a16="http://schemas.microsoft.com/office/drawing/2014/main" id="{7F64DF21-1BE8-4B64-A0DC-3FE70E05F97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2D53FA38-CD6B-404D-BCEF-50545EBC89C8}"/>
              </a:ext>
            </a:extLst>
          </p:cNvPr>
          <p:cNvGrpSpPr/>
          <p:nvPr/>
        </p:nvGrpSpPr>
        <p:grpSpPr>
          <a:xfrm>
            <a:off x="3386137" y="2010036"/>
            <a:ext cx="2371725" cy="702173"/>
            <a:chOff x="981076" y="1134310"/>
            <a:chExt cx="2371725" cy="702173"/>
          </a:xfrm>
        </p:grpSpPr>
        <p:sp>
          <p:nvSpPr>
            <p:cNvPr id="20" name="TextBox 21">
              <a:extLst>
                <a:ext uri="{FF2B5EF4-FFF2-40B4-BE49-F238E27FC236}">
                  <a16:creationId xmlns="" xmlns:a16="http://schemas.microsoft.com/office/drawing/2014/main" id="{1DB263C6-7DF9-4D43-9350-894A4EE70F14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21" name="TextBox 21">
              <a:extLst>
                <a:ext uri="{FF2B5EF4-FFF2-40B4-BE49-F238E27FC236}">
                  <a16:creationId xmlns="" xmlns:a16="http://schemas.microsoft.com/office/drawing/2014/main" id="{BAC6ACF0-A243-4214-A1C0-50D3069F7CF5}"/>
                </a:ext>
              </a:extLst>
            </p:cNvPr>
            <p:cNvSpPr txBox="1"/>
            <p:nvPr/>
          </p:nvSpPr>
          <p:spPr>
            <a:xfrm>
              <a:off x="1240303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2926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=""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新年工作计划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=""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05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C75FF7-808C-4BCB-AD3D-E065DD2B4FA3}"/>
              </a:ext>
            </a:extLst>
          </p:cNvPr>
          <p:cNvSpPr txBox="1"/>
          <p:nvPr/>
        </p:nvSpPr>
        <p:spPr>
          <a:xfrm>
            <a:off x="4572000" y="3063805"/>
            <a:ext cx="42005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xmlns="" val="409123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314" y="3548052"/>
            <a:ext cx="3461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2166" y="2858442"/>
            <a:ext cx="25669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0846" y="2929764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01.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0846" y="3772408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02.</a:t>
            </a:r>
          </a:p>
        </p:txBody>
      </p:sp>
      <p:pic>
        <p:nvPicPr>
          <p:cNvPr id="12" name="图片占位符 11" descr="图片包含 人, 桌子, 室内, 笔记本&#10;&#10;描述已自动生成">
            <a:extLst>
              <a:ext uri="{FF2B5EF4-FFF2-40B4-BE49-F238E27FC236}">
                <a16:creationId xmlns="" xmlns:a16="http://schemas.microsoft.com/office/drawing/2014/main" id="{00DCAA9D-B9A8-42CB-8C17-E13C637497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1876425"/>
          </a:xfrm>
        </p:spPr>
      </p:pic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FC98E19E-7505-47A8-BEC5-ECB755B13FC8}"/>
              </a:ext>
            </a:extLst>
          </p:cNvPr>
          <p:cNvGrpSpPr/>
          <p:nvPr/>
        </p:nvGrpSpPr>
        <p:grpSpPr>
          <a:xfrm>
            <a:off x="1110966" y="2475800"/>
            <a:ext cx="2371725" cy="702173"/>
            <a:chOff x="981076" y="1134310"/>
            <a:chExt cx="2371725" cy="702173"/>
          </a:xfrm>
        </p:grpSpPr>
        <p:sp>
          <p:nvSpPr>
            <p:cNvPr id="41" name="TextBox 21">
              <a:extLst>
                <a:ext uri="{FF2B5EF4-FFF2-40B4-BE49-F238E27FC236}">
                  <a16:creationId xmlns="" xmlns:a16="http://schemas.microsoft.com/office/drawing/2014/main" id="{A95A2313-8A44-43CC-B621-C647449EAA45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42" name="TextBox 21">
              <a:extLst>
                <a:ext uri="{FF2B5EF4-FFF2-40B4-BE49-F238E27FC236}">
                  <a16:creationId xmlns="" xmlns:a16="http://schemas.microsoft.com/office/drawing/2014/main" id="{0E6E4406-EEC5-4ADA-B9A1-BCAEAD8A483C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Rectangle 4">
            <a:extLst>
              <a:ext uri="{FF2B5EF4-FFF2-40B4-BE49-F238E27FC236}">
                <a16:creationId xmlns="" xmlns:a16="http://schemas.microsoft.com/office/drawing/2014/main" id="{0B67594A-CE99-4EB1-9862-58B73732A98D}"/>
              </a:ext>
            </a:extLst>
          </p:cNvPr>
          <p:cNvSpPr/>
          <p:nvPr/>
        </p:nvSpPr>
        <p:spPr>
          <a:xfrm>
            <a:off x="5792166" y="3730538"/>
            <a:ext cx="25669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xmlns="" val="39701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70908" y="2543175"/>
            <a:ext cx="1321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4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6930" y="2797091"/>
            <a:ext cx="2903774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6929" y="3745043"/>
            <a:ext cx="1321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4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2951" y="3998959"/>
            <a:ext cx="2903774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6" name="图片占位符 45">
            <a:extLst>
              <a:ext uri="{FF2B5EF4-FFF2-40B4-BE49-F238E27FC236}">
                <a16:creationId xmlns="" xmlns:a16="http://schemas.microsoft.com/office/drawing/2014/main" id="{10A0BA2C-1129-405B-93B0-25D68414AE2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44" name="图片占位符 43">
            <a:extLst>
              <a:ext uri="{FF2B5EF4-FFF2-40B4-BE49-F238E27FC236}">
                <a16:creationId xmlns="" xmlns:a16="http://schemas.microsoft.com/office/drawing/2014/main" id="{53FFD229-25A6-486E-9ADE-3BFC1668CE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42" name="图片占位符 41" descr="图片包含 游戏机, 桌子&#10;&#10;描述已自动生成">
            <a:extLst>
              <a:ext uri="{FF2B5EF4-FFF2-40B4-BE49-F238E27FC236}">
                <a16:creationId xmlns="" xmlns:a16="http://schemas.microsoft.com/office/drawing/2014/main" id="{DF6B5F66-1CE0-4137-AF2F-FC471CA4CA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02735083-A8E1-426C-B324-9EAD7070550B}"/>
              </a:ext>
            </a:extLst>
          </p:cNvPr>
          <p:cNvGrpSpPr/>
          <p:nvPr/>
        </p:nvGrpSpPr>
        <p:grpSpPr>
          <a:xfrm>
            <a:off x="900665" y="2566259"/>
            <a:ext cx="2371725" cy="702173"/>
            <a:chOff x="981076" y="1134310"/>
            <a:chExt cx="2371725" cy="702173"/>
          </a:xfrm>
        </p:grpSpPr>
        <p:sp>
          <p:nvSpPr>
            <p:cNvPr id="34" name="TextBox 21">
              <a:extLst>
                <a:ext uri="{FF2B5EF4-FFF2-40B4-BE49-F238E27FC236}">
                  <a16:creationId xmlns="" xmlns:a16="http://schemas.microsoft.com/office/drawing/2014/main" id="{BD857312-1502-4D5F-BBA9-9648A3C7819F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="" xmlns:a16="http://schemas.microsoft.com/office/drawing/2014/main" id="{CC177D25-6CDF-4490-8525-7995967841A0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TextBox 10">
            <a:extLst>
              <a:ext uri="{FF2B5EF4-FFF2-40B4-BE49-F238E27FC236}">
                <a16:creationId xmlns="" xmlns:a16="http://schemas.microsoft.com/office/drawing/2014/main" id="{C86209D7-CB41-4A9F-ACF3-401C26986925}"/>
              </a:ext>
            </a:extLst>
          </p:cNvPr>
          <p:cNvSpPr txBox="1"/>
          <p:nvPr/>
        </p:nvSpPr>
        <p:spPr>
          <a:xfrm>
            <a:off x="877005" y="3403018"/>
            <a:ext cx="3064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xmlns="" val="329905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33800" y="2162378"/>
            <a:ext cx="4667656" cy="133309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88000">
                <a:srgbClr val="465E96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82600" dist="203200" dir="5400000" sx="92000" sy="92000" algn="t" rotWithShape="0">
              <a:srgbClr val="465E96">
                <a:alpha val="2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4695" y="1418064"/>
            <a:ext cx="2872761" cy="39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此处添加详细文本描述，建议与标题相关并符合整体语言风格，此处添加详细文本描述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="" xmlns:a16="http://schemas.microsoft.com/office/drawing/2014/main" id="{4BAEE6E5-6FA9-4937-91BF-C0B62D17DD47}"/>
              </a:ext>
            </a:extLst>
          </p:cNvPr>
          <p:cNvSpPr/>
          <p:nvPr/>
        </p:nvSpPr>
        <p:spPr>
          <a:xfrm>
            <a:off x="4113752" y="114106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2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="" xmlns:a16="http://schemas.microsoft.com/office/drawing/2014/main" id="{4B4E9222-67D8-40F1-9F95-F3038D940DD0}"/>
              </a:ext>
            </a:extLst>
          </p:cNvPr>
          <p:cNvSpPr txBox="1"/>
          <p:nvPr/>
        </p:nvSpPr>
        <p:spPr>
          <a:xfrm>
            <a:off x="4204695" y="4047838"/>
            <a:ext cx="2872761" cy="39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此处添加详细文本描述，建议与标题相关并符合整体语言风格，此处添加详细文本描述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="" xmlns:a16="http://schemas.microsoft.com/office/drawing/2014/main" id="{E527AF03-9445-4183-91E2-11DA21921A65}"/>
              </a:ext>
            </a:extLst>
          </p:cNvPr>
          <p:cNvSpPr/>
          <p:nvPr/>
        </p:nvSpPr>
        <p:spPr>
          <a:xfrm>
            <a:off x="4117325" y="377083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2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1" name="TextBox 24">
            <a:extLst>
              <a:ext uri="{FF2B5EF4-FFF2-40B4-BE49-F238E27FC236}">
                <a16:creationId xmlns="" xmlns:a16="http://schemas.microsoft.com/office/drawing/2014/main" id="{C03A39E3-DDA5-4E47-A24E-CE332D79E55D}"/>
              </a:ext>
            </a:extLst>
          </p:cNvPr>
          <p:cNvSpPr txBox="1"/>
          <p:nvPr/>
        </p:nvSpPr>
        <p:spPr>
          <a:xfrm>
            <a:off x="4011920" y="2714744"/>
            <a:ext cx="2872761" cy="39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此处添加详细文本描述，建议与标题相关并符合整体语言风格，此处添加详细文本描述</a:t>
            </a:r>
            <a:endParaRPr lang="en-US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="" xmlns:a16="http://schemas.microsoft.com/office/drawing/2014/main" id="{BDD84E75-9B52-4B54-9E06-A8E2F6EC44D5}"/>
              </a:ext>
            </a:extLst>
          </p:cNvPr>
          <p:cNvSpPr/>
          <p:nvPr/>
        </p:nvSpPr>
        <p:spPr>
          <a:xfrm>
            <a:off x="5776685" y="243774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添加标题内容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04977B54-E620-4D44-9DA9-BD8FBBB19EB4}"/>
              </a:ext>
            </a:extLst>
          </p:cNvPr>
          <p:cNvGrpSpPr/>
          <p:nvPr/>
        </p:nvGrpSpPr>
        <p:grpSpPr>
          <a:xfrm>
            <a:off x="742544" y="2384344"/>
            <a:ext cx="2371725" cy="702173"/>
            <a:chOff x="981076" y="1134310"/>
            <a:chExt cx="2371725" cy="702173"/>
          </a:xfrm>
        </p:grpSpPr>
        <p:sp>
          <p:nvSpPr>
            <p:cNvPr id="18" name="TextBox 21">
              <a:extLst>
                <a:ext uri="{FF2B5EF4-FFF2-40B4-BE49-F238E27FC236}">
                  <a16:creationId xmlns="" xmlns:a16="http://schemas.microsoft.com/office/drawing/2014/main" id="{8181E8D6-E530-482A-912D-407B18139E08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19" name="TextBox 21">
              <a:extLst>
                <a:ext uri="{FF2B5EF4-FFF2-40B4-BE49-F238E27FC236}">
                  <a16:creationId xmlns="" xmlns:a16="http://schemas.microsoft.com/office/drawing/2014/main" id="{62980863-5F9C-49E9-83A8-3DEF44761996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5" name="图片占位符 14" descr="图片包含 人, 桌子, 室内, 笔记本&#10;&#10;描述已自动生成">
            <a:extLst>
              <a:ext uri="{FF2B5EF4-FFF2-40B4-BE49-F238E27FC236}">
                <a16:creationId xmlns="" xmlns:a16="http://schemas.microsoft.com/office/drawing/2014/main" id="{99BE0EF7-03C0-464A-B754-21C5C3E9DA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 descr="图片包含 人, 桌子, 笔记本, 女人&#10;&#10;描述已自动生成">
            <a:extLst>
              <a:ext uri="{FF2B5EF4-FFF2-40B4-BE49-F238E27FC236}">
                <a16:creationId xmlns="" xmlns:a16="http://schemas.microsoft.com/office/drawing/2014/main" id="{8207AE98-9464-41EB-B1AD-D251D96EF2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="" xmlns:a16="http://schemas.microsoft.com/office/drawing/2014/main" id="{BF82D361-2BF1-4F37-BC91-84398D5F565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66497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4" grpId="0"/>
      <p:bldP spid="29" grpId="0"/>
      <p:bldP spid="30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>
            <a:spLocks noChangeShapeType="1"/>
          </p:cNvSpPr>
          <p:nvPr/>
        </p:nvSpPr>
        <p:spPr bwMode="auto">
          <a:xfrm flipV="1">
            <a:off x="1522512" y="2153318"/>
            <a:ext cx="1" cy="246388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6" name="Shape 108"/>
          <p:cNvSpPr>
            <a:spLocks noChangeShapeType="1"/>
          </p:cNvSpPr>
          <p:nvPr/>
        </p:nvSpPr>
        <p:spPr bwMode="auto">
          <a:xfrm flipV="1">
            <a:off x="5190828" y="2153318"/>
            <a:ext cx="1" cy="246388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7" name="Shape 111"/>
          <p:cNvSpPr>
            <a:spLocks noChangeShapeType="1"/>
          </p:cNvSpPr>
          <p:nvPr/>
        </p:nvSpPr>
        <p:spPr bwMode="auto">
          <a:xfrm flipV="1">
            <a:off x="3376911" y="3732015"/>
            <a:ext cx="1" cy="246457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8" name="Shape 114"/>
          <p:cNvSpPr>
            <a:spLocks noChangeShapeType="1"/>
          </p:cNvSpPr>
          <p:nvPr/>
        </p:nvSpPr>
        <p:spPr bwMode="auto">
          <a:xfrm flipV="1">
            <a:off x="7068741" y="3732015"/>
            <a:ext cx="0" cy="246457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6269446" y="2289572"/>
            <a:ext cx="2326868" cy="1540670"/>
            <a:chOff x="0" y="0"/>
            <a:chExt cx="6205349" cy="4108972"/>
          </a:xfrm>
          <a:solidFill>
            <a:schemeClr val="accent4"/>
          </a:solidFill>
        </p:grpSpPr>
        <p:sp>
          <p:nvSpPr>
            <p:cNvPr id="10" name="Shape 83"/>
            <p:cNvSpPr>
              <a:spLocks/>
            </p:cNvSpPr>
            <p:nvPr/>
          </p:nvSpPr>
          <p:spPr bwMode="auto">
            <a:xfrm>
              <a:off x="-1" y="0"/>
              <a:ext cx="4108984" cy="4108972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1" name="Shape 84"/>
            <p:cNvSpPr>
              <a:spLocks/>
            </p:cNvSpPr>
            <p:nvPr/>
          </p:nvSpPr>
          <p:spPr bwMode="auto">
            <a:xfrm>
              <a:off x="2117621" y="3033"/>
              <a:ext cx="1989894" cy="3076129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0000">
                  <a:schemeClr val="accent4">
                    <a:lumMod val="75000"/>
                  </a:schemeClr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2" name="Shape 85"/>
            <p:cNvSpPr>
              <a:spLocks/>
            </p:cNvSpPr>
            <p:nvPr/>
          </p:nvSpPr>
          <p:spPr bwMode="auto">
            <a:xfrm>
              <a:off x="3023814" y="404184"/>
              <a:ext cx="3181536" cy="316826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4418338" y="2289572"/>
            <a:ext cx="2326868" cy="1540670"/>
            <a:chOff x="0" y="0"/>
            <a:chExt cx="6205349" cy="4108972"/>
          </a:xfrm>
          <a:solidFill>
            <a:schemeClr val="accent3"/>
          </a:solidFill>
        </p:grpSpPr>
        <p:sp>
          <p:nvSpPr>
            <p:cNvPr id="14" name="Shape 87"/>
            <p:cNvSpPr>
              <a:spLocks/>
            </p:cNvSpPr>
            <p:nvPr/>
          </p:nvSpPr>
          <p:spPr bwMode="auto">
            <a:xfrm>
              <a:off x="-1" y="0"/>
              <a:ext cx="4108984" cy="4108972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5" name="Shape 88"/>
            <p:cNvSpPr>
              <a:spLocks/>
            </p:cNvSpPr>
            <p:nvPr/>
          </p:nvSpPr>
          <p:spPr bwMode="auto">
            <a:xfrm>
              <a:off x="2117621" y="3033"/>
              <a:ext cx="1989895" cy="3076129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90000">
                  <a:schemeClr val="accent3">
                    <a:lumMod val="75000"/>
                  </a:schemeClr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6" name="Shape 89"/>
            <p:cNvSpPr>
              <a:spLocks/>
            </p:cNvSpPr>
            <p:nvPr/>
          </p:nvSpPr>
          <p:spPr bwMode="auto">
            <a:xfrm>
              <a:off x="3023814" y="404184"/>
              <a:ext cx="3181536" cy="316826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grpSp>
        <p:nvGrpSpPr>
          <p:cNvPr id="17" name="Group 94"/>
          <p:cNvGrpSpPr>
            <a:grpSpLocks/>
          </p:cNvGrpSpPr>
          <p:nvPr/>
        </p:nvGrpSpPr>
        <p:grpSpPr bwMode="auto">
          <a:xfrm>
            <a:off x="2589295" y="2289572"/>
            <a:ext cx="2326868" cy="1540670"/>
            <a:chOff x="-1" y="0"/>
            <a:chExt cx="6205351" cy="4108972"/>
          </a:xfrm>
          <a:solidFill>
            <a:schemeClr val="accent2"/>
          </a:solidFill>
        </p:grpSpPr>
        <p:sp>
          <p:nvSpPr>
            <p:cNvPr id="18" name="Shape 91"/>
            <p:cNvSpPr>
              <a:spLocks/>
            </p:cNvSpPr>
            <p:nvPr/>
          </p:nvSpPr>
          <p:spPr bwMode="auto">
            <a:xfrm>
              <a:off x="-1" y="0"/>
              <a:ext cx="4108984" cy="4108972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9" name="Shape 92"/>
            <p:cNvSpPr>
              <a:spLocks/>
            </p:cNvSpPr>
            <p:nvPr/>
          </p:nvSpPr>
          <p:spPr bwMode="auto">
            <a:xfrm>
              <a:off x="2117621" y="3032"/>
              <a:ext cx="1989894" cy="3076130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90000">
                  <a:schemeClr val="accent2">
                    <a:lumMod val="75000"/>
                  </a:schemeClr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20" name="Shape 93"/>
            <p:cNvSpPr>
              <a:spLocks/>
            </p:cNvSpPr>
            <p:nvPr/>
          </p:nvSpPr>
          <p:spPr bwMode="auto">
            <a:xfrm>
              <a:off x="3023814" y="404184"/>
              <a:ext cx="3181536" cy="316826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8188" y="2289572"/>
            <a:ext cx="2326869" cy="1540670"/>
            <a:chOff x="984250" y="2811464"/>
            <a:chExt cx="3102492" cy="2054226"/>
          </a:xfrm>
          <a:solidFill>
            <a:schemeClr val="accent1"/>
          </a:solidFill>
        </p:grpSpPr>
        <p:sp>
          <p:nvSpPr>
            <p:cNvPr id="22" name="Shape 95"/>
            <p:cNvSpPr>
              <a:spLocks/>
            </p:cNvSpPr>
            <p:nvPr/>
          </p:nvSpPr>
          <p:spPr bwMode="auto">
            <a:xfrm>
              <a:off x="984250" y="2811464"/>
              <a:ext cx="2054370" cy="2054226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adFill>
              <a:gsLst>
                <a:gs pos="0">
                  <a:srgbClr val="5877B6"/>
                </a:gs>
                <a:gs pos="90000">
                  <a:srgbClr val="465E96"/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23" name="Shape 96"/>
            <p:cNvSpPr>
              <a:spLocks/>
            </p:cNvSpPr>
            <p:nvPr/>
          </p:nvSpPr>
          <p:spPr bwMode="auto">
            <a:xfrm>
              <a:off x="2042998" y="2812980"/>
              <a:ext cx="994888" cy="1537870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solidFill>
              <a:srgbClr val="5877B6"/>
            </a:soli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24" name="Shape 97"/>
            <p:cNvSpPr>
              <a:spLocks/>
            </p:cNvSpPr>
            <p:nvPr/>
          </p:nvSpPr>
          <p:spPr bwMode="auto">
            <a:xfrm>
              <a:off x="2496067" y="3013529"/>
              <a:ext cx="1590675" cy="158393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877B6"/>
            </a:soli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sp>
        <p:nvSpPr>
          <p:cNvPr id="25" name="Shape 100"/>
          <p:cNvSpPr>
            <a:spLocks/>
          </p:cNvSpPr>
          <p:nvPr/>
        </p:nvSpPr>
        <p:spPr bwMode="auto">
          <a:xfrm>
            <a:off x="1438987" y="2974338"/>
            <a:ext cx="166454" cy="13244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537" y="0"/>
                </a:moveTo>
                <a:lnTo>
                  <a:pt x="2274" y="0"/>
                </a:lnTo>
                <a:cubicBezTo>
                  <a:pt x="1053" y="0"/>
                  <a:pt x="0" y="1264"/>
                  <a:pt x="0" y="2792"/>
                </a:cubicBezTo>
                <a:lnTo>
                  <a:pt x="0" y="18755"/>
                </a:lnTo>
                <a:cubicBezTo>
                  <a:pt x="0" y="20336"/>
                  <a:pt x="1053" y="21600"/>
                  <a:pt x="2274" y="21600"/>
                </a:cubicBezTo>
                <a:lnTo>
                  <a:pt x="19537" y="21600"/>
                </a:lnTo>
                <a:cubicBezTo>
                  <a:pt x="20589" y="21600"/>
                  <a:pt x="21600" y="20336"/>
                  <a:pt x="21600" y="18755"/>
                </a:cubicBezTo>
                <a:lnTo>
                  <a:pt x="21600" y="2792"/>
                </a:lnTo>
                <a:cubicBezTo>
                  <a:pt x="21600" y="1264"/>
                  <a:pt x="20589" y="0"/>
                  <a:pt x="19537" y="0"/>
                </a:cubicBezTo>
                <a:close/>
                <a:moveTo>
                  <a:pt x="19537" y="5374"/>
                </a:moveTo>
                <a:lnTo>
                  <a:pt x="10905" y="12064"/>
                </a:lnTo>
                <a:lnTo>
                  <a:pt x="2274" y="5374"/>
                </a:lnTo>
                <a:lnTo>
                  <a:pt x="2274" y="2792"/>
                </a:lnTo>
                <a:lnTo>
                  <a:pt x="10905" y="9483"/>
                </a:lnTo>
                <a:lnTo>
                  <a:pt x="19537" y="2792"/>
                </a:lnTo>
                <a:lnTo>
                  <a:pt x="19537" y="5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6" name="Shape 101"/>
          <p:cNvSpPr>
            <a:spLocks/>
          </p:cNvSpPr>
          <p:nvPr/>
        </p:nvSpPr>
        <p:spPr bwMode="auto">
          <a:xfrm>
            <a:off x="3302785" y="2924175"/>
            <a:ext cx="148848" cy="1952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755" y="7066"/>
                </a:moveTo>
                <a:lnTo>
                  <a:pt x="17491" y="7066"/>
                </a:lnTo>
                <a:lnTo>
                  <a:pt x="17491" y="5099"/>
                </a:lnTo>
                <a:cubicBezTo>
                  <a:pt x="17491" y="2168"/>
                  <a:pt x="14646" y="0"/>
                  <a:pt x="10800" y="0"/>
                </a:cubicBezTo>
                <a:cubicBezTo>
                  <a:pt x="6954" y="0"/>
                  <a:pt x="4109" y="2168"/>
                  <a:pt x="4109" y="5099"/>
                </a:cubicBezTo>
                <a:lnTo>
                  <a:pt x="4109" y="7066"/>
                </a:lnTo>
                <a:lnTo>
                  <a:pt x="2845" y="7066"/>
                </a:lnTo>
                <a:cubicBezTo>
                  <a:pt x="1264" y="7066"/>
                  <a:pt x="0" y="8070"/>
                  <a:pt x="0" y="9234"/>
                </a:cubicBezTo>
                <a:lnTo>
                  <a:pt x="0" y="19432"/>
                </a:lnTo>
                <a:cubicBezTo>
                  <a:pt x="0" y="20596"/>
                  <a:pt x="1264" y="21600"/>
                  <a:pt x="2845" y="21600"/>
                </a:cubicBezTo>
                <a:lnTo>
                  <a:pt x="18755" y="21600"/>
                </a:lnTo>
                <a:cubicBezTo>
                  <a:pt x="20336" y="21600"/>
                  <a:pt x="21600" y="20596"/>
                  <a:pt x="21600" y="19432"/>
                </a:cubicBezTo>
                <a:lnTo>
                  <a:pt x="21600" y="9234"/>
                </a:lnTo>
                <a:cubicBezTo>
                  <a:pt x="21600" y="8070"/>
                  <a:pt x="20336" y="7066"/>
                  <a:pt x="18755" y="7066"/>
                </a:cubicBezTo>
                <a:close/>
                <a:moveTo>
                  <a:pt x="10800" y="16300"/>
                </a:moveTo>
                <a:cubicBezTo>
                  <a:pt x="9272" y="16300"/>
                  <a:pt x="8219" y="15497"/>
                  <a:pt x="8219" y="14333"/>
                </a:cubicBezTo>
                <a:cubicBezTo>
                  <a:pt x="8219" y="13169"/>
                  <a:pt x="9272" y="12165"/>
                  <a:pt x="10800" y="12165"/>
                </a:cubicBezTo>
                <a:cubicBezTo>
                  <a:pt x="12328" y="12165"/>
                  <a:pt x="13645" y="13169"/>
                  <a:pt x="13645" y="14333"/>
                </a:cubicBezTo>
                <a:cubicBezTo>
                  <a:pt x="13645" y="15497"/>
                  <a:pt x="12328" y="16300"/>
                  <a:pt x="10800" y="16300"/>
                </a:cubicBezTo>
                <a:close/>
                <a:moveTo>
                  <a:pt x="14909" y="7066"/>
                </a:moveTo>
                <a:lnTo>
                  <a:pt x="6691" y="7066"/>
                </a:lnTo>
                <a:lnTo>
                  <a:pt x="6691" y="5099"/>
                </a:lnTo>
                <a:cubicBezTo>
                  <a:pt x="6691" y="3332"/>
                  <a:pt x="8482" y="1967"/>
                  <a:pt x="10800" y="1967"/>
                </a:cubicBezTo>
                <a:cubicBezTo>
                  <a:pt x="13118" y="1967"/>
                  <a:pt x="14909" y="3332"/>
                  <a:pt x="14909" y="5099"/>
                </a:cubicBezTo>
                <a:lnTo>
                  <a:pt x="14909" y="706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7" name="Shape 102"/>
          <p:cNvSpPr>
            <a:spLocks/>
          </p:cNvSpPr>
          <p:nvPr/>
        </p:nvSpPr>
        <p:spPr bwMode="auto">
          <a:xfrm>
            <a:off x="6971149" y="2953132"/>
            <a:ext cx="185660" cy="17485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901" y="17459"/>
                </a:moveTo>
                <a:lnTo>
                  <a:pt x="17497" y="21600"/>
                </a:lnTo>
                <a:lnTo>
                  <a:pt x="15848" y="13532"/>
                </a:lnTo>
                <a:lnTo>
                  <a:pt x="21600" y="8281"/>
                </a:lnTo>
                <a:lnTo>
                  <a:pt x="13797" y="7428"/>
                </a:lnTo>
                <a:lnTo>
                  <a:pt x="10901" y="0"/>
                </a:lnTo>
                <a:lnTo>
                  <a:pt x="7844" y="7428"/>
                </a:lnTo>
                <a:lnTo>
                  <a:pt x="0" y="8281"/>
                </a:lnTo>
                <a:lnTo>
                  <a:pt x="5993" y="13532"/>
                </a:lnTo>
                <a:lnTo>
                  <a:pt x="4143" y="21600"/>
                </a:lnTo>
                <a:lnTo>
                  <a:pt x="10901" y="17459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8" name="Shape 103"/>
          <p:cNvSpPr>
            <a:spLocks/>
          </p:cNvSpPr>
          <p:nvPr/>
        </p:nvSpPr>
        <p:spPr bwMode="auto">
          <a:xfrm>
            <a:off x="5150546" y="2962793"/>
            <a:ext cx="194864" cy="16565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8280"/>
                </a:lnTo>
                <a:lnTo>
                  <a:pt x="15527" y="10800"/>
                </a:lnTo>
                <a:lnTo>
                  <a:pt x="0" y="13095"/>
                </a:lnTo>
                <a:lnTo>
                  <a:pt x="0" y="2160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9" name="Text Box 27"/>
          <p:cNvSpPr txBox="1">
            <a:spLocks/>
          </p:cNvSpPr>
          <p:nvPr/>
        </p:nvSpPr>
        <p:spPr bwMode="auto">
          <a:xfrm>
            <a:off x="894358" y="1313313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147"/>
          <p:cNvSpPr>
            <a:spLocks noChangeArrowheads="1"/>
          </p:cNvSpPr>
          <p:nvPr/>
        </p:nvSpPr>
        <p:spPr bwMode="auto">
          <a:xfrm>
            <a:off x="660880" y="1575820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1" name="Text Box 27"/>
          <p:cNvSpPr txBox="1">
            <a:spLocks/>
          </p:cNvSpPr>
          <p:nvPr/>
        </p:nvSpPr>
        <p:spPr bwMode="auto">
          <a:xfrm>
            <a:off x="4562674" y="1313313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Shape 147"/>
          <p:cNvSpPr>
            <a:spLocks noChangeArrowheads="1"/>
          </p:cNvSpPr>
          <p:nvPr/>
        </p:nvSpPr>
        <p:spPr bwMode="auto">
          <a:xfrm>
            <a:off x="4329196" y="1575820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3" name="Text Box 27"/>
          <p:cNvSpPr txBox="1">
            <a:spLocks/>
          </p:cNvSpPr>
          <p:nvPr/>
        </p:nvSpPr>
        <p:spPr bwMode="auto">
          <a:xfrm>
            <a:off x="2743002" y="4032908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Shape 147"/>
          <p:cNvSpPr>
            <a:spLocks noChangeArrowheads="1"/>
          </p:cNvSpPr>
          <p:nvPr/>
        </p:nvSpPr>
        <p:spPr bwMode="auto">
          <a:xfrm>
            <a:off x="2509524" y="4295415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5" name="Text Box 27"/>
          <p:cNvSpPr txBox="1">
            <a:spLocks/>
          </p:cNvSpPr>
          <p:nvPr/>
        </p:nvSpPr>
        <p:spPr bwMode="auto">
          <a:xfrm>
            <a:off x="6434833" y="4032908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Shape 147"/>
          <p:cNvSpPr>
            <a:spLocks noChangeArrowheads="1"/>
          </p:cNvSpPr>
          <p:nvPr/>
        </p:nvSpPr>
        <p:spPr bwMode="auto">
          <a:xfrm>
            <a:off x="6201355" y="4295415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56DA3582-16FD-4561-AFE0-B0804F00A699}"/>
              </a:ext>
            </a:extLst>
          </p:cNvPr>
          <p:cNvGrpSpPr/>
          <p:nvPr/>
        </p:nvGrpSpPr>
        <p:grpSpPr>
          <a:xfrm>
            <a:off x="3386137" y="280914"/>
            <a:ext cx="2371725" cy="702173"/>
            <a:chOff x="915580" y="1134310"/>
            <a:chExt cx="2371725" cy="702173"/>
          </a:xfrm>
        </p:grpSpPr>
        <p:sp>
          <p:nvSpPr>
            <p:cNvPr id="38" name="TextBox 21">
              <a:extLst>
                <a:ext uri="{FF2B5EF4-FFF2-40B4-BE49-F238E27FC236}">
                  <a16:creationId xmlns="" xmlns:a16="http://schemas.microsoft.com/office/drawing/2014/main" id="{F00F4683-0B48-4EE2-8B4D-740ED9CEF109}"/>
                </a:ext>
              </a:extLst>
            </p:cNvPr>
            <p:cNvSpPr txBox="1"/>
            <p:nvPr/>
          </p:nvSpPr>
          <p:spPr>
            <a:xfrm>
              <a:off x="915580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39" name="TextBox 21">
              <a:extLst>
                <a:ext uri="{FF2B5EF4-FFF2-40B4-BE49-F238E27FC236}">
                  <a16:creationId xmlns="" xmlns:a16="http://schemas.microsoft.com/office/drawing/2014/main" id="{9DA949C9-A5DA-47B0-AE89-F79E20513B58}"/>
                </a:ext>
              </a:extLst>
            </p:cNvPr>
            <p:cNvSpPr txBox="1"/>
            <p:nvPr/>
          </p:nvSpPr>
          <p:spPr>
            <a:xfrm>
              <a:off x="1165481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67688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5256821" y="2047715"/>
            <a:ext cx="1037123" cy="698682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56821" y="3450701"/>
            <a:ext cx="1037123" cy="698682"/>
          </a:xfrm>
          <a:prstGeom prst="line">
            <a:avLst/>
          </a:prstGeom>
          <a:ln w="12700">
            <a:solidFill>
              <a:schemeClr val="accent3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2850057" y="2047715"/>
            <a:ext cx="1037123" cy="698682"/>
          </a:xfrm>
          <a:prstGeom prst="line">
            <a:avLst/>
          </a:prstGeom>
          <a:ln w="12700">
            <a:solidFill>
              <a:srgbClr val="5877B6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850057" y="3450701"/>
            <a:ext cx="1037123" cy="698682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2539" y="2940677"/>
            <a:ext cx="978922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US" sz="1350" dirty="0">
                <a:latin typeface="+mn-lt"/>
                <a:cs typeface="+mn-ea"/>
                <a:sym typeface="+mn-lt"/>
              </a:rPr>
              <a:t>Core Idea</a:t>
            </a:r>
            <a:endParaRPr lang="id-ID" sz="1350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373" y="17757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286" y="2046835"/>
            <a:ext cx="180408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5632" y="17757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631" y="2046835"/>
            <a:ext cx="180408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373" y="38439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286" y="4115039"/>
            <a:ext cx="180408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5632" y="38439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5631" y="4115039"/>
            <a:ext cx="180408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5915" y="2106734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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2607" y="3401443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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1232" y="224064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9608" y="357270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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158358" y="1694440"/>
            <a:ext cx="2827284" cy="2820871"/>
            <a:chOff x="4092253" y="1838975"/>
            <a:chExt cx="3961788" cy="3970156"/>
          </a:xfrm>
        </p:grpSpPr>
        <p:sp>
          <p:nvSpPr>
            <p:cNvPr id="23" name="Shape 2021"/>
            <p:cNvSpPr/>
            <p:nvPr/>
          </p:nvSpPr>
          <p:spPr>
            <a:xfrm>
              <a:off x="5671528" y="3836603"/>
              <a:ext cx="2382513" cy="197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60" y="9082"/>
                  </a:moveTo>
                  <a:cubicBezTo>
                    <a:pt x="5629" y="9082"/>
                    <a:pt x="7457" y="8209"/>
                    <a:pt x="8900" y="6404"/>
                  </a:cubicBezTo>
                  <a:cubicBezTo>
                    <a:pt x="10391" y="4658"/>
                    <a:pt x="11113" y="2504"/>
                    <a:pt x="11161" y="0"/>
                  </a:cubicBezTo>
                  <a:cubicBezTo>
                    <a:pt x="13181" y="0"/>
                    <a:pt x="13181" y="0"/>
                    <a:pt x="13181" y="0"/>
                  </a:cubicBezTo>
                  <a:cubicBezTo>
                    <a:pt x="13181" y="0"/>
                    <a:pt x="13181" y="58"/>
                    <a:pt x="13181" y="58"/>
                  </a:cubicBezTo>
                  <a:cubicBezTo>
                    <a:pt x="12796" y="524"/>
                    <a:pt x="12604" y="1106"/>
                    <a:pt x="12604" y="1747"/>
                  </a:cubicBezTo>
                  <a:cubicBezTo>
                    <a:pt x="12604" y="2387"/>
                    <a:pt x="12796" y="2969"/>
                    <a:pt x="13181" y="3377"/>
                  </a:cubicBezTo>
                  <a:cubicBezTo>
                    <a:pt x="13566" y="3843"/>
                    <a:pt x="13999" y="4075"/>
                    <a:pt x="14528" y="4075"/>
                  </a:cubicBezTo>
                  <a:cubicBezTo>
                    <a:pt x="15106" y="4075"/>
                    <a:pt x="15539" y="3843"/>
                    <a:pt x="15923" y="3377"/>
                  </a:cubicBezTo>
                  <a:cubicBezTo>
                    <a:pt x="16308" y="2969"/>
                    <a:pt x="16501" y="2387"/>
                    <a:pt x="16501" y="1747"/>
                  </a:cubicBezTo>
                  <a:cubicBezTo>
                    <a:pt x="16501" y="1106"/>
                    <a:pt x="16308" y="524"/>
                    <a:pt x="15923" y="58"/>
                  </a:cubicBezTo>
                  <a:cubicBezTo>
                    <a:pt x="15923" y="58"/>
                    <a:pt x="15875" y="0"/>
                    <a:pt x="15875" y="0"/>
                  </a:cubicBezTo>
                  <a:cubicBezTo>
                    <a:pt x="18665" y="0"/>
                    <a:pt x="18665" y="0"/>
                    <a:pt x="18665" y="0"/>
                  </a:cubicBezTo>
                  <a:cubicBezTo>
                    <a:pt x="18665" y="640"/>
                    <a:pt x="18665" y="1281"/>
                    <a:pt x="18617" y="1863"/>
                  </a:cubicBezTo>
                  <a:cubicBezTo>
                    <a:pt x="21600" y="3843"/>
                    <a:pt x="21600" y="3843"/>
                    <a:pt x="21600" y="3843"/>
                  </a:cubicBezTo>
                  <a:cubicBezTo>
                    <a:pt x="21456" y="4949"/>
                    <a:pt x="21215" y="5997"/>
                    <a:pt x="20927" y="7045"/>
                  </a:cubicBezTo>
                  <a:cubicBezTo>
                    <a:pt x="17415" y="7278"/>
                    <a:pt x="17415" y="7278"/>
                    <a:pt x="17415" y="7278"/>
                  </a:cubicBezTo>
                  <a:cubicBezTo>
                    <a:pt x="16982" y="8442"/>
                    <a:pt x="16453" y="9548"/>
                    <a:pt x="15779" y="10654"/>
                  </a:cubicBezTo>
                  <a:cubicBezTo>
                    <a:pt x="17559" y="14148"/>
                    <a:pt x="17559" y="14148"/>
                    <a:pt x="17559" y="14148"/>
                  </a:cubicBezTo>
                  <a:cubicBezTo>
                    <a:pt x="17222" y="14613"/>
                    <a:pt x="16886" y="15021"/>
                    <a:pt x="16549" y="15487"/>
                  </a:cubicBezTo>
                  <a:cubicBezTo>
                    <a:pt x="16164" y="15894"/>
                    <a:pt x="15827" y="16302"/>
                    <a:pt x="15442" y="16709"/>
                  </a:cubicBezTo>
                  <a:cubicBezTo>
                    <a:pt x="12508" y="14613"/>
                    <a:pt x="12508" y="14613"/>
                    <a:pt x="12508" y="14613"/>
                  </a:cubicBezTo>
                  <a:cubicBezTo>
                    <a:pt x="11594" y="15429"/>
                    <a:pt x="10680" y="16069"/>
                    <a:pt x="9718" y="16593"/>
                  </a:cubicBezTo>
                  <a:cubicBezTo>
                    <a:pt x="9718" y="20727"/>
                    <a:pt x="9718" y="20727"/>
                    <a:pt x="9718" y="20727"/>
                  </a:cubicBezTo>
                  <a:cubicBezTo>
                    <a:pt x="8804" y="21134"/>
                    <a:pt x="7890" y="21425"/>
                    <a:pt x="6927" y="21600"/>
                  </a:cubicBezTo>
                  <a:cubicBezTo>
                    <a:pt x="5196" y="17990"/>
                    <a:pt x="5196" y="17990"/>
                    <a:pt x="5196" y="17990"/>
                  </a:cubicBezTo>
                  <a:cubicBezTo>
                    <a:pt x="4666" y="18049"/>
                    <a:pt x="4137" y="18107"/>
                    <a:pt x="3656" y="18107"/>
                  </a:cubicBezTo>
                  <a:cubicBezTo>
                    <a:pt x="3608" y="18107"/>
                    <a:pt x="3608" y="18107"/>
                    <a:pt x="3560" y="18107"/>
                  </a:cubicBezTo>
                  <a:cubicBezTo>
                    <a:pt x="3560" y="14439"/>
                    <a:pt x="3560" y="14439"/>
                    <a:pt x="3560" y="14439"/>
                  </a:cubicBezTo>
                  <a:cubicBezTo>
                    <a:pt x="3512" y="14555"/>
                    <a:pt x="3416" y="14672"/>
                    <a:pt x="3319" y="14788"/>
                  </a:cubicBezTo>
                  <a:cubicBezTo>
                    <a:pt x="2935" y="15254"/>
                    <a:pt x="2453" y="15487"/>
                    <a:pt x="1924" y="15487"/>
                  </a:cubicBezTo>
                  <a:cubicBezTo>
                    <a:pt x="1395" y="15487"/>
                    <a:pt x="914" y="15254"/>
                    <a:pt x="529" y="14788"/>
                  </a:cubicBezTo>
                  <a:cubicBezTo>
                    <a:pt x="192" y="14381"/>
                    <a:pt x="0" y="13798"/>
                    <a:pt x="0" y="13158"/>
                  </a:cubicBezTo>
                  <a:cubicBezTo>
                    <a:pt x="0" y="12518"/>
                    <a:pt x="192" y="11935"/>
                    <a:pt x="529" y="11470"/>
                  </a:cubicBezTo>
                  <a:cubicBezTo>
                    <a:pt x="914" y="11004"/>
                    <a:pt x="1395" y="10771"/>
                    <a:pt x="1924" y="10771"/>
                  </a:cubicBezTo>
                  <a:cubicBezTo>
                    <a:pt x="2453" y="10771"/>
                    <a:pt x="2935" y="11004"/>
                    <a:pt x="3319" y="11470"/>
                  </a:cubicBezTo>
                  <a:cubicBezTo>
                    <a:pt x="3416" y="11586"/>
                    <a:pt x="3512" y="11702"/>
                    <a:pt x="3560" y="11819"/>
                  </a:cubicBezTo>
                  <a:lnTo>
                    <a:pt x="3560" y="9082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4" name="Shape 2024"/>
            <p:cNvSpPr/>
            <p:nvPr/>
          </p:nvSpPr>
          <p:spPr>
            <a:xfrm>
              <a:off x="6064776" y="1838975"/>
              <a:ext cx="1982988" cy="236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35" y="18210"/>
                  </a:moveTo>
                  <a:cubicBezTo>
                    <a:pt x="14785" y="18210"/>
                    <a:pt x="14785" y="18210"/>
                    <a:pt x="14785" y="18210"/>
                  </a:cubicBezTo>
                  <a:cubicBezTo>
                    <a:pt x="14785" y="18210"/>
                    <a:pt x="14843" y="18258"/>
                    <a:pt x="14843" y="18258"/>
                  </a:cubicBezTo>
                  <a:cubicBezTo>
                    <a:pt x="15305" y="18646"/>
                    <a:pt x="15536" y="19130"/>
                    <a:pt x="15536" y="19663"/>
                  </a:cubicBezTo>
                  <a:cubicBezTo>
                    <a:pt x="15536" y="20196"/>
                    <a:pt x="15305" y="20680"/>
                    <a:pt x="14843" y="21019"/>
                  </a:cubicBezTo>
                  <a:cubicBezTo>
                    <a:pt x="14381" y="21406"/>
                    <a:pt x="13861" y="21600"/>
                    <a:pt x="13168" y="21600"/>
                  </a:cubicBezTo>
                  <a:cubicBezTo>
                    <a:pt x="12533" y="21600"/>
                    <a:pt x="12013" y="21406"/>
                    <a:pt x="11551" y="21019"/>
                  </a:cubicBezTo>
                  <a:cubicBezTo>
                    <a:pt x="11089" y="20680"/>
                    <a:pt x="10858" y="20196"/>
                    <a:pt x="10858" y="19663"/>
                  </a:cubicBezTo>
                  <a:cubicBezTo>
                    <a:pt x="10858" y="19130"/>
                    <a:pt x="11089" y="18646"/>
                    <a:pt x="11551" y="18258"/>
                  </a:cubicBezTo>
                  <a:cubicBezTo>
                    <a:pt x="11551" y="18258"/>
                    <a:pt x="11551" y="18210"/>
                    <a:pt x="11551" y="18210"/>
                  </a:cubicBezTo>
                  <a:cubicBezTo>
                    <a:pt x="9125" y="18210"/>
                    <a:pt x="9125" y="18210"/>
                    <a:pt x="9125" y="18210"/>
                  </a:cubicBezTo>
                  <a:cubicBezTo>
                    <a:pt x="9125" y="18210"/>
                    <a:pt x="9125" y="18161"/>
                    <a:pt x="9125" y="18113"/>
                  </a:cubicBezTo>
                  <a:cubicBezTo>
                    <a:pt x="9125" y="16030"/>
                    <a:pt x="8201" y="14190"/>
                    <a:pt x="6411" y="12737"/>
                  </a:cubicBezTo>
                  <a:cubicBezTo>
                    <a:pt x="4678" y="11236"/>
                    <a:pt x="2483" y="10461"/>
                    <a:pt x="0" y="10461"/>
                  </a:cubicBezTo>
                  <a:cubicBezTo>
                    <a:pt x="0" y="8282"/>
                    <a:pt x="0" y="8282"/>
                    <a:pt x="0" y="8282"/>
                  </a:cubicBezTo>
                  <a:cubicBezTo>
                    <a:pt x="58" y="8378"/>
                    <a:pt x="116" y="8427"/>
                    <a:pt x="173" y="8475"/>
                  </a:cubicBezTo>
                  <a:cubicBezTo>
                    <a:pt x="635" y="8863"/>
                    <a:pt x="1213" y="9057"/>
                    <a:pt x="1848" y="9057"/>
                  </a:cubicBezTo>
                  <a:cubicBezTo>
                    <a:pt x="2483" y="9057"/>
                    <a:pt x="3061" y="8863"/>
                    <a:pt x="3523" y="8475"/>
                  </a:cubicBezTo>
                  <a:cubicBezTo>
                    <a:pt x="3985" y="8088"/>
                    <a:pt x="4216" y="7652"/>
                    <a:pt x="4216" y="7071"/>
                  </a:cubicBezTo>
                  <a:cubicBezTo>
                    <a:pt x="4216" y="6538"/>
                    <a:pt x="3985" y="6102"/>
                    <a:pt x="3523" y="5715"/>
                  </a:cubicBezTo>
                  <a:cubicBezTo>
                    <a:pt x="3061" y="5327"/>
                    <a:pt x="2483" y="5134"/>
                    <a:pt x="1848" y="5134"/>
                  </a:cubicBezTo>
                  <a:cubicBezTo>
                    <a:pt x="1213" y="5134"/>
                    <a:pt x="635" y="5327"/>
                    <a:pt x="173" y="5715"/>
                  </a:cubicBezTo>
                  <a:cubicBezTo>
                    <a:pt x="116" y="5763"/>
                    <a:pt x="58" y="5812"/>
                    <a:pt x="0" y="5909"/>
                  </a:cubicBezTo>
                  <a:cubicBezTo>
                    <a:pt x="0" y="2954"/>
                    <a:pt x="0" y="2954"/>
                    <a:pt x="0" y="2954"/>
                  </a:cubicBezTo>
                  <a:cubicBezTo>
                    <a:pt x="58" y="2954"/>
                    <a:pt x="58" y="2954"/>
                    <a:pt x="116" y="2954"/>
                  </a:cubicBezTo>
                  <a:cubicBezTo>
                    <a:pt x="693" y="2954"/>
                    <a:pt x="1271" y="2954"/>
                    <a:pt x="1848" y="3003"/>
                  </a:cubicBezTo>
                  <a:cubicBezTo>
                    <a:pt x="3870" y="0"/>
                    <a:pt x="3870" y="0"/>
                    <a:pt x="3870" y="0"/>
                  </a:cubicBezTo>
                  <a:cubicBezTo>
                    <a:pt x="5025" y="194"/>
                    <a:pt x="6180" y="387"/>
                    <a:pt x="7277" y="726"/>
                  </a:cubicBezTo>
                  <a:cubicBezTo>
                    <a:pt x="7277" y="4165"/>
                    <a:pt x="7277" y="4165"/>
                    <a:pt x="7277" y="4165"/>
                  </a:cubicBezTo>
                  <a:cubicBezTo>
                    <a:pt x="8490" y="4601"/>
                    <a:pt x="9645" y="5134"/>
                    <a:pt x="10742" y="5812"/>
                  </a:cubicBezTo>
                  <a:cubicBezTo>
                    <a:pt x="14207" y="4068"/>
                    <a:pt x="14207" y="4068"/>
                    <a:pt x="14207" y="4068"/>
                  </a:cubicBezTo>
                  <a:cubicBezTo>
                    <a:pt x="14670" y="4407"/>
                    <a:pt x="15132" y="4746"/>
                    <a:pt x="15594" y="5134"/>
                  </a:cubicBezTo>
                  <a:cubicBezTo>
                    <a:pt x="15940" y="5473"/>
                    <a:pt x="16287" y="5763"/>
                    <a:pt x="16633" y="6102"/>
                  </a:cubicBezTo>
                  <a:cubicBezTo>
                    <a:pt x="14554" y="9008"/>
                    <a:pt x="14554" y="9008"/>
                    <a:pt x="14554" y="9008"/>
                  </a:cubicBezTo>
                  <a:cubicBezTo>
                    <a:pt x="15363" y="9880"/>
                    <a:pt x="16056" y="10848"/>
                    <a:pt x="16633" y="11817"/>
                  </a:cubicBezTo>
                  <a:cubicBezTo>
                    <a:pt x="20734" y="11817"/>
                    <a:pt x="20734" y="11817"/>
                    <a:pt x="20734" y="11817"/>
                  </a:cubicBezTo>
                  <a:cubicBezTo>
                    <a:pt x="21080" y="12737"/>
                    <a:pt x="21369" y="13657"/>
                    <a:pt x="21600" y="14578"/>
                  </a:cubicBezTo>
                  <a:cubicBezTo>
                    <a:pt x="18077" y="16515"/>
                    <a:pt x="18077" y="16515"/>
                    <a:pt x="18077" y="16515"/>
                  </a:cubicBezTo>
                  <a:cubicBezTo>
                    <a:pt x="18135" y="17048"/>
                    <a:pt x="18135" y="17580"/>
                    <a:pt x="18135" y="18113"/>
                  </a:cubicBezTo>
                  <a:cubicBezTo>
                    <a:pt x="18135" y="18161"/>
                    <a:pt x="18135" y="18161"/>
                    <a:pt x="18135" y="1821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5" name="Shape 2027"/>
            <p:cNvSpPr/>
            <p:nvPr/>
          </p:nvSpPr>
          <p:spPr>
            <a:xfrm>
              <a:off x="4092254" y="3432893"/>
              <a:ext cx="1972529" cy="2369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36"/>
                  </a:moveTo>
                  <a:cubicBezTo>
                    <a:pt x="21600" y="13512"/>
                    <a:pt x="21600" y="13512"/>
                    <a:pt x="21600" y="13512"/>
                  </a:cubicBezTo>
                  <a:cubicBezTo>
                    <a:pt x="21542" y="13415"/>
                    <a:pt x="21426" y="13318"/>
                    <a:pt x="21310" y="13222"/>
                  </a:cubicBezTo>
                  <a:cubicBezTo>
                    <a:pt x="20845" y="12834"/>
                    <a:pt x="20265" y="12640"/>
                    <a:pt x="19626" y="12640"/>
                  </a:cubicBezTo>
                  <a:cubicBezTo>
                    <a:pt x="18987" y="12640"/>
                    <a:pt x="18406" y="12834"/>
                    <a:pt x="17942" y="13222"/>
                  </a:cubicBezTo>
                  <a:cubicBezTo>
                    <a:pt x="17535" y="13609"/>
                    <a:pt x="17303" y="14093"/>
                    <a:pt x="17303" y="14626"/>
                  </a:cubicBezTo>
                  <a:cubicBezTo>
                    <a:pt x="17303" y="15159"/>
                    <a:pt x="17535" y="15643"/>
                    <a:pt x="17942" y="15982"/>
                  </a:cubicBezTo>
                  <a:cubicBezTo>
                    <a:pt x="18406" y="16370"/>
                    <a:pt x="18987" y="16563"/>
                    <a:pt x="19626" y="16563"/>
                  </a:cubicBezTo>
                  <a:cubicBezTo>
                    <a:pt x="20265" y="16563"/>
                    <a:pt x="20845" y="16370"/>
                    <a:pt x="21310" y="15982"/>
                  </a:cubicBezTo>
                  <a:cubicBezTo>
                    <a:pt x="21426" y="15885"/>
                    <a:pt x="21542" y="15788"/>
                    <a:pt x="21600" y="15691"/>
                  </a:cubicBezTo>
                  <a:cubicBezTo>
                    <a:pt x="21600" y="18743"/>
                    <a:pt x="21600" y="18743"/>
                    <a:pt x="21600" y="18743"/>
                  </a:cubicBezTo>
                  <a:cubicBezTo>
                    <a:pt x="20961" y="18743"/>
                    <a:pt x="20381" y="18694"/>
                    <a:pt x="19742" y="18646"/>
                  </a:cubicBezTo>
                  <a:cubicBezTo>
                    <a:pt x="17535" y="21600"/>
                    <a:pt x="17535" y="21600"/>
                    <a:pt x="17535" y="21600"/>
                  </a:cubicBezTo>
                  <a:cubicBezTo>
                    <a:pt x="16316" y="21455"/>
                    <a:pt x="15155" y="21164"/>
                    <a:pt x="14052" y="20825"/>
                  </a:cubicBezTo>
                  <a:cubicBezTo>
                    <a:pt x="14342" y="17483"/>
                    <a:pt x="14342" y="17483"/>
                    <a:pt x="14342" y="17483"/>
                  </a:cubicBezTo>
                  <a:cubicBezTo>
                    <a:pt x="13065" y="16999"/>
                    <a:pt x="11845" y="16370"/>
                    <a:pt x="10684" y="15643"/>
                  </a:cubicBezTo>
                  <a:cubicBezTo>
                    <a:pt x="7490" y="17580"/>
                    <a:pt x="7490" y="17580"/>
                    <a:pt x="7490" y="17580"/>
                  </a:cubicBezTo>
                  <a:cubicBezTo>
                    <a:pt x="7026" y="17241"/>
                    <a:pt x="6561" y="16902"/>
                    <a:pt x="6155" y="16563"/>
                  </a:cubicBezTo>
                  <a:cubicBezTo>
                    <a:pt x="5632" y="16127"/>
                    <a:pt x="5168" y="15740"/>
                    <a:pt x="4761" y="15304"/>
                  </a:cubicBezTo>
                  <a:cubicBezTo>
                    <a:pt x="6852" y="12301"/>
                    <a:pt x="6852" y="12301"/>
                    <a:pt x="6852" y="12301"/>
                  </a:cubicBezTo>
                  <a:cubicBezTo>
                    <a:pt x="6097" y="11478"/>
                    <a:pt x="5516" y="10606"/>
                    <a:pt x="4994" y="9638"/>
                  </a:cubicBezTo>
                  <a:cubicBezTo>
                    <a:pt x="871" y="9638"/>
                    <a:pt x="871" y="9638"/>
                    <a:pt x="871" y="9638"/>
                  </a:cubicBezTo>
                  <a:cubicBezTo>
                    <a:pt x="465" y="8717"/>
                    <a:pt x="232" y="7797"/>
                    <a:pt x="0" y="6829"/>
                  </a:cubicBezTo>
                  <a:cubicBezTo>
                    <a:pt x="3600" y="5037"/>
                    <a:pt x="3600" y="5037"/>
                    <a:pt x="3600" y="5037"/>
                  </a:cubicBezTo>
                  <a:cubicBezTo>
                    <a:pt x="3600" y="4746"/>
                    <a:pt x="3542" y="4407"/>
                    <a:pt x="3542" y="4068"/>
                  </a:cubicBezTo>
                  <a:cubicBezTo>
                    <a:pt x="3542" y="3971"/>
                    <a:pt x="3542" y="3826"/>
                    <a:pt x="3542" y="3681"/>
                  </a:cubicBezTo>
                  <a:cubicBezTo>
                    <a:pt x="6852" y="3681"/>
                    <a:pt x="6852" y="3681"/>
                    <a:pt x="6852" y="3681"/>
                  </a:cubicBezTo>
                  <a:cubicBezTo>
                    <a:pt x="6677" y="3584"/>
                    <a:pt x="6503" y="3487"/>
                    <a:pt x="6329" y="3342"/>
                  </a:cubicBezTo>
                  <a:cubicBezTo>
                    <a:pt x="5865" y="2954"/>
                    <a:pt x="5632" y="2518"/>
                    <a:pt x="5632" y="1986"/>
                  </a:cubicBezTo>
                  <a:cubicBezTo>
                    <a:pt x="5632" y="1404"/>
                    <a:pt x="5865" y="969"/>
                    <a:pt x="6329" y="581"/>
                  </a:cubicBezTo>
                  <a:cubicBezTo>
                    <a:pt x="6794" y="194"/>
                    <a:pt x="7374" y="0"/>
                    <a:pt x="8013" y="0"/>
                  </a:cubicBezTo>
                  <a:cubicBezTo>
                    <a:pt x="8652" y="0"/>
                    <a:pt x="9232" y="194"/>
                    <a:pt x="9697" y="581"/>
                  </a:cubicBezTo>
                  <a:cubicBezTo>
                    <a:pt x="10161" y="969"/>
                    <a:pt x="10394" y="1404"/>
                    <a:pt x="10394" y="1986"/>
                  </a:cubicBezTo>
                  <a:cubicBezTo>
                    <a:pt x="10394" y="2518"/>
                    <a:pt x="10161" y="2954"/>
                    <a:pt x="9697" y="3342"/>
                  </a:cubicBezTo>
                  <a:cubicBezTo>
                    <a:pt x="9523" y="3487"/>
                    <a:pt x="9348" y="3584"/>
                    <a:pt x="9174" y="3681"/>
                  </a:cubicBezTo>
                  <a:cubicBezTo>
                    <a:pt x="12426" y="3681"/>
                    <a:pt x="12426" y="3681"/>
                    <a:pt x="12426" y="3681"/>
                  </a:cubicBezTo>
                  <a:cubicBezTo>
                    <a:pt x="12426" y="5763"/>
                    <a:pt x="13297" y="7555"/>
                    <a:pt x="15097" y="9008"/>
                  </a:cubicBezTo>
                  <a:cubicBezTo>
                    <a:pt x="16897" y="10509"/>
                    <a:pt x="19045" y="11236"/>
                    <a:pt x="21600" y="11236"/>
                  </a:cubicBezTo>
                  <a:cubicBezTo>
                    <a:pt x="21600" y="11236"/>
                    <a:pt x="21600" y="11236"/>
                    <a:pt x="21600" y="1123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6" name="Shape 2030"/>
            <p:cNvSpPr/>
            <p:nvPr/>
          </p:nvSpPr>
          <p:spPr>
            <a:xfrm>
              <a:off x="4092253" y="1845253"/>
              <a:ext cx="2359504" cy="199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57" y="12384"/>
                  </a:moveTo>
                  <a:cubicBezTo>
                    <a:pt x="18057" y="12384"/>
                    <a:pt x="18057" y="12384"/>
                    <a:pt x="18057" y="12384"/>
                  </a:cubicBezTo>
                  <a:cubicBezTo>
                    <a:pt x="15921" y="12384"/>
                    <a:pt x="14125" y="13306"/>
                    <a:pt x="12620" y="15091"/>
                  </a:cubicBezTo>
                  <a:cubicBezTo>
                    <a:pt x="11116" y="16819"/>
                    <a:pt x="10387" y="19008"/>
                    <a:pt x="10387" y="21485"/>
                  </a:cubicBezTo>
                  <a:cubicBezTo>
                    <a:pt x="10387" y="21542"/>
                    <a:pt x="10387" y="21600"/>
                    <a:pt x="10387" y="21600"/>
                  </a:cubicBezTo>
                  <a:cubicBezTo>
                    <a:pt x="7669" y="21600"/>
                    <a:pt x="7669" y="21600"/>
                    <a:pt x="7669" y="21600"/>
                  </a:cubicBezTo>
                  <a:cubicBezTo>
                    <a:pt x="7815" y="21485"/>
                    <a:pt x="7960" y="21370"/>
                    <a:pt x="8106" y="21197"/>
                  </a:cubicBezTo>
                  <a:cubicBezTo>
                    <a:pt x="8494" y="20736"/>
                    <a:pt x="8689" y="20218"/>
                    <a:pt x="8689" y="19584"/>
                  </a:cubicBezTo>
                  <a:cubicBezTo>
                    <a:pt x="8689" y="18893"/>
                    <a:pt x="8494" y="18374"/>
                    <a:pt x="8106" y="17914"/>
                  </a:cubicBezTo>
                  <a:cubicBezTo>
                    <a:pt x="7718" y="17453"/>
                    <a:pt x="7232" y="17222"/>
                    <a:pt x="6698" y="17222"/>
                  </a:cubicBezTo>
                  <a:cubicBezTo>
                    <a:pt x="6164" y="17222"/>
                    <a:pt x="5679" y="17453"/>
                    <a:pt x="5291" y="17914"/>
                  </a:cubicBezTo>
                  <a:cubicBezTo>
                    <a:pt x="4902" y="18374"/>
                    <a:pt x="4708" y="18893"/>
                    <a:pt x="4708" y="19584"/>
                  </a:cubicBezTo>
                  <a:cubicBezTo>
                    <a:pt x="4708" y="20218"/>
                    <a:pt x="4902" y="20736"/>
                    <a:pt x="5291" y="21197"/>
                  </a:cubicBezTo>
                  <a:cubicBezTo>
                    <a:pt x="5436" y="21370"/>
                    <a:pt x="5582" y="21485"/>
                    <a:pt x="5728" y="21600"/>
                  </a:cubicBezTo>
                  <a:cubicBezTo>
                    <a:pt x="2961" y="21600"/>
                    <a:pt x="2961" y="21600"/>
                    <a:pt x="2961" y="21600"/>
                  </a:cubicBezTo>
                  <a:cubicBezTo>
                    <a:pt x="2961" y="21542"/>
                    <a:pt x="2961" y="21542"/>
                    <a:pt x="2961" y="21485"/>
                  </a:cubicBezTo>
                  <a:cubicBezTo>
                    <a:pt x="2961" y="21370"/>
                    <a:pt x="2961" y="21254"/>
                    <a:pt x="2961" y="21139"/>
                  </a:cubicBezTo>
                  <a:cubicBezTo>
                    <a:pt x="2961" y="20678"/>
                    <a:pt x="3009" y="20160"/>
                    <a:pt x="3009" y="19699"/>
                  </a:cubicBezTo>
                  <a:cubicBezTo>
                    <a:pt x="0" y="17683"/>
                    <a:pt x="0" y="17683"/>
                    <a:pt x="0" y="17683"/>
                  </a:cubicBezTo>
                  <a:cubicBezTo>
                    <a:pt x="194" y="16416"/>
                    <a:pt x="437" y="15149"/>
                    <a:pt x="825" y="13997"/>
                  </a:cubicBezTo>
                  <a:cubicBezTo>
                    <a:pt x="4174" y="14227"/>
                    <a:pt x="4174" y="14227"/>
                    <a:pt x="4174" y="14227"/>
                  </a:cubicBezTo>
                  <a:cubicBezTo>
                    <a:pt x="4611" y="13075"/>
                    <a:pt x="5145" y="12038"/>
                    <a:pt x="5776" y="11002"/>
                  </a:cubicBezTo>
                  <a:cubicBezTo>
                    <a:pt x="4126" y="7315"/>
                    <a:pt x="4126" y="7315"/>
                    <a:pt x="4126" y="7315"/>
                  </a:cubicBezTo>
                  <a:cubicBezTo>
                    <a:pt x="4466" y="6912"/>
                    <a:pt x="4805" y="6451"/>
                    <a:pt x="5145" y="6048"/>
                  </a:cubicBezTo>
                  <a:cubicBezTo>
                    <a:pt x="5485" y="5645"/>
                    <a:pt x="5825" y="5242"/>
                    <a:pt x="6213" y="4838"/>
                  </a:cubicBezTo>
                  <a:cubicBezTo>
                    <a:pt x="9125" y="6912"/>
                    <a:pt x="9125" y="6912"/>
                    <a:pt x="9125" y="6912"/>
                  </a:cubicBezTo>
                  <a:cubicBezTo>
                    <a:pt x="9999" y="6163"/>
                    <a:pt x="10873" y="5530"/>
                    <a:pt x="11795" y="5069"/>
                  </a:cubicBezTo>
                  <a:cubicBezTo>
                    <a:pt x="11795" y="922"/>
                    <a:pt x="11795" y="922"/>
                    <a:pt x="11795" y="922"/>
                  </a:cubicBezTo>
                  <a:cubicBezTo>
                    <a:pt x="12717" y="518"/>
                    <a:pt x="13737" y="230"/>
                    <a:pt x="14707" y="0"/>
                  </a:cubicBezTo>
                  <a:cubicBezTo>
                    <a:pt x="16455" y="3571"/>
                    <a:pt x="16455" y="3571"/>
                    <a:pt x="16455" y="3571"/>
                  </a:cubicBezTo>
                  <a:cubicBezTo>
                    <a:pt x="16989" y="3514"/>
                    <a:pt x="17523" y="3456"/>
                    <a:pt x="18057" y="3456"/>
                  </a:cubicBezTo>
                  <a:cubicBezTo>
                    <a:pt x="18057" y="6970"/>
                    <a:pt x="18057" y="6970"/>
                    <a:pt x="18057" y="6970"/>
                  </a:cubicBezTo>
                  <a:cubicBezTo>
                    <a:pt x="18105" y="6854"/>
                    <a:pt x="18154" y="6797"/>
                    <a:pt x="18202" y="6739"/>
                  </a:cubicBezTo>
                  <a:cubicBezTo>
                    <a:pt x="18591" y="6278"/>
                    <a:pt x="19076" y="6048"/>
                    <a:pt x="19610" y="6048"/>
                  </a:cubicBezTo>
                  <a:cubicBezTo>
                    <a:pt x="20144" y="6048"/>
                    <a:pt x="20629" y="6278"/>
                    <a:pt x="21018" y="6739"/>
                  </a:cubicBezTo>
                  <a:cubicBezTo>
                    <a:pt x="21406" y="7200"/>
                    <a:pt x="21600" y="7718"/>
                    <a:pt x="21600" y="8352"/>
                  </a:cubicBezTo>
                  <a:cubicBezTo>
                    <a:pt x="21600" y="9043"/>
                    <a:pt x="21406" y="9562"/>
                    <a:pt x="21018" y="10022"/>
                  </a:cubicBezTo>
                  <a:cubicBezTo>
                    <a:pt x="20629" y="10483"/>
                    <a:pt x="20144" y="10714"/>
                    <a:pt x="19610" y="10714"/>
                  </a:cubicBezTo>
                  <a:cubicBezTo>
                    <a:pt x="19076" y="10714"/>
                    <a:pt x="18591" y="10483"/>
                    <a:pt x="18202" y="10022"/>
                  </a:cubicBezTo>
                  <a:cubicBezTo>
                    <a:pt x="18154" y="9965"/>
                    <a:pt x="18105" y="9907"/>
                    <a:pt x="18057" y="9792"/>
                  </a:cubicBezTo>
                  <a:lnTo>
                    <a:pt x="18057" y="12384"/>
                  </a:lnTo>
                  <a:close/>
                </a:path>
              </a:pathLst>
            </a:cu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98000">
                  <a:srgbClr val="465E9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 dirty="0">
                <a:cs typeface="+mn-ea"/>
                <a:sym typeface="+mn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86308" y="2207275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2389" y="2207275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6308" y="3494368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2389" y="3494368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77E7EC17-553A-4C69-B788-2AD747422ED8}"/>
              </a:ext>
            </a:extLst>
          </p:cNvPr>
          <p:cNvGrpSpPr/>
          <p:nvPr/>
        </p:nvGrpSpPr>
        <p:grpSpPr>
          <a:xfrm>
            <a:off x="3386137" y="430356"/>
            <a:ext cx="2371725" cy="702173"/>
            <a:chOff x="915580" y="1134310"/>
            <a:chExt cx="2371725" cy="702173"/>
          </a:xfrm>
        </p:grpSpPr>
        <p:sp>
          <p:nvSpPr>
            <p:cNvPr id="32" name="TextBox 21">
              <a:extLst>
                <a:ext uri="{FF2B5EF4-FFF2-40B4-BE49-F238E27FC236}">
                  <a16:creationId xmlns="" xmlns:a16="http://schemas.microsoft.com/office/drawing/2014/main" id="{21E6065E-EE16-47F2-A87A-573BC461A576}"/>
                </a:ext>
              </a:extLst>
            </p:cNvPr>
            <p:cNvSpPr txBox="1"/>
            <p:nvPr/>
          </p:nvSpPr>
          <p:spPr>
            <a:xfrm>
              <a:off x="915580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33" name="TextBox 21">
              <a:extLst>
                <a:ext uri="{FF2B5EF4-FFF2-40B4-BE49-F238E27FC236}">
                  <a16:creationId xmlns="" xmlns:a16="http://schemas.microsoft.com/office/drawing/2014/main" id="{75A14C44-C718-414F-A3BF-79CFA296A956}"/>
                </a:ext>
              </a:extLst>
            </p:cNvPr>
            <p:cNvSpPr txBox="1"/>
            <p:nvPr/>
          </p:nvSpPr>
          <p:spPr>
            <a:xfrm>
              <a:off x="1165481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6146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7" grpId="0"/>
      <p:bldP spid="28" grpId="0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=""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426341" y="1561727"/>
            <a:ext cx="189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dirty="0">
                <a:sym typeface="+mn-lt"/>
              </a:rPr>
              <a:t>2020</a:t>
            </a:r>
            <a:endParaRPr lang="id-ID" dirty="0"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=""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372246" y="2315036"/>
            <a:ext cx="477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THANK   YOU</a:t>
            </a:r>
            <a:endParaRPr lang="id-ID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60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=""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年度工作概述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=""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01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526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EFDD5D5-3C2A-4E35-9DCF-B48B0522E1CC}"/>
              </a:ext>
            </a:extLst>
          </p:cNvPr>
          <p:cNvSpPr txBox="1"/>
          <p:nvPr/>
        </p:nvSpPr>
        <p:spPr>
          <a:xfrm>
            <a:off x="3713928" y="1389035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0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B732EB5-BD23-4DAF-89DE-9BD94A7E88DC}"/>
              </a:ext>
            </a:extLst>
          </p:cNvPr>
          <p:cNvSpPr txBox="1"/>
          <p:nvPr/>
        </p:nvSpPr>
        <p:spPr>
          <a:xfrm>
            <a:off x="4200346" y="1462479"/>
            <a:ext cx="17251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JBUSINESS-FLOW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D619C3-6F0D-47A1-AB9B-2E0DC33DB18A}"/>
              </a:ext>
            </a:extLst>
          </p:cNvPr>
          <p:cNvSpPr/>
          <p:nvPr/>
        </p:nvSpPr>
        <p:spPr>
          <a:xfrm flipH="1">
            <a:off x="4200342" y="1718954"/>
            <a:ext cx="180045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业务流引擎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CD73E71-E638-4FEE-B0E7-250BF83993E4}"/>
              </a:ext>
            </a:extLst>
          </p:cNvPr>
          <p:cNvSpPr txBox="1"/>
          <p:nvPr/>
        </p:nvSpPr>
        <p:spPr>
          <a:xfrm>
            <a:off x="3755616" y="2539336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FEEBC53-EE9B-402A-8163-F4976C7D4807}"/>
              </a:ext>
            </a:extLst>
          </p:cNvPr>
          <p:cNvSpPr txBox="1"/>
          <p:nvPr/>
        </p:nvSpPr>
        <p:spPr>
          <a:xfrm>
            <a:off x="4200346" y="2616828"/>
            <a:ext cx="10358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JDB-ORM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EB4262D-7852-4F6C-ACDD-E02DBE77B01B}"/>
              </a:ext>
            </a:extLst>
          </p:cNvPr>
          <p:cNvSpPr txBox="1"/>
          <p:nvPr/>
        </p:nvSpPr>
        <p:spPr>
          <a:xfrm>
            <a:off x="3763770" y="3689639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0BEA253-9274-47DE-A1AD-9CB69EB8B586}"/>
              </a:ext>
            </a:extLst>
          </p:cNvPr>
          <p:cNvSpPr txBox="1"/>
          <p:nvPr/>
        </p:nvSpPr>
        <p:spPr>
          <a:xfrm>
            <a:off x="4200348" y="3793420"/>
            <a:ext cx="18617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JMIN-APP-CRYPTO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C75B5D7-4602-4065-85E6-770C0F2B92BB}"/>
              </a:ext>
            </a:extLst>
          </p:cNvPr>
          <p:cNvSpPr txBox="1"/>
          <p:nvPr/>
        </p:nvSpPr>
        <p:spPr>
          <a:xfrm>
            <a:off x="6276060" y="1389035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4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4078D7A-529D-4444-95B9-53B775542875}"/>
              </a:ext>
            </a:extLst>
          </p:cNvPr>
          <p:cNvSpPr txBox="1"/>
          <p:nvPr/>
        </p:nvSpPr>
        <p:spPr>
          <a:xfrm>
            <a:off x="6779724" y="1488768"/>
            <a:ext cx="18774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JMIN-APP-LICENSE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F669C62-39DF-4EFB-8A1C-EAF096DECCF8}"/>
              </a:ext>
            </a:extLst>
          </p:cNvPr>
          <p:cNvSpPr txBox="1"/>
          <p:nvPr/>
        </p:nvSpPr>
        <p:spPr>
          <a:xfrm>
            <a:off x="6278204" y="2539336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5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5B925B3-6A3E-470B-9BCA-A572BEDE62A8}"/>
              </a:ext>
            </a:extLst>
          </p:cNvPr>
          <p:cNvSpPr txBox="1"/>
          <p:nvPr/>
        </p:nvSpPr>
        <p:spPr>
          <a:xfrm>
            <a:off x="6779725" y="2607406"/>
            <a:ext cx="20697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JMIN-APP-LICENSE-C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="" xmlns:a16="http://schemas.microsoft.com/office/drawing/2014/main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年度工作概述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3" name="TextBox 21">
            <a:extLst>
              <a:ext uri="{FF2B5EF4-FFF2-40B4-BE49-F238E27FC236}">
                <a16:creationId xmlns="" xmlns:a16="http://schemas.microsoft.com/office/drawing/2014/main" id="{F2350E64-A63F-4EC6-BD42-A230B7B65A8B}"/>
              </a:ext>
            </a:extLst>
          </p:cNvPr>
          <p:cNvSpPr txBox="1"/>
          <p:nvPr/>
        </p:nvSpPr>
        <p:spPr>
          <a:xfrm>
            <a:off x="3681877" y="786595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 VIEW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94444" y="1853554"/>
            <a:ext cx="3468686" cy="2388060"/>
          </a:xfrm>
          <a:prstGeom prst="rect">
            <a:avLst/>
          </a:prstGeom>
        </p:spPr>
      </p:pic>
      <p:sp>
        <p:nvSpPr>
          <p:cNvPr id="64" name="Rectangle 47">
            <a:extLst>
              <a:ext uri="{FF2B5EF4-FFF2-40B4-BE49-F238E27FC236}">
                <a16:creationId xmlns="" xmlns:a16="http://schemas.microsoft.com/office/drawing/2014/main" id="{2425C167-618B-4213-A1C2-E9FC32B836EA}"/>
              </a:ext>
            </a:extLst>
          </p:cNvPr>
          <p:cNvSpPr/>
          <p:nvPr/>
        </p:nvSpPr>
        <p:spPr>
          <a:xfrm flipH="1">
            <a:off x="6779364" y="1718954"/>
            <a:ext cx="180045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系统授权服务端程序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Rectangle 47">
            <a:extLst>
              <a:ext uri="{FF2B5EF4-FFF2-40B4-BE49-F238E27FC236}">
                <a16:creationId xmlns=""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4200342" y="2834528"/>
            <a:ext cx="180045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底层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ORM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框架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Rectangle 47">
            <a:extLst>
              <a:ext uri="{FF2B5EF4-FFF2-40B4-BE49-F238E27FC236}">
                <a16:creationId xmlns="" xmlns:a16="http://schemas.microsoft.com/office/drawing/2014/main" id="{019E7A5A-E28C-4C3C-813A-6EE03D39E9E6}"/>
              </a:ext>
            </a:extLst>
          </p:cNvPr>
          <p:cNvSpPr/>
          <p:nvPr/>
        </p:nvSpPr>
        <p:spPr>
          <a:xfrm flipH="1">
            <a:off x="6779364" y="2834528"/>
            <a:ext cx="180045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系统授权客户端程序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Rectangle 47">
            <a:extLst>
              <a:ext uri="{FF2B5EF4-FFF2-40B4-BE49-F238E27FC236}">
                <a16:creationId xmlns="" xmlns:a16="http://schemas.microsoft.com/office/drawing/2014/main" id="{0727A71B-339A-458E-8522-D169DF0A46E9}"/>
              </a:ext>
            </a:extLst>
          </p:cNvPr>
          <p:cNvSpPr/>
          <p:nvPr/>
        </p:nvSpPr>
        <p:spPr>
          <a:xfrm flipH="1">
            <a:off x="4200342" y="4000400"/>
            <a:ext cx="180045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系统配置加解密程序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TextBox 42">
            <a:extLst>
              <a:ext uri="{FF2B5EF4-FFF2-40B4-BE49-F238E27FC236}">
                <a16:creationId xmlns="" xmlns:a16="http://schemas.microsoft.com/office/drawing/2014/main" id="{AD0712AC-3267-4D6D-9860-E0DDA9EE695B}"/>
              </a:ext>
            </a:extLst>
          </p:cNvPr>
          <p:cNvSpPr txBox="1"/>
          <p:nvPr/>
        </p:nvSpPr>
        <p:spPr>
          <a:xfrm>
            <a:off x="6278204" y="3687616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6.</a:t>
            </a:r>
          </a:p>
        </p:txBody>
      </p:sp>
      <p:sp>
        <p:nvSpPr>
          <p:cNvPr id="69" name="TextBox 59">
            <a:extLst>
              <a:ext uri="{FF2B5EF4-FFF2-40B4-BE49-F238E27FC236}">
                <a16:creationId xmlns="" xmlns:a16="http://schemas.microsoft.com/office/drawing/2014/main" id="{9F20FBB7-E0AF-43AC-AD9B-53C2F6308D9C}"/>
              </a:ext>
            </a:extLst>
          </p:cNvPr>
          <p:cNvSpPr txBox="1"/>
          <p:nvPr/>
        </p:nvSpPr>
        <p:spPr>
          <a:xfrm>
            <a:off x="6779725" y="3755686"/>
            <a:ext cx="676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JBPM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70" name="Rectangle 47">
            <a:extLst>
              <a:ext uri="{FF2B5EF4-FFF2-40B4-BE49-F238E27FC236}">
                <a16:creationId xmlns="" xmlns:a16="http://schemas.microsoft.com/office/drawing/2014/main" id="{BEAD9D5C-FDC6-49A7-8047-89C9B5D30962}"/>
              </a:ext>
            </a:extLst>
          </p:cNvPr>
          <p:cNvSpPr/>
          <p:nvPr/>
        </p:nvSpPr>
        <p:spPr>
          <a:xfrm flipH="1">
            <a:off x="6779364" y="3982808"/>
            <a:ext cx="180045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流程引擎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72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39" grpId="0"/>
      <p:bldP spid="57" grpId="0"/>
      <p:bldP spid="43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=""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工作完成情况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=""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4622799" y="1996108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02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227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6434" y="3389907"/>
            <a:ext cx="234605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2250" y="1065172"/>
            <a:ext cx="1223873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i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Annual Return</a:t>
            </a:r>
          </a:p>
        </p:txBody>
      </p:sp>
      <p:pic>
        <p:nvPicPr>
          <p:cNvPr id="27" name="图片占位符 26" descr="图片包含 人, 桌子, 室内, 笔记本&#10;&#10;描述已自动生成">
            <a:extLst>
              <a:ext uri="{FF2B5EF4-FFF2-40B4-BE49-F238E27FC236}">
                <a16:creationId xmlns="" xmlns:a16="http://schemas.microsoft.com/office/drawing/2014/main" id="{DE60D817-F563-4162-ADEB-A479E03DA6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93E1707B-A7F8-4D92-9B95-73D90D385351}"/>
              </a:ext>
            </a:extLst>
          </p:cNvPr>
          <p:cNvGrpSpPr/>
          <p:nvPr/>
        </p:nvGrpSpPr>
        <p:grpSpPr>
          <a:xfrm>
            <a:off x="906434" y="737168"/>
            <a:ext cx="2865466" cy="702173"/>
            <a:chOff x="981076" y="1134310"/>
            <a:chExt cx="2865466" cy="702173"/>
          </a:xfrm>
        </p:grpSpPr>
        <p:sp>
          <p:nvSpPr>
            <p:cNvPr id="31" name="TextBox 21">
              <a:extLst>
                <a:ext uri="{FF2B5EF4-FFF2-40B4-BE49-F238E27FC236}">
                  <a16:creationId xmlns="" xmlns:a16="http://schemas.microsoft.com/office/drawing/2014/main" id="{099FF85E-82CC-4F45-A7F7-46F386147800}"/>
                </a:ext>
              </a:extLst>
            </p:cNvPr>
            <p:cNvSpPr txBox="1"/>
            <p:nvPr/>
          </p:nvSpPr>
          <p:spPr>
            <a:xfrm>
              <a:off x="981076" y="1134310"/>
              <a:ext cx="2865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JBUSINESS-FLOW</a:t>
              </a:r>
              <a:endPara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2" name="TextBox 21">
              <a:extLst>
                <a:ext uri="{FF2B5EF4-FFF2-40B4-BE49-F238E27FC236}">
                  <a16:creationId xmlns="" xmlns:a16="http://schemas.microsoft.com/office/drawing/2014/main" id="{9D1D284F-2F3A-4BD4-90D2-89669FD1FAC2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Box 28">
            <a:extLst>
              <a:ext uri="{FF2B5EF4-FFF2-40B4-BE49-F238E27FC236}">
                <a16:creationId xmlns="" xmlns:a16="http://schemas.microsoft.com/office/drawing/2014/main" id="{7F370D76-3347-4807-8E74-5068BEB47463}"/>
              </a:ext>
            </a:extLst>
          </p:cNvPr>
          <p:cNvSpPr txBox="1"/>
          <p:nvPr/>
        </p:nvSpPr>
        <p:spPr>
          <a:xfrm>
            <a:off x="906434" y="2108567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01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添加标题内容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="" xmlns:a16="http://schemas.microsoft.com/office/drawing/2014/main" id="{CA878CD6-9BE4-4758-BE79-E9BB21F1F0E3}"/>
              </a:ext>
            </a:extLst>
          </p:cNvPr>
          <p:cNvSpPr/>
          <p:nvPr/>
        </p:nvSpPr>
        <p:spPr>
          <a:xfrm>
            <a:off x="906434" y="2388690"/>
            <a:ext cx="3175981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634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6CD5D25-C040-4340-BA05-9EB73BCA1678}"/>
              </a:ext>
            </a:extLst>
          </p:cNvPr>
          <p:cNvGrpSpPr/>
          <p:nvPr/>
        </p:nvGrpSpPr>
        <p:grpSpPr>
          <a:xfrm>
            <a:off x="1056005" y="1637287"/>
            <a:ext cx="961763" cy="927129"/>
            <a:chOff x="1408006" y="2047063"/>
            <a:chExt cx="1282351" cy="1236172"/>
          </a:xfrm>
          <a:solidFill>
            <a:srgbClr val="5877B6"/>
          </a:solidFill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CF692E4F-5D3D-4E06-B507-5517703FA5DB}"/>
                </a:ext>
              </a:extLst>
            </p:cNvPr>
            <p:cNvSpPr/>
            <p:nvPr/>
          </p:nvSpPr>
          <p:spPr>
            <a:xfrm rot="20738291">
              <a:off x="1454184" y="2047063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E0D4DE95-C608-4248-B849-8938D662E0D2}"/>
                </a:ext>
              </a:extLst>
            </p:cNvPr>
            <p:cNvSpPr txBox="1"/>
            <p:nvPr/>
          </p:nvSpPr>
          <p:spPr>
            <a:xfrm>
              <a:off x="1408006" y="2210827"/>
              <a:ext cx="558272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7E874EE8-3953-4EB2-845E-70D574EEFEB5}"/>
              </a:ext>
            </a:extLst>
          </p:cNvPr>
          <p:cNvGrpSpPr/>
          <p:nvPr/>
        </p:nvGrpSpPr>
        <p:grpSpPr>
          <a:xfrm>
            <a:off x="1056005" y="3351278"/>
            <a:ext cx="961763" cy="927129"/>
            <a:chOff x="1408006" y="4332384"/>
            <a:chExt cx="1282351" cy="1236172"/>
          </a:xfrm>
          <a:solidFill>
            <a:srgbClr val="5877B6"/>
          </a:solidFill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DB39111F-2BA7-45C3-A9C7-7232590D4DED}"/>
                </a:ext>
              </a:extLst>
            </p:cNvPr>
            <p:cNvSpPr/>
            <p:nvPr/>
          </p:nvSpPr>
          <p:spPr>
            <a:xfrm rot="20738291">
              <a:off x="1454184" y="4332384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6684F8D-F262-4C13-A7EA-BAFA64E443C3}"/>
                </a:ext>
              </a:extLst>
            </p:cNvPr>
            <p:cNvSpPr txBox="1"/>
            <p:nvPr/>
          </p:nvSpPr>
          <p:spPr>
            <a:xfrm>
              <a:off x="1408006" y="4496148"/>
              <a:ext cx="558272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1A330158-856C-4AF0-9878-F1444FC43495}"/>
              </a:ext>
            </a:extLst>
          </p:cNvPr>
          <p:cNvGrpSpPr/>
          <p:nvPr/>
        </p:nvGrpSpPr>
        <p:grpSpPr>
          <a:xfrm>
            <a:off x="4890314" y="3351278"/>
            <a:ext cx="961763" cy="927129"/>
            <a:chOff x="6520418" y="4332384"/>
            <a:chExt cx="1282351" cy="1236172"/>
          </a:xfrm>
          <a:solidFill>
            <a:srgbClr val="5877B6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31DA1BD7-28B8-4C91-ADB2-8163AF391E95}"/>
                </a:ext>
              </a:extLst>
            </p:cNvPr>
            <p:cNvSpPr/>
            <p:nvPr/>
          </p:nvSpPr>
          <p:spPr>
            <a:xfrm rot="20738291">
              <a:off x="6566596" y="4332384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2A8699-9C45-4607-B833-D6C8BE9A5A5F}"/>
                </a:ext>
              </a:extLst>
            </p:cNvPr>
            <p:cNvSpPr txBox="1"/>
            <p:nvPr/>
          </p:nvSpPr>
          <p:spPr>
            <a:xfrm>
              <a:off x="6520418" y="4496148"/>
              <a:ext cx="553997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D88043A1-D0DA-4650-8FBC-524D52DFED23}"/>
              </a:ext>
            </a:extLst>
          </p:cNvPr>
          <p:cNvGrpSpPr/>
          <p:nvPr/>
        </p:nvGrpSpPr>
        <p:grpSpPr>
          <a:xfrm>
            <a:off x="4890314" y="1637287"/>
            <a:ext cx="961763" cy="927129"/>
            <a:chOff x="6520418" y="2047063"/>
            <a:chExt cx="1282351" cy="1236172"/>
          </a:xfrm>
          <a:solidFill>
            <a:srgbClr val="5877B6"/>
          </a:solidFill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31722E1-6F03-478A-BDB3-B78A0663872F}"/>
                </a:ext>
              </a:extLst>
            </p:cNvPr>
            <p:cNvSpPr/>
            <p:nvPr/>
          </p:nvSpPr>
          <p:spPr>
            <a:xfrm rot="20738291">
              <a:off x="6566596" y="2047063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463D047-E1C5-4FDB-8534-558B8CD823D6}"/>
                </a:ext>
              </a:extLst>
            </p:cNvPr>
            <p:cNvSpPr txBox="1"/>
            <p:nvPr/>
          </p:nvSpPr>
          <p:spPr>
            <a:xfrm>
              <a:off x="6520418" y="2210827"/>
              <a:ext cx="553997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="" xmlns:a16="http://schemas.microsoft.com/office/drawing/2014/main" id="{A96EAB10-A688-4C69-8F2D-4EF2362026C8}"/>
              </a:ext>
            </a:extLst>
          </p:cNvPr>
          <p:cNvSpPr/>
          <p:nvPr/>
        </p:nvSpPr>
        <p:spPr>
          <a:xfrm>
            <a:off x="5155834" y="1772869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68%</a:t>
            </a:r>
            <a:endParaRPr lang="id-ID" altLang="zh-CN" sz="1600" dirty="0">
              <a:cs typeface="+mn-ea"/>
              <a:sym typeface="+mn-lt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="" xmlns:a16="http://schemas.microsoft.com/office/drawing/2014/main" id="{E0BC4BFB-15A5-415F-B112-634E7DB2E487}"/>
              </a:ext>
            </a:extLst>
          </p:cNvPr>
          <p:cNvSpPr/>
          <p:nvPr/>
        </p:nvSpPr>
        <p:spPr>
          <a:xfrm>
            <a:off x="1321525" y="3486860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38%</a:t>
            </a:r>
            <a:endParaRPr lang="id-ID" altLang="zh-CN" sz="1600" dirty="0">
              <a:cs typeface="+mn-ea"/>
              <a:sym typeface="+mn-lt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="" xmlns:a16="http://schemas.microsoft.com/office/drawing/2014/main" id="{8377608C-B0AE-4BE0-A809-E8CF5B61BBCD}"/>
              </a:ext>
            </a:extLst>
          </p:cNvPr>
          <p:cNvSpPr/>
          <p:nvPr/>
        </p:nvSpPr>
        <p:spPr>
          <a:xfrm>
            <a:off x="1321525" y="1772869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78%</a:t>
            </a:r>
            <a:endParaRPr lang="id-ID" sz="1600" dirty="0">
              <a:cs typeface="+mn-ea"/>
              <a:sym typeface="+mn-lt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="" xmlns:a16="http://schemas.microsoft.com/office/drawing/2014/main" id="{72966310-4C10-4CC6-BD4F-0569892D5E50}"/>
              </a:ext>
            </a:extLst>
          </p:cNvPr>
          <p:cNvSpPr/>
          <p:nvPr/>
        </p:nvSpPr>
        <p:spPr>
          <a:xfrm>
            <a:off x="5155834" y="3486860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58%</a:t>
            </a:r>
            <a:endParaRPr lang="id-ID" altLang="zh-CN" sz="1600" dirty="0">
              <a:cs typeface="+mn-ea"/>
              <a:sym typeface="+mn-lt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7D4F9F88-E5DE-43E6-85D3-70B20D85DB7C}"/>
              </a:ext>
            </a:extLst>
          </p:cNvPr>
          <p:cNvSpPr txBox="1">
            <a:spLocks/>
          </p:cNvSpPr>
          <p:nvPr/>
        </p:nvSpPr>
        <p:spPr>
          <a:xfrm>
            <a:off x="2407240" y="1599646"/>
            <a:ext cx="1860152" cy="32092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10B58BF-281F-4553-9843-FD15DE1A2D97}"/>
              </a:ext>
            </a:extLst>
          </p:cNvPr>
          <p:cNvSpPr/>
          <p:nvPr/>
        </p:nvSpPr>
        <p:spPr>
          <a:xfrm>
            <a:off x="2407239" y="1862334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44C40ACA-7EEA-470E-9FD6-CB515D8FEA75}"/>
              </a:ext>
            </a:extLst>
          </p:cNvPr>
          <p:cNvSpPr txBox="1">
            <a:spLocks/>
          </p:cNvSpPr>
          <p:nvPr/>
        </p:nvSpPr>
        <p:spPr>
          <a:xfrm>
            <a:off x="6227845" y="1551523"/>
            <a:ext cx="1860152" cy="32092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CD83A1B8-67F8-443B-AE77-1AA3D578EDBF}"/>
              </a:ext>
            </a:extLst>
          </p:cNvPr>
          <p:cNvSpPr/>
          <p:nvPr/>
        </p:nvSpPr>
        <p:spPr>
          <a:xfrm>
            <a:off x="6227844" y="1862334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9300E93B-606C-43BA-B1B2-22E009BF04EF}"/>
              </a:ext>
            </a:extLst>
          </p:cNvPr>
          <p:cNvSpPr txBox="1">
            <a:spLocks/>
          </p:cNvSpPr>
          <p:nvPr/>
        </p:nvSpPr>
        <p:spPr>
          <a:xfrm>
            <a:off x="2407240" y="3279197"/>
            <a:ext cx="1860152" cy="32092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1DB38018-D1E7-4FFC-9081-85F7EDC309FA}"/>
              </a:ext>
            </a:extLst>
          </p:cNvPr>
          <p:cNvSpPr/>
          <p:nvPr/>
        </p:nvSpPr>
        <p:spPr>
          <a:xfrm>
            <a:off x="2407239" y="3590008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99FBD433-2B0B-408B-883D-6A73FEF1D237}"/>
              </a:ext>
            </a:extLst>
          </p:cNvPr>
          <p:cNvSpPr txBox="1">
            <a:spLocks/>
          </p:cNvSpPr>
          <p:nvPr/>
        </p:nvSpPr>
        <p:spPr>
          <a:xfrm>
            <a:off x="6227845" y="3279197"/>
            <a:ext cx="1860152" cy="32092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33222721-6CCC-4183-949D-8106A6BE2FE9}"/>
              </a:ext>
            </a:extLst>
          </p:cNvPr>
          <p:cNvSpPr/>
          <p:nvPr/>
        </p:nvSpPr>
        <p:spPr>
          <a:xfrm>
            <a:off x="6227844" y="3590008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3514BDD7-C43E-4624-B9F5-F370A9C3AD5A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44" name="TextBox 21">
              <a:extLst>
                <a:ext uri="{FF2B5EF4-FFF2-40B4-BE49-F238E27FC236}">
                  <a16:creationId xmlns="" xmlns:a16="http://schemas.microsoft.com/office/drawing/2014/main" id="{EDC2B44B-E789-4E83-A209-0648A3DCBB05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6" name="TextBox 21">
              <a:extLst>
                <a:ext uri="{FF2B5EF4-FFF2-40B4-BE49-F238E27FC236}">
                  <a16:creationId xmlns="" xmlns:a16="http://schemas.microsoft.com/office/drawing/2014/main" id="{8E09C84C-3CAD-41B9-8C0E-9A063AB8BF71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2988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20" grpId="0" animBg="1"/>
      <p:bldP spid="33" grpId="0"/>
      <p:bldP spid="34" grpId="0"/>
      <p:bldP spid="36" grpId="0"/>
      <p:bldP spid="37" grpId="0"/>
      <p:bldP spid="39" grpId="0"/>
      <p:bldP spid="40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7944" y="320328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4827944" y="4308690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7" name="Rectangle 66"/>
          <p:cNvSpPr/>
          <p:nvPr/>
        </p:nvSpPr>
        <p:spPr>
          <a:xfrm>
            <a:off x="4827944" y="210281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8" name="Rectangle 70"/>
          <p:cNvSpPr/>
          <p:nvPr/>
        </p:nvSpPr>
        <p:spPr>
          <a:xfrm>
            <a:off x="770294" y="320328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9" name="Rectangle 74"/>
          <p:cNvSpPr/>
          <p:nvPr/>
        </p:nvSpPr>
        <p:spPr>
          <a:xfrm>
            <a:off x="778268" y="4308690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0" name="Rectangle 78"/>
          <p:cNvSpPr/>
          <p:nvPr/>
        </p:nvSpPr>
        <p:spPr>
          <a:xfrm>
            <a:off x="778268" y="210281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1" name="Rectangle 79"/>
          <p:cNvSpPr/>
          <p:nvPr/>
        </p:nvSpPr>
        <p:spPr>
          <a:xfrm>
            <a:off x="778268" y="2106451"/>
            <a:ext cx="2536433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70 %</a:t>
            </a:r>
          </a:p>
        </p:txBody>
      </p:sp>
      <p:sp>
        <p:nvSpPr>
          <p:cNvPr id="12" name="Rectangle 67"/>
          <p:cNvSpPr/>
          <p:nvPr/>
        </p:nvSpPr>
        <p:spPr>
          <a:xfrm>
            <a:off x="4835797" y="2106451"/>
            <a:ext cx="1715730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50 %</a:t>
            </a:r>
          </a:p>
        </p:txBody>
      </p:sp>
      <p:sp>
        <p:nvSpPr>
          <p:cNvPr id="13" name="Rectangle 71"/>
          <p:cNvSpPr/>
          <p:nvPr/>
        </p:nvSpPr>
        <p:spPr>
          <a:xfrm>
            <a:off x="786121" y="3206921"/>
            <a:ext cx="2879331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80 %</a:t>
            </a:r>
          </a:p>
        </p:txBody>
      </p:sp>
      <p:sp>
        <p:nvSpPr>
          <p:cNvPr id="14" name="Rectangle 75"/>
          <p:cNvSpPr/>
          <p:nvPr/>
        </p:nvSpPr>
        <p:spPr>
          <a:xfrm>
            <a:off x="786121" y="4312329"/>
            <a:ext cx="3165081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>
                <a:solidFill>
                  <a:prstClr val="white"/>
                </a:solidFill>
                <a:cs typeface="+mn-ea"/>
                <a:sym typeface="+mn-lt"/>
              </a:rPr>
              <a:t>90 %</a:t>
            </a:r>
            <a:endParaRPr lang="en-US" altLang="zh-CN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Rectangle 63"/>
          <p:cNvSpPr/>
          <p:nvPr/>
        </p:nvSpPr>
        <p:spPr>
          <a:xfrm>
            <a:off x="4835797" y="4312329"/>
            <a:ext cx="2065774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62 %</a:t>
            </a:r>
          </a:p>
        </p:txBody>
      </p:sp>
      <p:sp>
        <p:nvSpPr>
          <p:cNvPr id="16" name="Rectangle 59"/>
          <p:cNvSpPr/>
          <p:nvPr/>
        </p:nvSpPr>
        <p:spPr>
          <a:xfrm>
            <a:off x="4835796" y="3206921"/>
            <a:ext cx="2651563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75 %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0295" y="1551524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工作名称一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770294" y="179398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0295" y="2655467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工作名称二</a:t>
            </a:r>
          </a:p>
        </p:txBody>
      </p:sp>
      <p:sp>
        <p:nvSpPr>
          <p:cNvPr id="20" name="TextBox 11"/>
          <p:cNvSpPr txBox="1"/>
          <p:nvPr/>
        </p:nvSpPr>
        <p:spPr>
          <a:xfrm>
            <a:off x="770294" y="2897924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0295" y="3760875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工作名称三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770294" y="400333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827945" y="1551524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工作名称四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4827945" y="179398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827945" y="2655467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工作名称五</a:t>
            </a:r>
          </a:p>
        </p:txBody>
      </p:sp>
      <p:sp>
        <p:nvSpPr>
          <p:cNvPr id="26" name="TextBox 11"/>
          <p:cNvSpPr txBox="1"/>
          <p:nvPr/>
        </p:nvSpPr>
        <p:spPr>
          <a:xfrm>
            <a:off x="4827945" y="2897924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27945" y="3760875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工作名称六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27945" y="400333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9434613C-B28A-4E1E-BA1F-B67987AE4995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30" name="TextBox 21">
              <a:extLst>
                <a:ext uri="{FF2B5EF4-FFF2-40B4-BE49-F238E27FC236}">
                  <a16:creationId xmlns="" xmlns:a16="http://schemas.microsoft.com/office/drawing/2014/main" id="{7ADA2C56-7D22-4222-B026-22E3C90844D6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1" name="TextBox 21">
              <a:extLst>
                <a:ext uri="{FF2B5EF4-FFF2-40B4-BE49-F238E27FC236}">
                  <a16:creationId xmlns="" xmlns:a16="http://schemas.microsoft.com/office/drawing/2014/main" id="{6AED8746-F343-46F4-8100-01121E9865E5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048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679276867"/>
              </p:ext>
            </p:extLst>
          </p:nvPr>
        </p:nvGraphicFramePr>
        <p:xfrm>
          <a:off x="428625" y="1183515"/>
          <a:ext cx="3086100" cy="161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/>
          <p:cNvSpPr/>
          <p:nvPr/>
        </p:nvSpPr>
        <p:spPr>
          <a:xfrm>
            <a:off x="3758973" y="1918836"/>
            <a:ext cx="1665135" cy="59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67,892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58973" y="2406631"/>
            <a:ext cx="2305051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项目名称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29277" y="1853538"/>
            <a:ext cx="2328183" cy="34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sz="15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xmlns="" val="414013154"/>
              </p:ext>
            </p:extLst>
          </p:nvPr>
        </p:nvGraphicFramePr>
        <p:xfrm>
          <a:off x="428625" y="2756948"/>
          <a:ext cx="3086100" cy="161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ectangle 28"/>
          <p:cNvSpPr/>
          <p:nvPr/>
        </p:nvSpPr>
        <p:spPr>
          <a:xfrm>
            <a:off x="3758973" y="3492270"/>
            <a:ext cx="1665135" cy="59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58,043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58973" y="3980064"/>
            <a:ext cx="2305051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项目名称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29277" y="3279632"/>
            <a:ext cx="2328183" cy="34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="" xmlns:a16="http://schemas.microsoft.com/office/drawing/2014/main" id="{51DB138E-95F9-48C3-B1AD-92853585A221}"/>
              </a:ext>
            </a:extLst>
          </p:cNvPr>
          <p:cNvSpPr/>
          <p:nvPr/>
        </p:nvSpPr>
        <p:spPr>
          <a:xfrm>
            <a:off x="5629277" y="2157957"/>
            <a:ext cx="26139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="" xmlns:a16="http://schemas.microsoft.com/office/drawing/2014/main" id="{981F1296-887D-45C3-92BE-D622B5D7CDA9}"/>
              </a:ext>
            </a:extLst>
          </p:cNvPr>
          <p:cNvSpPr/>
          <p:nvPr/>
        </p:nvSpPr>
        <p:spPr>
          <a:xfrm>
            <a:off x="5629277" y="3585084"/>
            <a:ext cx="26139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2F46BAB4-14D3-47AC-9919-A249789970ED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34" name="TextBox 21">
              <a:extLst>
                <a:ext uri="{FF2B5EF4-FFF2-40B4-BE49-F238E27FC236}">
                  <a16:creationId xmlns="" xmlns:a16="http://schemas.microsoft.com/office/drawing/2014/main" id="{FC26079D-BC8C-42C8-9FC3-BF9556E5FF5F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TextBox 21">
              <a:extLst>
                <a:ext uri="{FF2B5EF4-FFF2-40B4-BE49-F238E27FC236}">
                  <a16:creationId xmlns="" xmlns:a16="http://schemas.microsoft.com/office/drawing/2014/main" id="{0917C53D-4CCD-4FDE-8210-A1463E99C002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7357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9" grpId="0"/>
      <p:bldP spid="20" grpId="0"/>
      <p:bldP spid="22" grpId="0"/>
      <p:bldGraphic spid="23" grpId="0">
        <p:bldAsOne/>
      </p:bldGraphic>
      <p:bldP spid="29" grpId="0"/>
      <p:bldP spid="30" grpId="0"/>
      <p:bldP spid="32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3179</Words>
  <Application>Microsoft Office PowerPoint</Application>
  <PresentationFormat>全屏显示(16:9)</PresentationFormat>
  <Paragraphs>236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第一PPT，www.1ppt.com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Manager>第一PPT</Manager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</dc:title>
  <dc:creator>第一PPT</dc:creator>
  <cp:keywords>www.1ppt.com</cp:keywords>
  <dc:description>www.1ppt.com</dc:description>
  <cp:lastModifiedBy>Administrator</cp:lastModifiedBy>
  <cp:revision>63</cp:revision>
  <dcterms:created xsi:type="dcterms:W3CDTF">2019-10-17T14:20:40Z</dcterms:created>
  <dcterms:modified xsi:type="dcterms:W3CDTF">2021-01-31T05:21:52Z</dcterms:modified>
</cp:coreProperties>
</file>