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20"/>
  </p:notesMasterIdLst>
  <p:sldIdLst>
    <p:sldId id="256" r:id="rId3"/>
    <p:sldId id="258" r:id="rId4"/>
    <p:sldId id="260" r:id="rId5"/>
    <p:sldId id="259" r:id="rId6"/>
    <p:sldId id="261" r:id="rId7"/>
    <p:sldId id="298" r:id="rId8"/>
    <p:sldId id="262" r:id="rId9"/>
    <p:sldId id="299" r:id="rId10"/>
    <p:sldId id="265" r:id="rId11"/>
    <p:sldId id="266" r:id="rId12"/>
    <p:sldId id="270" r:id="rId13"/>
    <p:sldId id="300" r:id="rId14"/>
    <p:sldId id="301" r:id="rId15"/>
    <p:sldId id="302" r:id="rId16"/>
    <p:sldId id="303" r:id="rId17"/>
    <p:sldId id="304" r:id="rId18"/>
    <p:sldId id="275" r:id="rId19"/>
  </p:sldIdLst>
  <p:sldSz cx="9144000" cy="5143500" type="screen16x9"/>
  <p:notesSz cx="6858000" cy="9144000"/>
  <p:embeddedFontLst>
    <p:embeddedFont>
      <p:font typeface="Amatic SC" pitchFamily="2" charset="-79"/>
      <p:regular r:id="rId21"/>
      <p:bold r:id="rId22"/>
    </p:embeddedFont>
    <p:embeddedFont>
      <p:font typeface="Archivo" pitchFamily="2" charset="0"/>
      <p:regular r:id="rId23"/>
      <p:bold r:id="rId24"/>
      <p:italic r:id="rId25"/>
      <p:boldItalic r:id="rId26"/>
    </p:embeddedFont>
    <p:embeddedFont>
      <p:font typeface="Archivo Medium" pitchFamily="2" charset="0"/>
      <p:regular r:id="rId27"/>
      <p:bold r:id="rId28"/>
      <p:italic r:id="rId29"/>
      <p:boldItalic r:id="rId30"/>
    </p:embeddedFont>
    <p:embeddedFont>
      <p:font typeface="Michroma" pitchFamily="2" charset="0"/>
      <p:regular r:id="rId31"/>
    </p:embeddedFont>
    <p:embeddedFont>
      <p:font typeface="Open Sans" panose="02000000000000000000" pitchFamily="2" charset="0"/>
      <p:regular r:id="rId32"/>
      <p:bold r:id="rId33"/>
      <p:italic r:id="rId34"/>
      <p:boldItalic r:id="rId35"/>
    </p:embeddedFont>
    <p:embeddedFont>
      <p:font typeface="Proxima Nova" panose="02000506030000020004" pitchFamily="2" charset="0"/>
      <p:regular r:id="rId36"/>
      <p:bold r:id="rId37"/>
      <p:italic r:id="rId38"/>
      <p:boldItalic r:id="rId39"/>
    </p:embeddedFont>
    <p:embeddedFont>
      <p:font typeface="Roboto Medium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F9D62-B7FD-42AE-A6BA-115EC66A2330}">
  <a:tblStyle styleId="{511F9D62-B7FD-42AE-A6BA-115EC66A23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2723097-601C-4F70-A324-627B41A6112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font" Target="fonts/font6.fntdata" /><Relationship Id="rId39" Type="http://schemas.openxmlformats.org/officeDocument/2006/relationships/font" Target="fonts/font19.fntdata" /><Relationship Id="rId3" Type="http://schemas.openxmlformats.org/officeDocument/2006/relationships/slide" Target="slides/slide1.xml" /><Relationship Id="rId21" Type="http://schemas.openxmlformats.org/officeDocument/2006/relationships/font" Target="fonts/font1.fntdata" /><Relationship Id="rId34" Type="http://schemas.openxmlformats.org/officeDocument/2006/relationships/font" Target="fonts/font14.fntdata" /><Relationship Id="rId42" Type="http://schemas.openxmlformats.org/officeDocument/2006/relationships/font" Target="fonts/font22.fntdata" /><Relationship Id="rId47" Type="http://schemas.openxmlformats.org/officeDocument/2006/relationships/tableStyles" Target="tableStyles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font" Target="fonts/font5.fntdata" /><Relationship Id="rId33" Type="http://schemas.openxmlformats.org/officeDocument/2006/relationships/font" Target="fonts/font13.fntdata" /><Relationship Id="rId38" Type="http://schemas.openxmlformats.org/officeDocument/2006/relationships/font" Target="fonts/font18.fntdata" /><Relationship Id="rId46" Type="http://schemas.openxmlformats.org/officeDocument/2006/relationships/theme" Target="theme/theme1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notesMaster" Target="notesMasters/notesMaster1.xml" /><Relationship Id="rId29" Type="http://schemas.openxmlformats.org/officeDocument/2006/relationships/font" Target="fonts/font9.fntdata" /><Relationship Id="rId41" Type="http://schemas.openxmlformats.org/officeDocument/2006/relationships/font" Target="fonts/font21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font" Target="fonts/font4.fntdata" /><Relationship Id="rId32" Type="http://schemas.openxmlformats.org/officeDocument/2006/relationships/font" Target="fonts/font12.fntdata" /><Relationship Id="rId37" Type="http://schemas.openxmlformats.org/officeDocument/2006/relationships/font" Target="fonts/font17.fntdata" /><Relationship Id="rId40" Type="http://schemas.openxmlformats.org/officeDocument/2006/relationships/font" Target="fonts/font20.fntdata" /><Relationship Id="rId45" Type="http://schemas.openxmlformats.org/officeDocument/2006/relationships/viewProps" Target="viewProps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font" Target="fonts/font3.fntdata" /><Relationship Id="rId28" Type="http://schemas.openxmlformats.org/officeDocument/2006/relationships/font" Target="fonts/font8.fntdata" /><Relationship Id="rId36" Type="http://schemas.openxmlformats.org/officeDocument/2006/relationships/font" Target="fonts/font16.fntdata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31" Type="http://schemas.openxmlformats.org/officeDocument/2006/relationships/font" Target="fonts/font11.fntdata" /><Relationship Id="rId44" Type="http://schemas.openxmlformats.org/officeDocument/2006/relationships/presProps" Target="presProps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font" Target="fonts/font2.fntdata" /><Relationship Id="rId27" Type="http://schemas.openxmlformats.org/officeDocument/2006/relationships/font" Target="fonts/font7.fntdata" /><Relationship Id="rId30" Type="http://schemas.openxmlformats.org/officeDocument/2006/relationships/font" Target="fonts/font10.fntdata" /><Relationship Id="rId35" Type="http://schemas.openxmlformats.org/officeDocument/2006/relationships/font" Target="fonts/font15.fntdata" /><Relationship Id="rId43" Type="http://schemas.openxmlformats.org/officeDocument/2006/relationships/font" Target="fonts/font23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11" Type="http://schemas.openxmlformats.org/officeDocument/2006/relationships/image" Target="../media/image10.png" /><Relationship Id="rId5" Type="http://schemas.openxmlformats.org/officeDocument/2006/relationships/image" Target="../media/image4.png" /><Relationship Id="rId10" Type="http://schemas.openxmlformats.org/officeDocument/2006/relationships/image" Target="../media/image9.png" /><Relationship Id="rId4" Type="http://schemas.openxmlformats.org/officeDocument/2006/relationships/image" Target="../media/image3.png" /><Relationship Id="rId9" Type="http://schemas.openxmlformats.org/officeDocument/2006/relationships/image" Target="../media/image8.png" 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 /><Relationship Id="rId3" Type="http://schemas.openxmlformats.org/officeDocument/2006/relationships/image" Target="../media/image4.png" /><Relationship Id="rId7" Type="http://schemas.openxmlformats.org/officeDocument/2006/relationships/image" Target="../media/image20.png" /><Relationship Id="rId12" Type="http://schemas.openxmlformats.org/officeDocument/2006/relationships/image" Target="../media/image21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7.png" /><Relationship Id="rId11" Type="http://schemas.openxmlformats.org/officeDocument/2006/relationships/image" Target="../media/image16.png" /><Relationship Id="rId5" Type="http://schemas.openxmlformats.org/officeDocument/2006/relationships/image" Target="../media/image5.png" /><Relationship Id="rId10" Type="http://schemas.openxmlformats.org/officeDocument/2006/relationships/image" Target="../media/image14.png" /><Relationship Id="rId4" Type="http://schemas.openxmlformats.org/officeDocument/2006/relationships/image" Target="../media/image12.png" /><Relationship Id="rId9" Type="http://schemas.openxmlformats.org/officeDocument/2006/relationships/image" Target="../media/image18.png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5.png" /><Relationship Id="rId4" Type="http://schemas.openxmlformats.org/officeDocument/2006/relationships/image" Target="../media/image2.png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4" Type="http://schemas.openxmlformats.org/officeDocument/2006/relationships/image" Target="../media/image7.png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2.png" /><Relationship Id="rId4" Type="http://schemas.openxmlformats.org/officeDocument/2006/relationships/image" Target="../media/image8.png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image" Target="../media/image22.png" /><Relationship Id="rId7" Type="http://schemas.openxmlformats.org/officeDocument/2006/relationships/image" Target="../media/image1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4.png" /><Relationship Id="rId5" Type="http://schemas.openxmlformats.org/officeDocument/2006/relationships/image" Target="../media/image9.png" /><Relationship Id="rId10" Type="http://schemas.openxmlformats.org/officeDocument/2006/relationships/image" Target="../media/image8.png" /><Relationship Id="rId4" Type="http://schemas.openxmlformats.org/officeDocument/2006/relationships/image" Target="../media/image21.png" /><Relationship Id="rId9" Type="http://schemas.openxmlformats.org/officeDocument/2006/relationships/image" Target="../media/image7.png" 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7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18.png" /><Relationship Id="rId5" Type="http://schemas.openxmlformats.org/officeDocument/2006/relationships/image" Target="../media/image20.png" /><Relationship Id="rId4" Type="http://schemas.openxmlformats.org/officeDocument/2006/relationships/image" Target="../media/image7.png" 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3" Type="http://schemas.openxmlformats.org/officeDocument/2006/relationships/image" Target="../media/image22.png" /><Relationship Id="rId7" Type="http://schemas.openxmlformats.org/officeDocument/2006/relationships/image" Target="../media/image7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12.png" /><Relationship Id="rId4" Type="http://schemas.openxmlformats.org/officeDocument/2006/relationships/image" Target="../media/image9.png" 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13" Type="http://schemas.openxmlformats.org/officeDocument/2006/relationships/image" Target="../media/image16.png" /><Relationship Id="rId3" Type="http://schemas.openxmlformats.org/officeDocument/2006/relationships/image" Target="../media/image1.png" /><Relationship Id="rId7" Type="http://schemas.openxmlformats.org/officeDocument/2006/relationships/image" Target="../media/image12.png" /><Relationship Id="rId12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4.png" /><Relationship Id="rId11" Type="http://schemas.openxmlformats.org/officeDocument/2006/relationships/image" Target="../media/image15.png" /><Relationship Id="rId5" Type="http://schemas.openxmlformats.org/officeDocument/2006/relationships/image" Target="../media/image9.png" /><Relationship Id="rId10" Type="http://schemas.openxmlformats.org/officeDocument/2006/relationships/image" Target="../media/image14.png" /><Relationship Id="rId4" Type="http://schemas.openxmlformats.org/officeDocument/2006/relationships/image" Target="../media/image11.png" /><Relationship Id="rId9" Type="http://schemas.openxmlformats.org/officeDocument/2006/relationships/image" Target="../media/image13.png" 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1.png" /><Relationship Id="rId7" Type="http://schemas.openxmlformats.org/officeDocument/2006/relationships/image" Target="../media/image12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19.png" /><Relationship Id="rId5" Type="http://schemas.openxmlformats.org/officeDocument/2006/relationships/image" Target="../media/image4.png" /><Relationship Id="rId4" Type="http://schemas.openxmlformats.org/officeDocument/2006/relationships/image" Target="../media/image17.png" /><Relationship Id="rId9" Type="http://schemas.openxmlformats.org/officeDocument/2006/relationships/image" Target="../media/image11.png" 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 /><Relationship Id="rId13" Type="http://schemas.openxmlformats.org/officeDocument/2006/relationships/image" Target="../media/image18.png" /><Relationship Id="rId3" Type="http://schemas.openxmlformats.org/officeDocument/2006/relationships/image" Target="../media/image1.png" /><Relationship Id="rId7" Type="http://schemas.openxmlformats.org/officeDocument/2006/relationships/image" Target="../media/image12.png" /><Relationship Id="rId12" Type="http://schemas.openxmlformats.org/officeDocument/2006/relationships/image" Target="../media/image11.png" /><Relationship Id="rId17" Type="http://schemas.openxmlformats.org/officeDocument/2006/relationships/hyperlink" Target="http://bit.ly/2TtBDfr" TargetMode="External" /><Relationship Id="rId2" Type="http://schemas.openxmlformats.org/officeDocument/2006/relationships/image" Target="../media/image22.png" /><Relationship Id="rId16" Type="http://schemas.openxmlformats.org/officeDocument/2006/relationships/hyperlink" Target="http://bit.ly/2TyoMsr" TargetMode="External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19.png" /><Relationship Id="rId11" Type="http://schemas.openxmlformats.org/officeDocument/2006/relationships/image" Target="../media/image20.png" /><Relationship Id="rId5" Type="http://schemas.openxmlformats.org/officeDocument/2006/relationships/image" Target="../media/image9.png" /><Relationship Id="rId15" Type="http://schemas.openxmlformats.org/officeDocument/2006/relationships/hyperlink" Target="https://bit.ly/3A1uf1Q" TargetMode="External" /><Relationship Id="rId10" Type="http://schemas.openxmlformats.org/officeDocument/2006/relationships/image" Target="../media/image7.png" /><Relationship Id="rId4" Type="http://schemas.openxmlformats.org/officeDocument/2006/relationships/image" Target="../media/image23.png" /><Relationship Id="rId9" Type="http://schemas.openxmlformats.org/officeDocument/2006/relationships/image" Target="../media/image5.png" /><Relationship Id="rId14" Type="http://schemas.openxmlformats.org/officeDocument/2006/relationships/image" Target="../media/image2.png" 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14.png" /><Relationship Id="rId5" Type="http://schemas.openxmlformats.org/officeDocument/2006/relationships/image" Target="../media/image20.png" /><Relationship Id="rId4" Type="http://schemas.openxmlformats.org/officeDocument/2006/relationships/image" Target="../media/image7.png" 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 /><Relationship Id="rId3" Type="http://schemas.openxmlformats.org/officeDocument/2006/relationships/image" Target="../media/image1.png" /><Relationship Id="rId7" Type="http://schemas.openxmlformats.org/officeDocument/2006/relationships/image" Target="../media/image5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4.png" /><Relationship Id="rId11" Type="http://schemas.openxmlformats.org/officeDocument/2006/relationships/image" Target="../media/image16.png" /><Relationship Id="rId5" Type="http://schemas.openxmlformats.org/officeDocument/2006/relationships/image" Target="../media/image9.png" /><Relationship Id="rId10" Type="http://schemas.openxmlformats.org/officeDocument/2006/relationships/image" Target="../media/image15.png" /><Relationship Id="rId4" Type="http://schemas.openxmlformats.org/officeDocument/2006/relationships/image" Target="../media/image11.png" /><Relationship Id="rId9" Type="http://schemas.openxmlformats.org/officeDocument/2006/relationships/image" Target="../media/image14.png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4" Type="http://schemas.openxmlformats.org/officeDocument/2006/relationships/image" Target="../media/image7.png" 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1.png" /><Relationship Id="rId7" Type="http://schemas.openxmlformats.org/officeDocument/2006/relationships/image" Target="../media/image12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19.png" /><Relationship Id="rId5" Type="http://schemas.openxmlformats.org/officeDocument/2006/relationships/image" Target="../media/image4.png" /><Relationship Id="rId4" Type="http://schemas.openxmlformats.org/officeDocument/2006/relationships/image" Target="../media/image17.png" /><Relationship Id="rId9" Type="http://schemas.openxmlformats.org/officeDocument/2006/relationships/image" Target="../media/image11.png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1.png" /><Relationship Id="rId5" Type="http://schemas.openxmlformats.org/officeDocument/2006/relationships/image" Target="../media/image12.png" /><Relationship Id="rId4" Type="http://schemas.openxmlformats.org/officeDocument/2006/relationships/image" Target="../media/image7.png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14.png" /><Relationship Id="rId5" Type="http://schemas.openxmlformats.org/officeDocument/2006/relationships/image" Target="../media/image20.png" /><Relationship Id="rId4" Type="http://schemas.openxmlformats.org/officeDocument/2006/relationships/image" Target="../media/image7.png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4" Type="http://schemas.openxmlformats.org/officeDocument/2006/relationships/image" Target="../media/image7.png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14.png" /><Relationship Id="rId5" Type="http://schemas.openxmlformats.org/officeDocument/2006/relationships/image" Target="../media/image20.png" /><Relationship Id="rId4" Type="http://schemas.openxmlformats.org/officeDocument/2006/relationships/image" Target="../media/image7.png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47975" y="1432275"/>
            <a:ext cx="66990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2354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-1341459" y="2881589"/>
            <a:ext cx="4109375" cy="411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6651878" y="-1884311"/>
            <a:ext cx="4109375" cy="411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rot="-8100000">
            <a:off x="8596958" y="2549174"/>
            <a:ext cx="602292" cy="326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00">
            <a:off x="5819304" y="988259"/>
            <a:ext cx="4052417" cy="390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699972">
            <a:off x="8477856" y="2512691"/>
            <a:ext cx="662413" cy="3486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rot="-8100000">
            <a:off x="8596958" y="2549174"/>
            <a:ext cx="602292" cy="326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700017">
            <a:off x="7663300" y="-1406552"/>
            <a:ext cx="519188" cy="2849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38">
            <a:off x="8872442" y="4050296"/>
            <a:ext cx="51317" cy="1592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2700025">
            <a:off x="7459018" y="3518901"/>
            <a:ext cx="274892" cy="2170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8100000">
            <a:off x="-905382" y="28980"/>
            <a:ext cx="384407" cy="5580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2700000">
            <a:off x="1146035" y="3488894"/>
            <a:ext cx="940008" cy="3790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2700000">
            <a:off x="1069210" y="-2240504"/>
            <a:ext cx="561592" cy="4433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2700000">
            <a:off x="773057" y="-1005129"/>
            <a:ext cx="440914" cy="17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"/>
          <p:cNvPicPr preferRelativeResize="0"/>
          <p:nvPr/>
        </p:nvPicPr>
        <p:blipFill>
          <a:blip r:embed="rId11">
            <a:alphaModFix amt="30000"/>
          </a:blip>
          <a:stretch>
            <a:fillRect/>
          </a:stretch>
        </p:blipFill>
        <p:spPr>
          <a:xfrm rot="8100000">
            <a:off x="-879572" y="1184913"/>
            <a:ext cx="152518" cy="32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>
          <a:blip r:embed="rId11">
            <a:alphaModFix amt="30000"/>
          </a:blip>
          <a:stretch>
            <a:fillRect/>
          </a:stretch>
        </p:blipFill>
        <p:spPr>
          <a:xfrm rot="8100000">
            <a:off x="-879572" y="1184913"/>
            <a:ext cx="152518" cy="32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8099924">
            <a:off x="441092" y="666320"/>
            <a:ext cx="51317" cy="1592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1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7646325" y="-364183"/>
            <a:ext cx="2264663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1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-591600" y="3777692"/>
            <a:ext cx="2264663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 flipH="1">
            <a:off x="8593852" y="3157600"/>
            <a:ext cx="369603" cy="1945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00000" flipH="1">
            <a:off x="8847383" y="-1064689"/>
            <a:ext cx="33762" cy="3038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099978" flipH="1">
            <a:off x="8759161" y="-100344"/>
            <a:ext cx="415261" cy="2278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 flipH="1">
            <a:off x="7986081" y="3039687"/>
            <a:ext cx="339040" cy="2676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0" flipH="1">
            <a:off x="1055795" y="-1177798"/>
            <a:ext cx="33762" cy="253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700000" flipH="1">
            <a:off x="-378277" y="222199"/>
            <a:ext cx="3378514" cy="1047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2700000" flipH="1">
            <a:off x="1841428" y="-1295944"/>
            <a:ext cx="214434" cy="31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2700000" flipH="1">
            <a:off x="7513389" y="-1622460"/>
            <a:ext cx="155099" cy="2737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0" flipH="1">
            <a:off x="8017620" y="4029527"/>
            <a:ext cx="33762" cy="253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00000">
            <a:off x="669827" y="3732512"/>
            <a:ext cx="369603" cy="1945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2700000" flipH="1">
            <a:off x="-501436" y="2557640"/>
            <a:ext cx="155099" cy="2737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1"/>
          <p:cNvPicPr preferRelativeResize="0"/>
          <p:nvPr/>
        </p:nvPicPr>
        <p:blipFill>
          <a:blip r:embed="rId11">
            <a:alphaModFix amt="30000"/>
          </a:blip>
          <a:stretch>
            <a:fillRect/>
          </a:stretch>
        </p:blipFill>
        <p:spPr>
          <a:xfrm rot="-8100000">
            <a:off x="9027325" y="2590001"/>
            <a:ext cx="216882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"/>
          <p:cNvPicPr preferRelativeResize="0"/>
          <p:nvPr/>
        </p:nvPicPr>
        <p:blipFill>
          <a:blip r:embed="rId12">
            <a:alphaModFix amt="30000"/>
          </a:blip>
          <a:stretch>
            <a:fillRect/>
          </a:stretch>
        </p:blipFill>
        <p:spPr>
          <a:xfrm rot="2700000">
            <a:off x="1199391" y="-859903"/>
            <a:ext cx="223172" cy="241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905525"/>
            <a:ext cx="6576000" cy="8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ubTitle" idx="1"/>
          </p:nvPr>
        </p:nvSpPr>
        <p:spPr>
          <a:xfrm>
            <a:off x="1284000" y="27408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980573" y="3558979"/>
            <a:ext cx="327175" cy="258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633" y="695744"/>
            <a:ext cx="219875" cy="3192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 rot="10800000">
            <a:off x="-147292" y="-341700"/>
            <a:ext cx="602292" cy="326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2103" y="-389050"/>
            <a:ext cx="299610" cy="16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786875" y="3660925"/>
            <a:ext cx="119850" cy="21014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29650"/>
            <a:ext cx="1084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015475"/>
            <a:ext cx="1084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429650"/>
            <a:ext cx="1084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3015475"/>
            <a:ext cx="1084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429650"/>
            <a:ext cx="1084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3015475"/>
            <a:ext cx="1084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>
            <a:off x="720000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8"/>
          </p:nvPr>
        </p:nvSpPr>
        <p:spPr>
          <a:xfrm>
            <a:off x="341927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9"/>
          </p:nvPr>
        </p:nvSpPr>
        <p:spPr>
          <a:xfrm>
            <a:off x="6118550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3"/>
          </p:nvPr>
        </p:nvSpPr>
        <p:spPr>
          <a:xfrm>
            <a:off x="72000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4"/>
          </p:nvPr>
        </p:nvSpPr>
        <p:spPr>
          <a:xfrm>
            <a:off x="341927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15"/>
          </p:nvPr>
        </p:nvSpPr>
        <p:spPr>
          <a:xfrm>
            <a:off x="611855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50" name="Google Shape;15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1032998" y="2323701"/>
            <a:ext cx="2585525" cy="8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8164249" y="-1204255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1389251" y="3335395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686043" y="-126569"/>
            <a:ext cx="324775" cy="256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29023" y="577076"/>
            <a:ext cx="34475" cy="23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25859" y="2961226"/>
            <a:ext cx="162425" cy="2357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58" name="Google Shape;158;p15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-816179" y="3785795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7850587" y="3606304"/>
            <a:ext cx="327175" cy="258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97827" y="695744"/>
            <a:ext cx="219875" cy="3192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5"/>
          <p:cNvPicPr preferRelativeResize="0"/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 rot="10800000" flipH="1">
            <a:off x="8626310" y="-389050"/>
            <a:ext cx="602292" cy="326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06622" y="-389050"/>
            <a:ext cx="299610" cy="16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 flipH="1">
            <a:off x="7204260" y="3743375"/>
            <a:ext cx="119850" cy="21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_ONLY_3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subTitle" idx="1"/>
          </p:nvPr>
        </p:nvSpPr>
        <p:spPr>
          <a:xfrm>
            <a:off x="720000" y="1017725"/>
            <a:ext cx="3885600" cy="13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ctor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■"/>
              <a:defRPr/>
            </a:lvl9pPr>
          </a:lstStyle>
          <a:p>
            <a:endParaRPr/>
          </a:p>
        </p:txBody>
      </p:sp>
      <p:pic>
        <p:nvPicPr>
          <p:cNvPr id="167" name="Google Shape;16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0633" y="695744"/>
            <a:ext cx="219875" cy="3192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2103" y="-389050"/>
            <a:ext cx="299610" cy="16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758" y="3815819"/>
            <a:ext cx="219875" cy="3192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28" y="2731025"/>
            <a:ext cx="299610" cy="16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ONLY_2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subTitle" idx="1"/>
          </p:nvPr>
        </p:nvSpPr>
        <p:spPr>
          <a:xfrm>
            <a:off x="4572053" y="1009950"/>
            <a:ext cx="3852000" cy="3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subTitle" idx="2"/>
          </p:nvPr>
        </p:nvSpPr>
        <p:spPr>
          <a:xfrm>
            <a:off x="719950" y="1009950"/>
            <a:ext cx="3852000" cy="3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■"/>
              <a:defRPr/>
            </a:lvl9pPr>
          </a:lstStyle>
          <a:p>
            <a:endParaRPr/>
          </a:p>
        </p:txBody>
      </p:sp>
      <p:pic>
        <p:nvPicPr>
          <p:cNvPr id="175" name="Google Shape;17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07962" y="649069"/>
            <a:ext cx="219875" cy="3192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6758" y="-435725"/>
            <a:ext cx="299610" cy="16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831837" y="3769144"/>
            <a:ext cx="219875" cy="3192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640633" y="2684350"/>
            <a:ext cx="299610" cy="16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742375" y="-704283"/>
            <a:ext cx="2264663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672250" y="4015467"/>
            <a:ext cx="2264663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8430775" y="0"/>
            <a:ext cx="713225" cy="193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 rot="5400000">
            <a:off x="7447075" y="3333975"/>
            <a:ext cx="287350" cy="31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8550" y="-144326"/>
            <a:ext cx="529516" cy="213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8794693" y="-278775"/>
            <a:ext cx="253383" cy="1333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134412" y="1364047"/>
            <a:ext cx="33762" cy="303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8180" y="-278787"/>
            <a:ext cx="366700" cy="201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9076" y="2643876"/>
            <a:ext cx="316600" cy="249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794689" y="1423037"/>
            <a:ext cx="78497" cy="113947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subTitle" idx="1"/>
          </p:nvPr>
        </p:nvSpPr>
        <p:spPr>
          <a:xfrm>
            <a:off x="861100" y="2607049"/>
            <a:ext cx="2305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subTitle" idx="2"/>
          </p:nvPr>
        </p:nvSpPr>
        <p:spPr>
          <a:xfrm>
            <a:off x="3415866" y="2607049"/>
            <a:ext cx="2305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subTitle" idx="3"/>
          </p:nvPr>
        </p:nvSpPr>
        <p:spPr>
          <a:xfrm>
            <a:off x="5970639" y="2607049"/>
            <a:ext cx="2305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subTitle" idx="4"/>
          </p:nvPr>
        </p:nvSpPr>
        <p:spPr>
          <a:xfrm>
            <a:off x="861100" y="2272525"/>
            <a:ext cx="2305500" cy="4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ubTitle" idx="5"/>
          </p:nvPr>
        </p:nvSpPr>
        <p:spPr>
          <a:xfrm>
            <a:off x="3415870" y="2272525"/>
            <a:ext cx="2305500" cy="4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subTitle" idx="6"/>
          </p:nvPr>
        </p:nvSpPr>
        <p:spPr>
          <a:xfrm>
            <a:off x="5970639" y="2272525"/>
            <a:ext cx="2305500" cy="4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9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flipH="1">
            <a:off x="7956401" y="3362826"/>
            <a:ext cx="2897174" cy="290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9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flipH="1">
            <a:off x="-1505626" y="-830367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608413" y="4327761"/>
            <a:ext cx="203670" cy="1071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933760" y="-880084"/>
            <a:ext cx="281150" cy="2219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2481222" y="-1750081"/>
            <a:ext cx="51403" cy="3855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6930839" y="3700451"/>
            <a:ext cx="160275" cy="232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9"/>
          <p:cNvPicPr preferRelativeResize="0"/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78691" y="2042189"/>
            <a:ext cx="571525" cy="3101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subTitle" idx="1"/>
          </p:nvPr>
        </p:nvSpPr>
        <p:spPr>
          <a:xfrm>
            <a:off x="797813" y="1769250"/>
            <a:ext cx="3458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2"/>
          </p:nvPr>
        </p:nvSpPr>
        <p:spPr>
          <a:xfrm>
            <a:off x="4887489" y="1769250"/>
            <a:ext cx="3458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3"/>
          </p:nvPr>
        </p:nvSpPr>
        <p:spPr>
          <a:xfrm>
            <a:off x="797813" y="3335075"/>
            <a:ext cx="3458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subTitle" idx="4"/>
          </p:nvPr>
        </p:nvSpPr>
        <p:spPr>
          <a:xfrm>
            <a:off x="4887489" y="3335075"/>
            <a:ext cx="3458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subTitle" idx="5"/>
          </p:nvPr>
        </p:nvSpPr>
        <p:spPr>
          <a:xfrm>
            <a:off x="797825" y="1463550"/>
            <a:ext cx="34587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subTitle" idx="6"/>
          </p:nvPr>
        </p:nvSpPr>
        <p:spPr>
          <a:xfrm>
            <a:off x="797825" y="3024250"/>
            <a:ext cx="34587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7"/>
          </p:nvPr>
        </p:nvSpPr>
        <p:spPr>
          <a:xfrm>
            <a:off x="4887458" y="1463550"/>
            <a:ext cx="34587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ubTitle" idx="8"/>
          </p:nvPr>
        </p:nvSpPr>
        <p:spPr>
          <a:xfrm>
            <a:off x="4887458" y="3024250"/>
            <a:ext cx="34587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-1108000" y="-1108933"/>
            <a:ext cx="2264663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7540075" y="4015467"/>
            <a:ext cx="2264663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0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rot="10800000" flipH="1">
            <a:off x="-1" y="3367099"/>
            <a:ext cx="655950" cy="177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84790" y="3498799"/>
            <a:ext cx="529516" cy="213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8964314" y="1364047"/>
            <a:ext cx="33762" cy="303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8597609" y="-278787"/>
            <a:ext cx="366700" cy="201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8726813" y="2643876"/>
            <a:ext cx="316600" cy="249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140715" y="3263162"/>
            <a:ext cx="78497" cy="113947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774675" y="1624550"/>
            <a:ext cx="23424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0"/>
          <p:cNvSpPr txBox="1">
            <a:spLocks noGrp="1"/>
          </p:cNvSpPr>
          <p:nvPr>
            <p:ph type="subTitle" idx="2"/>
          </p:nvPr>
        </p:nvSpPr>
        <p:spPr>
          <a:xfrm>
            <a:off x="3428500" y="1624553"/>
            <a:ext cx="23424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0"/>
          <p:cNvSpPr txBox="1">
            <a:spLocks noGrp="1"/>
          </p:cNvSpPr>
          <p:nvPr>
            <p:ph type="subTitle" idx="3"/>
          </p:nvPr>
        </p:nvSpPr>
        <p:spPr>
          <a:xfrm>
            <a:off x="774675" y="3498801"/>
            <a:ext cx="23424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0"/>
          <p:cNvSpPr txBox="1">
            <a:spLocks noGrp="1"/>
          </p:cNvSpPr>
          <p:nvPr>
            <p:ph type="subTitle" idx="4"/>
          </p:nvPr>
        </p:nvSpPr>
        <p:spPr>
          <a:xfrm>
            <a:off x="3428500" y="3498800"/>
            <a:ext cx="23424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subTitle" idx="5"/>
          </p:nvPr>
        </p:nvSpPr>
        <p:spPr>
          <a:xfrm>
            <a:off x="6026900" y="1624553"/>
            <a:ext cx="23424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subTitle" idx="6"/>
          </p:nvPr>
        </p:nvSpPr>
        <p:spPr>
          <a:xfrm>
            <a:off x="6026900" y="3498800"/>
            <a:ext cx="23424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subTitle" idx="7"/>
          </p:nvPr>
        </p:nvSpPr>
        <p:spPr>
          <a:xfrm>
            <a:off x="783880" y="1060275"/>
            <a:ext cx="23424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ubTitle" idx="8"/>
          </p:nvPr>
        </p:nvSpPr>
        <p:spPr>
          <a:xfrm>
            <a:off x="3433101" y="1060275"/>
            <a:ext cx="23334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subTitle" idx="9"/>
          </p:nvPr>
        </p:nvSpPr>
        <p:spPr>
          <a:xfrm>
            <a:off x="6031435" y="1060275"/>
            <a:ext cx="23334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subTitle" idx="13"/>
          </p:nvPr>
        </p:nvSpPr>
        <p:spPr>
          <a:xfrm>
            <a:off x="774675" y="2931400"/>
            <a:ext cx="23424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subTitle" idx="14"/>
          </p:nvPr>
        </p:nvSpPr>
        <p:spPr>
          <a:xfrm>
            <a:off x="3433105" y="2931397"/>
            <a:ext cx="23334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35" name="Google Shape;235;p20"/>
          <p:cNvSpPr txBox="1">
            <a:spLocks noGrp="1"/>
          </p:cNvSpPr>
          <p:nvPr>
            <p:ph type="subTitle" idx="15"/>
          </p:nvPr>
        </p:nvSpPr>
        <p:spPr>
          <a:xfrm>
            <a:off x="6031435" y="2931397"/>
            <a:ext cx="23334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-5400000">
            <a:off x="7307591" y="-1033561"/>
            <a:ext cx="571525" cy="310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flipH="1">
            <a:off x="7305001" y="3339476"/>
            <a:ext cx="2897174" cy="290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flipH="1">
            <a:off x="-1132101" y="3731958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14">
            <a:off x="6099044" y="221667"/>
            <a:ext cx="3487426" cy="108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700000">
            <a:off x="9007029" y="3539597"/>
            <a:ext cx="395745" cy="159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813960" y="-878835"/>
            <a:ext cx="374323" cy="197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515975" y="2195712"/>
            <a:ext cx="33762" cy="3038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700000">
            <a:off x="6812074" y="-760173"/>
            <a:ext cx="325858" cy="1788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2700000">
            <a:off x="8107684" y="4364637"/>
            <a:ext cx="452533" cy="113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8100000">
            <a:off x="8349513" y="-274888"/>
            <a:ext cx="64570" cy="11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2700000">
            <a:off x="-281260" y="32012"/>
            <a:ext cx="315796" cy="113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2221" y="3210376"/>
            <a:ext cx="256350" cy="2023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>
          <a:blip r:embed="rId13">
            <a:alphaModFix amt="30000"/>
          </a:blip>
          <a:stretch>
            <a:fillRect/>
          </a:stretch>
        </p:blipFill>
        <p:spPr>
          <a:xfrm rot="8100000">
            <a:off x="7713189" y="-1061156"/>
            <a:ext cx="259147" cy="271200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4047175" y="2377450"/>
            <a:ext cx="4383600" cy="13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477600"/>
            <a:ext cx="17334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>
            <a:spLocks noGrp="1"/>
          </p:cNvSpPr>
          <p:nvPr>
            <p:ph type="pic" idx="3"/>
          </p:nvPr>
        </p:nvSpPr>
        <p:spPr>
          <a:xfrm>
            <a:off x="886225" y="720550"/>
            <a:ext cx="2587500" cy="3727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1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10800000" flipH="1">
            <a:off x="266037" y="9"/>
            <a:ext cx="418273" cy="226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071324" y="4446892"/>
            <a:ext cx="2264663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 flipH="1">
            <a:off x="4020239" y="-1035947"/>
            <a:ext cx="33750" cy="2334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8542169" y="3517145"/>
            <a:ext cx="308325" cy="162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034811" y="1421361"/>
            <a:ext cx="109200" cy="13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 flipH="1">
            <a:off x="8907650" y="1550972"/>
            <a:ext cx="33762" cy="303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1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10800000" flipH="1">
            <a:off x="8662512" y="9"/>
            <a:ext cx="418273" cy="226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5400000" flipH="1">
            <a:off x="1961328" y="-1149289"/>
            <a:ext cx="596525" cy="24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-191987" y="114226"/>
            <a:ext cx="2743725" cy="85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1"/>
          <p:cNvSpPr txBox="1">
            <a:spLocks noGrp="1"/>
          </p:cNvSpPr>
          <p:nvPr>
            <p:ph type="title" hasCustomPrompt="1"/>
          </p:nvPr>
        </p:nvSpPr>
        <p:spPr>
          <a:xfrm>
            <a:off x="713225" y="2900938"/>
            <a:ext cx="37212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1"/>
          <p:cNvSpPr txBox="1">
            <a:spLocks noGrp="1"/>
          </p:cNvSpPr>
          <p:nvPr>
            <p:ph type="subTitle" idx="1"/>
          </p:nvPr>
        </p:nvSpPr>
        <p:spPr>
          <a:xfrm>
            <a:off x="713225" y="3605562"/>
            <a:ext cx="3721200" cy="3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21"/>
          <p:cNvSpPr txBox="1">
            <a:spLocks noGrp="1"/>
          </p:cNvSpPr>
          <p:nvPr>
            <p:ph type="title" idx="2" hasCustomPrompt="1"/>
          </p:nvPr>
        </p:nvSpPr>
        <p:spPr>
          <a:xfrm>
            <a:off x="2786291" y="1189938"/>
            <a:ext cx="35712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ubTitle" idx="3"/>
          </p:nvPr>
        </p:nvSpPr>
        <p:spPr>
          <a:xfrm>
            <a:off x="2786300" y="1894860"/>
            <a:ext cx="3571200" cy="3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21"/>
          <p:cNvSpPr txBox="1">
            <a:spLocks noGrp="1"/>
          </p:cNvSpPr>
          <p:nvPr>
            <p:ph type="title" idx="4" hasCustomPrompt="1"/>
          </p:nvPr>
        </p:nvSpPr>
        <p:spPr>
          <a:xfrm>
            <a:off x="4709350" y="2900938"/>
            <a:ext cx="37212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21"/>
          <p:cNvSpPr txBox="1">
            <a:spLocks noGrp="1"/>
          </p:cNvSpPr>
          <p:nvPr>
            <p:ph type="subTitle" idx="5"/>
          </p:nvPr>
        </p:nvSpPr>
        <p:spPr>
          <a:xfrm>
            <a:off x="4709350" y="3605562"/>
            <a:ext cx="3721200" cy="3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2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-5400000">
            <a:off x="715783" y="3469154"/>
            <a:ext cx="838129" cy="2269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2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7414054" y="1897253"/>
            <a:ext cx="3060049" cy="30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2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1056121" y="-509847"/>
            <a:ext cx="3060050" cy="30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00">
            <a:off x="8061815" y="2000017"/>
            <a:ext cx="2699201" cy="2949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100000">
            <a:off x="-237239" y="3253949"/>
            <a:ext cx="517909" cy="2088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8883083" y="1632481"/>
            <a:ext cx="158232" cy="1977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700000">
            <a:off x="1328075" y="3533786"/>
            <a:ext cx="33762" cy="3038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700011">
            <a:off x="-1849095" y="336949"/>
            <a:ext cx="2997854" cy="288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2700000">
            <a:off x="7406536" y="-760185"/>
            <a:ext cx="340365" cy="1867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2700000">
            <a:off x="8011267" y="-643513"/>
            <a:ext cx="255130" cy="201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8100000">
            <a:off x="-57412" y="1273927"/>
            <a:ext cx="33762" cy="253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-2700000">
            <a:off x="8050550" y="1265635"/>
            <a:ext cx="2025727" cy="6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rot="2700000">
            <a:off x="471893" y="2233123"/>
            <a:ext cx="136045" cy="197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700000">
            <a:off x="8704825" y="3426561"/>
            <a:ext cx="33762" cy="3038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8100000">
            <a:off x="9831463" y="-1270573"/>
            <a:ext cx="33762" cy="253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2"/>
          <p:cNvPicPr preferRelativeResize="0"/>
          <p:nvPr/>
        </p:nvPicPr>
        <p:blipFill>
          <a:blip r:embed="rId14">
            <a:alphaModFix amt="30000"/>
          </a:blip>
          <a:stretch>
            <a:fillRect/>
          </a:stretch>
        </p:blipFill>
        <p:spPr>
          <a:xfrm rot="8100000">
            <a:off x="8497332" y="3040260"/>
            <a:ext cx="473886" cy="257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2"/>
          <p:cNvPicPr preferRelativeResize="0"/>
          <p:nvPr/>
        </p:nvPicPr>
        <p:blipFill>
          <a:blip r:embed="rId14">
            <a:alphaModFix amt="30000"/>
          </a:blip>
          <a:stretch>
            <a:fillRect/>
          </a:stretch>
        </p:blipFill>
        <p:spPr>
          <a:xfrm rot="-2700000">
            <a:off x="320574" y="-236892"/>
            <a:ext cx="382703" cy="207668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2"/>
          <p:cNvSpPr txBox="1">
            <a:spLocks noGrp="1"/>
          </p:cNvSpPr>
          <p:nvPr>
            <p:ph type="title"/>
          </p:nvPr>
        </p:nvSpPr>
        <p:spPr>
          <a:xfrm>
            <a:off x="2347938" y="8385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2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8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2"/>
          <p:cNvSpPr txBox="1"/>
          <p:nvPr/>
        </p:nvSpPr>
        <p:spPr>
          <a:xfrm>
            <a:off x="2099100" y="34078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15"/>
              </a:rPr>
              <a:t>Slidesgo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sz="1200" b="1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2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5400000" flipH="1">
            <a:off x="1052922" y="3444687"/>
            <a:ext cx="491725" cy="26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59675" y="1637477"/>
            <a:ext cx="275925" cy="400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 flipH="1">
            <a:off x="7614220" y="-1467599"/>
            <a:ext cx="411425" cy="32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flipH="1">
            <a:off x="146406" y="3380050"/>
            <a:ext cx="324975" cy="17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-5400000" flipH="1">
            <a:off x="8330831" y="-727062"/>
            <a:ext cx="324975" cy="17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 flipH="1">
            <a:off x="4081791" y="-2004013"/>
            <a:ext cx="57825" cy="433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24845" y="714850"/>
            <a:ext cx="86634" cy="152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4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5400000" flipH="1">
            <a:off x="1227920" y="-1033561"/>
            <a:ext cx="571525" cy="310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1095139" y="3339476"/>
            <a:ext cx="2897174" cy="290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7791237" y="3731958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14" flipH="1">
            <a:off x="-479434" y="221667"/>
            <a:ext cx="3487426" cy="108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700000" flipH="1">
            <a:off x="-295738" y="3539597"/>
            <a:ext cx="395745" cy="159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700000" flipH="1">
            <a:off x="7918754" y="-878835"/>
            <a:ext cx="374323" cy="197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0" flipH="1">
            <a:off x="1969104" y="-760173"/>
            <a:ext cx="325858" cy="1788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700000" flipH="1">
            <a:off x="546819" y="4364637"/>
            <a:ext cx="452533" cy="113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8100000" flipH="1">
            <a:off x="692953" y="-274888"/>
            <a:ext cx="64570" cy="11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2700000" flipH="1">
            <a:off x="9072500" y="32012"/>
            <a:ext cx="315796" cy="113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4"/>
          <p:cNvPicPr preferRelativeResize="0"/>
          <p:nvPr/>
        </p:nvPicPr>
        <p:blipFill>
          <a:blip r:embed="rId11">
            <a:alphaModFix amt="30000"/>
          </a:blip>
          <a:stretch>
            <a:fillRect/>
          </a:stretch>
        </p:blipFill>
        <p:spPr>
          <a:xfrm rot="-8100000" flipH="1">
            <a:off x="1134701" y="-1061156"/>
            <a:ext cx="259147" cy="2712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099986" flipH="1">
            <a:off x="6149516" y="3845567"/>
            <a:ext cx="3487426" cy="108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8100000" flipH="1">
            <a:off x="6862546" y="4120261"/>
            <a:ext cx="325858" cy="1788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2700000" flipH="1">
            <a:off x="8399985" y="4283750"/>
            <a:ext cx="64570" cy="11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4"/>
          <p:cNvPicPr preferRelativeResize="0"/>
          <p:nvPr/>
        </p:nvPicPr>
        <p:blipFill>
          <a:blip r:embed="rId11">
            <a:alphaModFix amt="30000"/>
          </a:blip>
          <a:stretch>
            <a:fillRect/>
          </a:stretch>
        </p:blipFill>
        <p:spPr>
          <a:xfrm rot="2700000" flipH="1">
            <a:off x="7763660" y="3497483"/>
            <a:ext cx="259147" cy="271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pic>
        <p:nvPicPr>
          <p:cNvPr id="47" name="Google Shape;4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7577372" y="2323701"/>
            <a:ext cx="2585525" cy="8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flipH="1">
            <a:off x="-1482251" y="-1204255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flipH="1">
            <a:off x="8071249" y="3335395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119080" y="-126569"/>
            <a:ext cx="324775" cy="256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66400" y="577076"/>
            <a:ext cx="34475" cy="23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02164" y="2961226"/>
            <a:ext cx="162425" cy="2357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5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10800000">
            <a:off x="8531952" y="9"/>
            <a:ext cx="418273" cy="226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9725" y="4446892"/>
            <a:ext cx="2264663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5162274" y="-1035947"/>
            <a:ext cx="33750" cy="2334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243306" y="3517145"/>
            <a:ext cx="308325" cy="162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47798" y="2269048"/>
            <a:ext cx="109200" cy="13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135475" y="1550972"/>
            <a:ext cx="33762" cy="303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10800000">
            <a:off x="135477" y="9"/>
            <a:ext cx="418273" cy="226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6658410" y="-1149289"/>
            <a:ext cx="596525" cy="24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64525" y="114226"/>
            <a:ext cx="2743725" cy="850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1"/>
          </p:nvPr>
        </p:nvSpPr>
        <p:spPr>
          <a:xfrm>
            <a:off x="4923249" y="2611075"/>
            <a:ext cx="2505600" cy="15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2"/>
          </p:nvPr>
        </p:nvSpPr>
        <p:spPr>
          <a:xfrm>
            <a:off x="1715375" y="2611075"/>
            <a:ext cx="2505600" cy="15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3"/>
          </p:nvPr>
        </p:nvSpPr>
        <p:spPr>
          <a:xfrm>
            <a:off x="1715375" y="2269054"/>
            <a:ext cx="25056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4"/>
          </p:nvPr>
        </p:nvSpPr>
        <p:spPr>
          <a:xfrm>
            <a:off x="4923250" y="2269054"/>
            <a:ext cx="25056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1066175" y="1066026"/>
            <a:ext cx="2657250" cy="82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70048" y="1807554"/>
            <a:ext cx="169600" cy="24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2719" y="2596926"/>
            <a:ext cx="352075" cy="277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8770412" y="1565410"/>
            <a:ext cx="33762" cy="303858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74" name="Google Shape;74;p6"/>
          <p:cNvPicPr preferRelativeResize="0"/>
          <p:nvPr/>
        </p:nvPicPr>
        <p:blipFill>
          <a:blip r:embed="rId6">
            <a:alphaModFix amt="40000"/>
          </a:blip>
          <a:stretch>
            <a:fillRect/>
          </a:stretch>
        </p:blipFill>
        <p:spPr>
          <a:xfrm>
            <a:off x="7454548" y="-1336549"/>
            <a:ext cx="2973051" cy="297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6"/>
          <p:cNvPicPr preferRelativeResize="0"/>
          <p:nvPr/>
        </p:nvPicPr>
        <p:blipFill>
          <a:blip r:embed="rId6">
            <a:alphaModFix amt="40000"/>
          </a:blip>
          <a:stretch>
            <a:fillRect/>
          </a:stretch>
        </p:blipFill>
        <p:spPr>
          <a:xfrm>
            <a:off x="-1159502" y="3277801"/>
            <a:ext cx="2973051" cy="297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7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-5400000">
            <a:off x="7563982" y="3444687"/>
            <a:ext cx="491725" cy="26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029" y="1637477"/>
            <a:ext cx="275925" cy="400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1082984" y="-1467599"/>
            <a:ext cx="411425" cy="324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8637248" y="3380050"/>
            <a:ext cx="324975" cy="17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5400000">
            <a:off x="452823" y="-727062"/>
            <a:ext cx="324975" cy="17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4969013" y="-2004013"/>
            <a:ext cx="57825" cy="433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97150" y="714850"/>
            <a:ext cx="86634" cy="152872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7"/>
          <p:cNvSpPr txBox="1">
            <a:spLocks noGrp="1"/>
          </p:cNvSpPr>
          <p:nvPr>
            <p:ph type="title"/>
          </p:nvPr>
        </p:nvSpPr>
        <p:spPr>
          <a:xfrm>
            <a:off x="713225" y="450400"/>
            <a:ext cx="2943900" cy="8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subTitle" idx="1"/>
          </p:nvPr>
        </p:nvSpPr>
        <p:spPr>
          <a:xfrm>
            <a:off x="713225" y="1725975"/>
            <a:ext cx="3988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>
            <a:spLocks noGrp="1"/>
          </p:cNvSpPr>
          <p:nvPr>
            <p:ph type="pic" idx="2"/>
          </p:nvPr>
        </p:nvSpPr>
        <p:spPr>
          <a:xfrm flipH="1">
            <a:off x="5212675" y="714838"/>
            <a:ext cx="3218100" cy="37137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87" name="Google Shape;87;p7"/>
          <p:cNvSpPr/>
          <p:nvPr/>
        </p:nvSpPr>
        <p:spPr>
          <a:xfrm rot="10800000">
            <a:off x="8942017" y="3448294"/>
            <a:ext cx="401049" cy="1627423"/>
          </a:xfrm>
          <a:custGeom>
            <a:avLst/>
            <a:gdLst/>
            <a:ahLst/>
            <a:cxnLst/>
            <a:rect l="l" t="t" r="r" b="b"/>
            <a:pathLst>
              <a:path w="6630" h="26904" extrusionOk="0">
                <a:moveTo>
                  <a:pt x="1910" y="0"/>
                </a:moveTo>
                <a:lnTo>
                  <a:pt x="1910" y="13635"/>
                </a:lnTo>
                <a:lnTo>
                  <a:pt x="6630" y="18355"/>
                </a:lnTo>
                <a:lnTo>
                  <a:pt x="6630" y="26904"/>
                </a:lnTo>
                <a:lnTo>
                  <a:pt x="5585" y="25859"/>
                </a:lnTo>
                <a:lnTo>
                  <a:pt x="5585" y="20040"/>
                </a:lnTo>
                <a:lnTo>
                  <a:pt x="1" y="14455"/>
                </a:lnTo>
                <a:lnTo>
                  <a:pt x="1" y="8860"/>
                </a:lnTo>
                <a:lnTo>
                  <a:pt x="931" y="7931"/>
                </a:lnTo>
                <a:lnTo>
                  <a:pt x="931" y="9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90" name="Google Shape;9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1125998" y="2323701"/>
            <a:ext cx="2585525" cy="8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8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8071249" y="-1204255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8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1482251" y="3335395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593043" y="-126569"/>
            <a:ext cx="324775" cy="256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36023" y="577076"/>
            <a:ext cx="34475" cy="23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72309" y="2961226"/>
            <a:ext cx="162425" cy="2357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5400000" flipH="1">
            <a:off x="1020155" y="3444687"/>
            <a:ext cx="491725" cy="26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26908" y="1637477"/>
            <a:ext cx="275925" cy="400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 flipH="1">
            <a:off x="7581453" y="-1467599"/>
            <a:ext cx="411425" cy="324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flipH="1">
            <a:off x="113639" y="3380050"/>
            <a:ext cx="324975" cy="17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-5400000" flipH="1">
            <a:off x="8298064" y="-727062"/>
            <a:ext cx="324975" cy="17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 flipH="1">
            <a:off x="4049024" y="-2004013"/>
            <a:ext cx="57825" cy="433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2078" y="714850"/>
            <a:ext cx="86634" cy="152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9"/>
          <p:cNvSpPr/>
          <p:nvPr/>
        </p:nvSpPr>
        <p:spPr>
          <a:xfrm rot="10800000" flipH="1">
            <a:off x="-267203" y="3448294"/>
            <a:ext cx="401049" cy="1627423"/>
          </a:xfrm>
          <a:custGeom>
            <a:avLst/>
            <a:gdLst/>
            <a:ahLst/>
            <a:cxnLst/>
            <a:rect l="l" t="t" r="r" b="b"/>
            <a:pathLst>
              <a:path w="6630" h="26904" extrusionOk="0">
                <a:moveTo>
                  <a:pt x="1910" y="0"/>
                </a:moveTo>
                <a:lnTo>
                  <a:pt x="1910" y="13635"/>
                </a:lnTo>
                <a:lnTo>
                  <a:pt x="6630" y="18355"/>
                </a:lnTo>
                <a:lnTo>
                  <a:pt x="6630" y="26904"/>
                </a:lnTo>
                <a:lnTo>
                  <a:pt x="5585" y="25859"/>
                </a:lnTo>
                <a:lnTo>
                  <a:pt x="5585" y="20040"/>
                </a:lnTo>
                <a:lnTo>
                  <a:pt x="1" y="14455"/>
                </a:lnTo>
                <a:lnTo>
                  <a:pt x="1" y="8860"/>
                </a:lnTo>
                <a:lnTo>
                  <a:pt x="931" y="7931"/>
                </a:lnTo>
                <a:lnTo>
                  <a:pt x="931" y="9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>
            <a:spLocks noGrp="1"/>
          </p:cNvSpPr>
          <p:nvPr>
            <p:ph type="pic" idx="2"/>
          </p:nvPr>
        </p:nvSpPr>
        <p:spPr>
          <a:xfrm>
            <a:off x="-25800" y="-10325"/>
            <a:ext cx="9208800" cy="51795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 /><Relationship Id="rId2" Type="http://schemas.openxmlformats.org/officeDocument/2006/relationships/slideLayout" Target="../slideLayouts/slideLayout25.xml" /><Relationship Id="rId1" Type="http://schemas.openxmlformats.org/officeDocument/2006/relationships/slideLayout" Target="../slideLayouts/slideLayout2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0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 /><Relationship Id="rId1" Type="http://schemas.openxmlformats.org/officeDocument/2006/relationships/slideLayout" Target="../slideLayouts/slideLayout1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 /><Relationship Id="rId1" Type="http://schemas.openxmlformats.org/officeDocument/2006/relationships/slideLayout" Target="../slideLayouts/slideLayout1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 /><Relationship Id="rId1" Type="http://schemas.openxmlformats.org/officeDocument/2006/relationships/slideLayout" Target="../slideLayouts/slideLayout1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 /><Relationship Id="rId1" Type="http://schemas.openxmlformats.org/officeDocument/2006/relationships/slideLayout" Target="../slideLayouts/slideLayout1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 /><Relationship Id="rId1" Type="http://schemas.openxmlformats.org/officeDocument/2006/relationships/slideLayout" Target="../slideLayouts/slideLayout14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0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>
            <a:spLocks noGrp="1"/>
          </p:cNvSpPr>
          <p:nvPr>
            <p:ph type="ctrTitle"/>
          </p:nvPr>
        </p:nvSpPr>
        <p:spPr>
          <a:xfrm>
            <a:off x="1047975" y="1432275"/>
            <a:ext cx="66990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</a:t>
            </a:r>
            <a:r>
              <a:rPr lang="pt-BR" dirty="0"/>
              <a:t>t </a:t>
            </a:r>
            <a:r>
              <a:rPr lang="pt-BR" dirty="0" err="1"/>
              <a:t>Pharmacy</a:t>
            </a:r>
            <a:r>
              <a:rPr lang="pt-BR" dirty="0"/>
              <a:t> </a:t>
            </a:r>
            <a:r>
              <a:rPr lang="pt-BR" dirty="0" err="1"/>
              <a:t>Managment</a:t>
            </a:r>
            <a:r>
              <a:rPr lang="pt-BR" dirty="0"/>
              <a:t> System</a:t>
            </a:r>
            <a:endParaRPr dirty="0"/>
          </a:p>
        </p:txBody>
      </p:sp>
      <p:sp>
        <p:nvSpPr>
          <p:cNvPr id="308" name="Google Shape;308;p28"/>
          <p:cNvSpPr txBox="1">
            <a:spLocks noGrp="1"/>
          </p:cNvSpPr>
          <p:nvPr>
            <p:ph type="subTitle" idx="1"/>
          </p:nvPr>
        </p:nvSpPr>
        <p:spPr>
          <a:xfrm>
            <a:off x="2307675" y="32354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Gerenciamento simples e incisivo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0EEE6D6-590F-33B4-0E1B-10569B1D5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269" y="539750"/>
            <a:ext cx="5593462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BE45399-0824-D77B-1B80-727526D21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571" y="417600"/>
            <a:ext cx="5498858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2B7F-8EF6-911B-47CB-0708F47B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157505-1514-9202-F6F6-AE7DCCC91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571" y="539750"/>
            <a:ext cx="5498858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3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82EBC-5CFD-9894-FC42-DFCB716A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7915B9-730F-A6C4-D3B0-25B843342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571" y="539750"/>
            <a:ext cx="5498858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98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E4558-0F7A-E135-798C-8740BEAB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53423F6-9916-309F-9C2A-CAC4F9438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571" y="539750"/>
            <a:ext cx="5498858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36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AD0F9-8CB9-1907-2E97-4BFE73D0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F5257C-8F7E-44DE-92A4-C86E02E73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571" y="539750"/>
            <a:ext cx="5498858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28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DABD4-16E6-8E1A-B08A-3563A8E6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EE42ABD-49FC-7B57-623D-4ACBC468F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571" y="539750"/>
            <a:ext cx="5498858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5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Obrigado pela atenção</a:t>
            </a:r>
            <a:r>
              <a:rPr lang="en" sz="2000" dirty="0"/>
              <a:t>!</a:t>
            </a:r>
            <a:endParaRPr sz="20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704489-B0C8-F4EA-F26B-2B89F118A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Conteúdos</a:t>
            </a:r>
            <a:endParaRPr dirty="0"/>
          </a:p>
        </p:txBody>
      </p:sp>
      <p:sp>
        <p:nvSpPr>
          <p:cNvPr id="323" name="Google Shape;323;p30"/>
          <p:cNvSpPr txBox="1">
            <a:spLocks noGrp="1"/>
          </p:cNvSpPr>
          <p:nvPr>
            <p:ph type="title" idx="2"/>
          </p:nvPr>
        </p:nvSpPr>
        <p:spPr>
          <a:xfrm>
            <a:off x="651750" y="2423971"/>
            <a:ext cx="1084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5" name="Google Shape;325;p30"/>
          <p:cNvSpPr txBox="1">
            <a:spLocks noGrp="1"/>
          </p:cNvSpPr>
          <p:nvPr>
            <p:ph type="title" idx="4"/>
          </p:nvPr>
        </p:nvSpPr>
        <p:spPr>
          <a:xfrm>
            <a:off x="3419275" y="2423971"/>
            <a:ext cx="1084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7" name="Google Shape;327;p30"/>
          <p:cNvSpPr txBox="1">
            <a:spLocks noGrp="1"/>
          </p:cNvSpPr>
          <p:nvPr>
            <p:ph type="title" idx="6"/>
          </p:nvPr>
        </p:nvSpPr>
        <p:spPr>
          <a:xfrm>
            <a:off x="6050300" y="2423971"/>
            <a:ext cx="1084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29" name="Google Shape;329;p30"/>
          <p:cNvSpPr txBox="1">
            <a:spLocks noGrp="1"/>
          </p:cNvSpPr>
          <p:nvPr>
            <p:ph type="subTitle" idx="1"/>
          </p:nvPr>
        </p:nvSpPr>
        <p:spPr>
          <a:xfrm>
            <a:off x="651750" y="2871571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 ao Projeto</a:t>
            </a:r>
            <a:endParaRPr dirty="0"/>
          </a:p>
        </p:txBody>
      </p:sp>
      <p:sp>
        <p:nvSpPr>
          <p:cNvPr id="330" name="Google Shape;330;p30"/>
          <p:cNvSpPr txBox="1">
            <a:spLocks noGrp="1"/>
          </p:cNvSpPr>
          <p:nvPr>
            <p:ph type="subTitle" idx="8"/>
          </p:nvPr>
        </p:nvSpPr>
        <p:spPr>
          <a:xfrm>
            <a:off x="3419275" y="2890801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r>
              <a:rPr lang="pt-BR" dirty="0"/>
              <a:t>as &amp; Soluções</a:t>
            </a:r>
            <a:endParaRPr dirty="0"/>
          </a:p>
        </p:txBody>
      </p:sp>
      <p:sp>
        <p:nvSpPr>
          <p:cNvPr id="331" name="Google Shape;331;p30"/>
          <p:cNvSpPr txBox="1">
            <a:spLocks noGrp="1"/>
          </p:cNvSpPr>
          <p:nvPr>
            <p:ph type="subTitle" idx="9"/>
          </p:nvPr>
        </p:nvSpPr>
        <p:spPr>
          <a:xfrm>
            <a:off x="6050300" y="2890801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Nossa demo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 txBox="1">
            <a:spLocks noGrp="1"/>
          </p:cNvSpPr>
          <p:nvPr>
            <p:ph type="title"/>
          </p:nvPr>
        </p:nvSpPr>
        <p:spPr>
          <a:xfrm>
            <a:off x="4047175" y="2377450"/>
            <a:ext cx="4383600" cy="13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</a:t>
            </a:r>
            <a:endParaRPr dirty="0"/>
          </a:p>
        </p:txBody>
      </p:sp>
      <p:sp>
        <p:nvSpPr>
          <p:cNvPr id="348" name="Google Shape;348;p32"/>
          <p:cNvSpPr txBox="1">
            <a:spLocks noGrp="1"/>
          </p:cNvSpPr>
          <p:nvPr>
            <p:ph type="title" idx="2"/>
          </p:nvPr>
        </p:nvSpPr>
        <p:spPr>
          <a:xfrm>
            <a:off x="4047175" y="1477600"/>
            <a:ext cx="173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349" name="Google Shape;349;p3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6857" r="26861"/>
          <a:stretch/>
        </p:blipFill>
        <p:spPr>
          <a:xfrm>
            <a:off x="886225" y="720550"/>
            <a:ext cx="2587500" cy="3727200"/>
          </a:xfrm>
          <a:prstGeom prst="snip1Rect">
            <a:avLst>
              <a:gd name="adj" fmla="val 16667"/>
            </a:avLst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>
            <a:spLocks noGrp="1"/>
          </p:cNvSpPr>
          <p:nvPr>
            <p:ph type="title"/>
          </p:nvPr>
        </p:nvSpPr>
        <p:spPr>
          <a:xfrm>
            <a:off x="713225" y="450400"/>
            <a:ext cx="2943900" cy="8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é?</a:t>
            </a:r>
            <a:endParaRPr dirty="0"/>
          </a:p>
        </p:txBody>
      </p:sp>
      <p:sp>
        <p:nvSpPr>
          <p:cNvPr id="340" name="Google Shape;340;p31"/>
          <p:cNvSpPr txBox="1">
            <a:spLocks noGrp="1"/>
          </p:cNvSpPr>
          <p:nvPr>
            <p:ph type="subTitle" idx="1"/>
          </p:nvPr>
        </p:nvSpPr>
        <p:spPr>
          <a:xfrm>
            <a:off x="713225" y="1725975"/>
            <a:ext cx="3988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Nosso sistema se baseia na forma mais prática e fácil de implementar o gerenciamento de uma empresa do ramo farmacêutico. Dentre suas principais particularidades podemos citar: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dirty="0"/>
              <a:t>Funcionalidades adaptadas ao cargo do usuário;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dirty="0"/>
              <a:t>Análise do perfil do cliente através de seu histórico;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dirty="0"/>
              <a:t>Gerenciamento dos funcionários e promoções disponíveis;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41" name="Google Shape;341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934" r="32271"/>
          <a:stretch/>
        </p:blipFill>
        <p:spPr>
          <a:xfrm flipH="1">
            <a:off x="5212675" y="714838"/>
            <a:ext cx="3218100" cy="3713700"/>
          </a:xfrm>
          <a:prstGeom prst="snip1Rect">
            <a:avLst>
              <a:gd name="adj" fmla="val 16667"/>
            </a:avLst>
          </a:prstGeom>
        </p:spPr>
      </p:pic>
      <p:pic>
        <p:nvPicPr>
          <p:cNvPr id="342" name="Google Shape;342;p31"/>
          <p:cNvPicPr preferRelativeResize="0"/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flipH="1">
            <a:off x="-1093201" y="3690245"/>
            <a:ext cx="2447901" cy="24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>
            <a:spLocks noGrp="1"/>
          </p:cNvSpPr>
          <p:nvPr>
            <p:ph type="subTitle" idx="4"/>
          </p:nvPr>
        </p:nvSpPr>
        <p:spPr>
          <a:xfrm>
            <a:off x="1832965" y="2198640"/>
            <a:ext cx="25056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Nossa Ideia</a:t>
            </a:r>
            <a:endParaRPr dirty="0"/>
          </a:p>
        </p:txBody>
      </p:sp>
      <p:sp>
        <p:nvSpPr>
          <p:cNvPr id="355" name="Google Shape;35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Proposta de valor</a:t>
            </a:r>
            <a:endParaRPr dirty="0"/>
          </a:p>
        </p:txBody>
      </p:sp>
      <p:sp>
        <p:nvSpPr>
          <p:cNvPr id="356" name="Google Shape;356;p33"/>
          <p:cNvSpPr txBox="1">
            <a:spLocks noGrp="1"/>
          </p:cNvSpPr>
          <p:nvPr>
            <p:ph type="subTitle" idx="1"/>
          </p:nvPr>
        </p:nvSpPr>
        <p:spPr>
          <a:xfrm>
            <a:off x="1832965" y="2696254"/>
            <a:ext cx="2505600" cy="15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Prover um software completo capaz de realizar consultas adequadas à função do usuário, seja um vendedor, farmacêutico ou gerente.</a:t>
            </a:r>
            <a:endParaRPr dirty="0"/>
          </a:p>
        </p:txBody>
      </p:sp>
      <p:sp>
        <p:nvSpPr>
          <p:cNvPr id="359" name="Google Shape;359;p33"/>
          <p:cNvSpPr/>
          <p:nvPr/>
        </p:nvSpPr>
        <p:spPr>
          <a:xfrm>
            <a:off x="1927428" y="1764832"/>
            <a:ext cx="278150" cy="433808"/>
          </a:xfrm>
          <a:custGeom>
            <a:avLst/>
            <a:gdLst/>
            <a:ahLst/>
            <a:cxnLst/>
            <a:rect l="l" t="t" r="r" b="b"/>
            <a:pathLst>
              <a:path w="10534" h="16429" extrusionOk="0">
                <a:moveTo>
                  <a:pt x="10366" y="4512"/>
                </a:moveTo>
                <a:cubicBezTo>
                  <a:pt x="10012" y="2441"/>
                  <a:pt x="8399" y="758"/>
                  <a:pt x="6348" y="334"/>
                </a:cubicBezTo>
                <a:cubicBezTo>
                  <a:pt x="4770" y="0"/>
                  <a:pt x="3157" y="390"/>
                  <a:pt x="1926" y="1384"/>
                </a:cubicBezTo>
                <a:cubicBezTo>
                  <a:pt x="703" y="2385"/>
                  <a:pt x="0" y="3866"/>
                  <a:pt x="0" y="5444"/>
                </a:cubicBezTo>
                <a:cubicBezTo>
                  <a:pt x="0" y="7064"/>
                  <a:pt x="730" y="8559"/>
                  <a:pt x="2010" y="9553"/>
                </a:cubicBezTo>
                <a:cubicBezTo>
                  <a:pt x="2531" y="9963"/>
                  <a:pt x="2844" y="10644"/>
                  <a:pt x="2844" y="11360"/>
                </a:cubicBezTo>
                <a:lnTo>
                  <a:pt x="2844" y="11618"/>
                </a:lnTo>
                <a:lnTo>
                  <a:pt x="2378" y="11618"/>
                </a:lnTo>
                <a:cubicBezTo>
                  <a:pt x="2135" y="11618"/>
                  <a:pt x="1919" y="11798"/>
                  <a:pt x="1891" y="12028"/>
                </a:cubicBezTo>
                <a:cubicBezTo>
                  <a:pt x="1857" y="12320"/>
                  <a:pt x="2086" y="12563"/>
                  <a:pt x="2364" y="12563"/>
                </a:cubicBezTo>
                <a:lnTo>
                  <a:pt x="2844" y="12563"/>
                </a:lnTo>
                <a:lnTo>
                  <a:pt x="2844" y="13578"/>
                </a:lnTo>
                <a:lnTo>
                  <a:pt x="2378" y="13578"/>
                </a:lnTo>
                <a:cubicBezTo>
                  <a:pt x="2135" y="13578"/>
                  <a:pt x="1919" y="13759"/>
                  <a:pt x="1891" y="13995"/>
                </a:cubicBezTo>
                <a:cubicBezTo>
                  <a:pt x="1857" y="14280"/>
                  <a:pt x="2086" y="14524"/>
                  <a:pt x="2364" y="14524"/>
                </a:cubicBezTo>
                <a:lnTo>
                  <a:pt x="2886" y="14524"/>
                </a:lnTo>
                <a:cubicBezTo>
                  <a:pt x="3101" y="15615"/>
                  <a:pt x="4067" y="16429"/>
                  <a:pt x="5215" y="16429"/>
                </a:cubicBezTo>
                <a:cubicBezTo>
                  <a:pt x="6362" y="16429"/>
                  <a:pt x="7321" y="15615"/>
                  <a:pt x="7544" y="14524"/>
                </a:cubicBezTo>
                <a:lnTo>
                  <a:pt x="8058" y="14524"/>
                </a:lnTo>
                <a:cubicBezTo>
                  <a:pt x="8301" y="14524"/>
                  <a:pt x="8517" y="14343"/>
                  <a:pt x="8545" y="14106"/>
                </a:cubicBezTo>
                <a:cubicBezTo>
                  <a:pt x="8579" y="13821"/>
                  <a:pt x="8350" y="13578"/>
                  <a:pt x="8072" y="13578"/>
                </a:cubicBezTo>
                <a:lnTo>
                  <a:pt x="7599" y="13578"/>
                </a:lnTo>
                <a:lnTo>
                  <a:pt x="7599" y="12563"/>
                </a:lnTo>
                <a:lnTo>
                  <a:pt x="8058" y="12563"/>
                </a:lnTo>
                <a:cubicBezTo>
                  <a:pt x="8301" y="12563"/>
                  <a:pt x="8517" y="12375"/>
                  <a:pt x="8545" y="12146"/>
                </a:cubicBezTo>
                <a:cubicBezTo>
                  <a:pt x="8579" y="11861"/>
                  <a:pt x="8350" y="11618"/>
                  <a:pt x="8072" y="11618"/>
                </a:cubicBezTo>
                <a:lnTo>
                  <a:pt x="7599" y="11618"/>
                </a:lnTo>
                <a:lnTo>
                  <a:pt x="7599" y="11360"/>
                </a:lnTo>
                <a:cubicBezTo>
                  <a:pt x="7599" y="10651"/>
                  <a:pt x="7933" y="9963"/>
                  <a:pt x="8524" y="9483"/>
                </a:cubicBezTo>
                <a:cubicBezTo>
                  <a:pt x="9233" y="8913"/>
                  <a:pt x="9768" y="8162"/>
                  <a:pt x="10102" y="7328"/>
                </a:cubicBezTo>
                <a:cubicBezTo>
                  <a:pt x="10436" y="6438"/>
                  <a:pt x="10533" y="5472"/>
                  <a:pt x="10366" y="4512"/>
                </a:cubicBezTo>
                <a:close/>
                <a:moveTo>
                  <a:pt x="5222" y="15462"/>
                </a:moveTo>
                <a:cubicBezTo>
                  <a:pt x="4610" y="15462"/>
                  <a:pt x="4074" y="15066"/>
                  <a:pt x="3880" y="14517"/>
                </a:cubicBezTo>
                <a:lnTo>
                  <a:pt x="6563" y="14517"/>
                </a:lnTo>
                <a:cubicBezTo>
                  <a:pt x="6369" y="15073"/>
                  <a:pt x="5840" y="15462"/>
                  <a:pt x="5222" y="15462"/>
                </a:cubicBezTo>
                <a:close/>
                <a:moveTo>
                  <a:pt x="6647" y="13571"/>
                </a:moveTo>
                <a:lnTo>
                  <a:pt x="3796" y="13571"/>
                </a:lnTo>
                <a:lnTo>
                  <a:pt x="3796" y="12549"/>
                </a:lnTo>
                <a:lnTo>
                  <a:pt x="6647" y="12549"/>
                </a:lnTo>
                <a:close/>
                <a:moveTo>
                  <a:pt x="7926" y="8739"/>
                </a:moveTo>
                <a:cubicBezTo>
                  <a:pt x="7120" y="9400"/>
                  <a:pt x="6647" y="10352"/>
                  <a:pt x="6647" y="11353"/>
                </a:cubicBezTo>
                <a:lnTo>
                  <a:pt x="6647" y="11604"/>
                </a:lnTo>
                <a:lnTo>
                  <a:pt x="5701" y="11604"/>
                </a:lnTo>
                <a:lnTo>
                  <a:pt x="5701" y="8677"/>
                </a:lnTo>
                <a:cubicBezTo>
                  <a:pt x="6257" y="8475"/>
                  <a:pt x="6661" y="7940"/>
                  <a:pt x="6647" y="7314"/>
                </a:cubicBezTo>
                <a:cubicBezTo>
                  <a:pt x="6647" y="7154"/>
                  <a:pt x="6536" y="6974"/>
                  <a:pt x="6390" y="6904"/>
                </a:cubicBezTo>
                <a:cubicBezTo>
                  <a:pt x="6035" y="6751"/>
                  <a:pt x="5687" y="7015"/>
                  <a:pt x="5701" y="7356"/>
                </a:cubicBezTo>
                <a:cubicBezTo>
                  <a:pt x="5708" y="7502"/>
                  <a:pt x="5632" y="7648"/>
                  <a:pt x="5500" y="7731"/>
                </a:cubicBezTo>
                <a:cubicBezTo>
                  <a:pt x="5138" y="7947"/>
                  <a:pt x="4756" y="7676"/>
                  <a:pt x="4756" y="7328"/>
                </a:cubicBezTo>
                <a:cubicBezTo>
                  <a:pt x="4756" y="6994"/>
                  <a:pt x="4408" y="6737"/>
                  <a:pt x="4054" y="6911"/>
                </a:cubicBezTo>
                <a:cubicBezTo>
                  <a:pt x="3915" y="6974"/>
                  <a:pt x="3810" y="7161"/>
                  <a:pt x="3810" y="7314"/>
                </a:cubicBezTo>
                <a:cubicBezTo>
                  <a:pt x="3796" y="7940"/>
                  <a:pt x="4200" y="8475"/>
                  <a:pt x="4756" y="8677"/>
                </a:cubicBezTo>
                <a:lnTo>
                  <a:pt x="4756" y="11604"/>
                </a:lnTo>
                <a:lnTo>
                  <a:pt x="3810" y="11604"/>
                </a:lnTo>
                <a:lnTo>
                  <a:pt x="3810" y="11353"/>
                </a:lnTo>
                <a:cubicBezTo>
                  <a:pt x="3810" y="10345"/>
                  <a:pt x="3358" y="9386"/>
                  <a:pt x="2601" y="8802"/>
                </a:cubicBezTo>
                <a:cubicBezTo>
                  <a:pt x="1558" y="7982"/>
                  <a:pt x="960" y="6758"/>
                  <a:pt x="960" y="5437"/>
                </a:cubicBezTo>
                <a:cubicBezTo>
                  <a:pt x="960" y="4144"/>
                  <a:pt x="1530" y="2934"/>
                  <a:pt x="2538" y="2114"/>
                </a:cubicBezTo>
                <a:cubicBezTo>
                  <a:pt x="3546" y="1301"/>
                  <a:pt x="4860" y="988"/>
                  <a:pt x="6153" y="1259"/>
                </a:cubicBezTo>
                <a:cubicBezTo>
                  <a:pt x="7822" y="1606"/>
                  <a:pt x="9143" y="2976"/>
                  <a:pt x="9428" y="4672"/>
                </a:cubicBezTo>
                <a:cubicBezTo>
                  <a:pt x="9699" y="6230"/>
                  <a:pt x="9136" y="7745"/>
                  <a:pt x="7926" y="87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 txBox="1">
            <a:spLocks noGrp="1"/>
          </p:cNvSpPr>
          <p:nvPr>
            <p:ph type="title"/>
          </p:nvPr>
        </p:nvSpPr>
        <p:spPr>
          <a:xfrm>
            <a:off x="4047175" y="2377450"/>
            <a:ext cx="4383600" cy="13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Problemas e Soluções</a:t>
            </a:r>
            <a:endParaRPr dirty="0"/>
          </a:p>
        </p:txBody>
      </p:sp>
      <p:sp>
        <p:nvSpPr>
          <p:cNvPr id="348" name="Google Shape;348;p32"/>
          <p:cNvSpPr txBox="1">
            <a:spLocks noGrp="1"/>
          </p:cNvSpPr>
          <p:nvPr>
            <p:ph type="title" idx="2"/>
          </p:nvPr>
        </p:nvSpPr>
        <p:spPr>
          <a:xfrm>
            <a:off x="4047175" y="1477600"/>
            <a:ext cx="173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t-BR" dirty="0"/>
              <a:t>2</a:t>
            </a:r>
            <a:endParaRPr dirty="0"/>
          </a:p>
        </p:txBody>
      </p:sp>
      <p:pic>
        <p:nvPicPr>
          <p:cNvPr id="4" name="Espaço Reservado para Imagem 3">
            <a:extLst>
              <a:ext uri="{FF2B5EF4-FFF2-40B4-BE49-F238E27FC236}">
                <a16:creationId xmlns:a16="http://schemas.microsoft.com/office/drawing/2014/main" id="{0D1A7A5E-138F-4BFF-8987-008A029E09FB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15290" r="15290"/>
          <a:stretch/>
        </p:blipFill>
        <p:spPr>
          <a:xfrm>
            <a:off x="886225" y="708150"/>
            <a:ext cx="2587500" cy="3727200"/>
          </a:xfrm>
        </p:spPr>
      </p:pic>
    </p:spTree>
    <p:extLst>
      <p:ext uri="{BB962C8B-B14F-4D97-AF65-F5344CB8AC3E}">
        <p14:creationId xmlns:p14="http://schemas.microsoft.com/office/powerpoint/2010/main" val="240088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 txBox="1">
            <a:spLocks noGrp="1"/>
          </p:cNvSpPr>
          <p:nvPr>
            <p:ph type="subTitle" idx="4"/>
          </p:nvPr>
        </p:nvSpPr>
        <p:spPr>
          <a:xfrm>
            <a:off x="861100" y="2272525"/>
            <a:ext cx="2305500" cy="4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Controle 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Estoque</a:t>
            </a:r>
            <a:endParaRPr sz="1400" dirty="0"/>
          </a:p>
        </p:txBody>
      </p:sp>
      <p:sp>
        <p:nvSpPr>
          <p:cNvPr id="367" name="Google Shape;367;p34"/>
          <p:cNvSpPr txBox="1">
            <a:spLocks noGrp="1"/>
          </p:cNvSpPr>
          <p:nvPr>
            <p:ph type="subTitle" idx="5"/>
          </p:nvPr>
        </p:nvSpPr>
        <p:spPr>
          <a:xfrm>
            <a:off x="3415870" y="2272525"/>
            <a:ext cx="2305500" cy="4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Registro de Vendas</a:t>
            </a:r>
            <a:endParaRPr sz="1400" dirty="0"/>
          </a:p>
        </p:txBody>
      </p:sp>
      <p:sp>
        <p:nvSpPr>
          <p:cNvPr id="368" name="Google Shape;368;p34"/>
          <p:cNvSpPr txBox="1">
            <a:spLocks noGrp="1"/>
          </p:cNvSpPr>
          <p:nvPr>
            <p:ph type="subTitle" idx="1"/>
          </p:nvPr>
        </p:nvSpPr>
        <p:spPr>
          <a:xfrm>
            <a:off x="861100" y="2607049"/>
            <a:ext cx="2305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visualização do estado do estoque é uma preocupação constante, pensando nisso, o software disponibiliza a sua visualização</a:t>
            </a:r>
            <a:endParaRPr dirty="0"/>
          </a:p>
        </p:txBody>
      </p:sp>
      <p:sp>
        <p:nvSpPr>
          <p:cNvPr id="369" name="Google Shape;369;p34"/>
          <p:cNvSpPr txBox="1">
            <a:spLocks noGrp="1"/>
          </p:cNvSpPr>
          <p:nvPr>
            <p:ph type="subTitle" idx="2"/>
          </p:nvPr>
        </p:nvSpPr>
        <p:spPr>
          <a:xfrm>
            <a:off x="3415866" y="2607049"/>
            <a:ext cx="2305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implementação de uma aba para visualização do histórico de vendas e outra para promoções evita a incongruência gerada ausência frequente em outros softwares.</a:t>
            </a:r>
            <a:endParaRPr dirty="0"/>
          </a:p>
        </p:txBody>
      </p:sp>
      <p:sp>
        <p:nvSpPr>
          <p:cNvPr id="370" name="Google Shape;370;p34"/>
          <p:cNvSpPr txBox="1">
            <a:spLocks noGrp="1"/>
          </p:cNvSpPr>
          <p:nvPr>
            <p:ph type="subTitle" idx="3"/>
          </p:nvPr>
        </p:nvSpPr>
        <p:spPr>
          <a:xfrm>
            <a:off x="5970639" y="2607049"/>
            <a:ext cx="2305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Mal  gerenciamento de funcionários é solucionada uma vez que ao gerente é permitido editar as informações e o acesso do funcionário</a:t>
            </a:r>
            <a:endParaRPr dirty="0"/>
          </a:p>
        </p:txBody>
      </p:sp>
      <p:sp>
        <p:nvSpPr>
          <p:cNvPr id="371" name="Google Shape;371;p34"/>
          <p:cNvSpPr txBox="1">
            <a:spLocks noGrp="1"/>
          </p:cNvSpPr>
          <p:nvPr>
            <p:ph type="subTitle" idx="6"/>
          </p:nvPr>
        </p:nvSpPr>
        <p:spPr>
          <a:xfrm>
            <a:off x="5970639" y="2272525"/>
            <a:ext cx="2305500" cy="4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Gestão de funcionários</a:t>
            </a:r>
            <a:endParaRPr sz="1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4219521-400B-C16C-13B7-DCDD0858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</a:t>
            </a:r>
          </a:p>
        </p:txBody>
      </p:sp>
      <p:sp>
        <p:nvSpPr>
          <p:cNvPr id="4" name="Google Shape;453;p41">
            <a:extLst>
              <a:ext uri="{FF2B5EF4-FFF2-40B4-BE49-F238E27FC236}">
                <a16:creationId xmlns:a16="http://schemas.microsoft.com/office/drawing/2014/main" id="{922AEF67-07EC-2F40-A4F8-9F933B1644F1}"/>
              </a:ext>
            </a:extLst>
          </p:cNvPr>
          <p:cNvSpPr/>
          <p:nvPr/>
        </p:nvSpPr>
        <p:spPr>
          <a:xfrm>
            <a:off x="3415866" y="1704012"/>
            <a:ext cx="471323" cy="401251"/>
          </a:xfrm>
          <a:custGeom>
            <a:avLst/>
            <a:gdLst/>
            <a:ahLst/>
            <a:cxnLst/>
            <a:rect l="l" t="t" r="r" b="b"/>
            <a:pathLst>
              <a:path w="19412" h="16526" extrusionOk="0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0" name="Google Shape;459;p41">
            <a:extLst>
              <a:ext uri="{FF2B5EF4-FFF2-40B4-BE49-F238E27FC236}">
                <a16:creationId xmlns:a16="http://schemas.microsoft.com/office/drawing/2014/main" id="{5E5F8897-93E1-BC52-56F8-8D0B6FE1B830}"/>
              </a:ext>
            </a:extLst>
          </p:cNvPr>
          <p:cNvGrpSpPr/>
          <p:nvPr/>
        </p:nvGrpSpPr>
        <p:grpSpPr>
          <a:xfrm>
            <a:off x="982552" y="1666101"/>
            <a:ext cx="419691" cy="419712"/>
            <a:chOff x="1487200" y="2021475"/>
            <a:chExt cx="483125" cy="483150"/>
          </a:xfrm>
        </p:grpSpPr>
        <p:sp>
          <p:nvSpPr>
            <p:cNvPr id="6" name="Google Shape;460;p41">
              <a:extLst>
                <a:ext uri="{FF2B5EF4-FFF2-40B4-BE49-F238E27FC236}">
                  <a16:creationId xmlns:a16="http://schemas.microsoft.com/office/drawing/2014/main" id="{BFC3B801-4ED8-9BD2-78C7-47B64F602188}"/>
                </a:ext>
              </a:extLst>
            </p:cNvPr>
            <p:cNvSpPr/>
            <p:nvPr/>
          </p:nvSpPr>
          <p:spPr>
            <a:xfrm>
              <a:off x="1487200" y="2021475"/>
              <a:ext cx="483125" cy="483150"/>
            </a:xfrm>
            <a:custGeom>
              <a:avLst/>
              <a:gdLst/>
              <a:ahLst/>
              <a:cxnLst/>
              <a:rect l="l" t="t" r="r" b="b"/>
              <a:pathLst>
                <a:path w="19325" h="19326" extrusionOk="0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461;p41">
              <a:extLst>
                <a:ext uri="{FF2B5EF4-FFF2-40B4-BE49-F238E27FC236}">
                  <a16:creationId xmlns:a16="http://schemas.microsoft.com/office/drawing/2014/main" id="{F1DE8254-E4E2-4E9C-4234-3F230535949A}"/>
                </a:ext>
              </a:extLst>
            </p:cNvPr>
            <p:cNvSpPr/>
            <p:nvPr/>
          </p:nvSpPr>
          <p:spPr>
            <a:xfrm>
              <a:off x="157310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462;p41">
              <a:extLst>
                <a:ext uri="{FF2B5EF4-FFF2-40B4-BE49-F238E27FC236}">
                  <a16:creationId xmlns:a16="http://schemas.microsoft.com/office/drawing/2014/main" id="{BDFE5040-A287-3167-3939-1C326EF2570A}"/>
                </a:ext>
              </a:extLst>
            </p:cNvPr>
            <p:cNvSpPr/>
            <p:nvPr/>
          </p:nvSpPr>
          <p:spPr>
            <a:xfrm>
              <a:off x="1686325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463;p41">
              <a:extLst>
                <a:ext uri="{FF2B5EF4-FFF2-40B4-BE49-F238E27FC236}">
                  <a16:creationId xmlns:a16="http://schemas.microsoft.com/office/drawing/2014/main" id="{90C87EBE-8586-56A1-487D-1AEF045C12E9}"/>
                </a:ext>
              </a:extLst>
            </p:cNvPr>
            <p:cNvSpPr/>
            <p:nvPr/>
          </p:nvSpPr>
          <p:spPr>
            <a:xfrm>
              <a:off x="179955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" name="Google Shape;454;p41">
            <a:extLst>
              <a:ext uri="{FF2B5EF4-FFF2-40B4-BE49-F238E27FC236}">
                <a16:creationId xmlns:a16="http://schemas.microsoft.com/office/drawing/2014/main" id="{9770E4C0-8D03-63EE-171A-8FC454F5ED31}"/>
              </a:ext>
            </a:extLst>
          </p:cNvPr>
          <p:cNvSpPr/>
          <p:nvPr/>
        </p:nvSpPr>
        <p:spPr>
          <a:xfrm>
            <a:off x="6114306" y="1675322"/>
            <a:ext cx="211616" cy="401270"/>
          </a:xfrm>
          <a:custGeom>
            <a:avLst/>
            <a:gdLst/>
            <a:ahLst/>
            <a:cxnLst/>
            <a:rect l="l" t="t" r="r" b="b"/>
            <a:pathLst>
              <a:path w="10191" h="19322" extrusionOk="0">
                <a:moveTo>
                  <a:pt x="5102" y="1126"/>
                </a:moveTo>
                <a:cubicBezTo>
                  <a:pt x="5353" y="1126"/>
                  <a:pt x="5610" y="1220"/>
                  <a:pt x="5819" y="1429"/>
                </a:cubicBezTo>
                <a:cubicBezTo>
                  <a:pt x="6115" y="1724"/>
                  <a:pt x="6202" y="2165"/>
                  <a:pt x="6042" y="2549"/>
                </a:cubicBezTo>
                <a:cubicBezTo>
                  <a:pt x="5882" y="2932"/>
                  <a:pt x="5508" y="3180"/>
                  <a:pt x="5094" y="3180"/>
                </a:cubicBezTo>
                <a:cubicBezTo>
                  <a:pt x="4526" y="3180"/>
                  <a:pt x="4070" y="2721"/>
                  <a:pt x="4067" y="2156"/>
                </a:cubicBezTo>
                <a:cubicBezTo>
                  <a:pt x="4067" y="1537"/>
                  <a:pt x="4574" y="1126"/>
                  <a:pt x="5102" y="1126"/>
                </a:cubicBezTo>
                <a:close/>
                <a:moveTo>
                  <a:pt x="7513" y="5432"/>
                </a:moveTo>
                <a:cubicBezTo>
                  <a:pt x="8364" y="5432"/>
                  <a:pt x="9059" y="6214"/>
                  <a:pt x="9059" y="7175"/>
                </a:cubicBezTo>
                <a:lnTo>
                  <a:pt x="9059" y="10433"/>
                </a:lnTo>
                <a:cubicBezTo>
                  <a:pt x="9059" y="10747"/>
                  <a:pt x="8805" y="11000"/>
                  <a:pt x="8491" y="11000"/>
                </a:cubicBezTo>
                <a:cubicBezTo>
                  <a:pt x="8177" y="11000"/>
                  <a:pt x="7926" y="10747"/>
                  <a:pt x="7926" y="10433"/>
                </a:cubicBezTo>
                <a:lnTo>
                  <a:pt x="7926" y="7395"/>
                </a:lnTo>
                <a:cubicBezTo>
                  <a:pt x="7926" y="7081"/>
                  <a:pt x="7673" y="6830"/>
                  <a:pt x="7359" y="6830"/>
                </a:cubicBezTo>
                <a:cubicBezTo>
                  <a:pt x="7045" y="6830"/>
                  <a:pt x="6794" y="7081"/>
                  <a:pt x="6794" y="7395"/>
                </a:cubicBezTo>
                <a:lnTo>
                  <a:pt x="6794" y="17625"/>
                </a:lnTo>
                <a:cubicBezTo>
                  <a:pt x="6794" y="17936"/>
                  <a:pt x="6540" y="18190"/>
                  <a:pt x="6226" y="18190"/>
                </a:cubicBezTo>
                <a:cubicBezTo>
                  <a:pt x="5912" y="18190"/>
                  <a:pt x="5662" y="17936"/>
                  <a:pt x="5662" y="17625"/>
                </a:cubicBezTo>
                <a:lnTo>
                  <a:pt x="5662" y="11867"/>
                </a:lnTo>
                <a:cubicBezTo>
                  <a:pt x="5662" y="11556"/>
                  <a:pt x="5408" y="11302"/>
                  <a:pt x="5094" y="11302"/>
                </a:cubicBezTo>
                <a:cubicBezTo>
                  <a:pt x="4780" y="11302"/>
                  <a:pt x="4529" y="11556"/>
                  <a:pt x="4529" y="11867"/>
                </a:cubicBezTo>
                <a:lnTo>
                  <a:pt x="4529" y="17625"/>
                </a:lnTo>
                <a:cubicBezTo>
                  <a:pt x="4529" y="17936"/>
                  <a:pt x="4276" y="18190"/>
                  <a:pt x="3962" y="18190"/>
                </a:cubicBezTo>
                <a:cubicBezTo>
                  <a:pt x="3648" y="18190"/>
                  <a:pt x="3397" y="17936"/>
                  <a:pt x="3397" y="17625"/>
                </a:cubicBezTo>
                <a:lnTo>
                  <a:pt x="3397" y="7395"/>
                </a:lnTo>
                <a:cubicBezTo>
                  <a:pt x="3397" y="7081"/>
                  <a:pt x="3143" y="6830"/>
                  <a:pt x="2829" y="6830"/>
                </a:cubicBezTo>
                <a:cubicBezTo>
                  <a:pt x="2515" y="6830"/>
                  <a:pt x="2265" y="7081"/>
                  <a:pt x="2265" y="7395"/>
                </a:cubicBezTo>
                <a:lnTo>
                  <a:pt x="2265" y="10433"/>
                </a:lnTo>
                <a:cubicBezTo>
                  <a:pt x="2265" y="10747"/>
                  <a:pt x="2011" y="11000"/>
                  <a:pt x="1697" y="11000"/>
                </a:cubicBezTo>
                <a:cubicBezTo>
                  <a:pt x="1383" y="11000"/>
                  <a:pt x="1133" y="10747"/>
                  <a:pt x="1133" y="10433"/>
                </a:cubicBezTo>
                <a:lnTo>
                  <a:pt x="1133" y="7175"/>
                </a:lnTo>
                <a:cubicBezTo>
                  <a:pt x="1133" y="6214"/>
                  <a:pt x="1824" y="5432"/>
                  <a:pt x="2675" y="5432"/>
                </a:cubicBezTo>
                <a:close/>
                <a:moveTo>
                  <a:pt x="5094" y="0"/>
                </a:moveTo>
                <a:cubicBezTo>
                  <a:pt x="3950" y="0"/>
                  <a:pt x="3002" y="894"/>
                  <a:pt x="2938" y="2038"/>
                </a:cubicBezTo>
                <a:cubicBezTo>
                  <a:pt x="2878" y="3180"/>
                  <a:pt x="3720" y="4173"/>
                  <a:pt x="4859" y="4300"/>
                </a:cubicBezTo>
                <a:lnTo>
                  <a:pt x="2675" y="4300"/>
                </a:lnTo>
                <a:cubicBezTo>
                  <a:pt x="1199" y="4300"/>
                  <a:pt x="0" y="5589"/>
                  <a:pt x="0" y="7175"/>
                </a:cubicBezTo>
                <a:lnTo>
                  <a:pt x="0" y="10433"/>
                </a:lnTo>
                <a:cubicBezTo>
                  <a:pt x="0" y="11403"/>
                  <a:pt x="797" y="12134"/>
                  <a:pt x="1698" y="12134"/>
                </a:cubicBezTo>
                <a:cubicBezTo>
                  <a:pt x="1885" y="12134"/>
                  <a:pt x="2076" y="12103"/>
                  <a:pt x="2265" y="12036"/>
                </a:cubicBezTo>
                <a:lnTo>
                  <a:pt x="2265" y="17625"/>
                </a:lnTo>
                <a:cubicBezTo>
                  <a:pt x="2265" y="18561"/>
                  <a:pt x="3023" y="19322"/>
                  <a:pt x="3962" y="19322"/>
                </a:cubicBezTo>
                <a:cubicBezTo>
                  <a:pt x="4378" y="19322"/>
                  <a:pt x="4783" y="19168"/>
                  <a:pt x="5094" y="18887"/>
                </a:cubicBezTo>
                <a:cubicBezTo>
                  <a:pt x="5412" y="19172"/>
                  <a:pt x="5817" y="19321"/>
                  <a:pt x="6228" y="19321"/>
                </a:cubicBezTo>
                <a:cubicBezTo>
                  <a:pt x="6462" y="19321"/>
                  <a:pt x="6697" y="19272"/>
                  <a:pt x="6918" y="19174"/>
                </a:cubicBezTo>
                <a:cubicBezTo>
                  <a:pt x="7531" y="18899"/>
                  <a:pt x="7923" y="18292"/>
                  <a:pt x="7926" y="17625"/>
                </a:cubicBezTo>
                <a:lnTo>
                  <a:pt x="7926" y="12036"/>
                </a:lnTo>
                <a:cubicBezTo>
                  <a:pt x="8115" y="12103"/>
                  <a:pt x="8305" y="12134"/>
                  <a:pt x="8492" y="12134"/>
                </a:cubicBezTo>
                <a:cubicBezTo>
                  <a:pt x="9392" y="12134"/>
                  <a:pt x="10188" y="11403"/>
                  <a:pt x="10191" y="10433"/>
                </a:cubicBezTo>
                <a:lnTo>
                  <a:pt x="10191" y="7175"/>
                </a:lnTo>
                <a:cubicBezTo>
                  <a:pt x="10191" y="5589"/>
                  <a:pt x="8989" y="4300"/>
                  <a:pt x="7513" y="4300"/>
                </a:cubicBezTo>
                <a:lnTo>
                  <a:pt x="5330" y="4300"/>
                </a:lnTo>
                <a:cubicBezTo>
                  <a:pt x="6468" y="4173"/>
                  <a:pt x="7310" y="3180"/>
                  <a:pt x="7250" y="2038"/>
                </a:cubicBezTo>
                <a:cubicBezTo>
                  <a:pt x="7187" y="894"/>
                  <a:pt x="6238" y="0"/>
                  <a:pt x="50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 txBox="1">
            <a:spLocks noGrp="1"/>
          </p:cNvSpPr>
          <p:nvPr>
            <p:ph type="title"/>
          </p:nvPr>
        </p:nvSpPr>
        <p:spPr>
          <a:xfrm>
            <a:off x="4047175" y="2377450"/>
            <a:ext cx="4383600" cy="13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Demo</a:t>
            </a:r>
            <a:endParaRPr dirty="0"/>
          </a:p>
        </p:txBody>
      </p:sp>
      <p:sp>
        <p:nvSpPr>
          <p:cNvPr id="348" name="Google Shape;348;p32"/>
          <p:cNvSpPr txBox="1">
            <a:spLocks noGrp="1"/>
          </p:cNvSpPr>
          <p:nvPr>
            <p:ph type="title" idx="2"/>
          </p:nvPr>
        </p:nvSpPr>
        <p:spPr>
          <a:xfrm>
            <a:off x="4047175" y="1477600"/>
            <a:ext cx="173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t-BR" dirty="0"/>
              <a:t>3</a:t>
            </a:r>
            <a:endParaRPr dirty="0"/>
          </a:p>
        </p:txBody>
      </p:sp>
      <p:pic>
        <p:nvPicPr>
          <p:cNvPr id="4" name="Espaço Reservado para Imagem 3">
            <a:extLst>
              <a:ext uri="{FF2B5EF4-FFF2-40B4-BE49-F238E27FC236}">
                <a16:creationId xmlns:a16="http://schemas.microsoft.com/office/drawing/2014/main" id="{256869A5-13B8-48D5-5697-A8F810B7E9BB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26878" r="26878"/>
          <a:stretch/>
        </p:blipFill>
        <p:spPr/>
      </p:pic>
    </p:spTree>
    <p:extLst>
      <p:ext uri="{BB962C8B-B14F-4D97-AF65-F5344CB8AC3E}">
        <p14:creationId xmlns:p14="http://schemas.microsoft.com/office/powerpoint/2010/main" val="89795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4DBF5A92-1564-83DE-227D-682AC80C8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60" y="1079500"/>
            <a:ext cx="5498858" cy="406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ject Scheduling Software Pitch Deck by Slidesgo">
  <a:themeElements>
    <a:clrScheme name="Simple Light">
      <a:dk1>
        <a:srgbClr val="FFFFFF"/>
      </a:dk1>
      <a:lt1>
        <a:srgbClr val="1D0A40"/>
      </a:lt1>
      <a:dk2>
        <a:srgbClr val="0F0520"/>
      </a:dk2>
      <a:lt2>
        <a:srgbClr val="FFAB67"/>
      </a:lt2>
      <a:accent1>
        <a:srgbClr val="ED6CCD"/>
      </a:accent1>
      <a:accent2>
        <a:srgbClr val="FF518D"/>
      </a:accent2>
      <a:accent3>
        <a:srgbClr val="005184"/>
      </a:accent3>
      <a:accent4>
        <a:srgbClr val="5E309D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17</Slides>
  <Notes>12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Project Scheduling Software Pitch Deck by Slidesgo</vt:lpstr>
      <vt:lpstr>Slidesgo Final Pages</vt:lpstr>
      <vt:lpstr>Project Pharmacy Managment System</vt:lpstr>
      <vt:lpstr>Conteúdos</vt:lpstr>
      <vt:lpstr>Introdução</vt:lpstr>
      <vt:lpstr>O que é?</vt:lpstr>
      <vt:lpstr>Proposta de valor</vt:lpstr>
      <vt:lpstr>Problemas e Soluções</vt:lpstr>
      <vt:lpstr>Problemas</vt:lpstr>
      <vt:lpstr>Demo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Pharmacy Managment System</dc:title>
  <cp:lastModifiedBy>Jadson Souza</cp:lastModifiedBy>
  <cp:revision>3</cp:revision>
  <dcterms:modified xsi:type="dcterms:W3CDTF">2024-09-09T17:24:33Z</dcterms:modified>
</cp:coreProperties>
</file>