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75" r:id="rId7"/>
    <p:sldId id="272" r:id="rId8"/>
    <p:sldId id="298" r:id="rId9"/>
    <p:sldId id="292" r:id="rId10"/>
    <p:sldId id="299" r:id="rId11"/>
    <p:sldId id="294" r:id="rId12"/>
    <p:sldId id="295" r:id="rId13"/>
    <p:sldId id="266" r:id="rId14"/>
    <p:sldId id="267" r:id="rId15"/>
    <p:sldId id="268" r:id="rId16"/>
    <p:sldId id="269" r:id="rId17"/>
    <p:sldId id="270" r:id="rId18"/>
    <p:sldId id="281" r:id="rId19"/>
    <p:sldId id="279" r:id="rId20"/>
    <p:sldId id="282" r:id="rId21"/>
    <p:sldId id="280" r:id="rId22"/>
    <p:sldId id="300" r:id="rId23"/>
    <p:sldId id="288" r:id="rId24"/>
    <p:sldId id="286" r:id="rId25"/>
    <p:sldId id="284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90"/>
    <p:restoredTop sz="93830"/>
  </p:normalViewPr>
  <p:slideViewPr>
    <p:cSldViewPr snapToGrid="0" snapToObjects="1">
      <p:cViewPr varScale="1">
        <p:scale>
          <a:sx n="100" d="100"/>
          <a:sy n="100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D9E4-2CA7-BC46-8911-A84F9A6574EA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079F-4216-6A42-9A44-631727BA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C079F-4216-6A42-9A44-631727BAC5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1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6E50-CDD3-2145-817C-94FCA630D530}" type="datetimeFigureOut">
              <a:rPr lang="en-US" smtClean="0"/>
              <a:t>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22E3-F9F9-BA46-8FB3-F330D10A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elsen/neural-networks-and-deep-learnin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uralnetworksanddeeplearning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Investigations into Sparse DNNs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(including input &amp; output layers)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079133" y="302032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38743" y="328019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517073" y="328019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21004" y="33159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049818" y="3546807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317079" y="3388017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34432" y="33159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83939" y="302580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343549" y="3285669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454624" y="3552284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721885" y="3393494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339238" y="332145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04347" y="3772422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8759682" y="4032748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7338012" y="4032748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341943" y="406852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7870757" y="4299363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138018" y="4140573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755371" y="406852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409153" y="377789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0164488" y="4038225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275563" y="4304840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542824" y="4146050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160177" y="407400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8153" y="301485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784x30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6093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766" y="331049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784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8838" y="354133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96099" y="338254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04881" y="302580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30x10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64491" y="3285669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875566" y="3552284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142827" y="3393494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60180" y="33214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78022" y="3786509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78x30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15962" y="4046375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43635" y="408215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784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48707" y="4312990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715968" y="4154200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09684" y="378383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3x10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569294" y="404370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680369" y="4310317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947630" y="4151527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564983" y="407948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(including input &amp; output layers)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026282" y="301485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81617" y="327517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359947" y="327517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63878" y="331095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>
            <a:stCxn id="65" idx="6"/>
            <a:endCxn id="59" idx="2"/>
          </p:cNvCxnSpPr>
          <p:nvPr/>
        </p:nvCxnSpPr>
        <p:spPr>
          <a:xfrm>
            <a:off x="8892692" y="354179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159953" y="338300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777306" y="331095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4704" y="301485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334314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912644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916575" y="331049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445389" y="354133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712650" y="338254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30003" y="331049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ouble Bracket 7"/>
          <p:cNvSpPr/>
          <p:nvPr/>
        </p:nvSpPr>
        <p:spPr>
          <a:xfrm>
            <a:off x="1638171" y="2821801"/>
            <a:ext cx="2503358" cy="1439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/>
          <p:cNvSpPr/>
          <p:nvPr/>
        </p:nvSpPr>
        <p:spPr>
          <a:xfrm>
            <a:off x="8085474" y="2821801"/>
            <a:ext cx="2503358" cy="1439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090729" y="264400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38032" y="264400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7812" y="301485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784x30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52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425" y="331049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784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28497" y="354133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95758" y="338254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96213" y="301485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78x30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34153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61826" y="331049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784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66898" y="354133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334159" y="338254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04380" y="3014850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30x10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163990" y="3274716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275065" y="3541331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42326" y="3382541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59679" y="331049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754285" y="303636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3x10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613895" y="3296227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0724970" y="3562842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992231" y="3404052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609584" y="333200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0364894"/>
                  </p:ext>
                </p:extLst>
              </p:nvPr>
            </p:nvGraphicFramePr>
            <p:xfrm>
              <a:off x="838200" y="1825623"/>
              <a:ext cx="10515600" cy="474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/>
                    <a:gridCol w="3505200"/>
                    <a:gridCol w="3505200"/>
                  </a:tblGrid>
                  <a:tr h="576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Network Layers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Classification 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 of </a:t>
                          </a:r>
                          <a:r>
                            <a:rPr lang="en-US" dirty="0" err="1" smtClean="0"/>
                            <a:t>Feedforward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(MAC ops)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90.0%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2.5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91.4%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2.6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95.0%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5.1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93.8%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5.3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96.1%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1.28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96.2%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1.33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96.8%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2.56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0364894"/>
                  </p:ext>
                </p:extLst>
              </p:nvPr>
            </p:nvGraphicFramePr>
            <p:xfrm>
              <a:off x="838200" y="1825623"/>
              <a:ext cx="10515600" cy="4740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/>
                    <a:gridCol w="3505200"/>
                    <a:gridCol w="35052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Network Layers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Classification Accuracy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 of </a:t>
                          </a:r>
                          <a:r>
                            <a:rPr lang="en-US" dirty="0" err="1" smtClean="0"/>
                            <a:t>Feedforward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(MAC ops)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15789" r="-100174" b="-61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115789" r="-348" b="-61157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95238" r="-100174" b="-4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195238" r="-348" b="-453333"/>
                          </a:stretch>
                        </a:blipFill>
                      </a:tcPr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326316" r="-100174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326316" r="-348" b="-401053"/>
                          </a:stretch>
                        </a:blipFill>
                      </a:tcPr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426316" r="-100174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426316" r="-348" b="-301053"/>
                          </a:stretch>
                        </a:blipFill>
                      </a:tcPr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531915" r="-100174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531915" r="-348" b="-204255"/>
                          </a:stretch>
                        </a:blipFill>
                      </a:tcPr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625263" r="-100174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625263" r="-348" b="-102105"/>
                          </a:stretch>
                        </a:blipFill>
                      </a:tcPr>
                    </a:tc>
                  </a:tr>
                  <a:tr h="5766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725263" r="-10017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48" t="-725263" r="-348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5227"/>
            <a:ext cx="3492224" cy="5985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9579"/>
            <a:ext cx="3492223" cy="5985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5415"/>
            <a:ext cx="3492223" cy="5985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5197"/>
            <a:ext cx="3492223" cy="5985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31033"/>
            <a:ext cx="3492223" cy="598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9591"/>
            <a:ext cx="3492223" cy="5985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97404"/>
            <a:ext cx="3492223" cy="5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487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parsity</a:t>
            </a:r>
            <a:r>
              <a:rPr lang="en-US" dirty="0" smtClean="0"/>
              <a:t> = 0.1</a:t>
            </a:r>
          </a:p>
          <a:p>
            <a:r>
              <a:rPr lang="en-US" dirty="0" smtClean="0"/>
              <a:t># neurons/ layer:  </a:t>
            </a:r>
            <a:r>
              <a:rPr lang="pt-BR" dirty="0" smtClean="0"/>
              <a:t>[784, 30, 30, 30, 10]</a:t>
            </a:r>
          </a:p>
          <a:p>
            <a:r>
              <a:rPr lang="pt-BR" dirty="0"/>
              <a:t>m</a:t>
            </a:r>
            <a:r>
              <a:rPr lang="pt-BR" dirty="0" smtClean="0"/>
              <a:t>ini-batch </a:t>
            </a:r>
            <a:r>
              <a:rPr lang="pt-BR" dirty="0" err="1" smtClean="0"/>
              <a:t>size</a:t>
            </a:r>
            <a:r>
              <a:rPr lang="pt-BR" dirty="0" smtClean="0"/>
              <a:t>*: 10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pochs</a:t>
            </a:r>
            <a:r>
              <a:rPr lang="pt-BR" dirty="0" smtClean="0"/>
              <a:t>*: 30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800" dirty="0" smtClean="0"/>
              <a:t>*</a:t>
            </a:r>
            <a:r>
              <a:rPr lang="pt-BR" sz="1800" dirty="0" err="1" smtClean="0"/>
              <a:t>taken</a:t>
            </a:r>
            <a:r>
              <a:rPr lang="pt-BR" sz="1800" dirty="0" smtClean="0"/>
              <a:t> </a:t>
            </a:r>
            <a:r>
              <a:rPr lang="pt-BR" sz="1800" dirty="0" err="1" smtClean="0"/>
              <a:t>from</a:t>
            </a:r>
            <a:r>
              <a:rPr lang="pt-BR" sz="1800" dirty="0" smtClean="0"/>
              <a:t> </a:t>
            </a:r>
            <a:r>
              <a:rPr lang="pt-BR" sz="1800" dirty="0" err="1" smtClean="0"/>
              <a:t>Nielson’s</a:t>
            </a:r>
            <a:r>
              <a:rPr lang="pt-BR" sz="1800" dirty="0" smtClean="0"/>
              <a:t> tutorial</a:t>
            </a:r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r="6012"/>
          <a:stretch/>
        </p:blipFill>
        <p:spPr>
          <a:xfrm>
            <a:off x="5246558" y="1466746"/>
            <a:ext cx="5501390" cy="4722917"/>
          </a:xfrm>
        </p:spPr>
      </p:pic>
    </p:spTree>
    <p:extLst>
      <p:ext uri="{BB962C8B-B14F-4D97-AF65-F5344CB8AC3E}">
        <p14:creationId xmlns:p14="http://schemas.microsoft.com/office/powerpoint/2010/main" val="7065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496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3" y="2948676"/>
            <a:ext cx="5449094" cy="93396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6" y="2947681"/>
            <a:ext cx="5449091" cy="93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7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1, 96.8%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839788" y="1681163"/>
            <a:ext cx="5183188" cy="41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Sparsity</a:t>
            </a:r>
            <a:r>
              <a:rPr lang="en-US" dirty="0" smtClean="0"/>
              <a:t> = 0.1, 90.0%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0.1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22699"/>
            <a:ext cx="5157787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274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0.2, 95.0%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6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1, 96.8%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1049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6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4614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MNIST</a:t>
            </a:r>
            <a:endParaRPr lang="en-US" dirty="0"/>
          </a:p>
          <a:p>
            <a:r>
              <a:rPr lang="en-US" dirty="0" smtClean="0"/>
              <a:t>Images: 28 x 28 = 784 pixels</a:t>
            </a:r>
          </a:p>
          <a:p>
            <a:r>
              <a:rPr lang="en-US" dirty="0" smtClean="0"/>
              <a:t>Digits: 0 – 9</a:t>
            </a:r>
            <a:endParaRPr lang="en-US" dirty="0"/>
          </a:p>
          <a:p>
            <a:r>
              <a:rPr lang="en-US" dirty="0" smtClean="0"/>
              <a:t>Training data: 50,000</a:t>
            </a:r>
          </a:p>
          <a:p>
            <a:r>
              <a:rPr lang="en-US" dirty="0" smtClean="0"/>
              <a:t>Validation data: 10,000</a:t>
            </a:r>
          </a:p>
          <a:p>
            <a:r>
              <a:rPr lang="en-US" dirty="0" smtClean="0"/>
              <a:t>Test data: 10,000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495816"/>
            <a:ext cx="5245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0.5, 96.1%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6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1, 96.8%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0078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0.5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6" cy="38683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Sparsity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</p:spTree>
    <p:extLst>
      <p:ext uri="{BB962C8B-B14F-4D97-AF65-F5344CB8AC3E}">
        <p14:creationId xmlns:p14="http://schemas.microsoft.com/office/powerpoint/2010/main" val="1333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networks, </a:t>
            </a:r>
            <a:r>
              <a:rPr lang="en-US" dirty="0" err="1" smtClean="0"/>
              <a:t>Sparsity</a:t>
            </a:r>
            <a:r>
              <a:rPr lang="en-US" dirty="0" smtClean="0"/>
              <a:t> = 0.5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Hidden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4" y="2948676"/>
            <a:ext cx="5449091" cy="93396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 Hidden Layers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6" y="2947681"/>
            <a:ext cx="5449091" cy="9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networks, </a:t>
            </a:r>
            <a:r>
              <a:rPr lang="en-US" dirty="0" err="1" smtClean="0"/>
              <a:t>Sparsity</a:t>
            </a:r>
            <a:r>
              <a:rPr lang="en-US" dirty="0" smtClean="0"/>
              <a:t> = 0.5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Hidden Layers, 96.18%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5" cy="386833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Hidden Layers, 96.10%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3" y="2209999"/>
            <a:ext cx="5157786" cy="38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networks, </a:t>
            </a:r>
            <a:r>
              <a:rPr lang="en-US" dirty="0" err="1" smtClean="0"/>
              <a:t>Sparsity</a:t>
            </a:r>
            <a:r>
              <a:rPr lang="en-US" dirty="0" smtClean="0"/>
              <a:t> = 0.2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Hidden Layers</a:t>
            </a:r>
            <a:r>
              <a:rPr lang="en-US" dirty="0" smtClean="0"/>
              <a:t>, 93.77%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5" cy="38683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 Hidden Layers</a:t>
            </a:r>
            <a:r>
              <a:rPr lang="en-US" dirty="0" smtClean="0"/>
              <a:t>, 95.0%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  <p:cxnSp>
        <p:nvCxnSpPr>
          <p:cNvPr id="6" name="Straight Connector 5"/>
          <p:cNvCxnSpPr/>
          <p:nvPr/>
        </p:nvCxnSpPr>
        <p:spPr>
          <a:xfrm>
            <a:off x="3482181" y="2209999"/>
            <a:ext cx="0" cy="386833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3" y="2209999"/>
            <a:ext cx="5157786" cy="38683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809581" y="2200473"/>
            <a:ext cx="0" cy="386833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networks, </a:t>
            </a:r>
            <a:r>
              <a:rPr lang="en-US" dirty="0" err="1" smtClean="0"/>
              <a:t>Sparsity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 Hidden Layers, 91.38% accuracy*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209999"/>
            <a:ext cx="5157786" cy="38683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 Hidden Layers</a:t>
            </a:r>
            <a:r>
              <a:rPr lang="en-US" dirty="0" smtClean="0"/>
              <a:t>, 96.8% accuracy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0473"/>
            <a:ext cx="5183188" cy="3887391"/>
          </a:xfrm>
        </p:spPr>
      </p:pic>
      <p:sp>
        <p:nvSpPr>
          <p:cNvPr id="4" name="TextBox 3"/>
          <p:cNvSpPr txBox="1"/>
          <p:nvPr/>
        </p:nvSpPr>
        <p:spPr>
          <a:xfrm>
            <a:off x="1424066" y="6235908"/>
            <a:ext cx="409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*Mini-batch size = 1 (online learning)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88581" y="2209999"/>
            <a:ext cx="0" cy="386833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4" y="2209999"/>
            <a:ext cx="5157787" cy="3868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304881" y="2200473"/>
            <a:ext cx="0" cy="386833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Doug’s 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Priorities:</a:t>
            </a:r>
          </a:p>
          <a:p>
            <a:r>
              <a:rPr lang="en-US" dirty="0" smtClean="0"/>
              <a:t>Instead of randomly choosing adjacency matrix, randomly choose a Cyclic Permutation Matrix</a:t>
            </a:r>
          </a:p>
          <a:p>
            <a:pPr lvl="1"/>
            <a:r>
              <a:rPr lang="en-US" dirty="0" smtClean="0"/>
              <a:t>See IEEE LDPC Structure (</a:t>
            </a:r>
            <a:r>
              <a:rPr lang="en-US" dirty="0" err="1" smtClean="0"/>
              <a:t>Chugg</a:t>
            </a:r>
            <a:r>
              <a:rPr lang="en-US" dirty="0" smtClean="0"/>
              <a:t>, DNN Hardware Acceleration, Slide 16)</a:t>
            </a:r>
          </a:p>
          <a:p>
            <a:r>
              <a:rPr lang="en-US" dirty="0" smtClean="0"/>
              <a:t>Plot histograms of trained weights – Is it Gaussian? What variance?</a:t>
            </a:r>
          </a:p>
          <a:p>
            <a:r>
              <a:rPr lang="en-US" dirty="0" smtClean="0"/>
              <a:t>Investigate: theoretically, what properties of adjacency matrices are required to be a universal </a:t>
            </a:r>
            <a:r>
              <a:rPr lang="en-US" dirty="0" err="1" smtClean="0"/>
              <a:t>approximator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Reach goals:</a:t>
            </a:r>
            <a:endParaRPr lang="en-US" dirty="0"/>
          </a:p>
          <a:p>
            <a:r>
              <a:rPr lang="en-US" dirty="0" smtClean="0"/>
              <a:t>Investigate: can we counteract vanishing gradient by making earlier layers more sparse than later layers? Different densities at each layer</a:t>
            </a:r>
          </a:p>
        </p:txBody>
      </p:sp>
    </p:spTree>
    <p:extLst>
      <p:ext uri="{BB962C8B-B14F-4D97-AF65-F5344CB8AC3E}">
        <p14:creationId xmlns:p14="http://schemas.microsoft.com/office/powerpoint/2010/main" val="5071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neurons</a:t>
            </a:r>
            <a:endParaRPr lang="en-US" dirty="0" smtClean="0"/>
          </a:p>
          <a:p>
            <a:r>
              <a:rPr lang="en-US" dirty="0" smtClean="0"/>
              <a:t>Cross-Entropy cost function</a:t>
            </a:r>
          </a:p>
          <a:p>
            <a:r>
              <a:rPr lang="en-US" dirty="0" smtClean="0"/>
              <a:t>SGD</a:t>
            </a:r>
          </a:p>
          <a:p>
            <a:r>
              <a:rPr lang="en-US" dirty="0" err="1" smtClean="0"/>
              <a:t>Backpropagation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L2 Regularization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trying to keep it simple for the FPGA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52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Taken from </a:t>
                </a:r>
                <a:r>
                  <a:rPr lang="en-US" dirty="0" smtClean="0">
                    <a:hlinkClick r:id="rId2"/>
                  </a:rPr>
                  <a:t>Michael Nielson’s </a:t>
                </a:r>
                <a:r>
                  <a:rPr lang="en-US" dirty="0" smtClean="0"/>
                  <a:t>open source project (MIT license):</a:t>
                </a:r>
              </a:p>
              <a:p>
                <a:pPr marL="0" indent="0">
                  <a:buNone/>
                </a:pPr>
                <a:r>
                  <a:rPr lang="en-US" dirty="0" smtClean="0">
                    <a:hlinkClick r:id="rId3"/>
                  </a:rPr>
                  <a:t>https://github.com/mnielsen/neural-networks-and-deep-learning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Modifications:</a:t>
                </a:r>
              </a:p>
              <a:p>
                <a:pPr lvl="1"/>
                <a:r>
                  <a:rPr lang="en-US" dirty="0" smtClean="0"/>
                  <a:t>Sparsely connected, e.g.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sparsity</a:t>
                </a:r>
                <a:r>
                  <a:rPr lang="en-US" dirty="0" smtClean="0"/>
                  <a:t> = 1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fully-connected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sparsity</a:t>
                </a:r>
                <a:r>
                  <a:rPr lang="en-US" dirty="0" smtClean="0"/>
                  <a:t> = 0.1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every neuron only has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number of inputs</a:t>
                </a:r>
              </a:p>
              <a:p>
                <a:pPr marL="457200" lvl="1" indent="0">
                  <a:buNone/>
                </a:pPr>
                <a:r>
                  <a:rPr lang="en-US" dirty="0" err="1"/>
                  <a:t>s</a:t>
                </a:r>
                <a:r>
                  <a:rPr lang="en-US" dirty="0" err="1" smtClean="0"/>
                  <a:t>parsity</a:t>
                </a:r>
                <a:r>
                  <a:rPr lang="en-US" dirty="0" smtClean="0"/>
                  <a:t> = 0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dis</a:t>
                </a:r>
                <a:r>
                  <a:rPr lang="en-US" dirty="0" smtClean="0"/>
                  <a:t>connected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16" y="626881"/>
            <a:ext cx="4480560" cy="5660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4" y="596900"/>
            <a:ext cx="4288536" cy="5660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720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b="1" dirty="0" smtClean="0"/>
              <a:t>W</a:t>
            </a:r>
            <a:r>
              <a:rPr lang="en-US" b="1" baseline="-25000" dirty="0" smtClean="0"/>
              <a:t>1</a:t>
            </a:r>
            <a:r>
              <a:rPr lang="en-US" sz="2400" b="1" dirty="0" smtClean="0"/>
              <a:t>	W</a:t>
            </a:r>
            <a:r>
              <a:rPr lang="en-US" sz="2400" b="1" baseline="-25000" dirty="0" smtClean="0"/>
              <a:t>2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8" b="15204"/>
          <a:stretch/>
        </p:blipFill>
        <p:spPr>
          <a:xfrm>
            <a:off x="4495800" y="1184222"/>
            <a:ext cx="3200400" cy="4332157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486399" y="5516379"/>
            <a:ext cx="299803" cy="4946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441397" y="5516379"/>
            <a:ext cx="299803" cy="4946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matrix (</a:t>
            </a:r>
            <a:r>
              <a:rPr lang="en-US" dirty="0" err="1" smtClean="0"/>
              <a:t>heatmaps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/>
          <a:stretch/>
        </p:blipFill>
        <p:spPr>
          <a:xfrm>
            <a:off x="1148425" y="2085923"/>
            <a:ext cx="4244983" cy="40910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174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"/>
          <a:stretch/>
        </p:blipFill>
        <p:spPr>
          <a:xfrm>
            <a:off x="6470143" y="2098623"/>
            <a:ext cx="4245099" cy="409104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7"/>
          <a:stretch/>
        </p:blipFill>
        <p:spPr>
          <a:xfrm rot="16200000">
            <a:off x="10344041" y="1341487"/>
            <a:ext cx="1511300" cy="355600"/>
          </a:xfrm>
          <a:prstGeom prst="rect">
            <a:avLst/>
          </a:prstGeom>
          <a:ln w="127000" cap="sq">
            <a:solidFill>
              <a:schemeClr val="accent4">
                <a:lumMod val="20000"/>
                <a:lumOff val="8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466430" y="365125"/>
            <a:ext cx="560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Pos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0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Neg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0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16" y="626881"/>
            <a:ext cx="4480560" cy="5660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4" y="596900"/>
            <a:ext cx="4288536" cy="5660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720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6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sz="7200" i="1" smtClean="0">
                              <a:latin typeface="Cambria Math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14" y="2918837"/>
                <a:ext cx="1192378" cy="1525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850533" y="302032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10143" y="328019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288473" y="328019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92404" y="33159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821218" y="3546807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88479" y="3388017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5832" y="33159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5339" y="3025803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30x30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114949" y="3285669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3226024" y="3552284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493285" y="3393494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110638" y="332145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575847" y="301438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331182" y="3274715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7909512" y="3274715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13443" y="33104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442257" y="3541330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709518" y="3382540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326871" y="33104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980653" y="301986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Arial" charset="0"/>
                <a:ea typeface="Arial" charset="0"/>
                <a:cs typeface="Arial" charset="0"/>
              </a:rPr>
              <a:t>3x30</a:t>
            </a:r>
            <a:endParaRPr lang="en-US" sz="20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0735988" y="3280192"/>
            <a:ext cx="532745" cy="53323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47063" y="3546807"/>
            <a:ext cx="8889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10114324" y="3388017"/>
            <a:ext cx="354401" cy="317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731677" y="331597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Arial" charset="0"/>
                <a:ea typeface="Arial" charset="0"/>
                <a:cs typeface="Arial" charset="0"/>
              </a:rPr>
              <a:t>30</a:t>
            </a:r>
            <a:endParaRPr lang="en-US" sz="2400" b="1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13350</TotalTime>
  <Words>500</Words>
  <Application>Microsoft Macintosh PowerPoint</Application>
  <PresentationFormat>Widescreen</PresentationFormat>
  <Paragraphs>171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Cambria Math</vt:lpstr>
      <vt:lpstr>Arial</vt:lpstr>
      <vt:lpstr>Office Theme</vt:lpstr>
      <vt:lpstr>Preliminary Investigations into Sparse DNNs</vt:lpstr>
      <vt:lpstr>Dataset</vt:lpstr>
      <vt:lpstr>Neural Network features</vt:lpstr>
      <vt:lpstr>Python implementation</vt:lpstr>
      <vt:lpstr>PowerPoint Presentation</vt:lpstr>
      <vt:lpstr>Weight matrix</vt:lpstr>
      <vt:lpstr>Weight matrix (heatmaps)</vt:lpstr>
      <vt:lpstr>PowerPoint Presentation</vt:lpstr>
      <vt:lpstr>Shorthand</vt:lpstr>
      <vt:lpstr>Shorthand (including input &amp; output layers)</vt:lpstr>
      <vt:lpstr>Shorthand (including input &amp; output layers)</vt:lpstr>
      <vt:lpstr>Summary of Results</vt:lpstr>
      <vt:lpstr>Preliminary investigations</vt:lpstr>
      <vt:lpstr>Not overfitting</vt:lpstr>
      <vt:lpstr>Performance comparison</vt:lpstr>
      <vt:lpstr>Performance comparison</vt:lpstr>
      <vt:lpstr>Performance comparison</vt:lpstr>
      <vt:lpstr>Performance comparison</vt:lpstr>
      <vt:lpstr>Performance comparison</vt:lpstr>
      <vt:lpstr>Performance comparison</vt:lpstr>
      <vt:lpstr>Performance comparison</vt:lpstr>
      <vt:lpstr>Deeper networks, Sparsity = 0.5</vt:lpstr>
      <vt:lpstr>Deeper networks, Sparsity = 0.5</vt:lpstr>
      <vt:lpstr>Deeper networks, Sparsity = 0.2</vt:lpstr>
      <vt:lpstr>Deeper networks, Sparsity = 0.1</vt:lpstr>
      <vt:lpstr>Doug’s Action Items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Hu</dc:creator>
  <cp:lastModifiedBy>Douglas Hu</cp:lastModifiedBy>
  <cp:revision>68</cp:revision>
  <cp:lastPrinted>2016-03-08T09:53:52Z</cp:lastPrinted>
  <dcterms:created xsi:type="dcterms:W3CDTF">2016-02-28T03:30:08Z</dcterms:created>
  <dcterms:modified xsi:type="dcterms:W3CDTF">2016-03-08T10:00:41Z</dcterms:modified>
</cp:coreProperties>
</file>