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724E-0661-4337-B8C0-DE958CD8325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2898" y="1100879"/>
            <a:ext cx="1565042" cy="3003680"/>
            <a:chOff x="381000" y="76201"/>
            <a:chExt cx="2743200" cy="3341975"/>
          </a:xfrm>
        </p:grpSpPr>
        <p:sp>
          <p:nvSpPr>
            <p:cNvPr id="5" name="Freeform 4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0" lvl="1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smtClean="0"/>
                <a:t>Classes</a:t>
              </a:r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9471" y="76201"/>
              <a:ext cx="2026921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Module</a:t>
              </a:r>
              <a:endParaRPr lang="en-US" sz="2200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1492898" y="4104560"/>
            <a:ext cx="1565042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4731" tIns="728980" rIns="224731" bIns="248920" numCol="1" spcCol="1270" anchor="t" anchorCtr="0">
            <a:noAutofit/>
          </a:bodyPr>
          <a:lstStyle/>
          <a:p>
            <a:pPr marL="0" lvl="1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/>
              <a:t>Methods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00400" y="1100878"/>
            <a:ext cx="2362200" cy="3003680"/>
            <a:chOff x="381000" y="76201"/>
            <a:chExt cx="2743200" cy="3341975"/>
          </a:xfrm>
        </p:grpSpPr>
        <p:sp>
          <p:nvSpPr>
            <p:cNvPr id="17" name="Freeform 16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Transponder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err="1" smtClean="0"/>
                <a:t>DataLogger</a:t>
              </a: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MODCOD Spec</a:t>
              </a: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Test Routines</a:t>
              </a:r>
              <a:endParaRPr lang="en-US" sz="20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57981" y="76201"/>
              <a:ext cx="2389238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solidFill>
              <a:srgbClr val="CCFF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Test Templates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3200400" y="4104559"/>
            <a:ext cx="2362200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731" tIns="728980" rIns="224731" bIns="248920" numCol="1" spcCol="1270" anchor="b" anchorCtr="0">
            <a:noAutofit/>
          </a:bodyPr>
          <a:lstStyle/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Transponder.set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DataLogger.push</a:t>
            </a:r>
            <a:r>
              <a:rPr lang="en-US" dirty="0" smtClean="0"/>
              <a:t>()</a:t>
            </a:r>
            <a:endParaRPr lang="en-US" dirty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MODCOD.getQEF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sensitivitySweep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715000" y="1100878"/>
            <a:ext cx="2362200" cy="3003680"/>
            <a:chOff x="381000" y="76201"/>
            <a:chExt cx="2743200" cy="3341975"/>
          </a:xfrm>
        </p:grpSpPr>
        <p:sp>
          <p:nvSpPr>
            <p:cNvPr id="21" name="Freeform 20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CCC00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Calibration Routines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Measurement Routines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endParaRPr lang="en-US" sz="2000" dirty="0"/>
            </a:p>
            <a:p>
              <a:pPr marL="0" lvl="1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7981" y="76201"/>
              <a:ext cx="2389239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solidFill>
              <a:srgbClr val="FFFF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Test Libraries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5715000" y="4104559"/>
            <a:ext cx="2362200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CCC00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731" tIns="728980" rIns="224731" bIns="248920" numCol="1" spcCol="1270" anchor="b" anchorCtr="0">
            <a:noAutofit/>
          </a:bodyPr>
          <a:lstStyle/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SLG.calibrateSPS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FSW.getChannelPower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229600" y="1100878"/>
            <a:ext cx="2362200" cy="3003680"/>
            <a:chOff x="381000" y="76201"/>
            <a:chExt cx="2743200" cy="3341975"/>
          </a:xfrm>
        </p:grpSpPr>
        <p:sp>
          <p:nvSpPr>
            <p:cNvPr id="25" name="Freeform 24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Modulator</a:t>
              </a:r>
            </a:p>
            <a:p>
              <a:pPr lvl="1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SFU, SLG</a:t>
              </a: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Demodulator</a:t>
              </a:r>
            </a:p>
            <a:p>
              <a:pPr lvl="1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FSW, VTR</a:t>
              </a:r>
              <a:endParaRPr lang="en-US" sz="16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DUT</a:t>
              </a:r>
            </a:p>
            <a:p>
              <a:pPr lvl="1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STB</a:t>
              </a:r>
              <a:r>
                <a:rPr lang="en-US" sz="1600" dirty="0" smtClean="0"/>
                <a:t>, </a:t>
              </a:r>
              <a:r>
                <a:rPr lang="en-US" sz="1600" dirty="0" smtClean="0"/>
                <a:t>LNB</a:t>
              </a:r>
            </a:p>
            <a:p>
              <a:pPr marL="0" lvl="1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7981" y="76201"/>
              <a:ext cx="2389239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schemeClr val="tx1"/>
                  </a:solidFill>
                </a:rPr>
                <a:t>Equipment </a:t>
              </a:r>
              <a:r>
                <a:rPr lang="en-US" dirty="0" smtClean="0">
                  <a:solidFill>
                    <a:schemeClr val="tx1"/>
                  </a:solidFill>
                </a:rPr>
                <a:t>Control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229600" y="4104559"/>
            <a:ext cx="2362200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731" tIns="728980" rIns="224731" bIns="248920" numCol="1" spcCol="1270" anchor="b" anchorCtr="0">
            <a:noAutofit/>
          </a:bodyPr>
          <a:lstStyle/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SLG.setPower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SFU.setNoise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VTR.setFrequency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FSW.setSpan</a:t>
            </a:r>
            <a:r>
              <a:rPr lang="en-US" dirty="0" smtClean="0"/>
              <a:t>()</a:t>
            </a:r>
            <a:endParaRPr lang="en-US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STB.getSNR</a:t>
            </a:r>
            <a:r>
              <a:rPr lang="en-US" dirty="0" smtClean="0"/>
              <a:t>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STB.getBER</a:t>
            </a:r>
            <a:r>
              <a:rPr lang="en-US" dirty="0" smtClean="0"/>
              <a:t>()</a:t>
            </a:r>
            <a:endParaRPr lang="en-US" dirty="0"/>
          </a:p>
          <a:p>
            <a:pPr marL="0" lvl="1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200400" y="569033"/>
            <a:ext cx="7391400" cy="354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7085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88100" y="19970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DIRECTV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Douglas M</dc:creator>
  <cp:lastModifiedBy>HU, DOUGLAS M</cp:lastModifiedBy>
  <cp:revision>16</cp:revision>
  <dcterms:created xsi:type="dcterms:W3CDTF">2016-08-25T16:18:02Z</dcterms:created>
  <dcterms:modified xsi:type="dcterms:W3CDTF">2018-01-06T11:35:44Z</dcterms:modified>
</cp:coreProperties>
</file>