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724E-0661-4337-B8C0-DE958CD8325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E2-50D9-4FD3-8702-3E6E894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92898" y="1100879"/>
            <a:ext cx="1565042" cy="3003680"/>
            <a:chOff x="381000" y="76201"/>
            <a:chExt cx="2743200" cy="3341975"/>
          </a:xfrm>
        </p:grpSpPr>
        <p:sp>
          <p:nvSpPr>
            <p:cNvPr id="5" name="Freeform 4"/>
            <p:cNvSpPr/>
            <p:nvPr/>
          </p:nvSpPr>
          <p:spPr>
            <a:xfrm>
              <a:off x="381000" y="435552"/>
              <a:ext cx="2743200" cy="2982624"/>
            </a:xfrm>
            <a:custGeom>
              <a:avLst/>
              <a:gdLst>
                <a:gd name="connsiteX0" fmla="*/ 0 w 2895600"/>
                <a:gd name="connsiteY0" fmla="*/ 0 h 3197250"/>
                <a:gd name="connsiteX1" fmla="*/ 2895600 w 2895600"/>
                <a:gd name="connsiteY1" fmla="*/ 0 h 3197250"/>
                <a:gd name="connsiteX2" fmla="*/ 2895600 w 2895600"/>
                <a:gd name="connsiteY2" fmla="*/ 3197250 h 3197250"/>
                <a:gd name="connsiteX3" fmla="*/ 0 w 2895600"/>
                <a:gd name="connsiteY3" fmla="*/ 3197250 h 3197250"/>
                <a:gd name="connsiteX4" fmla="*/ 0 w 2895600"/>
                <a:gd name="connsiteY4" fmla="*/ 0 h 31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3197250">
                  <a:moveTo>
                    <a:pt x="0" y="0"/>
                  </a:moveTo>
                  <a:lnTo>
                    <a:pt x="2895600" y="0"/>
                  </a:lnTo>
                  <a:lnTo>
                    <a:pt x="2895600" y="3197250"/>
                  </a:lnTo>
                  <a:lnTo>
                    <a:pt x="0" y="31972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31" tIns="728980" rIns="224731" bIns="248920" numCol="1" spcCol="1270" anchor="t" anchorCtr="0">
              <a:noAutofit/>
            </a:bodyPr>
            <a:lstStyle/>
            <a:p>
              <a:pPr marL="0" lvl="1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 smtClean="0"/>
                <a:t>Classes</a:t>
              </a:r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739471" y="76201"/>
              <a:ext cx="2026921" cy="646833"/>
            </a:xfrm>
            <a:custGeom>
              <a:avLst/>
              <a:gdLst>
                <a:gd name="connsiteX0" fmla="*/ 0 w 2026920"/>
                <a:gd name="connsiteY0" fmla="*/ 172203 h 1033200"/>
                <a:gd name="connsiteX1" fmla="*/ 172203 w 2026920"/>
                <a:gd name="connsiteY1" fmla="*/ 0 h 1033200"/>
                <a:gd name="connsiteX2" fmla="*/ 1854717 w 2026920"/>
                <a:gd name="connsiteY2" fmla="*/ 0 h 1033200"/>
                <a:gd name="connsiteX3" fmla="*/ 2026920 w 2026920"/>
                <a:gd name="connsiteY3" fmla="*/ 172203 h 1033200"/>
                <a:gd name="connsiteX4" fmla="*/ 2026920 w 2026920"/>
                <a:gd name="connsiteY4" fmla="*/ 860997 h 1033200"/>
                <a:gd name="connsiteX5" fmla="*/ 1854717 w 2026920"/>
                <a:gd name="connsiteY5" fmla="*/ 1033200 h 1033200"/>
                <a:gd name="connsiteX6" fmla="*/ 172203 w 2026920"/>
                <a:gd name="connsiteY6" fmla="*/ 1033200 h 1033200"/>
                <a:gd name="connsiteX7" fmla="*/ 0 w 2026920"/>
                <a:gd name="connsiteY7" fmla="*/ 860997 h 1033200"/>
                <a:gd name="connsiteX8" fmla="*/ 0 w 2026920"/>
                <a:gd name="connsiteY8" fmla="*/ 172203 h 10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920" h="1033200">
                  <a:moveTo>
                    <a:pt x="0" y="172203"/>
                  </a:moveTo>
                  <a:cubicBezTo>
                    <a:pt x="0" y="77098"/>
                    <a:pt x="77098" y="0"/>
                    <a:pt x="172203" y="0"/>
                  </a:cubicBezTo>
                  <a:lnTo>
                    <a:pt x="1854717" y="0"/>
                  </a:lnTo>
                  <a:cubicBezTo>
                    <a:pt x="1949822" y="0"/>
                    <a:pt x="2026920" y="77098"/>
                    <a:pt x="2026920" y="172203"/>
                  </a:cubicBezTo>
                  <a:lnTo>
                    <a:pt x="2026920" y="860997"/>
                  </a:lnTo>
                  <a:cubicBezTo>
                    <a:pt x="2026920" y="956102"/>
                    <a:pt x="1949822" y="1033200"/>
                    <a:pt x="1854717" y="1033200"/>
                  </a:cubicBezTo>
                  <a:lnTo>
                    <a:pt x="172203" y="1033200"/>
                  </a:lnTo>
                  <a:cubicBezTo>
                    <a:pt x="77098" y="1033200"/>
                    <a:pt x="0" y="956102"/>
                    <a:pt x="0" y="860997"/>
                  </a:cubicBezTo>
                  <a:lnTo>
                    <a:pt x="0" y="172203"/>
                  </a:lnTo>
                  <a:close/>
                </a:path>
              </a:pathLst>
            </a:custGeom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27050" tIns="50437" rIns="127050" bIns="50437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Module</a:t>
              </a:r>
              <a:endParaRPr lang="en-US" sz="2200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1492898" y="4104560"/>
            <a:ext cx="1565042" cy="2680704"/>
          </a:xfrm>
          <a:custGeom>
            <a:avLst/>
            <a:gdLst>
              <a:gd name="connsiteX0" fmla="*/ 0 w 2895600"/>
              <a:gd name="connsiteY0" fmla="*/ 0 h 3197250"/>
              <a:gd name="connsiteX1" fmla="*/ 2895600 w 2895600"/>
              <a:gd name="connsiteY1" fmla="*/ 0 h 3197250"/>
              <a:gd name="connsiteX2" fmla="*/ 2895600 w 2895600"/>
              <a:gd name="connsiteY2" fmla="*/ 3197250 h 3197250"/>
              <a:gd name="connsiteX3" fmla="*/ 0 w 2895600"/>
              <a:gd name="connsiteY3" fmla="*/ 3197250 h 3197250"/>
              <a:gd name="connsiteX4" fmla="*/ 0 w 2895600"/>
              <a:gd name="connsiteY4" fmla="*/ 0 h 31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197250">
                <a:moveTo>
                  <a:pt x="0" y="0"/>
                </a:moveTo>
                <a:lnTo>
                  <a:pt x="2895600" y="0"/>
                </a:lnTo>
                <a:lnTo>
                  <a:pt x="2895600" y="3197250"/>
                </a:lnTo>
                <a:lnTo>
                  <a:pt x="0" y="3197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24731" tIns="728980" rIns="224731" bIns="248920" numCol="1" spcCol="1270" anchor="t" anchorCtr="0">
            <a:noAutofit/>
          </a:bodyPr>
          <a:lstStyle/>
          <a:p>
            <a:pPr marL="0" lvl="1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/>
              <a:t>Methods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00400" y="1100878"/>
            <a:ext cx="2362200" cy="3003680"/>
            <a:chOff x="381000" y="76201"/>
            <a:chExt cx="2743200" cy="3341975"/>
          </a:xfrm>
        </p:grpSpPr>
        <p:sp>
          <p:nvSpPr>
            <p:cNvPr id="17" name="Freeform 16"/>
            <p:cNvSpPr/>
            <p:nvPr/>
          </p:nvSpPr>
          <p:spPr>
            <a:xfrm>
              <a:off x="381000" y="435552"/>
              <a:ext cx="2743200" cy="2982624"/>
            </a:xfrm>
            <a:custGeom>
              <a:avLst/>
              <a:gdLst>
                <a:gd name="connsiteX0" fmla="*/ 0 w 2895600"/>
                <a:gd name="connsiteY0" fmla="*/ 0 h 3197250"/>
                <a:gd name="connsiteX1" fmla="*/ 2895600 w 2895600"/>
                <a:gd name="connsiteY1" fmla="*/ 0 h 3197250"/>
                <a:gd name="connsiteX2" fmla="*/ 2895600 w 2895600"/>
                <a:gd name="connsiteY2" fmla="*/ 3197250 h 3197250"/>
                <a:gd name="connsiteX3" fmla="*/ 0 w 2895600"/>
                <a:gd name="connsiteY3" fmla="*/ 3197250 h 3197250"/>
                <a:gd name="connsiteX4" fmla="*/ 0 w 2895600"/>
                <a:gd name="connsiteY4" fmla="*/ 0 h 31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3197250">
                  <a:moveTo>
                    <a:pt x="0" y="0"/>
                  </a:moveTo>
                  <a:lnTo>
                    <a:pt x="2895600" y="0"/>
                  </a:lnTo>
                  <a:lnTo>
                    <a:pt x="2895600" y="3197250"/>
                  </a:lnTo>
                  <a:lnTo>
                    <a:pt x="0" y="31972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31" tIns="728980" rIns="224731" bIns="248920" numCol="1" spcCol="1270" anchor="t" anchorCtr="0">
              <a:noAutofit/>
            </a:bodyPr>
            <a:lstStyle/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Transponder</a:t>
              </a:r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Log</a:t>
              </a:r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AMC </a:t>
              </a:r>
              <a:r>
                <a:rPr lang="en-US" sz="2000" dirty="0" smtClean="0"/>
                <a:t>Spec</a:t>
              </a:r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Test </a:t>
              </a:r>
              <a:r>
                <a:rPr lang="en-US" sz="2000" dirty="0" smtClean="0"/>
                <a:t>Routines</a:t>
              </a:r>
              <a:endParaRPr lang="en-US" sz="20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57981" y="76201"/>
              <a:ext cx="2389238" cy="646833"/>
            </a:xfrm>
            <a:custGeom>
              <a:avLst/>
              <a:gdLst>
                <a:gd name="connsiteX0" fmla="*/ 0 w 2026920"/>
                <a:gd name="connsiteY0" fmla="*/ 172203 h 1033200"/>
                <a:gd name="connsiteX1" fmla="*/ 172203 w 2026920"/>
                <a:gd name="connsiteY1" fmla="*/ 0 h 1033200"/>
                <a:gd name="connsiteX2" fmla="*/ 1854717 w 2026920"/>
                <a:gd name="connsiteY2" fmla="*/ 0 h 1033200"/>
                <a:gd name="connsiteX3" fmla="*/ 2026920 w 2026920"/>
                <a:gd name="connsiteY3" fmla="*/ 172203 h 1033200"/>
                <a:gd name="connsiteX4" fmla="*/ 2026920 w 2026920"/>
                <a:gd name="connsiteY4" fmla="*/ 860997 h 1033200"/>
                <a:gd name="connsiteX5" fmla="*/ 1854717 w 2026920"/>
                <a:gd name="connsiteY5" fmla="*/ 1033200 h 1033200"/>
                <a:gd name="connsiteX6" fmla="*/ 172203 w 2026920"/>
                <a:gd name="connsiteY6" fmla="*/ 1033200 h 1033200"/>
                <a:gd name="connsiteX7" fmla="*/ 0 w 2026920"/>
                <a:gd name="connsiteY7" fmla="*/ 860997 h 1033200"/>
                <a:gd name="connsiteX8" fmla="*/ 0 w 2026920"/>
                <a:gd name="connsiteY8" fmla="*/ 172203 h 10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920" h="1033200">
                  <a:moveTo>
                    <a:pt x="0" y="172203"/>
                  </a:moveTo>
                  <a:cubicBezTo>
                    <a:pt x="0" y="77098"/>
                    <a:pt x="77098" y="0"/>
                    <a:pt x="172203" y="0"/>
                  </a:cubicBezTo>
                  <a:lnTo>
                    <a:pt x="1854717" y="0"/>
                  </a:lnTo>
                  <a:cubicBezTo>
                    <a:pt x="1949822" y="0"/>
                    <a:pt x="2026920" y="77098"/>
                    <a:pt x="2026920" y="172203"/>
                  </a:cubicBezTo>
                  <a:lnTo>
                    <a:pt x="2026920" y="860997"/>
                  </a:lnTo>
                  <a:cubicBezTo>
                    <a:pt x="2026920" y="956102"/>
                    <a:pt x="1949822" y="1033200"/>
                    <a:pt x="1854717" y="1033200"/>
                  </a:cubicBezTo>
                  <a:lnTo>
                    <a:pt x="172203" y="1033200"/>
                  </a:lnTo>
                  <a:cubicBezTo>
                    <a:pt x="77098" y="1033200"/>
                    <a:pt x="0" y="956102"/>
                    <a:pt x="0" y="860997"/>
                  </a:cubicBezTo>
                  <a:lnTo>
                    <a:pt x="0" y="172203"/>
                  </a:lnTo>
                  <a:close/>
                </a:path>
              </a:pathLst>
            </a:custGeom>
            <a:solidFill>
              <a:srgbClr val="CCFF9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50" tIns="50437" rIns="127050" bIns="50437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>
                  <a:solidFill>
                    <a:schemeClr val="tx1"/>
                  </a:solidFill>
                </a:rPr>
                <a:t>Test Templates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3200400" y="4104559"/>
            <a:ext cx="2362200" cy="2680704"/>
          </a:xfrm>
          <a:custGeom>
            <a:avLst/>
            <a:gdLst>
              <a:gd name="connsiteX0" fmla="*/ 0 w 2895600"/>
              <a:gd name="connsiteY0" fmla="*/ 0 h 3197250"/>
              <a:gd name="connsiteX1" fmla="*/ 2895600 w 2895600"/>
              <a:gd name="connsiteY1" fmla="*/ 0 h 3197250"/>
              <a:gd name="connsiteX2" fmla="*/ 2895600 w 2895600"/>
              <a:gd name="connsiteY2" fmla="*/ 3197250 h 3197250"/>
              <a:gd name="connsiteX3" fmla="*/ 0 w 2895600"/>
              <a:gd name="connsiteY3" fmla="*/ 3197250 h 3197250"/>
              <a:gd name="connsiteX4" fmla="*/ 0 w 2895600"/>
              <a:gd name="connsiteY4" fmla="*/ 0 h 31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197250">
                <a:moveTo>
                  <a:pt x="0" y="0"/>
                </a:moveTo>
                <a:lnTo>
                  <a:pt x="2895600" y="0"/>
                </a:lnTo>
                <a:lnTo>
                  <a:pt x="2895600" y="3197250"/>
                </a:lnTo>
                <a:lnTo>
                  <a:pt x="0" y="3197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731" tIns="728980" rIns="224731" bIns="248920" numCol="1" spcCol="1270" anchor="b" anchorCtr="0">
            <a:noAutofit/>
          </a:bodyPr>
          <a:lstStyle/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smtClean="0"/>
              <a:t>Transponder()</a:t>
            </a:r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Log.output</a:t>
            </a:r>
            <a:r>
              <a:rPr lang="en-US" sz="2000" dirty="0" smtClean="0"/>
              <a:t>(file)</a:t>
            </a:r>
            <a:endParaRPr lang="en-US" sz="2000" dirty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DDSS_Test</a:t>
            </a:r>
            <a:r>
              <a:rPr lang="en-US" sz="2000" dirty="0" smtClean="0"/>
              <a:t>()</a:t>
            </a:r>
            <a:endParaRPr lang="en-US" sz="2000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LNB_Test</a:t>
            </a:r>
            <a:r>
              <a:rPr lang="en-US" sz="2000" dirty="0" smtClean="0"/>
              <a:t>()</a:t>
            </a:r>
            <a:endParaRPr lang="en-US" sz="2000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dirty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715000" y="1100878"/>
            <a:ext cx="2362200" cy="3003680"/>
            <a:chOff x="381000" y="76201"/>
            <a:chExt cx="2743200" cy="3341975"/>
          </a:xfrm>
        </p:grpSpPr>
        <p:sp>
          <p:nvSpPr>
            <p:cNvPr id="21" name="Freeform 20"/>
            <p:cNvSpPr/>
            <p:nvPr/>
          </p:nvSpPr>
          <p:spPr>
            <a:xfrm>
              <a:off x="381000" y="435552"/>
              <a:ext cx="2743200" cy="2982624"/>
            </a:xfrm>
            <a:custGeom>
              <a:avLst/>
              <a:gdLst>
                <a:gd name="connsiteX0" fmla="*/ 0 w 2895600"/>
                <a:gd name="connsiteY0" fmla="*/ 0 h 3197250"/>
                <a:gd name="connsiteX1" fmla="*/ 2895600 w 2895600"/>
                <a:gd name="connsiteY1" fmla="*/ 0 h 3197250"/>
                <a:gd name="connsiteX2" fmla="*/ 2895600 w 2895600"/>
                <a:gd name="connsiteY2" fmla="*/ 3197250 h 3197250"/>
                <a:gd name="connsiteX3" fmla="*/ 0 w 2895600"/>
                <a:gd name="connsiteY3" fmla="*/ 3197250 h 3197250"/>
                <a:gd name="connsiteX4" fmla="*/ 0 w 2895600"/>
                <a:gd name="connsiteY4" fmla="*/ 0 h 31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3197250">
                  <a:moveTo>
                    <a:pt x="0" y="0"/>
                  </a:moveTo>
                  <a:lnTo>
                    <a:pt x="2895600" y="0"/>
                  </a:lnTo>
                  <a:lnTo>
                    <a:pt x="2895600" y="3197250"/>
                  </a:lnTo>
                  <a:lnTo>
                    <a:pt x="0" y="319725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CCC00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31" tIns="728980" rIns="224731" bIns="248920" numCol="1" spcCol="1270" anchor="t" anchorCtr="0">
              <a:noAutofit/>
            </a:bodyPr>
            <a:lstStyle/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Calibration Routines</a:t>
              </a:r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Measurement Routines</a:t>
              </a:r>
              <a:endParaRPr lang="en-US" sz="2000" dirty="0" smtClean="0"/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endParaRPr lang="en-US" sz="2000" dirty="0" smtClean="0"/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endParaRPr lang="en-US" sz="2000" dirty="0"/>
            </a:p>
            <a:p>
              <a:pPr marL="0" lvl="1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7981" y="76201"/>
              <a:ext cx="2389239" cy="646833"/>
            </a:xfrm>
            <a:custGeom>
              <a:avLst/>
              <a:gdLst>
                <a:gd name="connsiteX0" fmla="*/ 0 w 2026920"/>
                <a:gd name="connsiteY0" fmla="*/ 172203 h 1033200"/>
                <a:gd name="connsiteX1" fmla="*/ 172203 w 2026920"/>
                <a:gd name="connsiteY1" fmla="*/ 0 h 1033200"/>
                <a:gd name="connsiteX2" fmla="*/ 1854717 w 2026920"/>
                <a:gd name="connsiteY2" fmla="*/ 0 h 1033200"/>
                <a:gd name="connsiteX3" fmla="*/ 2026920 w 2026920"/>
                <a:gd name="connsiteY3" fmla="*/ 172203 h 1033200"/>
                <a:gd name="connsiteX4" fmla="*/ 2026920 w 2026920"/>
                <a:gd name="connsiteY4" fmla="*/ 860997 h 1033200"/>
                <a:gd name="connsiteX5" fmla="*/ 1854717 w 2026920"/>
                <a:gd name="connsiteY5" fmla="*/ 1033200 h 1033200"/>
                <a:gd name="connsiteX6" fmla="*/ 172203 w 2026920"/>
                <a:gd name="connsiteY6" fmla="*/ 1033200 h 1033200"/>
                <a:gd name="connsiteX7" fmla="*/ 0 w 2026920"/>
                <a:gd name="connsiteY7" fmla="*/ 860997 h 1033200"/>
                <a:gd name="connsiteX8" fmla="*/ 0 w 2026920"/>
                <a:gd name="connsiteY8" fmla="*/ 172203 h 10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920" h="1033200">
                  <a:moveTo>
                    <a:pt x="0" y="172203"/>
                  </a:moveTo>
                  <a:cubicBezTo>
                    <a:pt x="0" y="77098"/>
                    <a:pt x="77098" y="0"/>
                    <a:pt x="172203" y="0"/>
                  </a:cubicBezTo>
                  <a:lnTo>
                    <a:pt x="1854717" y="0"/>
                  </a:lnTo>
                  <a:cubicBezTo>
                    <a:pt x="1949822" y="0"/>
                    <a:pt x="2026920" y="77098"/>
                    <a:pt x="2026920" y="172203"/>
                  </a:cubicBezTo>
                  <a:lnTo>
                    <a:pt x="2026920" y="860997"/>
                  </a:lnTo>
                  <a:cubicBezTo>
                    <a:pt x="2026920" y="956102"/>
                    <a:pt x="1949822" y="1033200"/>
                    <a:pt x="1854717" y="1033200"/>
                  </a:cubicBezTo>
                  <a:lnTo>
                    <a:pt x="172203" y="1033200"/>
                  </a:lnTo>
                  <a:cubicBezTo>
                    <a:pt x="77098" y="1033200"/>
                    <a:pt x="0" y="956102"/>
                    <a:pt x="0" y="860997"/>
                  </a:cubicBezTo>
                  <a:lnTo>
                    <a:pt x="0" y="172203"/>
                  </a:lnTo>
                  <a:close/>
                </a:path>
              </a:pathLst>
            </a:custGeom>
            <a:solidFill>
              <a:srgbClr val="FFFF9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50" tIns="50437" rIns="127050" bIns="50437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>
                  <a:solidFill>
                    <a:schemeClr val="tx1"/>
                  </a:solidFill>
                </a:rPr>
                <a:t>Test Libraries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Freeform 22"/>
          <p:cNvSpPr/>
          <p:nvPr/>
        </p:nvSpPr>
        <p:spPr>
          <a:xfrm>
            <a:off x="5715000" y="4104559"/>
            <a:ext cx="2362200" cy="2680704"/>
          </a:xfrm>
          <a:custGeom>
            <a:avLst/>
            <a:gdLst>
              <a:gd name="connsiteX0" fmla="*/ 0 w 2895600"/>
              <a:gd name="connsiteY0" fmla="*/ 0 h 3197250"/>
              <a:gd name="connsiteX1" fmla="*/ 2895600 w 2895600"/>
              <a:gd name="connsiteY1" fmla="*/ 0 h 3197250"/>
              <a:gd name="connsiteX2" fmla="*/ 2895600 w 2895600"/>
              <a:gd name="connsiteY2" fmla="*/ 3197250 h 3197250"/>
              <a:gd name="connsiteX3" fmla="*/ 0 w 2895600"/>
              <a:gd name="connsiteY3" fmla="*/ 3197250 h 3197250"/>
              <a:gd name="connsiteX4" fmla="*/ 0 w 2895600"/>
              <a:gd name="connsiteY4" fmla="*/ 0 h 31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197250">
                <a:moveTo>
                  <a:pt x="0" y="0"/>
                </a:moveTo>
                <a:lnTo>
                  <a:pt x="2895600" y="0"/>
                </a:lnTo>
                <a:lnTo>
                  <a:pt x="2895600" y="3197250"/>
                </a:lnTo>
                <a:lnTo>
                  <a:pt x="0" y="31972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CCC00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731" tIns="728980" rIns="224731" bIns="248920" numCol="1" spcCol="1270" anchor="b" anchorCtr="0">
            <a:noAutofit/>
          </a:bodyPr>
          <a:lstStyle/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SLG.calibrate_imbalance</a:t>
            </a:r>
            <a:r>
              <a:rPr lang="en-US" sz="2000" dirty="0" smtClean="0"/>
              <a:t> </a:t>
            </a:r>
            <a:r>
              <a:rPr lang="en-US" sz="2000" dirty="0" smtClean="0"/>
              <a:t>()</a:t>
            </a:r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DUT.tune</a:t>
            </a:r>
            <a:r>
              <a:rPr lang="en-US" sz="2000" dirty="0" smtClean="0"/>
              <a:t>(</a:t>
            </a:r>
            <a:r>
              <a:rPr lang="en-US" sz="2000" dirty="0" err="1" smtClean="0"/>
              <a:t>txp</a:t>
            </a:r>
            <a:r>
              <a:rPr lang="en-US" sz="2000" dirty="0" smtClean="0"/>
              <a:t>)</a:t>
            </a:r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FSW.meas_pwr</a:t>
            </a:r>
            <a:r>
              <a:rPr lang="en-US" sz="2000" dirty="0" smtClean="0"/>
              <a:t>()</a:t>
            </a:r>
            <a:endParaRPr lang="en-US" sz="2000" dirty="0" smtClean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dirty="0"/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8229600" y="1100878"/>
            <a:ext cx="2362200" cy="3003680"/>
            <a:chOff x="381000" y="76201"/>
            <a:chExt cx="2743200" cy="3341975"/>
          </a:xfrm>
        </p:grpSpPr>
        <p:sp>
          <p:nvSpPr>
            <p:cNvPr id="25" name="Freeform 24"/>
            <p:cNvSpPr/>
            <p:nvPr/>
          </p:nvSpPr>
          <p:spPr>
            <a:xfrm>
              <a:off x="381000" y="435552"/>
              <a:ext cx="2743200" cy="2982624"/>
            </a:xfrm>
            <a:custGeom>
              <a:avLst/>
              <a:gdLst>
                <a:gd name="connsiteX0" fmla="*/ 0 w 2895600"/>
                <a:gd name="connsiteY0" fmla="*/ 0 h 3197250"/>
                <a:gd name="connsiteX1" fmla="*/ 2895600 w 2895600"/>
                <a:gd name="connsiteY1" fmla="*/ 0 h 3197250"/>
                <a:gd name="connsiteX2" fmla="*/ 2895600 w 2895600"/>
                <a:gd name="connsiteY2" fmla="*/ 3197250 h 3197250"/>
                <a:gd name="connsiteX3" fmla="*/ 0 w 2895600"/>
                <a:gd name="connsiteY3" fmla="*/ 3197250 h 3197250"/>
                <a:gd name="connsiteX4" fmla="*/ 0 w 2895600"/>
                <a:gd name="connsiteY4" fmla="*/ 0 h 31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3197250">
                  <a:moveTo>
                    <a:pt x="0" y="0"/>
                  </a:moveTo>
                  <a:lnTo>
                    <a:pt x="2895600" y="0"/>
                  </a:lnTo>
                  <a:lnTo>
                    <a:pt x="2895600" y="3197250"/>
                  </a:lnTo>
                  <a:lnTo>
                    <a:pt x="0" y="319725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31" tIns="728980" rIns="224731" bIns="248920" numCol="1" spcCol="1270" anchor="t" anchorCtr="0">
              <a:noAutofit/>
            </a:bodyPr>
            <a:lstStyle/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Modulator</a:t>
              </a:r>
            </a:p>
            <a:p>
              <a:pPr lvl="1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SFU, SLG</a:t>
              </a:r>
              <a:endParaRPr lang="en-US" sz="2000" dirty="0" smtClean="0"/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Demodulator</a:t>
              </a:r>
            </a:p>
            <a:p>
              <a:pPr lvl="1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FSQ, FSW</a:t>
              </a:r>
            </a:p>
            <a:p>
              <a:pPr marL="285750" indent="-28575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sz="2000" dirty="0" smtClean="0"/>
                <a:t>DUT</a:t>
              </a:r>
            </a:p>
            <a:p>
              <a:pPr lvl="1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AIM, LNB</a:t>
              </a:r>
              <a:endParaRPr lang="en-US" sz="1600" dirty="0" smtClean="0"/>
            </a:p>
            <a:p>
              <a:pPr marL="0" lvl="1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7981" y="76201"/>
              <a:ext cx="2389239" cy="646833"/>
            </a:xfrm>
            <a:custGeom>
              <a:avLst/>
              <a:gdLst>
                <a:gd name="connsiteX0" fmla="*/ 0 w 2026920"/>
                <a:gd name="connsiteY0" fmla="*/ 172203 h 1033200"/>
                <a:gd name="connsiteX1" fmla="*/ 172203 w 2026920"/>
                <a:gd name="connsiteY1" fmla="*/ 0 h 1033200"/>
                <a:gd name="connsiteX2" fmla="*/ 1854717 w 2026920"/>
                <a:gd name="connsiteY2" fmla="*/ 0 h 1033200"/>
                <a:gd name="connsiteX3" fmla="*/ 2026920 w 2026920"/>
                <a:gd name="connsiteY3" fmla="*/ 172203 h 1033200"/>
                <a:gd name="connsiteX4" fmla="*/ 2026920 w 2026920"/>
                <a:gd name="connsiteY4" fmla="*/ 860997 h 1033200"/>
                <a:gd name="connsiteX5" fmla="*/ 1854717 w 2026920"/>
                <a:gd name="connsiteY5" fmla="*/ 1033200 h 1033200"/>
                <a:gd name="connsiteX6" fmla="*/ 172203 w 2026920"/>
                <a:gd name="connsiteY6" fmla="*/ 1033200 h 1033200"/>
                <a:gd name="connsiteX7" fmla="*/ 0 w 2026920"/>
                <a:gd name="connsiteY7" fmla="*/ 860997 h 1033200"/>
                <a:gd name="connsiteX8" fmla="*/ 0 w 2026920"/>
                <a:gd name="connsiteY8" fmla="*/ 172203 h 10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920" h="1033200">
                  <a:moveTo>
                    <a:pt x="0" y="172203"/>
                  </a:moveTo>
                  <a:cubicBezTo>
                    <a:pt x="0" y="77098"/>
                    <a:pt x="77098" y="0"/>
                    <a:pt x="172203" y="0"/>
                  </a:cubicBezTo>
                  <a:lnTo>
                    <a:pt x="1854717" y="0"/>
                  </a:lnTo>
                  <a:cubicBezTo>
                    <a:pt x="1949822" y="0"/>
                    <a:pt x="2026920" y="77098"/>
                    <a:pt x="2026920" y="172203"/>
                  </a:cubicBezTo>
                  <a:lnTo>
                    <a:pt x="2026920" y="860997"/>
                  </a:lnTo>
                  <a:cubicBezTo>
                    <a:pt x="2026920" y="956102"/>
                    <a:pt x="1949822" y="1033200"/>
                    <a:pt x="1854717" y="1033200"/>
                  </a:cubicBezTo>
                  <a:lnTo>
                    <a:pt x="172203" y="1033200"/>
                  </a:lnTo>
                  <a:cubicBezTo>
                    <a:pt x="77098" y="1033200"/>
                    <a:pt x="0" y="956102"/>
                    <a:pt x="0" y="860997"/>
                  </a:cubicBezTo>
                  <a:lnTo>
                    <a:pt x="0" y="17220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50" tIns="50437" rIns="127050" bIns="50437" numCol="1" spcCol="1270" anchor="ctr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>
                  <a:solidFill>
                    <a:schemeClr val="tx1"/>
                  </a:solidFill>
                </a:rPr>
                <a:t>Equipment Ctrl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229600" y="4104559"/>
            <a:ext cx="2362200" cy="2680704"/>
          </a:xfrm>
          <a:custGeom>
            <a:avLst/>
            <a:gdLst>
              <a:gd name="connsiteX0" fmla="*/ 0 w 2895600"/>
              <a:gd name="connsiteY0" fmla="*/ 0 h 3197250"/>
              <a:gd name="connsiteX1" fmla="*/ 2895600 w 2895600"/>
              <a:gd name="connsiteY1" fmla="*/ 0 h 3197250"/>
              <a:gd name="connsiteX2" fmla="*/ 2895600 w 2895600"/>
              <a:gd name="connsiteY2" fmla="*/ 3197250 h 3197250"/>
              <a:gd name="connsiteX3" fmla="*/ 0 w 2895600"/>
              <a:gd name="connsiteY3" fmla="*/ 3197250 h 3197250"/>
              <a:gd name="connsiteX4" fmla="*/ 0 w 2895600"/>
              <a:gd name="connsiteY4" fmla="*/ 0 h 31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197250">
                <a:moveTo>
                  <a:pt x="0" y="0"/>
                </a:moveTo>
                <a:lnTo>
                  <a:pt x="2895600" y="0"/>
                </a:lnTo>
                <a:lnTo>
                  <a:pt x="2895600" y="3197250"/>
                </a:lnTo>
                <a:lnTo>
                  <a:pt x="0" y="319725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731" tIns="728980" rIns="224731" bIns="248920" numCol="1" spcCol="1270" anchor="b" anchorCtr="0">
            <a:noAutofit/>
          </a:bodyPr>
          <a:lstStyle/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Set_PWR</a:t>
            </a:r>
            <a:r>
              <a:rPr lang="en-US" sz="2000" dirty="0" smtClean="0"/>
              <a:t>()</a:t>
            </a:r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Set_Noise</a:t>
            </a:r>
            <a:r>
              <a:rPr lang="en-US" sz="2000" dirty="0" smtClean="0"/>
              <a:t>()</a:t>
            </a:r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Set_Freq</a:t>
            </a:r>
            <a:r>
              <a:rPr lang="en-US" sz="2000" dirty="0" smtClean="0"/>
              <a:t>()</a:t>
            </a:r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Set_BW</a:t>
            </a:r>
            <a:r>
              <a:rPr lang="en-US" sz="2000" dirty="0" smtClean="0"/>
              <a:t>()</a:t>
            </a:r>
          </a:p>
          <a:p>
            <a:pPr marL="0" lvl="1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 err="1" smtClean="0"/>
              <a:t>Get_SNR</a:t>
            </a:r>
            <a:r>
              <a:rPr lang="en-US" sz="2000" dirty="0" smtClean="0"/>
              <a:t>()</a:t>
            </a:r>
            <a:endParaRPr lang="en-US" dirty="0"/>
          </a:p>
          <a:p>
            <a:pPr marL="0" lvl="1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200400" y="569033"/>
            <a:ext cx="7391400" cy="3545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07085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88100" y="19970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DIRECTV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Douglas M</dc:creator>
  <cp:lastModifiedBy>Hu, Douglas M</cp:lastModifiedBy>
  <cp:revision>13</cp:revision>
  <dcterms:created xsi:type="dcterms:W3CDTF">2016-08-25T16:18:02Z</dcterms:created>
  <dcterms:modified xsi:type="dcterms:W3CDTF">2016-09-02T00:24:22Z</dcterms:modified>
</cp:coreProperties>
</file>