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71" r:id="rId7"/>
    <p:sldId id="260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9D151-D944-463D-83C0-900716DF8383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398729-D41C-4D00-A8E1-4C71A7321C8D}">
      <dgm:prSet phldrT="[Text]"/>
      <dgm:spPr/>
      <dgm:t>
        <a:bodyPr/>
        <a:lstStyle/>
        <a:p>
          <a:r>
            <a:rPr lang="en-US" dirty="0"/>
            <a:t>&lt;app-root&gt;</a:t>
          </a:r>
        </a:p>
      </dgm:t>
    </dgm:pt>
    <dgm:pt modelId="{A564D9FB-D2B7-4E0C-A692-A3DDC6D11250}" type="parTrans" cxnId="{092867ED-F119-4CD0-8254-6670BC38457A}">
      <dgm:prSet/>
      <dgm:spPr/>
      <dgm:t>
        <a:bodyPr/>
        <a:lstStyle/>
        <a:p>
          <a:endParaRPr lang="en-US"/>
        </a:p>
      </dgm:t>
    </dgm:pt>
    <dgm:pt modelId="{AEE7DFCE-28B9-4050-B7DA-E6E640EC7ACF}" type="sibTrans" cxnId="{092867ED-F119-4CD0-8254-6670BC38457A}">
      <dgm:prSet/>
      <dgm:spPr/>
      <dgm:t>
        <a:bodyPr/>
        <a:lstStyle/>
        <a:p>
          <a:endParaRPr lang="en-US"/>
        </a:p>
      </dgm:t>
    </dgm:pt>
    <dgm:pt modelId="{774226D5-9562-4AFA-A286-3E7E28A1A589}">
      <dgm:prSet phldrT="[Text]" custT="1"/>
      <dgm:spPr/>
      <dgm:t>
        <a:bodyPr/>
        <a:lstStyle/>
        <a:p>
          <a:r>
            <a:rPr lang="en-US" sz="2000" dirty="0"/>
            <a:t>&lt;app-menu&gt;</a:t>
          </a:r>
        </a:p>
      </dgm:t>
    </dgm:pt>
    <dgm:pt modelId="{9C999BB2-96AB-4288-AEB9-3D4488B2136A}" type="parTrans" cxnId="{30D3E982-0715-428D-AD9F-73D1537B9E7F}">
      <dgm:prSet/>
      <dgm:spPr/>
      <dgm:t>
        <a:bodyPr/>
        <a:lstStyle/>
        <a:p>
          <a:endParaRPr lang="en-US"/>
        </a:p>
      </dgm:t>
    </dgm:pt>
    <dgm:pt modelId="{5FAA9AC7-2EE8-4F5A-9A26-4572C1A03B4C}" type="sibTrans" cxnId="{30D3E982-0715-428D-AD9F-73D1537B9E7F}">
      <dgm:prSet/>
      <dgm:spPr/>
      <dgm:t>
        <a:bodyPr/>
        <a:lstStyle/>
        <a:p>
          <a:endParaRPr lang="en-US"/>
        </a:p>
      </dgm:t>
    </dgm:pt>
    <dgm:pt modelId="{5753B198-0BE2-4B35-8A00-70F5569FE51D}">
      <dgm:prSet phldrT="[Text]" custT="1"/>
      <dgm:spPr/>
      <dgm:t>
        <a:bodyPr/>
        <a:lstStyle/>
        <a:p>
          <a:r>
            <a:rPr lang="en-US" sz="2400" dirty="0"/>
            <a:t>&lt;app-ad&gt;</a:t>
          </a:r>
        </a:p>
      </dgm:t>
    </dgm:pt>
    <dgm:pt modelId="{4BFFAD93-AD20-4E90-969C-C8C5F8376F70}" type="parTrans" cxnId="{66B803D8-27E5-482F-AE4E-0AD8518AF789}">
      <dgm:prSet/>
      <dgm:spPr/>
      <dgm:t>
        <a:bodyPr/>
        <a:lstStyle/>
        <a:p>
          <a:endParaRPr lang="en-US"/>
        </a:p>
      </dgm:t>
    </dgm:pt>
    <dgm:pt modelId="{8BDE062E-D89A-455C-9F91-17B4DF78E756}" type="sibTrans" cxnId="{66B803D8-27E5-482F-AE4E-0AD8518AF789}">
      <dgm:prSet/>
      <dgm:spPr/>
      <dgm:t>
        <a:bodyPr/>
        <a:lstStyle/>
        <a:p>
          <a:endParaRPr lang="en-US"/>
        </a:p>
      </dgm:t>
    </dgm:pt>
    <dgm:pt modelId="{BA77CFFA-D7F8-43B3-ABB7-830F10AAEB3C}">
      <dgm:prSet phldrT="[Text]"/>
      <dgm:spPr/>
      <dgm:t>
        <a:bodyPr/>
        <a:lstStyle/>
        <a:p>
          <a:r>
            <a:rPr lang="en-US" dirty="0"/>
            <a:t>&lt;app-content&gt;</a:t>
          </a:r>
        </a:p>
      </dgm:t>
    </dgm:pt>
    <dgm:pt modelId="{DAEE9E61-63EC-4ACB-93FB-909D4B908290}" type="parTrans" cxnId="{D1A5E7BE-5B8D-473C-A9EF-218FB64CD6D5}">
      <dgm:prSet/>
      <dgm:spPr/>
      <dgm:t>
        <a:bodyPr/>
        <a:lstStyle/>
        <a:p>
          <a:endParaRPr lang="en-US"/>
        </a:p>
      </dgm:t>
    </dgm:pt>
    <dgm:pt modelId="{859C732A-DFEE-47B5-9CB2-A1F2EE6148C5}" type="sibTrans" cxnId="{D1A5E7BE-5B8D-473C-A9EF-218FB64CD6D5}">
      <dgm:prSet/>
      <dgm:spPr/>
      <dgm:t>
        <a:bodyPr/>
        <a:lstStyle/>
        <a:p>
          <a:endParaRPr lang="en-US"/>
        </a:p>
      </dgm:t>
    </dgm:pt>
    <dgm:pt modelId="{1C06779A-67DC-44BB-BE56-F4A7D29D0B82}">
      <dgm:prSet phldrT="[Text]" custT="1"/>
      <dgm:spPr/>
      <dgm:t>
        <a:bodyPr/>
        <a:lstStyle/>
        <a:p>
          <a:r>
            <a:rPr lang="en-US" sz="1800" dirty="0"/>
            <a:t>&lt;app-graphic&gt;</a:t>
          </a:r>
        </a:p>
      </dgm:t>
    </dgm:pt>
    <dgm:pt modelId="{2B1833EC-0300-4401-BCE4-195BE98E99C6}" type="parTrans" cxnId="{68A35D9A-113F-4FBE-B480-2028D9283537}">
      <dgm:prSet/>
      <dgm:spPr/>
      <dgm:t>
        <a:bodyPr/>
        <a:lstStyle/>
        <a:p>
          <a:endParaRPr lang="en-US"/>
        </a:p>
      </dgm:t>
    </dgm:pt>
    <dgm:pt modelId="{9EC80BDB-CB8D-4C59-8906-EFAFF0FED286}" type="sibTrans" cxnId="{68A35D9A-113F-4FBE-B480-2028D9283537}">
      <dgm:prSet/>
      <dgm:spPr/>
      <dgm:t>
        <a:bodyPr/>
        <a:lstStyle/>
        <a:p>
          <a:endParaRPr lang="en-US"/>
        </a:p>
      </dgm:t>
    </dgm:pt>
    <dgm:pt modelId="{F6099220-2555-4426-B633-5F78FE4FA4D9}">
      <dgm:prSet phldrT="[Text]"/>
      <dgm:spPr/>
      <dgm:t>
        <a:bodyPr/>
        <a:lstStyle/>
        <a:p>
          <a:r>
            <a:rPr lang="en-US" dirty="0"/>
            <a:t>&lt;app-article&gt;</a:t>
          </a:r>
        </a:p>
      </dgm:t>
    </dgm:pt>
    <dgm:pt modelId="{8A12349F-D02F-4734-B2E8-F90DD7918521}" type="parTrans" cxnId="{7EF051A7-224E-4B8D-A185-E1146A573A71}">
      <dgm:prSet/>
      <dgm:spPr/>
      <dgm:t>
        <a:bodyPr/>
        <a:lstStyle/>
        <a:p>
          <a:endParaRPr lang="en-US"/>
        </a:p>
      </dgm:t>
    </dgm:pt>
    <dgm:pt modelId="{8E55022E-E34D-45C2-B60B-A515828F87B9}" type="sibTrans" cxnId="{7EF051A7-224E-4B8D-A185-E1146A573A71}">
      <dgm:prSet/>
      <dgm:spPr/>
      <dgm:t>
        <a:bodyPr/>
        <a:lstStyle/>
        <a:p>
          <a:endParaRPr lang="en-US"/>
        </a:p>
      </dgm:t>
    </dgm:pt>
    <dgm:pt modelId="{D48B7C92-A864-49A1-9CBC-A29F1B72B9B8}">
      <dgm:prSet phldrT="[Text]"/>
      <dgm:spPr/>
      <dgm:t>
        <a:bodyPr/>
        <a:lstStyle/>
        <a:p>
          <a:r>
            <a:rPr lang="en-US" dirty="0"/>
            <a:t>&lt;app-card&gt;</a:t>
          </a:r>
        </a:p>
      </dgm:t>
    </dgm:pt>
    <dgm:pt modelId="{B96CEA97-EF36-486F-AF0E-EFA970DF3769}" type="parTrans" cxnId="{889B8C1E-8E98-4BA1-B783-139EE17640E5}">
      <dgm:prSet/>
      <dgm:spPr/>
      <dgm:t>
        <a:bodyPr/>
        <a:lstStyle/>
        <a:p>
          <a:endParaRPr lang="en-US"/>
        </a:p>
      </dgm:t>
    </dgm:pt>
    <dgm:pt modelId="{66BB3B8B-667C-4D68-8F44-CAE143F10C77}" type="sibTrans" cxnId="{889B8C1E-8E98-4BA1-B783-139EE17640E5}">
      <dgm:prSet/>
      <dgm:spPr/>
      <dgm:t>
        <a:bodyPr/>
        <a:lstStyle/>
        <a:p>
          <a:endParaRPr lang="en-US"/>
        </a:p>
      </dgm:t>
    </dgm:pt>
    <dgm:pt modelId="{CAC41AD0-8052-426B-8A3F-B033956C92AB}">
      <dgm:prSet phldrT="[Text]"/>
      <dgm:spPr/>
      <dgm:t>
        <a:bodyPr/>
        <a:lstStyle/>
        <a:p>
          <a:r>
            <a:rPr lang="en-US" dirty="0"/>
            <a:t>&lt;app-card&gt;</a:t>
          </a:r>
        </a:p>
      </dgm:t>
    </dgm:pt>
    <dgm:pt modelId="{AF76C06E-B39E-4B89-8D92-261D14125161}" type="parTrans" cxnId="{AD4ADE47-D208-4EAA-8D84-EB1A82623D75}">
      <dgm:prSet/>
      <dgm:spPr/>
      <dgm:t>
        <a:bodyPr/>
        <a:lstStyle/>
        <a:p>
          <a:endParaRPr lang="en-US"/>
        </a:p>
      </dgm:t>
    </dgm:pt>
    <dgm:pt modelId="{3DEBE38F-AB10-4F8A-AD54-DB060805B6F2}" type="sibTrans" cxnId="{AD4ADE47-D208-4EAA-8D84-EB1A82623D75}">
      <dgm:prSet/>
      <dgm:spPr/>
      <dgm:t>
        <a:bodyPr/>
        <a:lstStyle/>
        <a:p>
          <a:endParaRPr lang="en-US"/>
        </a:p>
      </dgm:t>
    </dgm:pt>
    <dgm:pt modelId="{B249794F-14C1-4494-9FA8-49713B69F80D}" type="pres">
      <dgm:prSet presAssocID="{0229D151-D944-463D-83C0-900716DF838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0C2ACDF-EA24-4D3F-B2C3-099513594530}" type="pres">
      <dgm:prSet presAssocID="{0229D151-D944-463D-83C0-900716DF8383}" presName="outerBox" presStyleCnt="0"/>
      <dgm:spPr/>
    </dgm:pt>
    <dgm:pt modelId="{FD81CC62-3045-4CEF-91B6-8F9B355ACE2F}" type="pres">
      <dgm:prSet presAssocID="{0229D151-D944-463D-83C0-900716DF8383}" presName="outerBoxParent" presStyleLbl="node1" presStyleIdx="0" presStyleCnt="3"/>
      <dgm:spPr/>
    </dgm:pt>
    <dgm:pt modelId="{1CBD2D27-401F-43E1-B992-6D05219112C4}" type="pres">
      <dgm:prSet presAssocID="{0229D151-D944-463D-83C0-900716DF8383}" presName="outerBoxChildren" presStyleCnt="0"/>
      <dgm:spPr/>
    </dgm:pt>
    <dgm:pt modelId="{FF298EC6-B135-4F78-B4D3-DE3B45321CB8}" type="pres">
      <dgm:prSet presAssocID="{774226D5-9562-4AFA-A286-3E7E28A1A589}" presName="oChild" presStyleLbl="fgAcc1" presStyleIdx="0" presStyleCnt="5">
        <dgm:presLayoutVars>
          <dgm:bulletEnabled val="1"/>
        </dgm:presLayoutVars>
      </dgm:prSet>
      <dgm:spPr/>
    </dgm:pt>
    <dgm:pt modelId="{7CA336E1-1051-47A5-B80D-465C63F4828C}" type="pres">
      <dgm:prSet presAssocID="{5FAA9AC7-2EE8-4F5A-9A26-4572C1A03B4C}" presName="outerSibTrans" presStyleCnt="0"/>
      <dgm:spPr/>
    </dgm:pt>
    <dgm:pt modelId="{3F0925DE-1E39-48FE-877D-9EF83A22C2C1}" type="pres">
      <dgm:prSet presAssocID="{5753B198-0BE2-4B35-8A00-70F5569FE51D}" presName="oChild" presStyleLbl="fgAcc1" presStyleIdx="1" presStyleCnt="5">
        <dgm:presLayoutVars>
          <dgm:bulletEnabled val="1"/>
        </dgm:presLayoutVars>
      </dgm:prSet>
      <dgm:spPr/>
    </dgm:pt>
    <dgm:pt modelId="{2D4477CC-A7E9-4FE3-A52C-2AB38D0782CF}" type="pres">
      <dgm:prSet presAssocID="{0229D151-D944-463D-83C0-900716DF8383}" presName="middleBox" presStyleCnt="0"/>
      <dgm:spPr/>
    </dgm:pt>
    <dgm:pt modelId="{F994E083-E233-4AD6-83CC-D3D9D3C631EB}" type="pres">
      <dgm:prSet presAssocID="{0229D151-D944-463D-83C0-900716DF8383}" presName="middleBoxParent" presStyleLbl="node1" presStyleIdx="1" presStyleCnt="3"/>
      <dgm:spPr/>
    </dgm:pt>
    <dgm:pt modelId="{9530BDDB-58D8-4F9C-B4C6-16C6417545E0}" type="pres">
      <dgm:prSet presAssocID="{0229D151-D944-463D-83C0-900716DF8383}" presName="middleBoxChildren" presStyleCnt="0"/>
      <dgm:spPr/>
    </dgm:pt>
    <dgm:pt modelId="{60036CAC-971F-4200-A458-76229E4FA654}" type="pres">
      <dgm:prSet presAssocID="{1C06779A-67DC-44BB-BE56-F4A7D29D0B82}" presName="mChild" presStyleLbl="fgAcc1" presStyleIdx="2" presStyleCnt="5">
        <dgm:presLayoutVars>
          <dgm:bulletEnabled val="1"/>
        </dgm:presLayoutVars>
      </dgm:prSet>
      <dgm:spPr/>
    </dgm:pt>
    <dgm:pt modelId="{3B073F38-8107-4650-ABAD-36B4A30D7FBA}" type="pres">
      <dgm:prSet presAssocID="{0229D151-D944-463D-83C0-900716DF8383}" presName="centerBox" presStyleCnt="0"/>
      <dgm:spPr/>
    </dgm:pt>
    <dgm:pt modelId="{051159E1-2035-4B52-8796-F176698836A3}" type="pres">
      <dgm:prSet presAssocID="{0229D151-D944-463D-83C0-900716DF8383}" presName="centerBoxParent" presStyleLbl="node1" presStyleIdx="2" presStyleCnt="3" custLinFactNeighborX="-69" custLinFactNeighborY="697"/>
      <dgm:spPr/>
    </dgm:pt>
    <dgm:pt modelId="{8064CCE2-5D14-4D3E-B0DD-40387207D399}" type="pres">
      <dgm:prSet presAssocID="{0229D151-D944-463D-83C0-900716DF8383}" presName="centerBoxChildren" presStyleCnt="0"/>
      <dgm:spPr/>
    </dgm:pt>
    <dgm:pt modelId="{6F6CD71F-0F7F-470C-9A02-9725C29C91DF}" type="pres">
      <dgm:prSet presAssocID="{D48B7C92-A864-49A1-9CBC-A29F1B72B9B8}" presName="cChild" presStyleLbl="fgAcc1" presStyleIdx="3" presStyleCnt="5">
        <dgm:presLayoutVars>
          <dgm:bulletEnabled val="1"/>
        </dgm:presLayoutVars>
      </dgm:prSet>
      <dgm:spPr/>
    </dgm:pt>
    <dgm:pt modelId="{127C8875-4DF1-4EBF-84B9-1303C00A87AE}" type="pres">
      <dgm:prSet presAssocID="{66BB3B8B-667C-4D68-8F44-CAE143F10C77}" presName="centerSibTrans" presStyleCnt="0"/>
      <dgm:spPr/>
    </dgm:pt>
    <dgm:pt modelId="{6AA013CD-453E-4D10-B279-1AE0A2430B0D}" type="pres">
      <dgm:prSet presAssocID="{CAC41AD0-8052-426B-8A3F-B033956C92AB}" presName="cChild" presStyleLbl="fgAcc1" presStyleIdx="4" presStyleCnt="5">
        <dgm:presLayoutVars>
          <dgm:bulletEnabled val="1"/>
        </dgm:presLayoutVars>
      </dgm:prSet>
      <dgm:spPr/>
    </dgm:pt>
  </dgm:ptLst>
  <dgm:cxnLst>
    <dgm:cxn modelId="{AD773107-E4E4-47C8-9BB6-1F5229FEA01B}" type="presOf" srcId="{D48B7C92-A864-49A1-9CBC-A29F1B72B9B8}" destId="{6F6CD71F-0F7F-470C-9A02-9725C29C91DF}" srcOrd="0" destOrd="0" presId="urn:microsoft.com/office/officeart/2005/8/layout/target2"/>
    <dgm:cxn modelId="{7C15EB0D-1C5F-41ED-B071-A11267F8B17B}" type="presOf" srcId="{1C06779A-67DC-44BB-BE56-F4A7D29D0B82}" destId="{60036CAC-971F-4200-A458-76229E4FA654}" srcOrd="0" destOrd="0" presId="urn:microsoft.com/office/officeart/2005/8/layout/target2"/>
    <dgm:cxn modelId="{889B8C1E-8E98-4BA1-B783-139EE17640E5}" srcId="{F6099220-2555-4426-B633-5F78FE4FA4D9}" destId="{D48B7C92-A864-49A1-9CBC-A29F1B72B9B8}" srcOrd="0" destOrd="0" parTransId="{B96CEA97-EF36-486F-AF0E-EFA970DF3769}" sibTransId="{66BB3B8B-667C-4D68-8F44-CAE143F10C77}"/>
    <dgm:cxn modelId="{584A8934-F276-49F6-866F-ECC798262AC0}" type="presOf" srcId="{F6099220-2555-4426-B633-5F78FE4FA4D9}" destId="{051159E1-2035-4B52-8796-F176698836A3}" srcOrd="0" destOrd="0" presId="urn:microsoft.com/office/officeart/2005/8/layout/target2"/>
    <dgm:cxn modelId="{2E4F9747-E10C-4BBB-B67A-C8E618651786}" type="presOf" srcId="{CAC41AD0-8052-426B-8A3F-B033956C92AB}" destId="{6AA013CD-453E-4D10-B279-1AE0A2430B0D}" srcOrd="0" destOrd="0" presId="urn:microsoft.com/office/officeart/2005/8/layout/target2"/>
    <dgm:cxn modelId="{AD4ADE47-D208-4EAA-8D84-EB1A82623D75}" srcId="{F6099220-2555-4426-B633-5F78FE4FA4D9}" destId="{CAC41AD0-8052-426B-8A3F-B033956C92AB}" srcOrd="1" destOrd="0" parTransId="{AF76C06E-B39E-4B89-8D92-261D14125161}" sibTransId="{3DEBE38F-AB10-4F8A-AD54-DB060805B6F2}"/>
    <dgm:cxn modelId="{10A1296C-5A32-47BE-9DFC-A28AC2E5E43F}" type="presOf" srcId="{5753B198-0BE2-4B35-8A00-70F5569FE51D}" destId="{3F0925DE-1E39-48FE-877D-9EF83A22C2C1}" srcOrd="0" destOrd="0" presId="urn:microsoft.com/office/officeart/2005/8/layout/target2"/>
    <dgm:cxn modelId="{9FDF8B7F-7FA2-4CB4-81D0-8A04E9A51A1E}" type="presOf" srcId="{0229D151-D944-463D-83C0-900716DF8383}" destId="{B249794F-14C1-4494-9FA8-49713B69F80D}" srcOrd="0" destOrd="0" presId="urn:microsoft.com/office/officeart/2005/8/layout/target2"/>
    <dgm:cxn modelId="{30D3E982-0715-428D-AD9F-73D1537B9E7F}" srcId="{42398729-D41C-4D00-A8E1-4C71A7321C8D}" destId="{774226D5-9562-4AFA-A286-3E7E28A1A589}" srcOrd="0" destOrd="0" parTransId="{9C999BB2-96AB-4288-AEB9-3D4488B2136A}" sibTransId="{5FAA9AC7-2EE8-4F5A-9A26-4572C1A03B4C}"/>
    <dgm:cxn modelId="{ED1AC084-0C29-4A33-9B20-829D6E9B2992}" type="presOf" srcId="{774226D5-9562-4AFA-A286-3E7E28A1A589}" destId="{FF298EC6-B135-4F78-B4D3-DE3B45321CB8}" srcOrd="0" destOrd="0" presId="urn:microsoft.com/office/officeart/2005/8/layout/target2"/>
    <dgm:cxn modelId="{F0D54497-A68D-4679-BF1C-ED1DDDB5D296}" type="presOf" srcId="{42398729-D41C-4D00-A8E1-4C71A7321C8D}" destId="{FD81CC62-3045-4CEF-91B6-8F9B355ACE2F}" srcOrd="0" destOrd="0" presId="urn:microsoft.com/office/officeart/2005/8/layout/target2"/>
    <dgm:cxn modelId="{68A35D9A-113F-4FBE-B480-2028D9283537}" srcId="{BA77CFFA-D7F8-43B3-ABB7-830F10AAEB3C}" destId="{1C06779A-67DC-44BB-BE56-F4A7D29D0B82}" srcOrd="0" destOrd="0" parTransId="{2B1833EC-0300-4401-BCE4-195BE98E99C6}" sibTransId="{9EC80BDB-CB8D-4C59-8906-EFAFF0FED286}"/>
    <dgm:cxn modelId="{7EF051A7-224E-4B8D-A185-E1146A573A71}" srcId="{0229D151-D944-463D-83C0-900716DF8383}" destId="{F6099220-2555-4426-B633-5F78FE4FA4D9}" srcOrd="2" destOrd="0" parTransId="{8A12349F-D02F-4734-B2E8-F90DD7918521}" sibTransId="{8E55022E-E34D-45C2-B60B-A515828F87B9}"/>
    <dgm:cxn modelId="{D36EE7BB-B751-4C3C-A700-25125A70F9C0}" type="presOf" srcId="{BA77CFFA-D7F8-43B3-ABB7-830F10AAEB3C}" destId="{F994E083-E233-4AD6-83CC-D3D9D3C631EB}" srcOrd="0" destOrd="0" presId="urn:microsoft.com/office/officeart/2005/8/layout/target2"/>
    <dgm:cxn modelId="{D1A5E7BE-5B8D-473C-A9EF-218FB64CD6D5}" srcId="{0229D151-D944-463D-83C0-900716DF8383}" destId="{BA77CFFA-D7F8-43B3-ABB7-830F10AAEB3C}" srcOrd="1" destOrd="0" parTransId="{DAEE9E61-63EC-4ACB-93FB-909D4B908290}" sibTransId="{859C732A-DFEE-47B5-9CB2-A1F2EE6148C5}"/>
    <dgm:cxn modelId="{66B803D8-27E5-482F-AE4E-0AD8518AF789}" srcId="{42398729-D41C-4D00-A8E1-4C71A7321C8D}" destId="{5753B198-0BE2-4B35-8A00-70F5569FE51D}" srcOrd="1" destOrd="0" parTransId="{4BFFAD93-AD20-4E90-969C-C8C5F8376F70}" sibTransId="{8BDE062E-D89A-455C-9F91-17B4DF78E756}"/>
    <dgm:cxn modelId="{092867ED-F119-4CD0-8254-6670BC38457A}" srcId="{0229D151-D944-463D-83C0-900716DF8383}" destId="{42398729-D41C-4D00-A8E1-4C71A7321C8D}" srcOrd="0" destOrd="0" parTransId="{A564D9FB-D2B7-4E0C-A692-A3DDC6D11250}" sibTransId="{AEE7DFCE-28B9-4050-B7DA-E6E640EC7ACF}"/>
    <dgm:cxn modelId="{878144E0-A51C-4342-8670-40C22E87856E}" type="presParOf" srcId="{B249794F-14C1-4494-9FA8-49713B69F80D}" destId="{60C2ACDF-EA24-4D3F-B2C3-099513594530}" srcOrd="0" destOrd="0" presId="urn:microsoft.com/office/officeart/2005/8/layout/target2"/>
    <dgm:cxn modelId="{164BA000-187C-4597-8405-9A516E9C74F2}" type="presParOf" srcId="{60C2ACDF-EA24-4D3F-B2C3-099513594530}" destId="{FD81CC62-3045-4CEF-91B6-8F9B355ACE2F}" srcOrd="0" destOrd="0" presId="urn:microsoft.com/office/officeart/2005/8/layout/target2"/>
    <dgm:cxn modelId="{60A24D92-204F-48A6-9202-0D2F7CFD635C}" type="presParOf" srcId="{60C2ACDF-EA24-4D3F-B2C3-099513594530}" destId="{1CBD2D27-401F-43E1-B992-6D05219112C4}" srcOrd="1" destOrd="0" presId="urn:microsoft.com/office/officeart/2005/8/layout/target2"/>
    <dgm:cxn modelId="{6F7643FF-D0CB-4AD3-B2A2-DB233EB5E0BF}" type="presParOf" srcId="{1CBD2D27-401F-43E1-B992-6D05219112C4}" destId="{FF298EC6-B135-4F78-B4D3-DE3B45321CB8}" srcOrd="0" destOrd="0" presId="urn:microsoft.com/office/officeart/2005/8/layout/target2"/>
    <dgm:cxn modelId="{35E5291A-9636-4C53-B7DA-A3AF5EF5AE5D}" type="presParOf" srcId="{1CBD2D27-401F-43E1-B992-6D05219112C4}" destId="{7CA336E1-1051-47A5-B80D-465C63F4828C}" srcOrd="1" destOrd="0" presId="urn:microsoft.com/office/officeart/2005/8/layout/target2"/>
    <dgm:cxn modelId="{025326E8-C987-40DD-86E1-4196A920327F}" type="presParOf" srcId="{1CBD2D27-401F-43E1-B992-6D05219112C4}" destId="{3F0925DE-1E39-48FE-877D-9EF83A22C2C1}" srcOrd="2" destOrd="0" presId="urn:microsoft.com/office/officeart/2005/8/layout/target2"/>
    <dgm:cxn modelId="{85B2394A-6D01-4E37-B380-621490B26014}" type="presParOf" srcId="{B249794F-14C1-4494-9FA8-49713B69F80D}" destId="{2D4477CC-A7E9-4FE3-A52C-2AB38D0782CF}" srcOrd="1" destOrd="0" presId="urn:microsoft.com/office/officeart/2005/8/layout/target2"/>
    <dgm:cxn modelId="{60D6BC48-2CA4-4EC3-9864-9673FEDCBE18}" type="presParOf" srcId="{2D4477CC-A7E9-4FE3-A52C-2AB38D0782CF}" destId="{F994E083-E233-4AD6-83CC-D3D9D3C631EB}" srcOrd="0" destOrd="0" presId="urn:microsoft.com/office/officeart/2005/8/layout/target2"/>
    <dgm:cxn modelId="{F35CCDFD-906E-4F74-B18B-F04ACF5F42C3}" type="presParOf" srcId="{2D4477CC-A7E9-4FE3-A52C-2AB38D0782CF}" destId="{9530BDDB-58D8-4F9C-B4C6-16C6417545E0}" srcOrd="1" destOrd="0" presId="urn:microsoft.com/office/officeart/2005/8/layout/target2"/>
    <dgm:cxn modelId="{DDDFF434-DD1C-4F69-8312-E9AA6626E291}" type="presParOf" srcId="{9530BDDB-58D8-4F9C-B4C6-16C6417545E0}" destId="{60036CAC-971F-4200-A458-76229E4FA654}" srcOrd="0" destOrd="0" presId="urn:microsoft.com/office/officeart/2005/8/layout/target2"/>
    <dgm:cxn modelId="{D0139778-FB50-454A-BCC2-81E7BA02BC70}" type="presParOf" srcId="{B249794F-14C1-4494-9FA8-49713B69F80D}" destId="{3B073F38-8107-4650-ABAD-36B4A30D7FBA}" srcOrd="2" destOrd="0" presId="urn:microsoft.com/office/officeart/2005/8/layout/target2"/>
    <dgm:cxn modelId="{884CF7C4-79A2-4BFC-B154-88857BD42D89}" type="presParOf" srcId="{3B073F38-8107-4650-ABAD-36B4A30D7FBA}" destId="{051159E1-2035-4B52-8796-F176698836A3}" srcOrd="0" destOrd="0" presId="urn:microsoft.com/office/officeart/2005/8/layout/target2"/>
    <dgm:cxn modelId="{2C5F1656-23D1-4D4B-9C31-72ADFAE88EF9}" type="presParOf" srcId="{3B073F38-8107-4650-ABAD-36B4A30D7FBA}" destId="{8064CCE2-5D14-4D3E-B0DD-40387207D399}" srcOrd="1" destOrd="0" presId="urn:microsoft.com/office/officeart/2005/8/layout/target2"/>
    <dgm:cxn modelId="{761B5CFF-C86C-4168-8FD8-D18F8F7E8278}" type="presParOf" srcId="{8064CCE2-5D14-4D3E-B0DD-40387207D399}" destId="{6F6CD71F-0F7F-470C-9A02-9725C29C91DF}" srcOrd="0" destOrd="0" presId="urn:microsoft.com/office/officeart/2005/8/layout/target2"/>
    <dgm:cxn modelId="{DCF26757-3EEC-461B-858A-B8F6BEBCCE4E}" type="presParOf" srcId="{8064CCE2-5D14-4D3E-B0DD-40387207D399}" destId="{127C8875-4DF1-4EBF-84B9-1303C00A87AE}" srcOrd="1" destOrd="0" presId="urn:microsoft.com/office/officeart/2005/8/layout/target2"/>
    <dgm:cxn modelId="{30B6173E-0FA7-452F-B3CE-CF230854D6A1}" type="presParOf" srcId="{8064CCE2-5D14-4D3E-B0DD-40387207D399}" destId="{6AA013CD-453E-4D10-B279-1AE0A2430B0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1CC62-3045-4CEF-91B6-8F9B355ACE2F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377122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&lt;app-root&gt;</a:t>
          </a:r>
        </a:p>
      </dsp:txBody>
      <dsp:txXfrm>
        <a:off x="108329" y="108329"/>
        <a:ext cx="10298942" cy="4134680"/>
      </dsp:txXfrm>
    </dsp:sp>
    <dsp:sp modelId="{FF298EC6-B135-4F78-B4D3-DE3B45321CB8}">
      <dsp:nvSpPr>
        <dsp:cNvPr id="0" name=""/>
        <dsp:cNvSpPr/>
      </dsp:nvSpPr>
      <dsp:spPr>
        <a:xfrm>
          <a:off x="262890" y="1087834"/>
          <a:ext cx="1577340" cy="148429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&lt;app-menu&gt;</a:t>
          </a:r>
        </a:p>
      </dsp:txBody>
      <dsp:txXfrm>
        <a:off x="308537" y="1133481"/>
        <a:ext cx="1486046" cy="1393005"/>
      </dsp:txXfrm>
    </dsp:sp>
    <dsp:sp modelId="{3F0925DE-1E39-48FE-877D-9EF83A22C2C1}">
      <dsp:nvSpPr>
        <dsp:cNvPr id="0" name=""/>
        <dsp:cNvSpPr/>
      </dsp:nvSpPr>
      <dsp:spPr>
        <a:xfrm>
          <a:off x="262890" y="2648998"/>
          <a:ext cx="1577340" cy="148429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&lt;app-ad&gt;</a:t>
          </a:r>
        </a:p>
      </dsp:txBody>
      <dsp:txXfrm>
        <a:off x="308537" y="2694645"/>
        <a:ext cx="1486046" cy="1393005"/>
      </dsp:txXfrm>
    </dsp:sp>
    <dsp:sp modelId="{F994E083-E233-4AD6-83CC-D3D9D3C631EB}">
      <dsp:nvSpPr>
        <dsp:cNvPr id="0" name=""/>
        <dsp:cNvSpPr/>
      </dsp:nvSpPr>
      <dsp:spPr>
        <a:xfrm>
          <a:off x="2103120" y="1087834"/>
          <a:ext cx="8149590" cy="3045936"/>
        </a:xfrm>
        <a:prstGeom prst="roundRect">
          <a:avLst>
            <a:gd name="adj" fmla="val 10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93417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&lt;app-content&gt;</a:t>
          </a:r>
        </a:p>
      </dsp:txBody>
      <dsp:txXfrm>
        <a:off x="2196793" y="1181507"/>
        <a:ext cx="7962244" cy="2858590"/>
      </dsp:txXfrm>
    </dsp:sp>
    <dsp:sp modelId="{60036CAC-971F-4200-A458-76229E4FA654}">
      <dsp:nvSpPr>
        <dsp:cNvPr id="0" name=""/>
        <dsp:cNvSpPr/>
      </dsp:nvSpPr>
      <dsp:spPr>
        <a:xfrm>
          <a:off x="2306859" y="2153912"/>
          <a:ext cx="1629918" cy="17514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&lt;app-graphic&gt;</a:t>
          </a:r>
        </a:p>
      </dsp:txBody>
      <dsp:txXfrm>
        <a:off x="2356985" y="2204038"/>
        <a:ext cx="1529666" cy="1651161"/>
      </dsp:txXfrm>
    </dsp:sp>
    <dsp:sp modelId="{051159E1-2035-4B52-8796-F176698836A3}">
      <dsp:nvSpPr>
        <dsp:cNvPr id="0" name=""/>
        <dsp:cNvSpPr/>
      </dsp:nvSpPr>
      <dsp:spPr>
        <a:xfrm>
          <a:off x="4149635" y="2187800"/>
          <a:ext cx="5836158" cy="1740535"/>
        </a:xfrm>
        <a:prstGeom prst="roundRect">
          <a:avLst>
            <a:gd name="adj" fmla="val 105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982435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&lt;app-article&gt;</a:t>
          </a:r>
        </a:p>
      </dsp:txBody>
      <dsp:txXfrm>
        <a:off x="4203162" y="2241327"/>
        <a:ext cx="5729104" cy="1633481"/>
      </dsp:txXfrm>
    </dsp:sp>
    <dsp:sp modelId="{6F6CD71F-0F7F-470C-9A02-9725C29C91DF}">
      <dsp:nvSpPr>
        <dsp:cNvPr id="0" name=""/>
        <dsp:cNvSpPr/>
      </dsp:nvSpPr>
      <dsp:spPr>
        <a:xfrm>
          <a:off x="4299565" y="2958909"/>
          <a:ext cx="2731567" cy="7832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&lt;app-card&gt;</a:t>
          </a:r>
        </a:p>
      </dsp:txBody>
      <dsp:txXfrm>
        <a:off x="4323652" y="2982996"/>
        <a:ext cx="2683393" cy="735066"/>
      </dsp:txXfrm>
    </dsp:sp>
    <dsp:sp modelId="{6AA013CD-453E-4D10-B279-1AE0A2430B0D}">
      <dsp:nvSpPr>
        <dsp:cNvPr id="0" name=""/>
        <dsp:cNvSpPr/>
      </dsp:nvSpPr>
      <dsp:spPr>
        <a:xfrm>
          <a:off x="7108844" y="2958909"/>
          <a:ext cx="2731567" cy="7832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&lt;app-card&gt;</a:t>
          </a:r>
        </a:p>
      </dsp:txBody>
      <dsp:txXfrm>
        <a:off x="7132931" y="2982996"/>
        <a:ext cx="2683393" cy="735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27C-5E8B-41C2-8F1D-A01A76E5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62DB-CB5E-4E39-913B-286C885D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7CE5-4B99-4010-A4AE-B27BCEA2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A6A9-0E2F-483E-918B-9F5AE7BD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AC0-24A9-4B69-AC9A-3E4870C7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772E-DF12-425A-A91B-2AD127F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6AC-A6FD-4937-9287-7BD351E3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82B6-4612-44E4-BD35-C439BA0F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9026-0AF5-4DF6-B2A0-82CF2897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20C4-1E14-4444-8E4A-61AC530C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980FC-36E1-4823-AECF-5CC56151B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D48C-388D-4CDB-A363-C1AC1112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EC8E-DD29-4C67-A182-5515D106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B77B-E629-4373-8677-21EE63D0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721F-BAD7-45EB-803E-2BE3C880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EA2-D711-49DD-A1B2-C3BF4BE5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FC94-2FB1-4B61-BDF4-E9A33AD1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E271-3094-4082-B918-D0E6D77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70D4A-0DFA-4F44-B3B2-DB65FC58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C571-7B65-4781-97CA-0839E683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66EF-9BFC-4AC4-BBAF-53429C2C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1A36-888F-407D-9F45-BAF1023C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1630-1942-427B-94B0-5430A31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B898-2E4E-4A0B-BE56-BC014D0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1F5E-E982-429E-9822-72982C8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DC0-C2F9-4A89-9644-4A90368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172E-3414-444B-917A-BE1FBCBC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22B88-AAC4-4667-B4E7-0B556F91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B0A1-6B78-4F29-B0F1-CFD3452A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E21D-AA98-47A5-83E2-3409828A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7E82-B852-4825-ACE0-5140F80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29CA-B666-43E5-B931-7250E0A5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C989-AEFB-422A-9F5D-C73875BE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A063-0087-4233-9DCD-6C9660A0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9F4B0-59EE-4E22-B0E0-34DF1571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1439-3BE7-4639-8A79-B1F7D75B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09FE6-4A00-4ECD-BD07-DB39926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DB69C-F4F9-4C5D-8584-149A4497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D5F2B-79CD-4C98-B8A1-5DC130B1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7FDD-89CF-46AC-B718-282C4F66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9BD62-6E6F-49A0-BFD0-03FA477D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603F1-8B0A-48DA-AEF3-8421BA4F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A8937-2B8C-43C2-AE5F-9BDE0A0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6543D-0EFB-4284-96DE-F5EEF8C6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AE9FD-6404-4C93-BFD4-686C427C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C6AA5-2309-4271-9F23-657AD576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50A6-37C1-4E12-A4E9-9419B73E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5C65-81B9-49DF-B2D8-C1E609DB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87E96-43E7-41D3-9A13-116C8C1A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203B-8E73-4457-BDF3-4CB8FD93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C603-45DE-4D77-A61C-9B7329AB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FBB3-BE16-4685-AD59-E989924D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1C67-E7EE-4FF0-838A-6971E13D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6103-473B-44A6-BCCE-185CEB741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23CE-4E9F-4902-B256-CF4AFEF4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5D285-5C55-4500-BBDE-19665014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06361-458B-473D-A6EB-34F4CA16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67C8C-7231-48E6-8A8A-0A94C3A2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49B60-94F1-418E-93B7-D6628B9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DF42-3CC2-4B19-BE99-CDA3F279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1938-16A1-4DD4-A939-08951FB8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D071-B9A1-4AD4-B2D7-48CC0BE593A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37CA-F2E1-49A3-BAB5-DD644119D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D301-5E68-41C2-8371-1BD6B8E0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A9F0-E95B-4EC7-B9A6-E1DD18EB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VSCAngular" TargetMode="External"/><Relationship Id="rId5" Type="http://schemas.openxmlformats.org/officeDocument/2006/relationships/hyperlink" Target="http://www.anglesandtypes.io/" TargetMode="External"/><Relationship Id="rId4" Type="http://schemas.openxmlformats.org/officeDocument/2006/relationships/hyperlink" Target="https://github.com/angula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nglesandtypes.io/" TargetMode="External"/><Relationship Id="rId2" Type="http://schemas.openxmlformats.org/officeDocument/2006/relationships/hyperlink" Target="mailto:nick@nickhodge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withangular.com/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7DF5-4E91-4967-B2AD-9F0061A6E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for Rank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C0E2C-4192-4736-B114-668BB8DC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Nick Hodges</a:t>
            </a:r>
          </a:p>
          <a:p>
            <a:r>
              <a:rPr lang="en-US" dirty="0">
                <a:hlinkClick r:id="rId2"/>
              </a:rPr>
              <a:t>nick@nickhodges.com</a:t>
            </a:r>
            <a:endParaRPr lang="en-US" dirty="0"/>
          </a:p>
          <a:p>
            <a:r>
              <a:rPr lang="en-US" dirty="0">
                <a:hlinkClick r:id="rId3"/>
              </a:rPr>
              <a:t>http://anglesandtypes.io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nickhodges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0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9E87-43C0-4A96-B75D-093BB3AC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80"/>
            <a:ext cx="10515600" cy="1325563"/>
          </a:xfrm>
        </p:spPr>
        <p:txBody>
          <a:bodyPr/>
          <a:lstStyle/>
          <a:p>
            <a:r>
              <a:rPr lang="en-US" dirty="0"/>
              <a:t>Anatomy of an Angular Application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45C5F6-421B-4725-8AE9-159CE418C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8156"/>
            <a:ext cx="5035982" cy="5314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059B7-2186-49FA-ABB1-A74676A61192}"/>
              </a:ext>
            </a:extLst>
          </p:cNvPr>
          <p:cNvSpPr txBox="1"/>
          <p:nvPr/>
        </p:nvSpPr>
        <p:spPr>
          <a:xfrm>
            <a:off x="6223665" y="1546341"/>
            <a:ext cx="584448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TypeScript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Single Page Applications (SPA)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 Client-side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Apps are component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</a:t>
            </a:r>
            <a:r>
              <a:rPr lang="en-US" sz="2800" dirty="0" err="1"/>
              <a:t>WebPack</a:t>
            </a:r>
            <a:r>
              <a:rPr lang="en-US" sz="2800" dirty="0"/>
              <a:t> to serve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Cross-platform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PWA, Native, Desktop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Optimized compiling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906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C234-9893-41D2-BC52-CBB4AD74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A441-55AE-4EBA-87AC-45FAACE8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Modules: Provide structure to application</a:t>
            </a:r>
          </a:p>
          <a:p>
            <a:r>
              <a:rPr lang="en-US" dirty="0"/>
              <a:t>Components: Provide views into page</a:t>
            </a:r>
          </a:p>
          <a:p>
            <a:r>
              <a:rPr lang="en-US" dirty="0"/>
              <a:t>Templates: HTML-like tags to layout application</a:t>
            </a:r>
          </a:p>
          <a:p>
            <a:r>
              <a:rPr lang="en-US" dirty="0"/>
              <a:t>Metadata: Decorators to define how modules/components work</a:t>
            </a:r>
          </a:p>
          <a:p>
            <a:r>
              <a:rPr lang="en-US" dirty="0"/>
              <a:t>Data binding: Allow code and HTML to interact (two-way)</a:t>
            </a:r>
          </a:p>
          <a:p>
            <a:r>
              <a:rPr lang="en-US" dirty="0"/>
              <a:t>Directives: Manipulate the DOM with in-HTML code	</a:t>
            </a:r>
          </a:p>
          <a:p>
            <a:r>
              <a:rPr lang="en-US" dirty="0"/>
              <a:t>Services: APIs to get data and other information</a:t>
            </a:r>
          </a:p>
          <a:p>
            <a:r>
              <a:rPr lang="en-US" dirty="0"/>
              <a:t>Dependency Injection: Automatically get fully formed classes/services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0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1FA3-EE76-46A8-A5F7-DF42794E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Components in HTML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9F3365-F968-49D8-94E7-78DCF814D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92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85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6D2-B233-4811-B777-2F848EBC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7BB0-8BDE-4B20-8377-5C085934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Page: </a:t>
            </a:r>
            <a:r>
              <a:rPr lang="en-US" dirty="0">
                <a:hlinkClick r:id="rId2"/>
              </a:rPr>
              <a:t>http://angular.io</a:t>
            </a:r>
            <a:endParaRPr lang="en-US" dirty="0"/>
          </a:p>
          <a:p>
            <a:r>
              <a:rPr lang="en-US" dirty="0"/>
              <a:t>Official Docs: </a:t>
            </a:r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Project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https://github.com/angular</a:t>
            </a:r>
            <a:endParaRPr lang="en-US" dirty="0"/>
          </a:p>
          <a:p>
            <a:r>
              <a:rPr lang="en-US" dirty="0"/>
              <a:t>My Blog: </a:t>
            </a:r>
            <a:r>
              <a:rPr lang="en-US" dirty="0">
                <a:hlinkClick r:id="rId5"/>
              </a:rPr>
              <a:t>http://www.anglesandtypes.io</a:t>
            </a:r>
            <a:endParaRPr lang="en-US" dirty="0"/>
          </a:p>
          <a:p>
            <a:r>
              <a:rPr lang="en-US" dirty="0"/>
              <a:t>Best VS Code Plugins: </a:t>
            </a:r>
            <a:r>
              <a:rPr lang="en-US" dirty="0">
                <a:hlinkClick r:id="rId6"/>
              </a:rPr>
              <a:t>http://bit.ly/VSCAngular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8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7DF72-F6F7-4C79-91A7-1F3D5249A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296969-880D-4590-B8EF-872CCBC94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787B-036E-4856-AE46-AD60B2EF6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8D805-0541-47F3-B80D-31371C372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Nick Hodges</a:t>
            </a:r>
          </a:p>
          <a:p>
            <a:r>
              <a:rPr lang="en-US" dirty="0">
                <a:hlinkClick r:id="rId2"/>
              </a:rPr>
              <a:t>nick@nickhodges.com</a:t>
            </a:r>
            <a:endParaRPr lang="en-US" dirty="0"/>
          </a:p>
          <a:p>
            <a:r>
              <a:rPr lang="en-US" dirty="0">
                <a:hlinkClick r:id="rId3"/>
              </a:rPr>
              <a:t>http://anglesandtypes.io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nickhodges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6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3180-D9FD-4CDD-8B5F-E19E59D2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3DD5-DE63-4C86-B84B-50118622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Naval Intelligence Officer</a:t>
            </a:r>
          </a:p>
          <a:p>
            <a:r>
              <a:rPr lang="en-US" dirty="0"/>
              <a:t>Software Development Manger at Gateway Ticketing Systems</a:t>
            </a:r>
          </a:p>
          <a:p>
            <a:pPr lvl="1"/>
            <a:r>
              <a:rPr lang="en-US" dirty="0"/>
              <a:t>We are hiring!</a:t>
            </a:r>
          </a:p>
          <a:p>
            <a:r>
              <a:rPr lang="en-US" dirty="0"/>
              <a:t>Long-time Delphi Developer, Former Delphi Product Manager</a:t>
            </a:r>
          </a:p>
          <a:p>
            <a:r>
              <a:rPr lang="en-US" dirty="0"/>
              <a:t>Author of three Delphi books (Ask me about self-publishing….)</a:t>
            </a:r>
          </a:p>
          <a:p>
            <a:r>
              <a:rPr lang="en-US" dirty="0"/>
              <a:t>Extensive Conference Speaking Experience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A3-733A-43A8-8AEE-9A6D128C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442-63B9-4503-A2D3-519AC3A1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Installing and getting started</a:t>
            </a:r>
          </a:p>
          <a:p>
            <a:r>
              <a:rPr lang="en-US" dirty="0"/>
              <a:t>Using the CLI</a:t>
            </a:r>
          </a:p>
          <a:p>
            <a:r>
              <a:rPr lang="en-US" dirty="0"/>
              <a:t>Basic Application</a:t>
            </a:r>
          </a:p>
          <a:p>
            <a:r>
              <a:rPr lang="en-US" dirty="0"/>
              <a:t>Running Things</a:t>
            </a:r>
          </a:p>
          <a:p>
            <a:r>
              <a:rPr lang="en-US" dirty="0"/>
              <a:t>Conclusion/Questions</a:t>
            </a:r>
          </a:p>
        </p:txBody>
      </p:sp>
    </p:spTree>
    <p:extLst>
      <p:ext uri="{BB962C8B-B14F-4D97-AF65-F5344CB8AC3E}">
        <p14:creationId xmlns:p14="http://schemas.microsoft.com/office/powerpoint/2010/main" val="299187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C7DD-A122-40F2-89E6-5F647F9F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Angular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533A-4673-4574-9EF9-4070F1ED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9573" cy="4351338"/>
          </a:xfrm>
        </p:spPr>
        <p:txBody>
          <a:bodyPr/>
          <a:lstStyle/>
          <a:p>
            <a:r>
              <a:rPr lang="en-US" dirty="0"/>
              <a:t>Started out as AngularJS</a:t>
            </a:r>
          </a:p>
          <a:p>
            <a:pPr lvl="1"/>
            <a:r>
              <a:rPr lang="en-US" dirty="0"/>
              <a:t>20% Project at Google started by </a:t>
            </a: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/>
              <a:t>Abrons</a:t>
            </a:r>
            <a:endParaRPr lang="en-US" dirty="0"/>
          </a:p>
          <a:p>
            <a:r>
              <a:rPr lang="en-US" dirty="0"/>
              <a:t>Completely re-written as Angular 2</a:t>
            </a:r>
          </a:p>
          <a:p>
            <a:r>
              <a:rPr lang="en-US" dirty="0"/>
              <a:t>Current version is 6.1</a:t>
            </a:r>
          </a:p>
          <a:p>
            <a:r>
              <a:rPr lang="en-US" dirty="0"/>
              <a:t>Backed by Google</a:t>
            </a:r>
          </a:p>
          <a:p>
            <a:r>
              <a:rPr lang="en-US" dirty="0">
                <a:hlinkClick r:id="rId2"/>
              </a:rPr>
              <a:t>https://angular.io/</a:t>
            </a:r>
            <a:endParaRPr lang="en-US" dirty="0"/>
          </a:p>
          <a:p>
            <a:r>
              <a:rPr lang="en-US" dirty="0">
                <a:hlinkClick r:id="rId3"/>
              </a:rPr>
              <a:t>https://www.madewithangular.com/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upload.wikimedia.org/wikipedia/commons/thumb/c/cf/Angular_full_color_logo.svg/640px-Angular_full_color_logo.svg.png?1537702133908">
            <a:extLst>
              <a:ext uri="{FF2B5EF4-FFF2-40B4-BE49-F238E27FC236}">
                <a16:creationId xmlns:a16="http://schemas.microsoft.com/office/drawing/2014/main" id="{F593E00F-D4A7-441C-9E23-B6429217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73" y="1910652"/>
            <a:ext cx="3615047" cy="36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540D-FA71-4B4F-B809-65ED4C40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6DCF-24F6-4106-BD41-7C73D6F7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Angular is opinionated </a:t>
            </a:r>
          </a:p>
          <a:p>
            <a:r>
              <a:rPr lang="en-US" dirty="0">
                <a:effectLst/>
              </a:rPr>
              <a:t>Angular is trustworthy  </a:t>
            </a:r>
          </a:p>
          <a:p>
            <a:r>
              <a:rPr lang="en-US" dirty="0">
                <a:effectLst/>
              </a:rPr>
              <a:t>Angular is familiar  </a:t>
            </a:r>
          </a:p>
          <a:p>
            <a:r>
              <a:rPr lang="en-US" dirty="0">
                <a:effectLst/>
              </a:rPr>
              <a:t>Angular is scalable</a:t>
            </a:r>
          </a:p>
          <a:p>
            <a:r>
              <a:rPr lang="en-US" dirty="0">
                <a:effectLst/>
              </a:rPr>
              <a:t>Angular has an eco-system   </a:t>
            </a:r>
          </a:p>
          <a:p>
            <a:r>
              <a:rPr lang="en-US" dirty="0"/>
              <a:t>Angular is open source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93789-DBE4-4415-B3F8-94E84287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816" y="1796834"/>
            <a:ext cx="6432957" cy="23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CAC8-7779-4259-89E7-0924FD0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E8DB-419C-4448-B957-21E00973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JavaScript that adds classes (OOP)</a:t>
            </a:r>
          </a:p>
          <a:p>
            <a:r>
              <a:rPr lang="en-US" dirty="0"/>
              <a:t>All JavaScript is TypeScript</a:t>
            </a:r>
          </a:p>
          <a:p>
            <a:r>
              <a:rPr lang="en-US" dirty="0" err="1"/>
              <a:t>Transpiles</a:t>
            </a:r>
            <a:r>
              <a:rPr lang="en-US" dirty="0"/>
              <a:t> (compiles) to JavaScript</a:t>
            </a:r>
          </a:p>
          <a:p>
            <a:r>
              <a:rPr lang="en-US" dirty="0"/>
              <a:t>Open source project run by Anders Hejlsberg and Microsoft</a:t>
            </a:r>
          </a:p>
          <a:p>
            <a:pPr lvl="1"/>
            <a:r>
              <a:rPr lang="en-US" dirty="0"/>
              <a:t>Hosted on (surprise!) GitHub</a:t>
            </a:r>
          </a:p>
          <a:p>
            <a:r>
              <a:rPr lang="en-US" dirty="0"/>
              <a:t>Purpose is to:</a:t>
            </a:r>
          </a:p>
          <a:p>
            <a:pPr lvl="1"/>
            <a:r>
              <a:rPr lang="en-US" dirty="0"/>
              <a:t>Make large scale JavaScript applications manageable and maintainable</a:t>
            </a:r>
          </a:p>
          <a:p>
            <a:pPr lvl="1"/>
            <a:r>
              <a:rPr lang="en-US" dirty="0"/>
              <a:t>Provide tooling and ease of development around code</a:t>
            </a:r>
          </a:p>
        </p:txBody>
      </p:sp>
    </p:spTree>
    <p:extLst>
      <p:ext uri="{BB962C8B-B14F-4D97-AF65-F5344CB8AC3E}">
        <p14:creationId xmlns:p14="http://schemas.microsoft.com/office/powerpoint/2010/main" val="23398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AF513-4026-4156-8185-CCDC984E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50" y="2535869"/>
            <a:ext cx="6363251" cy="414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9D3DA-1B35-4509-9A17-D906EEE6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33C8-9EEC-418B-927A-C7CDA964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734" cy="560583"/>
          </a:xfrm>
        </p:spPr>
        <p:txBody>
          <a:bodyPr/>
          <a:lstStyle/>
          <a:p>
            <a:r>
              <a:rPr lang="en-US" dirty="0"/>
              <a:t>Choose an Editor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0DC73-81F9-48B0-BA83-CE7F912F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4" y="548879"/>
            <a:ext cx="5645220" cy="3973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FEF6E-61EC-4A83-9D0F-3A60D053DBC3}"/>
              </a:ext>
            </a:extLst>
          </p:cNvPr>
          <p:cNvSpPr txBox="1"/>
          <p:nvPr/>
        </p:nvSpPr>
        <p:spPr>
          <a:xfrm>
            <a:off x="7390356" y="4703523"/>
            <a:ext cx="4027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Strong Support for Angular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063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4BAF-9D04-4F57-BE30-1A21CB31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 and NPM</a:t>
            </a:r>
          </a:p>
        </p:txBody>
      </p:sp>
      <p:pic>
        <p:nvPicPr>
          <p:cNvPr id="2050" name="Picture 2" descr="https://upload.wikimedia.org/wikipedia/commons/thumb/d/d9/Node.js_logo.svg/640px-Node.js_logo.svg.png?1537702553012">
            <a:extLst>
              <a:ext uri="{FF2B5EF4-FFF2-40B4-BE49-F238E27FC236}">
                <a16:creationId xmlns:a16="http://schemas.microsoft.com/office/drawing/2014/main" id="{FE0445F5-4D3E-4048-A570-3463AE8AAB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64897"/>
            <a:ext cx="6096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2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6D5F-B2B2-4B5E-BD08-44033E6B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Angular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B0610-E40F-4450-A05C-232C42BD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830" cy="4801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7FF0B"/>
                </a:solidFill>
                <a:effectLst/>
                <a:latin typeface="Droid Sans Mono"/>
              </a:rPr>
              <a:t>npm</a:t>
            </a:r>
            <a:r>
              <a:rPr lang="en-US" b="0" i="0" dirty="0">
                <a:solidFill>
                  <a:srgbClr val="17FF0B"/>
                </a:solidFill>
                <a:effectLst/>
                <a:latin typeface="Droid Sans Mono"/>
              </a:rPr>
              <a:t> install -g @angular/cli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67B27-F9D3-4755-A50B-D1F22715CAC0}"/>
              </a:ext>
            </a:extLst>
          </p:cNvPr>
          <p:cNvSpPr txBox="1"/>
          <p:nvPr/>
        </p:nvSpPr>
        <p:spPr>
          <a:xfrm>
            <a:off x="1146132" y="2824619"/>
            <a:ext cx="4853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Angular Command Line Interface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Good for starting and scaling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0ADE8-5731-492D-A512-18F2D341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61" y="1690688"/>
            <a:ext cx="6034700" cy="32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396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Droid Sans Mono</vt:lpstr>
      <vt:lpstr>Office Theme</vt:lpstr>
      <vt:lpstr>Angular for Rank Beginners</vt:lpstr>
      <vt:lpstr>About Me</vt:lpstr>
      <vt:lpstr>Agenda</vt:lpstr>
      <vt:lpstr>History of Angular Framework</vt:lpstr>
      <vt:lpstr>Why Angular?</vt:lpstr>
      <vt:lpstr>Hello TypeScript</vt:lpstr>
      <vt:lpstr>Getting Started</vt:lpstr>
      <vt:lpstr>Install Node and NPM</vt:lpstr>
      <vt:lpstr>Install Angular CLI</vt:lpstr>
      <vt:lpstr>Anatomy of an Angular Application</vt:lpstr>
      <vt:lpstr>Angular Parts</vt:lpstr>
      <vt:lpstr>Embedded Components in HTML</vt:lpstr>
      <vt:lpstr>Resources</vt:lpstr>
      <vt:lpstr>Code!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 Rank Beginners</dc:title>
  <dc:creator>Nick Hodges</dc:creator>
  <cp:lastModifiedBy>Nick Hodges</cp:lastModifiedBy>
  <cp:revision>26</cp:revision>
  <dcterms:created xsi:type="dcterms:W3CDTF">2018-09-23T11:06:41Z</dcterms:created>
  <dcterms:modified xsi:type="dcterms:W3CDTF">2018-10-02T22:36:52Z</dcterms:modified>
</cp:coreProperties>
</file>