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54" r:id="rId2"/>
    <p:sldId id="809" r:id="rId3"/>
    <p:sldId id="818" r:id="rId4"/>
    <p:sldId id="811" r:id="rId5"/>
    <p:sldId id="807" r:id="rId6"/>
    <p:sldId id="819" r:id="rId7"/>
    <p:sldId id="808" r:id="rId8"/>
    <p:sldId id="815" r:id="rId9"/>
    <p:sldId id="812" r:id="rId10"/>
    <p:sldId id="820" r:id="rId11"/>
    <p:sldId id="823" r:id="rId12"/>
    <p:sldId id="824" r:id="rId13"/>
    <p:sldId id="821" r:id="rId14"/>
    <p:sldId id="816" r:id="rId15"/>
    <p:sldId id="822" r:id="rId16"/>
    <p:sldId id="826" r:id="rId17"/>
    <p:sldId id="825" r:id="rId18"/>
    <p:sldId id="82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C2E"/>
    <a:srgbClr val="FA5C5C"/>
    <a:srgbClr val="FAC863"/>
    <a:srgbClr val="00D8FF"/>
    <a:srgbClr val="7F7F7F"/>
    <a:srgbClr val="FFB935"/>
    <a:srgbClr val="E1ECF3"/>
    <a:srgbClr val="BFD2E7"/>
    <a:srgbClr val="FF8C4D"/>
    <a:srgbClr val="DE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86826" autoAdjust="0"/>
  </p:normalViewPr>
  <p:slideViewPr>
    <p:cSldViewPr>
      <p:cViewPr varScale="1">
        <p:scale>
          <a:sx n="120" d="100"/>
          <a:sy n="120" d="100"/>
        </p:scale>
        <p:origin x="96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49D22421-FAE8-4FCE-BDE8-FFCA2C76FA8A}"/>
  </pc:docChgLst>
  <pc:docChgLst>
    <pc:chgData name="Scott Kay" userId="18b610ae0a59bc4e" providerId="LiveId" clId="{3916CFE8-E313-4589-8282-DCEB7566D668}"/>
  </pc:docChgLst>
  <pc:docChgLst>
    <pc:chgData name="Scott Kay" userId="18b610ae0a59bc4e" providerId="LiveId" clId="{ED164954-8766-400D-9471-63EEEDA1193E}"/>
    <pc:docChg chg="undo redo custSel addSld delSld modSld sldOrd">
      <pc:chgData name="Scott Kay" userId="18b610ae0a59bc4e" providerId="LiveId" clId="{ED164954-8766-400D-9471-63EEEDA1193E}" dt="2018-09-12T01:33:46.890" v="5699"/>
      <pc:docMkLst>
        <pc:docMk/>
      </pc:docMkLst>
      <pc:sldChg chg="addSp delSp modSp">
        <pc:chgData name="Scott Kay" userId="18b610ae0a59bc4e" providerId="LiveId" clId="{ED164954-8766-400D-9471-63EEEDA1193E}" dt="2018-09-11T17:56:33.413" v="4470" actId="1036"/>
        <pc:sldMkLst>
          <pc:docMk/>
          <pc:sldMk cId="2522600461" sldId="754"/>
        </pc:sldMkLst>
        <pc:spChg chg="mod topLvl">
          <ac:chgData name="Scott Kay" userId="18b610ae0a59bc4e" providerId="LiveId" clId="{ED164954-8766-400D-9471-63EEEDA1193E}" dt="2018-09-11T17:56:33.413" v="4470" actId="1036"/>
          <ac:spMkLst>
            <pc:docMk/>
            <pc:sldMk cId="2522600461" sldId="754"/>
            <ac:spMk id="5" creationId="{B12772E6-1665-492A-B63E-DB93DBE79FF4}"/>
          </ac:spMkLst>
        </pc:spChg>
        <pc:spChg chg="add mod topLvl">
          <ac:chgData name="Scott Kay" userId="18b610ae0a59bc4e" providerId="LiveId" clId="{ED164954-8766-400D-9471-63EEEDA1193E}" dt="2018-09-11T16:10:21.733" v="3296" actId="165"/>
          <ac:spMkLst>
            <pc:docMk/>
            <pc:sldMk cId="2522600461" sldId="754"/>
            <ac:spMk id="6" creationId="{08C72D9A-E778-4E0F-85C8-5FD85282238D}"/>
          </ac:spMkLst>
        </pc:spChg>
        <pc:spChg chg="del">
          <ac:chgData name="Scott Kay" userId="18b610ae0a59bc4e" providerId="LiveId" clId="{ED164954-8766-400D-9471-63EEEDA1193E}" dt="2018-09-05T02:30:04.504" v="0" actId="478"/>
          <ac:spMkLst>
            <pc:docMk/>
            <pc:sldMk cId="2522600461" sldId="754"/>
            <ac:spMk id="7" creationId="{28368AA1-14BE-43D2-A194-8EA5C9503A98}"/>
          </ac:spMkLst>
        </pc:spChg>
        <pc:grpChg chg="add del mod">
          <ac:chgData name="Scott Kay" userId="18b610ae0a59bc4e" providerId="LiveId" clId="{ED164954-8766-400D-9471-63EEEDA1193E}" dt="2018-09-11T16:10:21.733" v="3296" actId="165"/>
          <ac:grpSpMkLst>
            <pc:docMk/>
            <pc:sldMk cId="2522600461" sldId="754"/>
            <ac:grpSpMk id="2" creationId="{954ED50A-46BF-4F4F-A3E6-1B59D035409D}"/>
          </ac:grpSpMkLst>
        </pc:grpChg>
        <pc:grpChg chg="add del mod">
          <ac:chgData name="Scott Kay" userId="18b610ae0a59bc4e" providerId="LiveId" clId="{ED164954-8766-400D-9471-63EEEDA1193E}" dt="2018-09-05T02:33:03.063" v="24" actId="165"/>
          <ac:grpSpMkLst>
            <pc:docMk/>
            <pc:sldMk cId="2522600461" sldId="754"/>
            <ac:grpSpMk id="2" creationId="{F3E2E4DC-EBE1-4A0A-A908-DD799E73940E}"/>
          </ac:grpSpMkLst>
        </pc:grpChg>
        <pc:picChg chg="mod topLvl">
          <ac:chgData name="Scott Kay" userId="18b610ae0a59bc4e" providerId="LiveId" clId="{ED164954-8766-400D-9471-63EEEDA1193E}" dt="2018-09-11T16:10:21.733" v="3296" actId="165"/>
          <ac:picMkLst>
            <pc:docMk/>
            <pc:sldMk cId="2522600461" sldId="754"/>
            <ac:picMk id="8" creationId="{FAEBAB8C-64E2-418C-8437-12DADDC3D294}"/>
          </ac:picMkLst>
        </pc:picChg>
      </pc:sldChg>
      <pc:sldChg chg="addSp delSp modSp ord modTransition setBg">
        <pc:chgData name="Scott Kay" userId="18b610ae0a59bc4e" providerId="LiveId" clId="{ED164954-8766-400D-9471-63EEEDA1193E}" dt="2018-09-11T18:33:06.199" v="4811" actId="12788"/>
        <pc:sldMkLst>
          <pc:docMk/>
          <pc:sldMk cId="1519872501" sldId="807"/>
        </pc:sldMkLst>
        <pc:spChg chg="del">
          <ac:chgData name="Scott Kay" userId="18b610ae0a59bc4e" providerId="LiveId" clId="{ED164954-8766-400D-9471-63EEEDA1193E}" dt="2018-09-05T02:55:25.373" v="266" actId="478"/>
          <ac:spMkLst>
            <pc:docMk/>
            <pc:sldMk cId="1519872501" sldId="807"/>
            <ac:spMk id="2" creationId="{39B25E36-0AAA-41F2-95AD-F95E48BC5B08}"/>
          </ac:spMkLst>
        </pc:spChg>
        <pc:spChg chg="mod">
          <ac:chgData name="Scott Kay" userId="18b610ae0a59bc4e" providerId="LiveId" clId="{ED164954-8766-400D-9471-63EEEDA1193E}" dt="2018-09-11T16:12:09.737" v="3354" actId="1035"/>
          <ac:spMkLst>
            <pc:docMk/>
            <pc:sldMk cId="1519872501" sldId="807"/>
            <ac:spMk id="3" creationId="{CE1387CE-9CCE-43D2-9A4B-52B44D8A87E6}"/>
          </ac:spMkLst>
        </pc:spChg>
        <pc:spChg chg="add del">
          <ac:chgData name="Scott Kay" userId="18b610ae0a59bc4e" providerId="LiveId" clId="{ED164954-8766-400D-9471-63EEEDA1193E}" dt="2018-09-05T03:45:05.715" v="426" actId="478"/>
          <ac:spMkLst>
            <pc:docMk/>
            <pc:sldMk cId="1519872501" sldId="807"/>
            <ac:spMk id="4" creationId="{6127E089-C0B4-4457-8743-419F11195522}"/>
          </ac:spMkLst>
        </pc:spChg>
        <pc:spChg chg="add del mod">
          <ac:chgData name="Scott Kay" userId="18b610ae0a59bc4e" providerId="LiveId" clId="{ED164954-8766-400D-9471-63EEEDA1193E}" dt="2018-09-05T03:54:50.818" v="540" actId="478"/>
          <ac:spMkLst>
            <pc:docMk/>
            <pc:sldMk cId="1519872501" sldId="807"/>
            <ac:spMk id="5" creationId="{23FCC854-6B5A-4B64-BE19-18BBFF2115E2}"/>
          </ac:spMkLst>
        </pc:spChg>
        <pc:spChg chg="add del mod">
          <ac:chgData name="Scott Kay" userId="18b610ae0a59bc4e" providerId="LiveId" clId="{ED164954-8766-400D-9471-63EEEDA1193E}" dt="2018-09-05T03:52:38.806" v="482" actId="478"/>
          <ac:spMkLst>
            <pc:docMk/>
            <pc:sldMk cId="1519872501" sldId="807"/>
            <ac:spMk id="6" creationId="{A283A840-4323-4ABB-B705-EA0C31DB1D6A}"/>
          </ac:spMkLst>
        </pc:spChg>
        <pc:spChg chg="add del">
          <ac:chgData name="Scott Kay" userId="18b610ae0a59bc4e" providerId="LiveId" clId="{ED164954-8766-400D-9471-63EEEDA1193E}" dt="2018-09-05T03:48:45.884" v="461" actId="478"/>
          <ac:spMkLst>
            <pc:docMk/>
            <pc:sldMk cId="1519872501" sldId="807"/>
            <ac:spMk id="8" creationId="{BD86D759-DEB2-46D5-A174-EC74F3CEB83E}"/>
          </ac:spMkLst>
        </pc:spChg>
        <pc:spChg chg="add del">
          <ac:chgData name="Scott Kay" userId="18b610ae0a59bc4e" providerId="LiveId" clId="{ED164954-8766-400D-9471-63EEEDA1193E}" dt="2018-09-11T16:12:01.833" v="3350" actId="478"/>
          <ac:spMkLst>
            <pc:docMk/>
            <pc:sldMk cId="1519872501" sldId="807"/>
            <ac:spMk id="10" creationId="{40B3F5A9-2BD4-4CBF-93EC-75E55927D86C}"/>
          </ac:spMkLst>
        </pc:spChg>
        <pc:spChg chg="add mod topLvl">
          <ac:chgData name="Scott Kay" userId="18b610ae0a59bc4e" providerId="LiveId" clId="{ED164954-8766-400D-9471-63EEEDA1193E}" dt="2018-09-11T18:02:18.229" v="4671" actId="165"/>
          <ac:spMkLst>
            <pc:docMk/>
            <pc:sldMk cId="1519872501" sldId="807"/>
            <ac:spMk id="11" creationId="{E9D8B864-46EB-4CC5-926A-CAFA7204F686}"/>
          </ac:spMkLst>
        </pc:spChg>
        <pc:spChg chg="add mod topLvl">
          <ac:chgData name="Scott Kay" userId="18b610ae0a59bc4e" providerId="LiveId" clId="{ED164954-8766-400D-9471-63EEEDA1193E}" dt="2018-09-11T18:02:18.229" v="4671" actId="165"/>
          <ac:spMkLst>
            <pc:docMk/>
            <pc:sldMk cId="1519872501" sldId="807"/>
            <ac:spMk id="12" creationId="{86224880-250B-4498-AA28-A8220F275790}"/>
          </ac:spMkLst>
        </pc:spChg>
        <pc:spChg chg="add del mod">
          <ac:chgData name="Scott Kay" userId="18b610ae0a59bc4e" providerId="LiveId" clId="{ED164954-8766-400D-9471-63EEEDA1193E}" dt="2018-09-05T03:56:10.440" v="562" actId="478"/>
          <ac:spMkLst>
            <pc:docMk/>
            <pc:sldMk cId="1519872501" sldId="807"/>
            <ac:spMk id="13" creationId="{7086492C-538F-480B-8AF4-744C359DAB5B}"/>
          </ac:spMkLst>
        </pc:spChg>
        <pc:spChg chg="add del mod">
          <ac:chgData name="Scott Kay" userId="18b610ae0a59bc4e" providerId="LiveId" clId="{ED164954-8766-400D-9471-63EEEDA1193E}" dt="2018-09-05T03:57:38.325" v="631" actId="478"/>
          <ac:spMkLst>
            <pc:docMk/>
            <pc:sldMk cId="1519872501" sldId="807"/>
            <ac:spMk id="14" creationId="{5E2817C4-5CCE-4032-90B8-E3F5B3958674}"/>
          </ac:spMkLst>
        </pc:spChg>
        <pc:spChg chg="add del">
          <ac:chgData name="Scott Kay" userId="18b610ae0a59bc4e" providerId="LiveId" clId="{ED164954-8766-400D-9471-63EEEDA1193E}" dt="2018-09-05T03:59:40.485" v="829" actId="478"/>
          <ac:spMkLst>
            <pc:docMk/>
            <pc:sldMk cId="1519872501" sldId="807"/>
            <ac:spMk id="16" creationId="{1863B489-A0CE-4394-B9C5-25E9247F6744}"/>
          </ac:spMkLst>
        </pc:spChg>
        <pc:spChg chg="add del mod">
          <ac:chgData name="Scott Kay" userId="18b610ae0a59bc4e" providerId="LiveId" clId="{ED164954-8766-400D-9471-63EEEDA1193E}" dt="2018-09-05T04:04:11.699" v="1011" actId="478"/>
          <ac:spMkLst>
            <pc:docMk/>
            <pc:sldMk cId="1519872501" sldId="807"/>
            <ac:spMk id="17" creationId="{BEBD4A1E-E341-4DAE-BED9-D4F6A29076C1}"/>
          </ac:spMkLst>
        </pc:spChg>
        <pc:spChg chg="add mod">
          <ac:chgData name="Scott Kay" userId="18b610ae0a59bc4e" providerId="LiveId" clId="{ED164954-8766-400D-9471-63EEEDA1193E}" dt="2018-09-11T18:33:06.199" v="4811" actId="12788"/>
          <ac:spMkLst>
            <pc:docMk/>
            <pc:sldMk cId="1519872501" sldId="807"/>
            <ac:spMk id="18" creationId="{BE455A0E-2FA2-4FA3-B06E-AD8A9820A9F9}"/>
          </ac:spMkLst>
        </pc:spChg>
        <pc:grpChg chg="add del mod">
          <ac:chgData name="Scott Kay" userId="18b610ae0a59bc4e" providerId="LiveId" clId="{ED164954-8766-400D-9471-63EEEDA1193E}" dt="2018-09-11T18:02:18.229" v="4671" actId="165"/>
          <ac:grpSpMkLst>
            <pc:docMk/>
            <pc:sldMk cId="1519872501" sldId="807"/>
            <ac:grpSpMk id="9" creationId="{22477D82-D1F6-44EC-94F6-8E18DC1C8701}"/>
          </ac:grpSpMkLst>
        </pc:grpChg>
        <pc:picChg chg="add mod ord topLvl">
          <ac:chgData name="Scott Kay" userId="18b610ae0a59bc4e" providerId="LiveId" clId="{ED164954-8766-400D-9471-63EEEDA1193E}" dt="2018-09-11T18:02:18.229" v="4671" actId="165"/>
          <ac:picMkLst>
            <pc:docMk/>
            <pc:sldMk cId="1519872501" sldId="807"/>
            <ac:picMk id="7" creationId="{24655DC4-B753-46F0-87ED-82AA46ADFF11}"/>
          </ac:picMkLst>
        </pc:picChg>
        <pc:picChg chg="add mod topLvl">
          <ac:chgData name="Scott Kay" userId="18b610ae0a59bc4e" providerId="LiveId" clId="{ED164954-8766-400D-9471-63EEEDA1193E}" dt="2018-09-11T18:02:18.229" v="4671" actId="165"/>
          <ac:picMkLst>
            <pc:docMk/>
            <pc:sldMk cId="1519872501" sldId="807"/>
            <ac:picMk id="2052" creationId="{AC4B6300-CA3E-4AC1-9B8D-E6B57F49824C}"/>
          </ac:picMkLst>
        </pc:picChg>
        <pc:picChg chg="add mod topLvl">
          <ac:chgData name="Scott Kay" userId="18b610ae0a59bc4e" providerId="LiveId" clId="{ED164954-8766-400D-9471-63EEEDA1193E}" dt="2018-09-11T18:02:18.229" v="4671" actId="165"/>
          <ac:picMkLst>
            <pc:docMk/>
            <pc:sldMk cId="1519872501" sldId="807"/>
            <ac:picMk id="2054" creationId="{1FD6F4E5-46FA-46BA-9FD4-33E3B07532FC}"/>
          </ac:picMkLst>
        </pc:picChg>
      </pc:sldChg>
      <pc:sldChg chg="addSp delSp modSp add modTransition setBg delAnim modAnim">
        <pc:chgData name="Scott Kay" userId="18b610ae0a59bc4e" providerId="LiveId" clId="{ED164954-8766-400D-9471-63EEEDA1193E}" dt="2018-09-11T16:32:20.776" v="3442"/>
        <pc:sldMkLst>
          <pc:docMk/>
          <pc:sldMk cId="3890962236" sldId="808"/>
        </pc:sldMkLst>
        <pc:spChg chg="add del">
          <ac:chgData name="Scott Kay" userId="18b610ae0a59bc4e" providerId="LiveId" clId="{ED164954-8766-400D-9471-63EEEDA1193E}" dt="2018-09-09T07:02:09.928" v="1839"/>
          <ac:spMkLst>
            <pc:docMk/>
            <pc:sldMk cId="3890962236" sldId="808"/>
            <ac:spMk id="2" creationId="{653A3009-6F1A-47DC-8758-3D19C2BB6D1C}"/>
          </ac:spMkLst>
        </pc:spChg>
        <pc:spChg chg="del mod">
          <ac:chgData name="Scott Kay" userId="18b610ae0a59bc4e" providerId="LiveId" clId="{ED164954-8766-400D-9471-63EEEDA1193E}" dt="2018-09-05T02:44:21.102" v="86" actId="478"/>
          <ac:spMkLst>
            <pc:docMk/>
            <pc:sldMk cId="3890962236" sldId="808"/>
            <ac:spMk id="2" creationId="{6D35D8A2-FDA9-4EB8-ADAD-8926ECD6EB55}"/>
          </ac:spMkLst>
        </pc:spChg>
        <pc:spChg chg="del">
          <ac:chgData name="Scott Kay" userId="18b610ae0a59bc4e" providerId="LiveId" clId="{ED164954-8766-400D-9471-63EEEDA1193E}" dt="2018-09-05T02:44:19.806" v="85" actId="478"/>
          <ac:spMkLst>
            <pc:docMk/>
            <pc:sldMk cId="3890962236" sldId="808"/>
            <ac:spMk id="3" creationId="{3D9B9572-063F-4F5A-9E26-758CA65CFD9F}"/>
          </ac:spMkLst>
        </pc:spChg>
        <pc:spChg chg="add del mod ord">
          <ac:chgData name="Scott Kay" userId="18b610ae0a59bc4e" providerId="LiveId" clId="{ED164954-8766-400D-9471-63EEEDA1193E}" dt="2018-09-06T04:52:50.360" v="1083" actId="478"/>
          <ac:spMkLst>
            <pc:docMk/>
            <pc:sldMk cId="3890962236" sldId="808"/>
            <ac:spMk id="4" creationId="{5D2A2049-48D2-43DC-9AA4-9B676A5F3FD5}"/>
          </ac:spMkLst>
        </pc:spChg>
        <pc:spChg chg="add mod ord">
          <ac:chgData name="Scott Kay" userId="18b610ae0a59bc4e" providerId="LiveId" clId="{ED164954-8766-400D-9471-63EEEDA1193E}" dt="2018-09-09T07:05:42.605" v="1911" actId="164"/>
          <ac:spMkLst>
            <pc:docMk/>
            <pc:sldMk cId="3890962236" sldId="808"/>
            <ac:spMk id="4" creationId="{7B6017F8-86ED-41F0-9001-34C7ECDF7FCA}"/>
          </ac:spMkLst>
        </pc:spChg>
        <pc:spChg chg="add del mod">
          <ac:chgData name="Scott Kay" userId="18b610ae0a59bc4e" providerId="LiveId" clId="{ED164954-8766-400D-9471-63EEEDA1193E}" dt="2018-09-09T07:05:18.147" v="1902" actId="478"/>
          <ac:spMkLst>
            <pc:docMk/>
            <pc:sldMk cId="3890962236" sldId="808"/>
            <ac:spMk id="5" creationId="{65957BD6-CEF0-4DBB-ACDA-958F8F755533}"/>
          </ac:spMkLst>
        </pc:spChg>
        <pc:spChg chg="add mod">
          <ac:chgData name="Scott Kay" userId="18b610ae0a59bc4e" providerId="LiveId" clId="{ED164954-8766-400D-9471-63EEEDA1193E}" dt="2018-09-09T07:05:42.605" v="1911" actId="164"/>
          <ac:spMkLst>
            <pc:docMk/>
            <pc:sldMk cId="3890962236" sldId="808"/>
            <ac:spMk id="6" creationId="{D3E1D508-2538-4D29-BB94-CC7488BB0D5D}"/>
          </ac:spMkLst>
        </pc:spChg>
        <pc:spChg chg="add del mod">
          <ac:chgData name="Scott Kay" userId="18b610ae0a59bc4e" providerId="LiveId" clId="{ED164954-8766-400D-9471-63EEEDA1193E}" dt="2018-09-10T04:53:06.287" v="2816" actId="478"/>
          <ac:spMkLst>
            <pc:docMk/>
            <pc:sldMk cId="3890962236" sldId="808"/>
            <ac:spMk id="7" creationId="{19B6058A-BC3E-467A-993A-A74B32409BDA}"/>
          </ac:spMkLst>
        </pc:spChg>
        <pc:spChg chg="del">
          <ac:chgData name="Scott Kay" userId="18b610ae0a59bc4e" providerId="LiveId" clId="{ED164954-8766-400D-9471-63EEEDA1193E}" dt="2018-09-05T02:43:17.856" v="51" actId="478"/>
          <ac:spMkLst>
            <pc:docMk/>
            <pc:sldMk cId="3890962236" sldId="808"/>
            <ac:spMk id="7" creationId="{E7291756-5227-4FAB-9610-4D651E0AF5EF}"/>
          </ac:spMkLst>
        </pc:spChg>
        <pc:spChg chg="add del mod">
          <ac:chgData name="Scott Kay" userId="18b610ae0a59bc4e" providerId="LiveId" clId="{ED164954-8766-400D-9471-63EEEDA1193E}" dt="2018-09-06T04:58:50.104" v="1189" actId="478"/>
          <ac:spMkLst>
            <pc:docMk/>
            <pc:sldMk cId="3890962236" sldId="808"/>
            <ac:spMk id="8" creationId="{C7C7A6EA-4F4B-4D7E-B646-FD9592A51B80}"/>
          </ac:spMkLst>
        </pc:spChg>
        <pc:spChg chg="add del mod ord">
          <ac:chgData name="Scott Kay" userId="18b610ae0a59bc4e" providerId="LiveId" clId="{ED164954-8766-400D-9471-63EEEDA1193E}" dt="2018-09-06T04:52:48.682" v="1082" actId="478"/>
          <ac:spMkLst>
            <pc:docMk/>
            <pc:sldMk cId="3890962236" sldId="808"/>
            <ac:spMk id="9" creationId="{74910A5B-7F3C-416D-8F9D-F92876DD2E1D}"/>
          </ac:spMkLst>
        </pc:spChg>
        <pc:spChg chg="add mod">
          <ac:chgData name="Scott Kay" userId="18b610ae0a59bc4e" providerId="LiveId" clId="{ED164954-8766-400D-9471-63EEEDA1193E}" dt="2018-09-09T07:12:41.932" v="1951" actId="1076"/>
          <ac:spMkLst>
            <pc:docMk/>
            <pc:sldMk cId="3890962236" sldId="808"/>
            <ac:spMk id="9" creationId="{989ED9C3-35C2-4632-B195-D7F38C9BB522}"/>
          </ac:spMkLst>
        </pc:spChg>
        <pc:spChg chg="add del">
          <ac:chgData name="Scott Kay" userId="18b610ae0a59bc4e" providerId="LiveId" clId="{ED164954-8766-400D-9471-63EEEDA1193E}" dt="2018-09-09T07:26:16.635" v="2071"/>
          <ac:spMkLst>
            <pc:docMk/>
            <pc:sldMk cId="3890962236" sldId="808"/>
            <ac:spMk id="10" creationId="{905A9DD7-AAF2-4733-A559-30AA724E0380}"/>
          </ac:spMkLst>
        </pc:spChg>
        <pc:spChg chg="add del mod">
          <ac:chgData name="Scott Kay" userId="18b610ae0a59bc4e" providerId="LiveId" clId="{ED164954-8766-400D-9471-63EEEDA1193E}" dt="2018-09-10T04:59:25.695" v="2933" actId="478"/>
          <ac:spMkLst>
            <pc:docMk/>
            <pc:sldMk cId="3890962236" sldId="808"/>
            <ac:spMk id="10" creationId="{C74EAA97-EE82-4538-925A-1FA5F4A177E8}"/>
          </ac:spMkLst>
        </pc:spChg>
        <pc:spChg chg="add del mod">
          <ac:chgData name="Scott Kay" userId="18b610ae0a59bc4e" providerId="LiveId" clId="{ED164954-8766-400D-9471-63EEEDA1193E}" dt="2018-09-09T07:27:49.601" v="2117" actId="478"/>
          <ac:spMkLst>
            <pc:docMk/>
            <pc:sldMk cId="3890962236" sldId="808"/>
            <ac:spMk id="11" creationId="{33E62135-26E7-4C79-9C8F-45A267F9420F}"/>
          </ac:spMkLst>
        </pc:spChg>
        <pc:spChg chg="add del mod">
          <ac:chgData name="Scott Kay" userId="18b610ae0a59bc4e" providerId="LiveId" clId="{ED164954-8766-400D-9471-63EEEDA1193E}" dt="2018-09-10T04:48:33.393" v="2696" actId="478"/>
          <ac:spMkLst>
            <pc:docMk/>
            <pc:sldMk cId="3890962236" sldId="808"/>
            <ac:spMk id="11" creationId="{44E3F219-712A-4AFA-AA8D-26E835CE46DD}"/>
          </ac:spMkLst>
        </pc:spChg>
        <pc:spChg chg="add del mod">
          <ac:chgData name="Scott Kay" userId="18b610ae0a59bc4e" providerId="LiveId" clId="{ED164954-8766-400D-9471-63EEEDA1193E}" dt="2018-09-06T05:01:01.158" v="1216" actId="478"/>
          <ac:spMkLst>
            <pc:docMk/>
            <pc:sldMk cId="3890962236" sldId="808"/>
            <ac:spMk id="11" creationId="{91DC34A1-9534-4895-B907-F0413BF56285}"/>
          </ac:spMkLst>
        </pc:spChg>
        <pc:spChg chg="add del mod">
          <ac:chgData name="Scott Kay" userId="18b610ae0a59bc4e" providerId="LiveId" clId="{ED164954-8766-400D-9471-63EEEDA1193E}" dt="2018-09-09T07:02:39.780" v="1853" actId="478"/>
          <ac:spMkLst>
            <pc:docMk/>
            <pc:sldMk cId="3890962236" sldId="808"/>
            <ac:spMk id="12" creationId="{A09FB5E1-57D5-43B8-8913-3C78D41D1F5E}"/>
          </ac:spMkLst>
        </pc:spChg>
        <pc:spChg chg="add del">
          <ac:chgData name="Scott Kay" userId="18b610ae0a59bc4e" providerId="LiveId" clId="{ED164954-8766-400D-9471-63EEEDA1193E}" dt="2018-09-06T04:55:43.146" v="1129"/>
          <ac:spMkLst>
            <pc:docMk/>
            <pc:sldMk cId="3890962236" sldId="808"/>
            <ac:spMk id="13" creationId="{270B6D33-84DC-4760-B074-FB66935597EC}"/>
          </ac:spMkLst>
        </pc:spChg>
        <pc:spChg chg="add del mod">
          <ac:chgData name="Scott Kay" userId="18b610ae0a59bc4e" providerId="LiveId" clId="{ED164954-8766-400D-9471-63EEEDA1193E}" dt="2018-09-09T07:03:55.514" v="1866" actId="478"/>
          <ac:spMkLst>
            <pc:docMk/>
            <pc:sldMk cId="3890962236" sldId="808"/>
            <ac:spMk id="13" creationId="{93FF8306-97D7-4022-996C-379FE13E2FEA}"/>
          </ac:spMkLst>
        </pc:spChg>
        <pc:spChg chg="del topLvl">
          <ac:chgData name="Scott Kay" userId="18b610ae0a59bc4e" providerId="LiveId" clId="{ED164954-8766-400D-9471-63EEEDA1193E}" dt="2018-09-10T04:49:39.833" v="2764" actId="478"/>
          <ac:spMkLst>
            <pc:docMk/>
            <pc:sldMk cId="3890962236" sldId="808"/>
            <ac:spMk id="13" creationId="{BC3B93BC-9AEC-4AEB-851E-C10B6CD6CC72}"/>
          </ac:spMkLst>
        </pc:spChg>
        <pc:spChg chg="del topLvl">
          <ac:chgData name="Scott Kay" userId="18b610ae0a59bc4e" providerId="LiveId" clId="{ED164954-8766-400D-9471-63EEEDA1193E}" dt="2018-09-10T04:49:42.137" v="2765" actId="478"/>
          <ac:spMkLst>
            <pc:docMk/>
            <pc:sldMk cId="3890962236" sldId="808"/>
            <ac:spMk id="14" creationId="{238164FB-D733-47B6-AADC-C4CDCBBA68EA}"/>
          </ac:spMkLst>
        </pc:spChg>
        <pc:spChg chg="del mod topLvl">
          <ac:chgData name="Scott Kay" userId="18b610ae0a59bc4e" providerId="LiveId" clId="{ED164954-8766-400D-9471-63EEEDA1193E}" dt="2018-09-05T02:47:21.065" v="133" actId="478"/>
          <ac:spMkLst>
            <pc:docMk/>
            <pc:sldMk cId="3890962236" sldId="808"/>
            <ac:spMk id="14" creationId="{3F9BE972-FF4B-4395-82FF-986A1D22F7E8}"/>
          </ac:spMkLst>
        </pc:spChg>
        <pc:spChg chg="add del mod">
          <ac:chgData name="Scott Kay" userId="18b610ae0a59bc4e" providerId="LiveId" clId="{ED164954-8766-400D-9471-63EEEDA1193E}" dt="2018-09-06T05:01:02.545" v="1217" actId="478"/>
          <ac:spMkLst>
            <pc:docMk/>
            <pc:sldMk cId="3890962236" sldId="808"/>
            <ac:spMk id="15" creationId="{B039E7A1-6232-4649-9E29-E8AE37A79C8D}"/>
          </ac:spMkLst>
        </pc:spChg>
        <pc:spChg chg="del mod topLvl">
          <ac:chgData name="Scott Kay" userId="18b610ae0a59bc4e" providerId="LiveId" clId="{ED164954-8766-400D-9471-63EEEDA1193E}" dt="2018-09-05T02:47:21.065" v="133" actId="478"/>
          <ac:spMkLst>
            <pc:docMk/>
            <pc:sldMk cId="3890962236" sldId="808"/>
            <ac:spMk id="15" creationId="{ECEE984E-8C1A-4BA4-8C6F-6A13B3B45050}"/>
          </ac:spMkLst>
        </pc:spChg>
        <pc:spChg chg="add mod topLvl">
          <ac:chgData name="Scott Kay" userId="18b610ae0a59bc4e" providerId="LiveId" clId="{ED164954-8766-400D-9471-63EEEDA1193E}" dt="2018-09-10T04:54:02.012" v="2846" actId="164"/>
          <ac:spMkLst>
            <pc:docMk/>
            <pc:sldMk cId="3890962236" sldId="808"/>
            <ac:spMk id="16" creationId="{1A4EE7F1-F0A8-4B04-A808-83C243ACD6D9}"/>
          </ac:spMkLst>
        </pc:spChg>
        <pc:spChg chg="add del mod">
          <ac:chgData name="Scott Kay" userId="18b610ae0a59bc4e" providerId="LiveId" clId="{ED164954-8766-400D-9471-63EEEDA1193E}" dt="2018-09-09T07:02:41.200" v="1859" actId="478"/>
          <ac:spMkLst>
            <pc:docMk/>
            <pc:sldMk cId="3890962236" sldId="808"/>
            <ac:spMk id="16" creationId="{5EBD5DD5-3FE0-4E27-A0EB-799C2AD2F06C}"/>
          </ac:spMkLst>
        </pc:spChg>
        <pc:spChg chg="del mod topLvl">
          <ac:chgData name="Scott Kay" userId="18b610ae0a59bc4e" providerId="LiveId" clId="{ED164954-8766-400D-9471-63EEEDA1193E}" dt="2018-09-05T02:47:23.332" v="134" actId="478"/>
          <ac:spMkLst>
            <pc:docMk/>
            <pc:sldMk cId="3890962236" sldId="808"/>
            <ac:spMk id="16" creationId="{ACB9B5EB-642A-47F5-A2A4-228BE107603D}"/>
          </ac:spMkLst>
        </pc:spChg>
        <pc:spChg chg="add del mod">
          <ac:chgData name="Scott Kay" userId="18b610ae0a59bc4e" providerId="LiveId" clId="{ED164954-8766-400D-9471-63EEEDA1193E}" dt="2018-09-05T02:46:53.047" v="126" actId="478"/>
          <ac:spMkLst>
            <pc:docMk/>
            <pc:sldMk cId="3890962236" sldId="808"/>
            <ac:spMk id="17" creationId="{33BF30D9-CABB-481D-9B66-644A07EBFA73}"/>
          </ac:spMkLst>
        </pc:spChg>
        <pc:spChg chg="add mod topLvl">
          <ac:chgData name="Scott Kay" userId="18b610ae0a59bc4e" providerId="LiveId" clId="{ED164954-8766-400D-9471-63EEEDA1193E}" dt="2018-09-10T04:54:02.012" v="2846" actId="164"/>
          <ac:spMkLst>
            <pc:docMk/>
            <pc:sldMk cId="3890962236" sldId="808"/>
            <ac:spMk id="17" creationId="{926D103A-31AE-464B-B162-94A83D2400D4}"/>
          </ac:spMkLst>
        </pc:spChg>
        <pc:spChg chg="add del mod">
          <ac:chgData name="Scott Kay" userId="18b610ae0a59bc4e" providerId="LiveId" clId="{ED164954-8766-400D-9471-63EEEDA1193E}" dt="2018-09-05T02:51:40.582" v="179" actId="478"/>
          <ac:spMkLst>
            <pc:docMk/>
            <pc:sldMk cId="3890962236" sldId="808"/>
            <ac:spMk id="18" creationId="{204F9971-0325-4A92-8B69-5E4755A13460}"/>
          </ac:spMkLst>
        </pc:spChg>
        <pc:spChg chg="add del mod">
          <ac:chgData name="Scott Kay" userId="18b610ae0a59bc4e" providerId="LiveId" clId="{ED164954-8766-400D-9471-63EEEDA1193E}" dt="2018-09-05T02:51:40.582" v="179" actId="478"/>
          <ac:spMkLst>
            <pc:docMk/>
            <pc:sldMk cId="3890962236" sldId="808"/>
            <ac:spMk id="19" creationId="{77E4634A-BCA0-48DC-BB21-5AAE65FD184C}"/>
          </ac:spMkLst>
        </pc:spChg>
        <pc:spChg chg="add del mod ord">
          <ac:chgData name="Scott Kay" userId="18b610ae0a59bc4e" providerId="LiveId" clId="{ED164954-8766-400D-9471-63EEEDA1193E}" dt="2018-09-09T07:02:39.780" v="1853" actId="478"/>
          <ac:spMkLst>
            <pc:docMk/>
            <pc:sldMk cId="3890962236" sldId="808"/>
            <ac:spMk id="20" creationId="{D550547E-3379-460B-BB3B-D4E4AEB285AC}"/>
          </ac:spMkLst>
        </pc:spChg>
        <pc:spChg chg="add del mod">
          <ac:chgData name="Scott Kay" userId="18b610ae0a59bc4e" providerId="LiveId" clId="{ED164954-8766-400D-9471-63EEEDA1193E}" dt="2018-09-09T07:13:22.691" v="1957"/>
          <ac:spMkLst>
            <pc:docMk/>
            <pc:sldMk cId="3890962236" sldId="808"/>
            <ac:spMk id="21" creationId="{1BDBCFEB-E320-47CE-B04F-CD96FB9FB970}"/>
          </ac:spMkLst>
        </pc:spChg>
        <pc:spChg chg="add del mod">
          <ac:chgData name="Scott Kay" userId="18b610ae0a59bc4e" providerId="LiveId" clId="{ED164954-8766-400D-9471-63EEEDA1193E}" dt="2018-09-10T04:53:07.067" v="2817" actId="478"/>
          <ac:spMkLst>
            <pc:docMk/>
            <pc:sldMk cId="3890962236" sldId="808"/>
            <ac:spMk id="21" creationId="{EA748D81-5057-45B8-B171-AAE141A688D6}"/>
          </ac:spMkLst>
        </pc:spChg>
        <pc:spChg chg="add del mod">
          <ac:chgData name="Scott Kay" userId="18b610ae0a59bc4e" providerId="LiveId" clId="{ED164954-8766-400D-9471-63EEEDA1193E}" dt="2018-09-06T04:54:07.535" v="1084" actId="478"/>
          <ac:spMkLst>
            <pc:docMk/>
            <pc:sldMk cId="3890962236" sldId="808"/>
            <ac:spMk id="21" creationId="{F5EFC204-9579-41DD-A584-D863116614B4}"/>
          </ac:spMkLst>
        </pc:spChg>
        <pc:spChg chg="add del mod">
          <ac:chgData name="Scott Kay" userId="18b610ae0a59bc4e" providerId="LiveId" clId="{ED164954-8766-400D-9471-63EEEDA1193E}" dt="2018-09-06T04:54:07.535" v="1084" actId="478"/>
          <ac:spMkLst>
            <pc:docMk/>
            <pc:sldMk cId="3890962236" sldId="808"/>
            <ac:spMk id="22" creationId="{BE62B406-497A-4BCF-94D1-230896902AD0}"/>
          </ac:spMkLst>
        </pc:spChg>
        <pc:spChg chg="mod topLvl">
          <ac:chgData name="Scott Kay" userId="18b610ae0a59bc4e" providerId="LiveId" clId="{ED164954-8766-400D-9471-63EEEDA1193E}" dt="2018-09-09T07:31:08.467" v="2156" actId="164"/>
          <ac:spMkLst>
            <pc:docMk/>
            <pc:sldMk cId="3890962236" sldId="808"/>
            <ac:spMk id="23" creationId="{10FC9D42-5E1B-4114-8A57-AF0717EBACA5}"/>
          </ac:spMkLst>
        </pc:spChg>
        <pc:spChg chg="add del mod">
          <ac:chgData name="Scott Kay" userId="18b610ae0a59bc4e" providerId="LiveId" clId="{ED164954-8766-400D-9471-63EEEDA1193E}" dt="2018-09-06T04:54:07.535" v="1084" actId="478"/>
          <ac:spMkLst>
            <pc:docMk/>
            <pc:sldMk cId="3890962236" sldId="808"/>
            <ac:spMk id="23" creationId="{95FBCCB0-ABCF-4DE2-BC4A-9BEE101C25AD}"/>
          </ac:spMkLst>
        </pc:spChg>
        <pc:spChg chg="add mod">
          <ac:chgData name="Scott Kay" userId="18b610ae0a59bc4e" providerId="LiveId" clId="{ED164954-8766-400D-9471-63EEEDA1193E}" dt="2018-09-10T04:54:02.012" v="2846" actId="164"/>
          <ac:spMkLst>
            <pc:docMk/>
            <pc:sldMk cId="3890962236" sldId="808"/>
            <ac:spMk id="24" creationId="{6B980C65-AF87-412B-A56A-DF7BAB070981}"/>
          </ac:spMkLst>
        </pc:spChg>
        <pc:spChg chg="add del mod ord">
          <ac:chgData name="Scott Kay" userId="18b610ae0a59bc4e" providerId="LiveId" clId="{ED164954-8766-400D-9471-63EEEDA1193E}" dt="2018-09-09T07:05:20.815" v="1904" actId="478"/>
          <ac:spMkLst>
            <pc:docMk/>
            <pc:sldMk cId="3890962236" sldId="808"/>
            <ac:spMk id="24" creationId="{AE70BBF1-4DC8-43D7-8673-BE477013AE57}"/>
          </ac:spMkLst>
        </pc:spChg>
        <pc:spChg chg="add del mod">
          <ac:chgData name="Scott Kay" userId="18b610ae0a59bc4e" providerId="LiveId" clId="{ED164954-8766-400D-9471-63EEEDA1193E}" dt="2018-09-09T07:02:39.780" v="1853" actId="478"/>
          <ac:spMkLst>
            <pc:docMk/>
            <pc:sldMk cId="3890962236" sldId="808"/>
            <ac:spMk id="25" creationId="{C39AB5AD-DE20-45FA-BE98-AA1E10D8E1BD}"/>
          </ac:spMkLst>
        </pc:spChg>
        <pc:spChg chg="mod topLvl">
          <ac:chgData name="Scott Kay" userId="18b610ae0a59bc4e" providerId="LiveId" clId="{ED164954-8766-400D-9471-63EEEDA1193E}" dt="2018-09-11T16:32:20.776" v="3442"/>
          <ac:spMkLst>
            <pc:docMk/>
            <pc:sldMk cId="3890962236" sldId="808"/>
            <ac:spMk id="26" creationId="{CE3AFE83-4EDB-45DB-962E-5ED1006C228B}"/>
          </ac:spMkLst>
        </pc:spChg>
        <pc:spChg chg="del mod ord topLvl">
          <ac:chgData name="Scott Kay" userId="18b610ae0a59bc4e" providerId="LiveId" clId="{ED164954-8766-400D-9471-63EEEDA1193E}" dt="2018-09-09T07:35:17.503" v="2302" actId="478"/>
          <ac:spMkLst>
            <pc:docMk/>
            <pc:sldMk cId="3890962236" sldId="808"/>
            <ac:spMk id="28" creationId="{4F025BB3-17E3-47DF-B7AB-585F0C87A43E}"/>
          </ac:spMkLst>
        </pc:spChg>
        <pc:spChg chg="del mod topLvl">
          <ac:chgData name="Scott Kay" userId="18b610ae0a59bc4e" providerId="LiveId" clId="{ED164954-8766-400D-9471-63EEEDA1193E}" dt="2018-09-09T07:33:27.785" v="2203"/>
          <ac:spMkLst>
            <pc:docMk/>
            <pc:sldMk cId="3890962236" sldId="808"/>
            <ac:spMk id="29" creationId="{37B7A2A5-DB8A-4378-9543-043315BF315D}"/>
          </ac:spMkLst>
        </pc:spChg>
        <pc:spChg chg="mod">
          <ac:chgData name="Scott Kay" userId="18b610ae0a59bc4e" providerId="LiveId" clId="{ED164954-8766-400D-9471-63EEEDA1193E}" dt="2018-09-09T07:39:35.951" v="2418" actId="20577"/>
          <ac:spMkLst>
            <pc:docMk/>
            <pc:sldMk cId="3890962236" sldId="808"/>
            <ac:spMk id="32" creationId="{199C3105-173F-4D67-BA3B-4386BF6C92B4}"/>
          </ac:spMkLst>
        </pc:spChg>
        <pc:grpChg chg="add mod">
          <ac:chgData name="Scott Kay" userId="18b610ae0a59bc4e" providerId="LiveId" clId="{ED164954-8766-400D-9471-63EEEDA1193E}" dt="2018-09-09T07:05:54.805" v="1939" actId="1036"/>
          <ac:grpSpMkLst>
            <pc:docMk/>
            <pc:sldMk cId="3890962236" sldId="808"/>
            <ac:grpSpMk id="8" creationId="{81EB6BC9-56A6-4B9F-AFE9-1152C2ECE758}"/>
          </ac:grpSpMkLst>
        </pc:grpChg>
        <pc:grpChg chg="del">
          <ac:chgData name="Scott Kay" userId="18b610ae0a59bc4e" providerId="LiveId" clId="{ED164954-8766-400D-9471-63EEEDA1193E}" dt="2018-09-05T02:43:29.602" v="54" actId="478"/>
          <ac:grpSpMkLst>
            <pc:docMk/>
            <pc:sldMk cId="3890962236" sldId="808"/>
            <ac:grpSpMk id="8" creationId="{A34EAC5C-C374-4C43-8B83-3A36E9278F2C}"/>
          </ac:grpSpMkLst>
        </pc:grpChg>
        <pc:grpChg chg="add del mod">
          <ac:chgData name="Scott Kay" userId="18b610ae0a59bc4e" providerId="LiveId" clId="{ED164954-8766-400D-9471-63EEEDA1193E}" dt="2018-09-10T04:49:39.833" v="2764" actId="478"/>
          <ac:grpSpMkLst>
            <pc:docMk/>
            <pc:sldMk cId="3890962236" sldId="808"/>
            <ac:grpSpMk id="12" creationId="{9B4142D3-8E08-47D6-A99F-75A41F5A8A3D}"/>
          </ac:grpSpMkLst>
        </pc:grpChg>
        <pc:grpChg chg="del">
          <ac:chgData name="Scott Kay" userId="18b610ae0a59bc4e" providerId="LiveId" clId="{ED164954-8766-400D-9471-63EEEDA1193E}" dt="2018-09-05T02:43:27.711" v="53" actId="165"/>
          <ac:grpSpMkLst>
            <pc:docMk/>
            <pc:sldMk cId="3890962236" sldId="808"/>
            <ac:grpSpMk id="13" creationId="{DCBDFBBD-B3D2-447F-AEC7-F0DA3E6BEDC0}"/>
          </ac:grpSpMkLst>
        </pc:grpChg>
        <pc:grpChg chg="add mod">
          <ac:chgData name="Scott Kay" userId="18b610ae0a59bc4e" providerId="LiveId" clId="{ED164954-8766-400D-9471-63EEEDA1193E}" dt="2018-09-09T07:33:15.086" v="2200" actId="14100"/>
          <ac:grpSpMkLst>
            <pc:docMk/>
            <pc:sldMk cId="3890962236" sldId="808"/>
            <ac:grpSpMk id="15" creationId="{0BB3832B-36BC-4DA6-9330-31DD5C6549E0}"/>
          </ac:grpSpMkLst>
        </pc:grpChg>
        <pc:grpChg chg="add del mod">
          <ac:chgData name="Scott Kay" userId="18b610ae0a59bc4e" providerId="LiveId" clId="{ED164954-8766-400D-9471-63EEEDA1193E}" dt="2018-09-10T04:53:25.145" v="2820" actId="165"/>
          <ac:grpSpMkLst>
            <pc:docMk/>
            <pc:sldMk cId="3890962236" sldId="808"/>
            <ac:grpSpMk id="18" creationId="{848D33F0-5FE4-4158-9EF0-600B50D09748}"/>
          </ac:grpSpMkLst>
        </pc:grpChg>
        <pc:grpChg chg="add del mod">
          <ac:chgData name="Scott Kay" userId="18b610ae0a59bc4e" providerId="LiveId" clId="{ED164954-8766-400D-9471-63EEEDA1193E}" dt="2018-09-10T04:58:43.953" v="2931" actId="478"/>
          <ac:grpSpMkLst>
            <pc:docMk/>
            <pc:sldMk cId="3890962236" sldId="808"/>
            <ac:grpSpMk id="19" creationId="{7F6AF5AF-B846-46F8-8855-E9B371D85723}"/>
          </ac:grpSpMkLst>
        </pc:grpChg>
        <pc:grpChg chg="add del mod">
          <ac:chgData name="Scott Kay" userId="18b610ae0a59bc4e" providerId="LiveId" clId="{ED164954-8766-400D-9471-63EEEDA1193E}" dt="2018-09-09T07:13:38.205" v="1987" actId="165"/>
          <ac:grpSpMkLst>
            <pc:docMk/>
            <pc:sldMk cId="3890962236" sldId="808"/>
            <ac:grpSpMk id="22" creationId="{AB6A61AE-C800-49C0-836B-32E33F87ED7D}"/>
          </ac:grpSpMkLst>
        </pc:grpChg>
        <pc:grpChg chg="add del">
          <ac:chgData name="Scott Kay" userId="18b610ae0a59bc4e" providerId="LiveId" clId="{ED164954-8766-400D-9471-63EEEDA1193E}" dt="2018-09-10T04:59:26.618" v="2934" actId="478"/>
          <ac:grpSpMkLst>
            <pc:docMk/>
            <pc:sldMk cId="3890962236" sldId="808"/>
            <ac:grpSpMk id="25" creationId="{9B8A9A71-B120-442A-913D-328463E97D27}"/>
          </ac:grpSpMkLst>
        </pc:grpChg>
        <pc:grpChg chg="add del">
          <ac:chgData name="Scott Kay" userId="18b610ae0a59bc4e" providerId="LiveId" clId="{ED164954-8766-400D-9471-63EEEDA1193E}" dt="2018-09-09T07:32:25.846" v="2192" actId="165"/>
          <ac:grpSpMkLst>
            <pc:docMk/>
            <pc:sldMk cId="3890962236" sldId="808"/>
            <ac:grpSpMk id="27" creationId="{D7AA2E0B-4AC2-4E9F-8F84-29CCBA268D08}"/>
          </ac:grpSpMkLst>
        </pc:grpChg>
        <pc:grpChg chg="add del">
          <ac:chgData name="Scott Kay" userId="18b610ae0a59bc4e" providerId="LiveId" clId="{ED164954-8766-400D-9471-63EEEDA1193E}" dt="2018-09-09T07:59:17.300" v="2612" actId="478"/>
          <ac:grpSpMkLst>
            <pc:docMk/>
            <pc:sldMk cId="3890962236" sldId="808"/>
            <ac:grpSpMk id="30" creationId="{410D2312-8851-403D-835D-3AE2E795D7D3}"/>
          </ac:grpSpMkLst>
        </pc:grpChg>
        <pc:picChg chg="add del">
          <ac:chgData name="Scott Kay" userId="18b610ae0a59bc4e" providerId="LiveId" clId="{ED164954-8766-400D-9471-63EEEDA1193E}" dt="2018-09-10T04:51:51.616" v="2795" actId="478"/>
          <ac:picMkLst>
            <pc:docMk/>
            <pc:sldMk cId="3890962236" sldId="808"/>
            <ac:picMk id="2" creationId="{9DE785F4-2F6C-4B2C-82CF-7B7100FBA643}"/>
          </ac:picMkLst>
        </pc:picChg>
        <pc:picChg chg="add mod topLvl">
          <ac:chgData name="Scott Kay" userId="18b610ae0a59bc4e" providerId="LiveId" clId="{ED164954-8766-400D-9471-63EEEDA1193E}" dt="2018-09-10T04:54:02.012" v="2846" actId="164"/>
          <ac:picMkLst>
            <pc:docMk/>
            <pc:sldMk cId="3890962236" sldId="808"/>
            <ac:picMk id="5" creationId="{324A52A6-40BE-4D98-9D52-FC8BB56B3D67}"/>
          </ac:picMkLst>
        </pc:picChg>
        <pc:picChg chg="del">
          <ac:chgData name="Scott Kay" userId="18b610ae0a59bc4e" providerId="LiveId" clId="{ED164954-8766-400D-9471-63EEEDA1193E}" dt="2018-09-05T02:43:16.507" v="50" actId="478"/>
          <ac:picMkLst>
            <pc:docMk/>
            <pc:sldMk cId="3890962236" sldId="808"/>
            <ac:picMk id="5" creationId="{800AD6D9-45B9-4C52-B34D-2939F8FEE172}"/>
          </ac:picMkLst>
        </pc:picChg>
        <pc:picChg chg="add del">
          <ac:chgData name="Scott Kay" userId="18b610ae0a59bc4e" providerId="LiveId" clId="{ED164954-8766-400D-9471-63EEEDA1193E}" dt="2018-09-09T07:12:32.576" v="1948" actId="478"/>
          <ac:picMkLst>
            <pc:docMk/>
            <pc:sldMk cId="3890962236" sldId="808"/>
            <ac:picMk id="19" creationId="{B6BCC7AC-07C0-48EB-BD39-A1D6862C39E3}"/>
          </ac:picMkLst>
        </pc:picChg>
        <pc:picChg chg="add del mod">
          <ac:chgData name="Scott Kay" userId="18b610ae0a59bc4e" providerId="LiveId" clId="{ED164954-8766-400D-9471-63EEEDA1193E}" dt="2018-09-10T04:51:30.062" v="2793" actId="478"/>
          <ac:picMkLst>
            <pc:docMk/>
            <pc:sldMk cId="3890962236" sldId="808"/>
            <ac:picMk id="1026" creationId="{0D5111B1-1D47-494B-95F3-8D7EB16A863B}"/>
          </ac:picMkLst>
        </pc:picChg>
        <pc:picChg chg="add del mod">
          <ac:chgData name="Scott Kay" userId="18b610ae0a59bc4e" providerId="LiveId" clId="{ED164954-8766-400D-9471-63EEEDA1193E}" dt="2018-09-09T07:02:42.090" v="1860" actId="478"/>
          <ac:picMkLst>
            <pc:docMk/>
            <pc:sldMk cId="3890962236" sldId="808"/>
            <ac:picMk id="1026" creationId="{7FFA2B55-0AD2-48DA-A817-73392CA58910}"/>
          </ac:picMkLst>
        </pc:picChg>
        <pc:picChg chg="del">
          <ac:chgData name="Scott Kay" userId="18b610ae0a59bc4e" providerId="LiveId" clId="{ED164954-8766-400D-9471-63EEEDA1193E}" dt="2018-09-05T02:43:10.448" v="39" actId="478"/>
          <ac:picMkLst>
            <pc:docMk/>
            <pc:sldMk cId="3890962236" sldId="808"/>
            <ac:picMk id="3074" creationId="{C56CECFA-46B3-4689-BCD3-5BAE107C7A5F}"/>
          </ac:picMkLst>
        </pc:picChg>
        <pc:cxnChg chg="add del mod">
          <ac:chgData name="Scott Kay" userId="18b610ae0a59bc4e" providerId="LiveId" clId="{ED164954-8766-400D-9471-63EEEDA1193E}" dt="2018-09-09T07:02:39.780" v="1853" actId="478"/>
          <ac:cxnSpMkLst>
            <pc:docMk/>
            <pc:sldMk cId="3890962236" sldId="808"/>
            <ac:cxnSpMk id="3" creationId="{DC45A7FE-2721-4CD6-9DC7-183EE4243590}"/>
          </ac:cxnSpMkLst>
        </pc:cxnChg>
        <pc:cxnChg chg="add del mod">
          <ac:chgData name="Scott Kay" userId="18b610ae0a59bc4e" providerId="LiveId" clId="{ED164954-8766-400D-9471-63EEEDA1193E}" dt="2018-09-09T07:05:18.850" v="1903" actId="478"/>
          <ac:cxnSpMkLst>
            <pc:docMk/>
            <pc:sldMk cId="3890962236" sldId="808"/>
            <ac:cxnSpMk id="7" creationId="{F37578F7-FE89-4344-815C-CA899F0793D1}"/>
          </ac:cxnSpMkLst>
        </pc:cxnChg>
        <pc:cxnChg chg="add del mod">
          <ac:chgData name="Scott Kay" userId="18b610ae0a59bc4e" providerId="LiveId" clId="{ED164954-8766-400D-9471-63EEEDA1193E}" dt="2018-09-09T07:02:39.780" v="1853" actId="478"/>
          <ac:cxnSpMkLst>
            <pc:docMk/>
            <pc:sldMk cId="3890962236" sldId="808"/>
            <ac:cxnSpMk id="14" creationId="{067903F5-1C2B-4BE5-9787-25E5FCEE490B}"/>
          </ac:cxnSpMkLst>
        </pc:cxnChg>
        <pc:cxnChg chg="add del mod">
          <ac:chgData name="Scott Kay" userId="18b610ae0a59bc4e" providerId="LiveId" clId="{ED164954-8766-400D-9471-63EEEDA1193E}" dt="2018-09-09T07:02:39.780" v="1853" actId="478"/>
          <ac:cxnSpMkLst>
            <pc:docMk/>
            <pc:sldMk cId="3890962236" sldId="808"/>
            <ac:cxnSpMk id="17" creationId="{1F67BF27-8524-48A2-A4E7-93744F481D9A}"/>
          </ac:cxnSpMkLst>
        </pc:cxnChg>
      </pc:sldChg>
      <pc:sldChg chg="addSp delSp modSp add setBg">
        <pc:chgData name="Scott Kay" userId="18b610ae0a59bc4e" providerId="LiveId" clId="{ED164954-8766-400D-9471-63EEEDA1193E}" dt="2018-09-11T16:10:43.383" v="3307" actId="1036"/>
        <pc:sldMkLst>
          <pc:docMk/>
          <pc:sldMk cId="3867641404" sldId="809"/>
        </pc:sldMkLst>
        <pc:spChg chg="del">
          <ac:chgData name="Scott Kay" userId="18b610ae0a59bc4e" providerId="LiveId" clId="{ED164954-8766-400D-9471-63EEEDA1193E}" dt="2018-09-05T03:19:28.573" v="273" actId="478"/>
          <ac:spMkLst>
            <pc:docMk/>
            <pc:sldMk cId="3867641404" sldId="809"/>
            <ac:spMk id="5" creationId="{B12772E6-1665-492A-B63E-DB93DBE79FF4}"/>
          </ac:spMkLst>
        </pc:spChg>
        <pc:spChg chg="del">
          <ac:chgData name="Scott Kay" userId="18b610ae0a59bc4e" providerId="LiveId" clId="{ED164954-8766-400D-9471-63EEEDA1193E}" dt="2018-09-05T03:19:28.573" v="273" actId="478"/>
          <ac:spMkLst>
            <pc:docMk/>
            <pc:sldMk cId="3867641404" sldId="809"/>
            <ac:spMk id="6" creationId="{08C72D9A-E778-4E0F-85C8-5FD85282238D}"/>
          </ac:spMkLst>
        </pc:spChg>
        <pc:spChg chg="add del mod">
          <ac:chgData name="Scott Kay" userId="18b610ae0a59bc4e" providerId="LiveId" clId="{ED164954-8766-400D-9471-63EEEDA1193E}" dt="2018-09-05T04:02:29.309" v="937" actId="478"/>
          <ac:spMkLst>
            <pc:docMk/>
            <pc:sldMk cId="3867641404" sldId="809"/>
            <ac:spMk id="7" creationId="{9733152C-E0CF-4AC9-8870-F3AA03D422A3}"/>
          </ac:spMkLst>
        </pc:spChg>
        <pc:spChg chg="add mod">
          <ac:chgData name="Scott Kay" userId="18b610ae0a59bc4e" providerId="LiveId" clId="{ED164954-8766-400D-9471-63EEEDA1193E}" dt="2018-09-06T04:54:35.857" v="1089" actId="207"/>
          <ac:spMkLst>
            <pc:docMk/>
            <pc:sldMk cId="3867641404" sldId="809"/>
            <ac:spMk id="10" creationId="{E336ED60-56B3-40C7-A322-7A68EA0AF2FF}"/>
          </ac:spMkLst>
        </pc:spChg>
        <pc:spChg chg="add mod topLvl">
          <ac:chgData name="Scott Kay" userId="18b610ae0a59bc4e" providerId="LiveId" clId="{ED164954-8766-400D-9471-63EEEDA1193E}" dt="2018-09-06T04:54:38.527" v="1090" actId="207"/>
          <ac:spMkLst>
            <pc:docMk/>
            <pc:sldMk cId="3867641404" sldId="809"/>
            <ac:spMk id="12" creationId="{3AC0EA66-9C3D-4839-BD28-B8EECF140A42}"/>
          </ac:spMkLst>
        </pc:spChg>
        <pc:spChg chg="add del">
          <ac:chgData name="Scott Kay" userId="18b610ae0a59bc4e" providerId="LiveId" clId="{ED164954-8766-400D-9471-63EEEDA1193E}" dt="2018-09-11T16:10:34.506" v="3304" actId="478"/>
          <ac:spMkLst>
            <pc:docMk/>
            <pc:sldMk cId="3867641404" sldId="809"/>
            <ac:spMk id="13" creationId="{8A198A51-6689-4110-8A49-73766496D7A8}"/>
          </ac:spMkLst>
        </pc:spChg>
        <pc:spChg chg="add del">
          <ac:chgData name="Scott Kay" userId="18b610ae0a59bc4e" providerId="LiveId" clId="{ED164954-8766-400D-9471-63EEEDA1193E}" dt="2018-09-05T04:01:22.394" v="913" actId="478"/>
          <ac:spMkLst>
            <pc:docMk/>
            <pc:sldMk cId="3867641404" sldId="809"/>
            <ac:spMk id="18" creationId="{FEB82FAA-4C56-4F71-82C6-A83E399C4609}"/>
          </ac:spMkLst>
        </pc:spChg>
        <pc:spChg chg="add del mod">
          <ac:chgData name="Scott Kay" userId="18b610ae0a59bc4e" providerId="LiveId" clId="{ED164954-8766-400D-9471-63EEEDA1193E}" dt="2018-09-05T04:02:22.453" v="935" actId="478"/>
          <ac:spMkLst>
            <pc:docMk/>
            <pc:sldMk cId="3867641404" sldId="809"/>
            <ac:spMk id="19" creationId="{611D751E-B651-4D91-8794-83BD1BC9D4F8}"/>
          </ac:spMkLst>
        </pc:spChg>
        <pc:spChg chg="add mod">
          <ac:chgData name="Scott Kay" userId="18b610ae0a59bc4e" providerId="LiveId" clId="{ED164954-8766-400D-9471-63EEEDA1193E}" dt="2018-09-11T16:10:30.438" v="3303" actId="1035"/>
          <ac:spMkLst>
            <pc:docMk/>
            <pc:sldMk cId="3867641404" sldId="809"/>
            <ac:spMk id="20" creationId="{96F7A376-3637-4C14-8792-E9D310391F74}"/>
          </ac:spMkLst>
        </pc:spChg>
        <pc:grpChg chg="add mod">
          <ac:chgData name="Scott Kay" userId="18b610ae0a59bc4e" providerId="LiveId" clId="{ED164954-8766-400D-9471-63EEEDA1193E}" dt="2018-09-05T03:38:29.316" v="361" actId="164"/>
          <ac:grpSpMkLst>
            <pc:docMk/>
            <pc:sldMk cId="3867641404" sldId="809"/>
            <ac:grpSpMk id="13" creationId="{1B0DD019-4A76-475A-9169-1B55F92696D3}"/>
          </ac:grpSpMkLst>
        </pc:grpChg>
        <pc:grpChg chg="add mod">
          <ac:chgData name="Scott Kay" userId="18b610ae0a59bc4e" providerId="LiveId" clId="{ED164954-8766-400D-9471-63EEEDA1193E}" dt="2018-09-05T03:38:29.314" v="360" actId="164"/>
          <ac:grpSpMkLst>
            <pc:docMk/>
            <pc:sldMk cId="3867641404" sldId="809"/>
            <ac:grpSpMk id="14" creationId="{ACC23C31-6F9E-44CB-80D4-3FB4B8E91206}"/>
          </ac:grpSpMkLst>
        </pc:grpChg>
        <pc:grpChg chg="add del mod">
          <ac:chgData name="Scott Kay" userId="18b610ae0a59bc4e" providerId="LiveId" clId="{ED164954-8766-400D-9471-63EEEDA1193E}" dt="2018-09-05T03:40:55.399" v="396" actId="165"/>
          <ac:grpSpMkLst>
            <pc:docMk/>
            <pc:sldMk cId="3867641404" sldId="809"/>
            <ac:grpSpMk id="15" creationId="{9D5E3EAA-41F4-4710-961D-D78545B4A072}"/>
          </ac:grpSpMkLst>
        </pc:grpChg>
        <pc:grpChg chg="add mod">
          <ac:chgData name="Scott Kay" userId="18b610ae0a59bc4e" providerId="LiveId" clId="{ED164954-8766-400D-9471-63EEEDA1193E}" dt="2018-09-11T16:10:37.563" v="3306" actId="1035"/>
          <ac:grpSpMkLst>
            <pc:docMk/>
            <pc:sldMk cId="3867641404" sldId="809"/>
            <ac:grpSpMk id="16" creationId="{19E5A8BF-A9DC-4ED9-8F90-3BC231542466}"/>
          </ac:grpSpMkLst>
        </pc:grpChg>
        <pc:grpChg chg="add mod">
          <ac:chgData name="Scott Kay" userId="18b610ae0a59bc4e" providerId="LiveId" clId="{ED164954-8766-400D-9471-63EEEDA1193E}" dt="2018-09-11T16:10:43.383" v="3307" actId="1036"/>
          <ac:grpSpMkLst>
            <pc:docMk/>
            <pc:sldMk cId="3867641404" sldId="809"/>
            <ac:grpSpMk id="17" creationId="{3C0D080B-4686-408E-AB4E-5B8BCE951ED8}"/>
          </ac:grpSpMkLst>
        </pc:grpChg>
        <pc:picChg chg="add mod">
          <ac:chgData name="Scott Kay" userId="18b610ae0a59bc4e" providerId="LiveId" clId="{ED164954-8766-400D-9471-63EEEDA1193E}" dt="2018-09-05T03:38:42.289" v="367" actId="164"/>
          <ac:picMkLst>
            <pc:docMk/>
            <pc:sldMk cId="3867641404" sldId="809"/>
            <ac:picMk id="3" creationId="{6D48BFAE-B978-4CBC-AABD-9975288779A6}"/>
          </ac:picMkLst>
        </pc:picChg>
        <pc:picChg chg="del">
          <ac:chgData name="Scott Kay" userId="18b610ae0a59bc4e" providerId="LiveId" clId="{ED164954-8766-400D-9471-63EEEDA1193E}" dt="2018-09-05T03:19:28.573" v="273" actId="478"/>
          <ac:picMkLst>
            <pc:docMk/>
            <pc:sldMk cId="3867641404" sldId="809"/>
            <ac:picMk id="8" creationId="{FAEBAB8C-64E2-418C-8437-12DADDC3D294}"/>
          </ac:picMkLst>
        </pc:picChg>
        <pc:picChg chg="add mod">
          <ac:chgData name="Scott Kay" userId="18b610ae0a59bc4e" providerId="LiveId" clId="{ED164954-8766-400D-9471-63EEEDA1193E}" dt="2018-09-05T03:45:29.624" v="431" actId="1076"/>
          <ac:picMkLst>
            <pc:docMk/>
            <pc:sldMk cId="3867641404" sldId="809"/>
            <ac:picMk id="9" creationId="{F7103C39-312A-44CE-8BE3-D5752F90FA1D}"/>
          </ac:picMkLst>
        </pc:picChg>
        <pc:picChg chg="add mod topLvl">
          <ac:chgData name="Scott Kay" userId="18b610ae0a59bc4e" providerId="LiveId" clId="{ED164954-8766-400D-9471-63EEEDA1193E}" dt="2018-09-05T03:41:13.422" v="398" actId="164"/>
          <ac:picMkLst>
            <pc:docMk/>
            <pc:sldMk cId="3867641404" sldId="809"/>
            <ac:picMk id="11" creationId="{88C16EBD-3495-4FB1-A14E-E0559120D060}"/>
          </ac:picMkLst>
        </pc:picChg>
      </pc:sldChg>
      <pc:sldChg chg="addSp delSp modSp add del ord modTransition setBg modAnim">
        <pc:chgData name="Scott Kay" userId="18b610ae0a59bc4e" providerId="LiveId" clId="{ED164954-8766-400D-9471-63EEEDA1193E}" dt="2018-09-11T16:11:48.663" v="3341" actId="478"/>
        <pc:sldMkLst>
          <pc:docMk/>
          <pc:sldMk cId="1078156957" sldId="811"/>
        </pc:sldMkLst>
        <pc:spChg chg="add mod">
          <ac:chgData name="Scott Kay" userId="18b610ae0a59bc4e" providerId="LiveId" clId="{ED164954-8766-400D-9471-63EEEDA1193E}" dt="2018-09-11T16:11:46.338" v="3340" actId="1035"/>
          <ac:spMkLst>
            <pc:docMk/>
            <pc:sldMk cId="1078156957" sldId="811"/>
            <ac:spMk id="3" creationId="{4A8B2775-0CCA-4B5B-80D5-83A0FC948D0E}"/>
          </ac:spMkLst>
        </pc:spChg>
        <pc:spChg chg="del">
          <ac:chgData name="Scott Kay" userId="18b610ae0a59bc4e" providerId="LiveId" clId="{ED164954-8766-400D-9471-63EEEDA1193E}" dt="2018-09-06T04:57:01.508" v="1181" actId="478"/>
          <ac:spMkLst>
            <pc:docMk/>
            <pc:sldMk cId="1078156957" sldId="811"/>
            <ac:spMk id="3" creationId="{CE1387CE-9CCE-43D2-9A4B-52B44D8A87E6}"/>
          </ac:spMkLst>
        </pc:spChg>
        <pc:spChg chg="add del mod">
          <ac:chgData name="Scott Kay" userId="18b610ae0a59bc4e" providerId="LiveId" clId="{ED164954-8766-400D-9471-63EEEDA1193E}" dt="2018-09-06T04:57:13.880" v="1183" actId="478"/>
          <ac:spMkLst>
            <pc:docMk/>
            <pc:sldMk cId="1078156957" sldId="811"/>
            <ac:spMk id="4" creationId="{02B26198-BDB2-4C3B-968B-0438CEA535BF}"/>
          </ac:spMkLst>
        </pc:spChg>
        <pc:spChg chg="add mod">
          <ac:chgData name="Scott Kay" userId="18b610ae0a59bc4e" providerId="LiveId" clId="{ED164954-8766-400D-9471-63EEEDA1193E}" dt="2018-09-11T16:11:46.338" v="3340" actId="1035"/>
          <ac:spMkLst>
            <pc:docMk/>
            <pc:sldMk cId="1078156957" sldId="811"/>
            <ac:spMk id="4" creationId="{E2B094E7-F108-461A-AA30-FC50545404A2}"/>
          </ac:spMkLst>
        </pc:spChg>
        <pc:spChg chg="add del">
          <ac:chgData name="Scott Kay" userId="18b610ae0a59bc4e" providerId="LiveId" clId="{ED164954-8766-400D-9471-63EEEDA1193E}" dt="2018-09-09T07:54:57.749" v="2568" actId="478"/>
          <ac:spMkLst>
            <pc:docMk/>
            <pc:sldMk cId="1078156957" sldId="811"/>
            <ac:spMk id="5" creationId="{48E3B9E8-80FB-4EC1-B2FB-A2579D58F688}"/>
          </ac:spMkLst>
        </pc:spChg>
        <pc:spChg chg="add del">
          <ac:chgData name="Scott Kay" userId="18b610ae0a59bc4e" providerId="LiveId" clId="{ED164954-8766-400D-9471-63EEEDA1193E}" dt="2018-09-11T16:11:48.663" v="3341" actId="478"/>
          <ac:spMkLst>
            <pc:docMk/>
            <pc:sldMk cId="1078156957" sldId="811"/>
            <ac:spMk id="5" creationId="{67E8410F-81F9-44D6-8EF5-C4395359CA36}"/>
          </ac:spMkLst>
        </pc:spChg>
        <pc:spChg chg="mod">
          <ac:chgData name="Scott Kay" userId="18b610ae0a59bc4e" providerId="LiveId" clId="{ED164954-8766-400D-9471-63EEEDA1193E}" dt="2018-09-09T07:54:44.598" v="2566" actId="12788"/>
          <ac:spMkLst>
            <pc:docMk/>
            <pc:sldMk cId="1078156957" sldId="811"/>
            <ac:spMk id="18" creationId="{BE455A0E-2FA2-4FA3-B06E-AD8A9820A9F9}"/>
          </ac:spMkLst>
        </pc:spChg>
        <pc:grpChg chg="del">
          <ac:chgData name="Scott Kay" userId="18b610ae0a59bc4e" providerId="LiveId" clId="{ED164954-8766-400D-9471-63EEEDA1193E}" dt="2018-09-06T04:57:00.291" v="1180" actId="478"/>
          <ac:grpSpMkLst>
            <pc:docMk/>
            <pc:sldMk cId="1078156957" sldId="811"/>
            <ac:grpSpMk id="9" creationId="{22477D82-D1F6-44EC-94F6-8E18DC1C8701}"/>
          </ac:grpSpMkLst>
        </pc:grpChg>
      </pc:sldChg>
      <pc:sldChg chg="addSp delSp modSp add setBg modNotesTx">
        <pc:chgData name="Scott Kay" userId="18b610ae0a59bc4e" providerId="LiveId" clId="{ED164954-8766-400D-9471-63EEEDA1193E}" dt="2018-09-11T22:22:24.917" v="5411" actId="20577"/>
        <pc:sldMkLst>
          <pc:docMk/>
          <pc:sldMk cId="3061286089" sldId="812"/>
        </pc:sldMkLst>
        <pc:spChg chg="add mod">
          <ac:chgData name="Scott Kay" userId="18b610ae0a59bc4e" providerId="LiveId" clId="{ED164954-8766-400D-9471-63EEEDA1193E}" dt="2018-09-09T07:58:40.273" v="2611" actId="20577"/>
          <ac:spMkLst>
            <pc:docMk/>
            <pc:sldMk cId="3061286089" sldId="812"/>
            <ac:spMk id="3" creationId="{3C914CB6-70F2-4459-AC47-4240C93B2C98}"/>
          </ac:spMkLst>
        </pc:spChg>
        <pc:spChg chg="del mod">
          <ac:chgData name="Scott Kay" userId="18b610ae0a59bc4e" providerId="LiveId" clId="{ED164954-8766-400D-9471-63EEEDA1193E}" dt="2018-09-09T07:58:31.889" v="2605" actId="478"/>
          <ac:spMkLst>
            <pc:docMk/>
            <pc:sldMk cId="3061286089" sldId="812"/>
            <ac:spMk id="18" creationId="{BE455A0E-2FA2-4FA3-B06E-AD8A9820A9F9}"/>
          </ac:spMkLst>
        </pc:spChg>
        <pc:grpChg chg="add del">
          <ac:chgData name="Scott Kay" userId="18b610ae0a59bc4e" providerId="LiveId" clId="{ED164954-8766-400D-9471-63EEEDA1193E}" dt="2018-09-11T17:29:18.651" v="4196"/>
          <ac:grpSpMkLst>
            <pc:docMk/>
            <pc:sldMk cId="3061286089" sldId="812"/>
            <ac:grpSpMk id="4" creationId="{0905CD1F-A20B-440B-8BED-8EBE6AE4B713}"/>
          </ac:grpSpMkLst>
        </pc:grpChg>
      </pc:sldChg>
      <pc:sldChg chg="addSp delSp modSp add modAnim">
        <pc:chgData name="Scott Kay" userId="18b610ae0a59bc4e" providerId="LiveId" clId="{ED164954-8766-400D-9471-63EEEDA1193E}" dt="2018-09-11T16:32:42.938" v="3450"/>
        <pc:sldMkLst>
          <pc:docMk/>
          <pc:sldMk cId="2898040889" sldId="815"/>
        </pc:sldMkLst>
        <pc:spChg chg="add del mod">
          <ac:chgData name="Scott Kay" userId="18b610ae0a59bc4e" providerId="LiveId" clId="{ED164954-8766-400D-9471-63EEEDA1193E}" dt="2018-09-09T07:37:26.728" v="2405" actId="478"/>
          <ac:spMkLst>
            <pc:docMk/>
            <pc:sldMk cId="2898040889" sldId="815"/>
            <ac:spMk id="2" creationId="{657A5BFE-3C7E-42C4-9041-58497DB8D69A}"/>
          </ac:spMkLst>
        </pc:spChg>
        <pc:spChg chg="add mod">
          <ac:chgData name="Scott Kay" userId="18b610ae0a59bc4e" providerId="LiveId" clId="{ED164954-8766-400D-9471-63EEEDA1193E}" dt="2018-09-09T07:44:31.085" v="2469" actId="164"/>
          <ac:spMkLst>
            <pc:docMk/>
            <pc:sldMk cId="2898040889" sldId="815"/>
            <ac:spMk id="3" creationId="{0EB2F8A2-29C3-4FFE-941F-1658399E15DD}"/>
          </ac:spMkLst>
        </pc:spChg>
        <pc:spChg chg="mod">
          <ac:chgData name="Scott Kay" userId="18b610ae0a59bc4e" providerId="LiveId" clId="{ED164954-8766-400D-9471-63EEEDA1193E}" dt="2018-09-10T05:05:35.941" v="2958" actId="20577"/>
          <ac:spMkLst>
            <pc:docMk/>
            <pc:sldMk cId="2898040889" sldId="815"/>
            <ac:spMk id="4" creationId="{7B6017F8-86ED-41F0-9001-34C7ECDF7FCA}"/>
          </ac:spMkLst>
        </pc:spChg>
        <pc:spChg chg="add del">
          <ac:chgData name="Scott Kay" userId="18b610ae0a59bc4e" providerId="LiveId" clId="{ED164954-8766-400D-9471-63EEEDA1193E}" dt="2018-09-09T07:34:32.535" v="2301" actId="478"/>
          <ac:spMkLst>
            <pc:docMk/>
            <pc:sldMk cId="2898040889" sldId="815"/>
            <ac:spMk id="10" creationId="{54EB2C6E-6FCC-408A-A1FA-EF1D9508B5CA}"/>
          </ac:spMkLst>
        </pc:spChg>
        <pc:spChg chg="mod">
          <ac:chgData name="Scott Kay" userId="18b610ae0a59bc4e" providerId="LiveId" clId="{ED164954-8766-400D-9471-63EEEDA1193E}" dt="2018-09-11T16:32:42.938" v="3450"/>
          <ac:spMkLst>
            <pc:docMk/>
            <pc:sldMk cId="2898040889" sldId="815"/>
            <ac:spMk id="20" creationId="{916D18C8-717A-4C64-A68D-EECDC904A2A6}"/>
          </ac:spMkLst>
        </pc:spChg>
        <pc:spChg chg="add del mod">
          <ac:chgData name="Scott Kay" userId="18b610ae0a59bc4e" providerId="LiveId" clId="{ED164954-8766-400D-9471-63EEEDA1193E}" dt="2018-09-09T07:37:27.298" v="2406" actId="478"/>
          <ac:spMkLst>
            <pc:docMk/>
            <pc:sldMk cId="2898040889" sldId="815"/>
            <ac:spMk id="21" creationId="{DDD4AE03-F3B7-48E9-BC91-214B875FCB50}"/>
          </ac:spMkLst>
        </pc:spChg>
        <pc:spChg chg="add mod">
          <ac:chgData name="Scott Kay" userId="18b610ae0a59bc4e" providerId="LiveId" clId="{ED164954-8766-400D-9471-63EEEDA1193E}" dt="2018-09-09T07:44:31.085" v="2469" actId="164"/>
          <ac:spMkLst>
            <pc:docMk/>
            <pc:sldMk cId="2898040889" sldId="815"/>
            <ac:spMk id="22" creationId="{83979F40-2403-4259-9645-8A3E8EE6140F}"/>
          </ac:spMkLst>
        </pc:spChg>
        <pc:spChg chg="mod topLvl">
          <ac:chgData name="Scott Kay" userId="18b610ae0a59bc4e" providerId="LiveId" clId="{ED164954-8766-400D-9471-63EEEDA1193E}" dt="2018-09-10T05:02:38.264" v="2943" actId="108"/>
          <ac:spMkLst>
            <pc:docMk/>
            <pc:sldMk cId="2898040889" sldId="815"/>
            <ac:spMk id="25" creationId="{E57B5A7D-DB72-4819-8B8A-5C5F6B72425B}"/>
          </ac:spMkLst>
        </pc:spChg>
        <pc:spChg chg="mod">
          <ac:chgData name="Scott Kay" userId="18b610ae0a59bc4e" providerId="LiveId" clId="{ED164954-8766-400D-9471-63EEEDA1193E}" dt="2018-09-11T16:32:34.371" v="3446"/>
          <ac:spMkLst>
            <pc:docMk/>
            <pc:sldMk cId="2898040889" sldId="815"/>
            <ac:spMk id="26" creationId="{CE3AFE83-4EDB-45DB-962E-5ED1006C228B}"/>
          </ac:spMkLst>
        </pc:spChg>
        <pc:spChg chg="mod topLvl">
          <ac:chgData name="Scott Kay" userId="18b610ae0a59bc4e" providerId="LiveId" clId="{ED164954-8766-400D-9471-63EEEDA1193E}" dt="2018-09-10T05:02:56.998" v="2944" actId="207"/>
          <ac:spMkLst>
            <pc:docMk/>
            <pc:sldMk cId="2898040889" sldId="815"/>
            <ac:spMk id="27" creationId="{079757D6-F501-4D2B-982E-80A8B9CD6A69}"/>
          </ac:spMkLst>
        </pc:spChg>
        <pc:spChg chg="add mod">
          <ac:chgData name="Scott Kay" userId="18b610ae0a59bc4e" providerId="LiveId" clId="{ED164954-8766-400D-9471-63EEEDA1193E}" dt="2018-09-09T07:53:57.166" v="2551" actId="1076"/>
          <ac:spMkLst>
            <pc:docMk/>
            <pc:sldMk cId="2898040889" sldId="815"/>
            <ac:spMk id="28" creationId="{EAA7DFD0-1AC9-4152-82FD-8FB62638F232}"/>
          </ac:spMkLst>
        </pc:spChg>
        <pc:spChg chg="mod">
          <ac:chgData name="Scott Kay" userId="18b610ae0a59bc4e" providerId="LiveId" clId="{ED164954-8766-400D-9471-63EEEDA1193E}" dt="2018-09-10T05:02:27.228" v="2942" actId="20577"/>
          <ac:spMkLst>
            <pc:docMk/>
            <pc:sldMk cId="2898040889" sldId="815"/>
            <ac:spMk id="31" creationId="{3B6021B1-9483-41A0-BD7F-28FF5DBF3189}"/>
          </ac:spMkLst>
        </pc:spChg>
        <pc:spChg chg="add mod">
          <ac:chgData name="Scott Kay" userId="18b610ae0a59bc4e" providerId="LiveId" clId="{ED164954-8766-400D-9471-63EEEDA1193E}" dt="2018-09-10T05:08:29.728" v="2961" actId="207"/>
          <ac:spMkLst>
            <pc:docMk/>
            <pc:sldMk cId="2898040889" sldId="815"/>
            <ac:spMk id="32" creationId="{274E85B1-D568-475C-BE9D-A62A94F76574}"/>
          </ac:spMkLst>
        </pc:spChg>
        <pc:grpChg chg="add mod">
          <ac:chgData name="Scott Kay" userId="18b610ae0a59bc4e" providerId="LiveId" clId="{ED164954-8766-400D-9471-63EEEDA1193E}" dt="2018-09-09T07:44:31.085" v="2469" actId="164"/>
          <ac:grpSpMkLst>
            <pc:docMk/>
            <pc:sldMk cId="2898040889" sldId="815"/>
            <ac:grpSpMk id="5" creationId="{A7E52287-2A6C-477C-8ACC-20908E9C1FBA}"/>
          </ac:grpSpMkLst>
        </pc:grpChg>
        <pc:grpChg chg="add del mod">
          <ac:chgData name="Scott Kay" userId="18b610ae0a59bc4e" providerId="LiveId" clId="{ED164954-8766-400D-9471-63EEEDA1193E}" dt="2018-09-09T07:36:38.367" v="2316" actId="478"/>
          <ac:grpSpMkLst>
            <pc:docMk/>
            <pc:sldMk cId="2898040889" sldId="815"/>
            <ac:grpSpMk id="11" creationId="{14C1CF6B-7821-42C3-9E30-30BD574FD223}"/>
          </ac:grpSpMkLst>
        </pc:grpChg>
        <pc:grpChg chg="add del mod">
          <ac:chgData name="Scott Kay" userId="18b610ae0a59bc4e" providerId="LiveId" clId="{ED164954-8766-400D-9471-63EEEDA1193E}" dt="2018-09-09T07:36:50.967" v="2325" actId="478"/>
          <ac:grpSpMkLst>
            <pc:docMk/>
            <pc:sldMk cId="2898040889" sldId="815"/>
            <ac:grpSpMk id="14" creationId="{2B0E2945-677D-4C72-BBE0-77973CCA88B7}"/>
          </ac:grpSpMkLst>
        </pc:grpChg>
        <pc:grpChg chg="mod">
          <ac:chgData name="Scott Kay" userId="18b610ae0a59bc4e" providerId="LiveId" clId="{ED164954-8766-400D-9471-63EEEDA1193E}" dt="2018-09-09T07:36:01.392" v="2305" actId="1038"/>
          <ac:grpSpMkLst>
            <pc:docMk/>
            <pc:sldMk cId="2898040889" sldId="815"/>
            <ac:grpSpMk id="15" creationId="{0BB3832B-36BC-4DA6-9330-31DD5C6549E0}"/>
          </ac:grpSpMkLst>
        </pc:grpChg>
        <pc:grpChg chg="add mod">
          <ac:chgData name="Scott Kay" userId="18b610ae0a59bc4e" providerId="LiveId" clId="{ED164954-8766-400D-9471-63EEEDA1193E}" dt="2018-09-09T07:37:24.433" v="2404" actId="1037"/>
          <ac:grpSpMkLst>
            <pc:docMk/>
            <pc:sldMk cId="2898040889" sldId="815"/>
            <ac:grpSpMk id="18" creationId="{67DA4DC1-9063-4E1C-B9DB-7466EE8227E8}"/>
          </ac:grpSpMkLst>
        </pc:grpChg>
        <pc:grpChg chg="add">
          <ac:chgData name="Scott Kay" userId="18b610ae0a59bc4e" providerId="LiveId" clId="{ED164954-8766-400D-9471-63EEEDA1193E}" dt="2018-09-10T04:59:49.597" v="2935"/>
          <ac:grpSpMkLst>
            <pc:docMk/>
            <pc:sldMk cId="2898040889" sldId="815"/>
            <ac:grpSpMk id="21" creationId="{6DF9589B-E639-48F2-8B64-5466E5FEAC7B}"/>
          </ac:grpSpMkLst>
        </pc:grpChg>
        <pc:grpChg chg="add del mod">
          <ac:chgData name="Scott Kay" userId="18b610ae0a59bc4e" providerId="LiveId" clId="{ED164954-8766-400D-9471-63EEEDA1193E}" dt="2018-09-09T07:47:09.416" v="2487" actId="165"/>
          <ac:grpSpMkLst>
            <pc:docMk/>
            <pc:sldMk cId="2898040889" sldId="815"/>
            <ac:grpSpMk id="24" creationId="{A538CF39-CA5E-4698-B54F-34CDAC996958}"/>
          </ac:grpSpMkLst>
        </pc:grpChg>
      </pc:sldChg>
      <pc:sldChg chg="addSp delSp modSp add modTransition delAnim modAnim modNotesTx">
        <pc:chgData name="Scott Kay" userId="18b610ae0a59bc4e" providerId="LiveId" clId="{ED164954-8766-400D-9471-63EEEDA1193E}" dt="2018-09-11T22:22:31.637" v="5413" actId="20577"/>
        <pc:sldMkLst>
          <pc:docMk/>
          <pc:sldMk cId="97648518" sldId="816"/>
        </pc:sldMkLst>
        <pc:spChg chg="add del">
          <ac:chgData name="Scott Kay" userId="18b610ae0a59bc4e" providerId="LiveId" clId="{ED164954-8766-400D-9471-63EEEDA1193E}" dt="2018-09-11T16:31:19.522" v="3417"/>
          <ac:spMkLst>
            <pc:docMk/>
            <pc:sldMk cId="97648518" sldId="816"/>
            <ac:spMk id="3" creationId="{D287169C-EBE6-4B53-AB88-A24F3DE65145}"/>
          </ac:spMkLst>
        </pc:spChg>
        <pc:spChg chg="add del">
          <ac:chgData name="Scott Kay" userId="18b610ae0a59bc4e" providerId="LiveId" clId="{ED164954-8766-400D-9471-63EEEDA1193E}" dt="2018-09-11T16:31:30.770" v="3419"/>
          <ac:spMkLst>
            <pc:docMk/>
            <pc:sldMk cId="97648518" sldId="816"/>
            <ac:spMk id="4" creationId="{E181CCF2-1273-4058-BBC0-46ED18825A51}"/>
          </ac:spMkLst>
        </pc:spChg>
        <pc:spChg chg="add del mod">
          <ac:chgData name="Scott Kay" userId="18b610ae0a59bc4e" providerId="LiveId" clId="{ED164954-8766-400D-9471-63EEEDA1193E}" dt="2018-09-11T16:35:57.290" v="3596" actId="478"/>
          <ac:spMkLst>
            <pc:docMk/>
            <pc:sldMk cId="97648518" sldId="816"/>
            <ac:spMk id="5" creationId="{AEB4DAC0-0CAE-48C5-A1EC-7ADED64ACD20}"/>
          </ac:spMkLst>
        </pc:spChg>
        <pc:spChg chg="add del mod">
          <ac:chgData name="Scott Kay" userId="18b610ae0a59bc4e" providerId="LiveId" clId="{ED164954-8766-400D-9471-63EEEDA1193E}" dt="2018-09-11T15:50:56.627" v="3205" actId="478"/>
          <ac:spMkLst>
            <pc:docMk/>
            <pc:sldMk cId="97648518" sldId="816"/>
            <ac:spMk id="7" creationId="{041EF123-4C6D-4A2F-8BF0-D65AFCC3E0F9}"/>
          </ac:spMkLst>
        </pc:spChg>
        <pc:spChg chg="add mod topLvl">
          <ac:chgData name="Scott Kay" userId="18b610ae0a59bc4e" providerId="LiveId" clId="{ED164954-8766-400D-9471-63EEEDA1193E}" dt="2018-09-11T16:38:16.005" v="3642" actId="164"/>
          <ac:spMkLst>
            <pc:docMk/>
            <pc:sldMk cId="97648518" sldId="816"/>
            <ac:spMk id="8" creationId="{61CC38D2-4FCD-480F-BF7A-200866DFBCEF}"/>
          </ac:spMkLst>
        </pc:spChg>
        <pc:spChg chg="del">
          <ac:chgData name="Scott Kay" userId="18b610ae0a59bc4e" providerId="LiveId" clId="{ED164954-8766-400D-9471-63EEEDA1193E}" dt="2018-09-09T07:56:07.858" v="2587" actId="478"/>
          <ac:spMkLst>
            <pc:docMk/>
            <pc:sldMk cId="97648518" sldId="816"/>
            <ac:spMk id="9" creationId="{989ED9C3-35C2-4632-B195-D7F38C9BB522}"/>
          </ac:spMkLst>
        </pc:spChg>
        <pc:spChg chg="del mod topLvl">
          <ac:chgData name="Scott Kay" userId="18b610ae0a59bc4e" providerId="LiveId" clId="{ED164954-8766-400D-9471-63EEEDA1193E}" dt="2018-09-11T15:53:50.478" v="3244" actId="478"/>
          <ac:spMkLst>
            <pc:docMk/>
            <pc:sldMk cId="97648518" sldId="816"/>
            <ac:spMk id="19" creationId="{EFA887D3-E82F-4B96-BA2B-790CB6EB8427}"/>
          </ac:spMkLst>
        </pc:spChg>
        <pc:spChg chg="mod topLvl">
          <ac:chgData name="Scott Kay" userId="18b610ae0a59bc4e" providerId="LiveId" clId="{ED164954-8766-400D-9471-63EEEDA1193E}" dt="2018-09-11T16:38:16.005" v="3642" actId="164"/>
          <ac:spMkLst>
            <pc:docMk/>
            <pc:sldMk cId="97648518" sldId="816"/>
            <ac:spMk id="20" creationId="{916D18C8-717A-4C64-A68D-EECDC904A2A6}"/>
          </ac:spMkLst>
        </pc:spChg>
        <pc:spChg chg="mod topLvl">
          <ac:chgData name="Scott Kay" userId="18b610ae0a59bc4e" providerId="LiveId" clId="{ED164954-8766-400D-9471-63EEEDA1193E}" dt="2018-09-11T16:38:16.005" v="3642" actId="164"/>
          <ac:spMkLst>
            <pc:docMk/>
            <pc:sldMk cId="97648518" sldId="816"/>
            <ac:spMk id="23" creationId="{10FC9D42-5E1B-4114-8A57-AF0717EBACA5}"/>
          </ac:spMkLst>
        </pc:spChg>
        <pc:spChg chg="del mod">
          <ac:chgData name="Scott Kay" userId="18b610ae0a59bc4e" providerId="LiveId" clId="{ED164954-8766-400D-9471-63EEEDA1193E}" dt="2018-09-11T03:25:24.318" v="3194" actId="478"/>
          <ac:spMkLst>
            <pc:docMk/>
            <pc:sldMk cId="97648518" sldId="816"/>
            <ac:spMk id="25" creationId="{E57B5A7D-DB72-4819-8B8A-5C5F6B72425B}"/>
          </ac:spMkLst>
        </pc:spChg>
        <pc:spChg chg="mod ord topLvl">
          <ac:chgData name="Scott Kay" userId="18b610ae0a59bc4e" providerId="LiveId" clId="{ED164954-8766-400D-9471-63EEEDA1193E}" dt="2018-09-11T16:38:16.005" v="3642" actId="164"/>
          <ac:spMkLst>
            <pc:docMk/>
            <pc:sldMk cId="97648518" sldId="816"/>
            <ac:spMk id="26" creationId="{CE3AFE83-4EDB-45DB-962E-5ED1006C228B}"/>
          </ac:spMkLst>
        </pc:spChg>
        <pc:spChg chg="del mod">
          <ac:chgData name="Scott Kay" userId="18b610ae0a59bc4e" providerId="LiveId" clId="{ED164954-8766-400D-9471-63EEEDA1193E}" dt="2018-09-11T03:25:23.822" v="3193" actId="478"/>
          <ac:spMkLst>
            <pc:docMk/>
            <pc:sldMk cId="97648518" sldId="816"/>
            <ac:spMk id="27" creationId="{079757D6-F501-4D2B-982E-80A8B9CD6A69}"/>
          </ac:spMkLst>
        </pc:spChg>
        <pc:spChg chg="del">
          <ac:chgData name="Scott Kay" userId="18b610ae0a59bc4e" providerId="LiveId" clId="{ED164954-8766-400D-9471-63EEEDA1193E}" dt="2018-09-09T07:56:21.930" v="2590" actId="478"/>
          <ac:spMkLst>
            <pc:docMk/>
            <pc:sldMk cId="97648518" sldId="816"/>
            <ac:spMk id="28" creationId="{EAA7DFD0-1AC9-4152-82FD-8FB62638F232}"/>
          </ac:spMkLst>
        </pc:spChg>
        <pc:spChg chg="mod">
          <ac:chgData name="Scott Kay" userId="18b610ae0a59bc4e" providerId="LiveId" clId="{ED164954-8766-400D-9471-63EEEDA1193E}" dt="2018-09-11T16:33:37.518" v="3470" actId="20577"/>
          <ac:spMkLst>
            <pc:docMk/>
            <pc:sldMk cId="97648518" sldId="816"/>
            <ac:spMk id="34" creationId="{A0F85BF1-7BB0-40CD-B7E6-F9F2AC4B5BE9}"/>
          </ac:spMkLst>
        </pc:spChg>
        <pc:spChg chg="mod">
          <ac:chgData name="Scott Kay" userId="18b610ae0a59bc4e" providerId="LiveId" clId="{ED164954-8766-400D-9471-63EEEDA1193E}" dt="2018-09-11T16:34:47.033" v="3510" actId="313"/>
          <ac:spMkLst>
            <pc:docMk/>
            <pc:sldMk cId="97648518" sldId="816"/>
            <ac:spMk id="37" creationId="{9F3A6F74-E6B2-421C-AA42-E843A3D8B730}"/>
          </ac:spMkLst>
        </pc:spChg>
        <pc:spChg chg="mod">
          <ac:chgData name="Scott Kay" userId="18b610ae0a59bc4e" providerId="LiveId" clId="{ED164954-8766-400D-9471-63EEEDA1193E}" dt="2018-09-11T16:34:57.893" v="3521" actId="313"/>
          <ac:spMkLst>
            <pc:docMk/>
            <pc:sldMk cId="97648518" sldId="816"/>
            <ac:spMk id="42" creationId="{79E42131-45DE-4F8F-87D4-C8CE700200A1}"/>
          </ac:spMkLst>
        </pc:spChg>
        <pc:spChg chg="add del mod">
          <ac:chgData name="Scott Kay" userId="18b610ae0a59bc4e" providerId="LiveId" clId="{ED164954-8766-400D-9471-63EEEDA1193E}" dt="2018-09-11T16:38:41.202" v="3646" actId="478"/>
          <ac:spMkLst>
            <pc:docMk/>
            <pc:sldMk cId="97648518" sldId="816"/>
            <ac:spMk id="45" creationId="{E35A84E2-25E4-4BAF-8658-9B69C68D9697}"/>
          </ac:spMkLst>
        </pc:spChg>
        <pc:spChg chg="add mod">
          <ac:chgData name="Scott Kay" userId="18b610ae0a59bc4e" providerId="LiveId" clId="{ED164954-8766-400D-9471-63EEEDA1193E}" dt="2018-09-11T16:38:20.635" v="3643" actId="164"/>
          <ac:spMkLst>
            <pc:docMk/>
            <pc:sldMk cId="97648518" sldId="816"/>
            <ac:spMk id="46" creationId="{06499B56-4ABF-4464-9687-05C1BEA2DD75}"/>
          </ac:spMkLst>
        </pc:spChg>
        <pc:spChg chg="add mod">
          <ac:chgData name="Scott Kay" userId="18b610ae0a59bc4e" providerId="LiveId" clId="{ED164954-8766-400D-9471-63EEEDA1193E}" dt="2018-09-11T16:38:20.635" v="3643" actId="164"/>
          <ac:spMkLst>
            <pc:docMk/>
            <pc:sldMk cId="97648518" sldId="816"/>
            <ac:spMk id="47" creationId="{CEDD3354-0E49-4212-8FC4-46DF9E5E7D13}"/>
          </ac:spMkLst>
        </pc:spChg>
        <pc:spChg chg="add mod">
          <ac:chgData name="Scott Kay" userId="18b610ae0a59bc4e" providerId="LiveId" clId="{ED164954-8766-400D-9471-63EEEDA1193E}" dt="2018-09-11T16:38:20.635" v="3643" actId="164"/>
          <ac:spMkLst>
            <pc:docMk/>
            <pc:sldMk cId="97648518" sldId="816"/>
            <ac:spMk id="48" creationId="{0CB50439-8F04-43DB-A351-4A10CC987C52}"/>
          </ac:spMkLst>
        </pc:spChg>
        <pc:spChg chg="add mod">
          <ac:chgData name="Scott Kay" userId="18b610ae0a59bc4e" providerId="LiveId" clId="{ED164954-8766-400D-9471-63EEEDA1193E}" dt="2018-09-11T16:38:20.635" v="3643" actId="164"/>
          <ac:spMkLst>
            <pc:docMk/>
            <pc:sldMk cId="97648518" sldId="816"/>
            <ac:spMk id="49" creationId="{4758AD51-6E77-4FE3-BFFC-45BFC9BB7325}"/>
          </ac:spMkLst>
        </pc:spChg>
        <pc:spChg chg="mod">
          <ac:chgData name="Scott Kay" userId="18b610ae0a59bc4e" providerId="LiveId" clId="{ED164954-8766-400D-9471-63EEEDA1193E}" dt="2018-09-11T16:40:16.494" v="3665" actId="313"/>
          <ac:spMkLst>
            <pc:docMk/>
            <pc:sldMk cId="97648518" sldId="816"/>
            <ac:spMk id="73" creationId="{FF6B4390-3EB5-42FD-ACBD-2303A99711CE}"/>
          </ac:spMkLst>
        </pc:spChg>
        <pc:spChg chg="add del mod">
          <ac:chgData name="Scott Kay" userId="18b610ae0a59bc4e" providerId="LiveId" clId="{ED164954-8766-400D-9471-63EEEDA1193E}" dt="2018-09-11T16:41:46.880" v="3702" actId="478"/>
          <ac:spMkLst>
            <pc:docMk/>
            <pc:sldMk cId="97648518" sldId="816"/>
            <ac:spMk id="76" creationId="{2FA7643E-C281-4F19-8D1A-E9193EE748A7}"/>
          </ac:spMkLst>
        </pc:spChg>
        <pc:spChg chg="add del mod">
          <ac:chgData name="Scott Kay" userId="18b610ae0a59bc4e" providerId="LiveId" clId="{ED164954-8766-400D-9471-63EEEDA1193E}" dt="2018-09-11T16:42:25.276" v="3705" actId="478"/>
          <ac:spMkLst>
            <pc:docMk/>
            <pc:sldMk cId="97648518" sldId="816"/>
            <ac:spMk id="77" creationId="{0B6B5235-A57F-436B-A20E-096CCA30B784}"/>
          </ac:spMkLst>
        </pc:spChg>
        <pc:spChg chg="add del mod">
          <ac:chgData name="Scott Kay" userId="18b610ae0a59bc4e" providerId="LiveId" clId="{ED164954-8766-400D-9471-63EEEDA1193E}" dt="2018-09-11T17:28:35.476" v="4194" actId="478"/>
          <ac:spMkLst>
            <pc:docMk/>
            <pc:sldMk cId="97648518" sldId="816"/>
            <ac:spMk id="78" creationId="{D9189494-E455-4BF5-B762-B82923BEE523}"/>
          </ac:spMkLst>
        </pc:spChg>
        <pc:spChg chg="add del mod">
          <ac:chgData name="Scott Kay" userId="18b610ae0a59bc4e" providerId="LiveId" clId="{ED164954-8766-400D-9471-63EEEDA1193E}" dt="2018-09-11T17:28:35.476" v="4194" actId="478"/>
          <ac:spMkLst>
            <pc:docMk/>
            <pc:sldMk cId="97648518" sldId="816"/>
            <ac:spMk id="79" creationId="{CD860376-2B28-4D64-A4F2-83EAC05D38AF}"/>
          </ac:spMkLst>
        </pc:spChg>
        <pc:spChg chg="add del mod">
          <ac:chgData name="Scott Kay" userId="18b610ae0a59bc4e" providerId="LiveId" clId="{ED164954-8766-400D-9471-63EEEDA1193E}" dt="2018-09-11T17:28:35.476" v="4194" actId="478"/>
          <ac:spMkLst>
            <pc:docMk/>
            <pc:sldMk cId="97648518" sldId="816"/>
            <ac:spMk id="80" creationId="{F86770C0-8B9D-4538-8324-33A9EDE71FEE}"/>
          </ac:spMkLst>
        </pc:spChg>
        <pc:spChg chg="add del mod">
          <ac:chgData name="Scott Kay" userId="18b610ae0a59bc4e" providerId="LiveId" clId="{ED164954-8766-400D-9471-63EEEDA1193E}" dt="2018-09-11T17:28:35.476" v="4194" actId="478"/>
          <ac:spMkLst>
            <pc:docMk/>
            <pc:sldMk cId="97648518" sldId="816"/>
            <ac:spMk id="81" creationId="{F21CCBF0-C565-45AC-A7CA-53A62FA8D11A}"/>
          </ac:spMkLst>
        </pc:spChg>
        <pc:spChg chg="mod">
          <ac:chgData name="Scott Kay" userId="18b610ae0a59bc4e" providerId="LiveId" clId="{ED164954-8766-400D-9471-63EEEDA1193E}" dt="2018-09-11T18:53:46.085" v="4950" actId="14100"/>
          <ac:spMkLst>
            <pc:docMk/>
            <pc:sldMk cId="97648518" sldId="816"/>
            <ac:spMk id="83" creationId="{EB95B47D-7387-42C8-B752-A394DE056F54}"/>
          </ac:spMkLst>
        </pc:spChg>
        <pc:spChg chg="mod">
          <ac:chgData name="Scott Kay" userId="18b610ae0a59bc4e" providerId="LiveId" clId="{ED164954-8766-400D-9471-63EEEDA1193E}" dt="2018-09-11T18:53:15.786" v="4943" actId="14100"/>
          <ac:spMkLst>
            <pc:docMk/>
            <pc:sldMk cId="97648518" sldId="816"/>
            <ac:spMk id="84" creationId="{BB260648-13D4-44B5-B6BF-E033AF04777E}"/>
          </ac:spMkLst>
        </pc:spChg>
        <pc:spChg chg="add mod">
          <ac:chgData name="Scott Kay" userId="18b610ae0a59bc4e" providerId="LiveId" clId="{ED164954-8766-400D-9471-63EEEDA1193E}" dt="2018-09-11T22:10:37.398" v="5013" actId="14100"/>
          <ac:spMkLst>
            <pc:docMk/>
            <pc:sldMk cId="97648518" sldId="816"/>
            <ac:spMk id="90" creationId="{183A0DB1-3DAF-4957-9353-4BFE5D16D388}"/>
          </ac:spMkLst>
        </pc:spChg>
        <pc:spChg chg="add mod">
          <ac:chgData name="Scott Kay" userId="18b610ae0a59bc4e" providerId="LiveId" clId="{ED164954-8766-400D-9471-63EEEDA1193E}" dt="2018-09-11T22:11:04.770" v="5068" actId="1036"/>
          <ac:spMkLst>
            <pc:docMk/>
            <pc:sldMk cId="97648518" sldId="816"/>
            <ac:spMk id="91" creationId="{725A207B-AD67-4BEC-ACAA-1BE6EC0BD6F0}"/>
          </ac:spMkLst>
        </pc:spChg>
        <pc:spChg chg="add mod">
          <ac:chgData name="Scott Kay" userId="18b610ae0a59bc4e" providerId="LiveId" clId="{ED164954-8766-400D-9471-63EEEDA1193E}" dt="2018-09-11T22:11:00.270" v="5058" actId="1035"/>
          <ac:spMkLst>
            <pc:docMk/>
            <pc:sldMk cId="97648518" sldId="816"/>
            <ac:spMk id="92" creationId="{BF01089D-2E98-4978-9038-B52DBB0AB295}"/>
          </ac:spMkLst>
        </pc:spChg>
        <pc:spChg chg="add mod">
          <ac:chgData name="Scott Kay" userId="18b610ae0a59bc4e" providerId="LiveId" clId="{ED164954-8766-400D-9471-63EEEDA1193E}" dt="2018-09-11T22:13:37.696" v="5249" actId="1036"/>
          <ac:spMkLst>
            <pc:docMk/>
            <pc:sldMk cId="97648518" sldId="816"/>
            <ac:spMk id="93" creationId="{0B211702-814C-474C-8878-D285DFE14101}"/>
          </ac:spMkLst>
        </pc:spChg>
        <pc:spChg chg="add mod">
          <ac:chgData name="Scott Kay" userId="18b610ae0a59bc4e" providerId="LiveId" clId="{ED164954-8766-400D-9471-63EEEDA1193E}" dt="2018-09-11T22:13:16.011" v="5219" actId="1035"/>
          <ac:spMkLst>
            <pc:docMk/>
            <pc:sldMk cId="97648518" sldId="816"/>
            <ac:spMk id="94" creationId="{6BA7C522-2616-4F5D-91A4-CD1BF926F570}"/>
          </ac:spMkLst>
        </pc:spChg>
        <pc:spChg chg="add mod">
          <ac:chgData name="Scott Kay" userId="18b610ae0a59bc4e" providerId="LiveId" clId="{ED164954-8766-400D-9471-63EEEDA1193E}" dt="2018-09-11T22:13:30.914" v="5243" actId="1035"/>
          <ac:spMkLst>
            <pc:docMk/>
            <pc:sldMk cId="97648518" sldId="816"/>
            <ac:spMk id="95" creationId="{128EE11F-D517-4286-BB06-34BAC6763092}"/>
          </ac:spMkLst>
        </pc:spChg>
        <pc:spChg chg="add mod">
          <ac:chgData name="Scott Kay" userId="18b610ae0a59bc4e" providerId="LiveId" clId="{ED164954-8766-400D-9471-63EEEDA1193E}" dt="2018-09-11T22:13:49.770" v="5282" actId="1036"/>
          <ac:spMkLst>
            <pc:docMk/>
            <pc:sldMk cId="97648518" sldId="816"/>
            <ac:spMk id="96" creationId="{77BC9E6F-8047-4B18-90C6-750FCF6B3AF2}"/>
          </ac:spMkLst>
        </pc:spChg>
        <pc:spChg chg="add mod">
          <ac:chgData name="Scott Kay" userId="18b610ae0a59bc4e" providerId="LiveId" clId="{ED164954-8766-400D-9471-63EEEDA1193E}" dt="2018-09-11T22:16:21.647" v="5335" actId="1036"/>
          <ac:spMkLst>
            <pc:docMk/>
            <pc:sldMk cId="97648518" sldId="816"/>
            <ac:spMk id="97" creationId="{CA255B89-B3B1-41CD-A813-DDEC1DE14482}"/>
          </ac:spMkLst>
        </pc:spChg>
        <pc:spChg chg="add mod">
          <ac:chgData name="Scott Kay" userId="18b610ae0a59bc4e" providerId="LiveId" clId="{ED164954-8766-400D-9471-63EEEDA1193E}" dt="2018-09-11T22:16:21.647" v="5335" actId="1036"/>
          <ac:spMkLst>
            <pc:docMk/>
            <pc:sldMk cId="97648518" sldId="816"/>
            <ac:spMk id="98" creationId="{B04754BE-E6C8-4295-AC59-68E2D11E72F7}"/>
          </ac:spMkLst>
        </pc:spChg>
        <pc:spChg chg="add mod">
          <ac:chgData name="Scott Kay" userId="18b610ae0a59bc4e" providerId="LiveId" clId="{ED164954-8766-400D-9471-63EEEDA1193E}" dt="2018-09-11T22:21:03.659" v="5406" actId="20577"/>
          <ac:spMkLst>
            <pc:docMk/>
            <pc:sldMk cId="97648518" sldId="816"/>
            <ac:spMk id="99" creationId="{8424CB4A-A11C-42D2-BB45-873C8635A2B6}"/>
          </ac:spMkLst>
        </pc:spChg>
        <pc:grpChg chg="add del mod">
          <ac:chgData name="Scott Kay" userId="18b610ae0a59bc4e" providerId="LiveId" clId="{ED164954-8766-400D-9471-63EEEDA1193E}" dt="2018-09-11T16:35:13.718" v="3525" actId="165"/>
          <ac:grpSpMkLst>
            <pc:docMk/>
            <pc:sldMk cId="97648518" sldId="816"/>
            <ac:grpSpMk id="2" creationId="{B434B4A0-BCDC-43C1-B337-B542CBB4C3EE}"/>
          </ac:grpSpMkLst>
        </pc:grpChg>
        <pc:grpChg chg="del mod">
          <ac:chgData name="Scott Kay" userId="18b610ae0a59bc4e" providerId="LiveId" clId="{ED164954-8766-400D-9471-63EEEDA1193E}" dt="2018-09-11T03:25:23.145" v="3192" actId="478"/>
          <ac:grpSpMkLst>
            <pc:docMk/>
            <pc:sldMk cId="97648518" sldId="816"/>
            <ac:grpSpMk id="5" creationId="{A7E52287-2A6C-477C-8ACC-20908E9C1FBA}"/>
          </ac:grpSpMkLst>
        </pc:grpChg>
        <pc:grpChg chg="add mod">
          <ac:chgData name="Scott Kay" userId="18b610ae0a59bc4e" providerId="LiveId" clId="{ED164954-8766-400D-9471-63EEEDA1193E}" dt="2018-09-11T16:36:34.163" v="3599" actId="164"/>
          <ac:grpSpMkLst>
            <pc:docMk/>
            <pc:sldMk cId="97648518" sldId="816"/>
            <ac:grpSpMk id="6" creationId="{DE9F4D99-E7CE-4FCF-B74A-701F50FFF208}"/>
          </ac:grpSpMkLst>
        </pc:grpChg>
        <pc:grpChg chg="del">
          <ac:chgData name="Scott Kay" userId="18b610ae0a59bc4e" providerId="LiveId" clId="{ED164954-8766-400D-9471-63EEEDA1193E}" dt="2018-09-09T07:56:06.224" v="2586" actId="478"/>
          <ac:grpSpMkLst>
            <pc:docMk/>
            <pc:sldMk cId="97648518" sldId="816"/>
            <ac:grpSpMk id="8" creationId="{81EB6BC9-56A6-4B9F-AFE9-1152C2ECE758}"/>
          </ac:grpSpMkLst>
        </pc:grpChg>
        <pc:grpChg chg="add del">
          <ac:chgData name="Scott Kay" userId="18b610ae0a59bc4e" providerId="LiveId" clId="{ED164954-8766-400D-9471-63EEEDA1193E}" dt="2018-09-11T15:54:29.717" v="3258" actId="478"/>
          <ac:grpSpMkLst>
            <pc:docMk/>
            <pc:sldMk cId="97648518" sldId="816"/>
            <ac:grpSpMk id="9" creationId="{700E74F7-C942-4FA6-B0C4-AA8C59FD7CEC}"/>
          </ac:grpSpMkLst>
        </pc:grpChg>
        <pc:grpChg chg="add mod">
          <ac:chgData name="Scott Kay" userId="18b610ae0a59bc4e" providerId="LiveId" clId="{ED164954-8766-400D-9471-63EEEDA1193E}" dt="2018-09-11T16:38:16.005" v="3642" actId="164"/>
          <ac:grpSpMkLst>
            <pc:docMk/>
            <pc:sldMk cId="97648518" sldId="816"/>
            <ac:grpSpMk id="12" creationId="{CC02C532-BD4E-48A9-AD8D-B3189F6DE7DC}"/>
          </ac:grpSpMkLst>
        </pc:grpChg>
        <pc:grpChg chg="add del">
          <ac:chgData name="Scott Kay" userId="18b610ae0a59bc4e" providerId="LiveId" clId="{ED164954-8766-400D-9471-63EEEDA1193E}" dt="2018-09-11T16:30:03.769" v="3364" actId="478"/>
          <ac:grpSpMkLst>
            <pc:docMk/>
            <pc:sldMk cId="97648518" sldId="816"/>
            <ac:grpSpMk id="13" creationId="{E273267D-7A83-4890-BDCD-C07999AC5CFC}"/>
          </ac:grpSpMkLst>
        </pc:grpChg>
        <pc:grpChg chg="del mod">
          <ac:chgData name="Scott Kay" userId="18b610ae0a59bc4e" providerId="LiveId" clId="{ED164954-8766-400D-9471-63EEEDA1193E}" dt="2018-09-10T05:39:59.390" v="2963" actId="165"/>
          <ac:grpSpMkLst>
            <pc:docMk/>
            <pc:sldMk cId="97648518" sldId="816"/>
            <ac:grpSpMk id="15" creationId="{0BB3832B-36BC-4DA6-9330-31DD5C6549E0}"/>
          </ac:grpSpMkLst>
        </pc:grpChg>
        <pc:grpChg chg="add del mod">
          <ac:chgData name="Scott Kay" userId="18b610ae0a59bc4e" providerId="LiveId" clId="{ED164954-8766-400D-9471-63EEEDA1193E}" dt="2018-09-11T16:30:48.214" v="3415" actId="478"/>
          <ac:grpSpMkLst>
            <pc:docMk/>
            <pc:sldMk cId="97648518" sldId="816"/>
            <ac:grpSpMk id="16" creationId="{36B8E685-C70D-456C-A94C-FB8CAB38ACA9}"/>
          </ac:grpSpMkLst>
        </pc:grpChg>
        <pc:grpChg chg="del mod">
          <ac:chgData name="Scott Kay" userId="18b610ae0a59bc4e" providerId="LiveId" clId="{ED164954-8766-400D-9471-63EEEDA1193E}" dt="2018-09-11T15:53:46.102" v="3241" actId="165"/>
          <ac:grpSpMkLst>
            <pc:docMk/>
            <pc:sldMk cId="97648518" sldId="816"/>
            <ac:grpSpMk id="18" creationId="{67DA4DC1-9063-4E1C-B9DB-7466EE8227E8}"/>
          </ac:grpSpMkLst>
        </pc:grpChg>
        <pc:grpChg chg="add del">
          <ac:chgData name="Scott Kay" userId="18b610ae0a59bc4e" providerId="LiveId" clId="{ED164954-8766-400D-9471-63EEEDA1193E}" dt="2018-09-11T16:31:47.869" v="3422" actId="478"/>
          <ac:grpSpMkLst>
            <pc:docMk/>
            <pc:sldMk cId="97648518" sldId="816"/>
            <ac:grpSpMk id="22" creationId="{00CCA789-A5F5-4FD1-89F8-6FE5A00FAD31}"/>
          </ac:grpSpMkLst>
        </pc:grpChg>
        <pc:grpChg chg="add del">
          <ac:chgData name="Scott Kay" userId="18b610ae0a59bc4e" providerId="LiveId" clId="{ED164954-8766-400D-9471-63EEEDA1193E}" dt="2018-09-11T16:33:03.843" v="3455" actId="478"/>
          <ac:grpSpMkLst>
            <pc:docMk/>
            <pc:sldMk cId="97648518" sldId="816"/>
            <ac:grpSpMk id="27" creationId="{51999EB0-6E3F-4D7D-A177-CCAE70919FCA}"/>
          </ac:grpSpMkLst>
        </pc:grpChg>
        <pc:grpChg chg="add mod">
          <ac:chgData name="Scott Kay" userId="18b610ae0a59bc4e" providerId="LiveId" clId="{ED164954-8766-400D-9471-63EEEDA1193E}" dt="2018-09-11T16:36:02.121" v="3597" actId="1038"/>
          <ac:grpSpMkLst>
            <pc:docMk/>
            <pc:sldMk cId="97648518" sldId="816"/>
            <ac:grpSpMk id="30" creationId="{098182F0-A097-49BF-9B61-450911613479}"/>
          </ac:grpSpMkLst>
        </pc:grpChg>
        <pc:grpChg chg="add mod">
          <ac:chgData name="Scott Kay" userId="18b610ae0a59bc4e" providerId="LiveId" clId="{ED164954-8766-400D-9471-63EEEDA1193E}" dt="2018-09-11T16:36:02.121" v="3597" actId="1038"/>
          <ac:grpSpMkLst>
            <pc:docMk/>
            <pc:sldMk cId="97648518" sldId="816"/>
            <ac:grpSpMk id="35" creationId="{76101DAD-8ACA-40F5-ACB3-AE433C2AC923}"/>
          </ac:grpSpMkLst>
        </pc:grpChg>
        <pc:grpChg chg="add mod">
          <ac:chgData name="Scott Kay" userId="18b610ae0a59bc4e" providerId="LiveId" clId="{ED164954-8766-400D-9471-63EEEDA1193E}" dt="2018-09-11T16:36:02.121" v="3597" actId="1038"/>
          <ac:grpSpMkLst>
            <pc:docMk/>
            <pc:sldMk cId="97648518" sldId="816"/>
            <ac:grpSpMk id="40" creationId="{7C83B7A4-A5B6-4755-A425-30A1CAFCDC7D}"/>
          </ac:grpSpMkLst>
        </pc:grpChg>
        <pc:grpChg chg="add mod">
          <ac:chgData name="Scott Kay" userId="18b610ae0a59bc4e" providerId="LiveId" clId="{ED164954-8766-400D-9471-63EEEDA1193E}" dt="2018-09-11T16:36:34.163" v="3599" actId="164"/>
          <ac:grpSpMkLst>
            <pc:docMk/>
            <pc:sldMk cId="97648518" sldId="816"/>
            <ac:grpSpMk id="50" creationId="{DA11A7F6-5A72-4ADF-83B8-AD3CFEDDF18F}"/>
          </ac:grpSpMkLst>
        </pc:grpChg>
        <pc:grpChg chg="add mod">
          <ac:chgData name="Scott Kay" userId="18b610ae0a59bc4e" providerId="LiveId" clId="{ED164954-8766-400D-9471-63EEEDA1193E}" dt="2018-09-11T16:36:34.163" v="3599" actId="164"/>
          <ac:grpSpMkLst>
            <pc:docMk/>
            <pc:sldMk cId="97648518" sldId="816"/>
            <ac:grpSpMk id="55" creationId="{602C510C-85A3-4247-BA1F-C0DBF1C0EF5E}"/>
          </ac:grpSpMkLst>
        </pc:grpChg>
        <pc:grpChg chg="add mod">
          <ac:chgData name="Scott Kay" userId="18b610ae0a59bc4e" providerId="LiveId" clId="{ED164954-8766-400D-9471-63EEEDA1193E}" dt="2018-09-11T16:36:34.163" v="3599" actId="164"/>
          <ac:grpSpMkLst>
            <pc:docMk/>
            <pc:sldMk cId="97648518" sldId="816"/>
            <ac:grpSpMk id="60" creationId="{86EB727E-4D47-44BA-B2B6-7B4AF4D01789}"/>
          </ac:grpSpMkLst>
        </pc:grpChg>
        <pc:grpChg chg="add mod">
          <ac:chgData name="Scott Kay" userId="18b610ae0a59bc4e" providerId="LiveId" clId="{ED164954-8766-400D-9471-63EEEDA1193E}" dt="2018-09-11T16:38:20.635" v="3643" actId="164"/>
          <ac:grpSpMkLst>
            <pc:docMk/>
            <pc:sldMk cId="97648518" sldId="816"/>
            <ac:grpSpMk id="65" creationId="{41459124-2550-45AC-97ED-6D6477522287}"/>
          </ac:grpSpMkLst>
        </pc:grpChg>
        <pc:grpChg chg="add del">
          <ac:chgData name="Scott Kay" userId="18b610ae0a59bc4e" providerId="LiveId" clId="{ED164954-8766-400D-9471-63EEEDA1193E}" dt="2018-09-11T16:39:40.805" v="3651" actId="478"/>
          <ac:grpSpMkLst>
            <pc:docMk/>
            <pc:sldMk cId="97648518" sldId="816"/>
            <ac:grpSpMk id="66" creationId="{FE1F69A7-2706-46B3-91A4-3673FD6693D6}"/>
          </ac:grpSpMkLst>
        </pc:grpChg>
        <pc:grpChg chg="add mod">
          <ac:chgData name="Scott Kay" userId="18b610ae0a59bc4e" providerId="LiveId" clId="{ED164954-8766-400D-9471-63EEEDA1193E}" dt="2018-09-11T16:40:20.359" v="3689" actId="1035"/>
          <ac:grpSpMkLst>
            <pc:docMk/>
            <pc:sldMk cId="97648518" sldId="816"/>
            <ac:grpSpMk id="71" creationId="{6A1E6784-20D5-4348-99BB-DFED8B654B02}"/>
          </ac:grpSpMkLst>
        </pc:grpChg>
        <pc:grpChg chg="add mod">
          <ac:chgData name="Scott Kay" userId="18b610ae0a59bc4e" providerId="LiveId" clId="{ED164954-8766-400D-9471-63EEEDA1193E}" dt="2018-09-11T18:53:25.210" v="4946" actId="14100"/>
          <ac:grpSpMkLst>
            <pc:docMk/>
            <pc:sldMk cId="97648518" sldId="816"/>
            <ac:grpSpMk id="82" creationId="{8736434A-CA02-4B5D-BBF1-0861CA5A8FBE}"/>
          </ac:grpSpMkLst>
        </pc:grpChg>
        <pc:grpChg chg="add del mod">
          <ac:chgData name="Scott Kay" userId="18b610ae0a59bc4e" providerId="LiveId" clId="{ED164954-8766-400D-9471-63EEEDA1193E}" dt="2018-09-11T22:09:05.059" v="5001" actId="478"/>
          <ac:grpSpMkLst>
            <pc:docMk/>
            <pc:sldMk cId="97648518" sldId="816"/>
            <ac:grpSpMk id="85" creationId="{8DF6DCBF-F04F-4CE4-B89F-0F112C5E705F}"/>
          </ac:grpSpMkLst>
        </pc:grpChg>
      </pc:sldChg>
      <pc:sldChg chg="addSp delSp modSp add setBg">
        <pc:chgData name="Scott Kay" userId="18b610ae0a59bc4e" providerId="LiveId" clId="{ED164954-8766-400D-9471-63EEEDA1193E}" dt="2018-09-11T16:11:06.287" v="3332" actId="1035"/>
        <pc:sldMkLst>
          <pc:docMk/>
          <pc:sldMk cId="1161140640" sldId="818"/>
        </pc:sldMkLst>
        <pc:spChg chg="del">
          <ac:chgData name="Scott Kay" userId="18b610ae0a59bc4e" providerId="LiveId" clId="{ED164954-8766-400D-9471-63EEEDA1193E}" dt="2018-09-10T04:15:14.628" v="2621" actId="478"/>
          <ac:spMkLst>
            <pc:docMk/>
            <pc:sldMk cId="1161140640" sldId="818"/>
            <ac:spMk id="3" creationId="{CE1387CE-9CCE-43D2-9A4B-52B44D8A87E6}"/>
          </ac:spMkLst>
        </pc:spChg>
        <pc:spChg chg="add del">
          <ac:chgData name="Scott Kay" userId="18b610ae0a59bc4e" providerId="LiveId" clId="{ED164954-8766-400D-9471-63EEEDA1193E}" dt="2018-09-11T16:11:04.323" v="3331" actId="478"/>
          <ac:spMkLst>
            <pc:docMk/>
            <pc:sldMk cId="1161140640" sldId="818"/>
            <ac:spMk id="4" creationId="{927284B5-6E1A-42B5-AC36-94E8FB6B4AA0}"/>
          </ac:spMkLst>
        </pc:spChg>
        <pc:spChg chg="add del mod">
          <ac:chgData name="Scott Kay" userId="18b610ae0a59bc4e" providerId="LiveId" clId="{ED164954-8766-400D-9471-63EEEDA1193E}" dt="2018-09-10T04:15:16.486" v="2623" actId="478"/>
          <ac:spMkLst>
            <pc:docMk/>
            <pc:sldMk cId="1161140640" sldId="818"/>
            <ac:spMk id="4" creationId="{C646282D-0FD0-4E47-B33F-E2176947D019}"/>
          </ac:spMkLst>
        </pc:spChg>
        <pc:spChg chg="add mod">
          <ac:chgData name="Scott Kay" userId="18b610ae0a59bc4e" providerId="LiveId" clId="{ED164954-8766-400D-9471-63EEEDA1193E}" dt="2018-09-11T16:11:06.287" v="3332" actId="1035"/>
          <ac:spMkLst>
            <pc:docMk/>
            <pc:sldMk cId="1161140640" sldId="818"/>
            <ac:spMk id="13" creationId="{AB26133F-A018-48AA-B725-4298721F5890}"/>
          </ac:spMkLst>
        </pc:spChg>
        <pc:spChg chg="mod">
          <ac:chgData name="Scott Kay" userId="18b610ae0a59bc4e" providerId="LiveId" clId="{ED164954-8766-400D-9471-63EEEDA1193E}" dt="2018-09-11T16:11:01.008" v="3330" actId="1035"/>
          <ac:spMkLst>
            <pc:docMk/>
            <pc:sldMk cId="1161140640" sldId="818"/>
            <ac:spMk id="18" creationId="{BE455A0E-2FA2-4FA3-B06E-AD8A9820A9F9}"/>
          </ac:spMkLst>
        </pc:spChg>
        <pc:grpChg chg="del">
          <ac:chgData name="Scott Kay" userId="18b610ae0a59bc4e" providerId="LiveId" clId="{ED164954-8766-400D-9471-63EEEDA1193E}" dt="2018-09-10T04:15:17.774" v="2624" actId="478"/>
          <ac:grpSpMkLst>
            <pc:docMk/>
            <pc:sldMk cId="1161140640" sldId="818"/>
            <ac:grpSpMk id="9" creationId="{22477D82-D1F6-44EC-94F6-8E18DC1C8701}"/>
          </ac:grpSpMkLst>
        </pc:grpChg>
        <pc:grpChg chg="add del">
          <ac:chgData name="Scott Kay" userId="18b610ae0a59bc4e" providerId="LiveId" clId="{ED164954-8766-400D-9471-63EEEDA1193E}" dt="2018-09-10T04:29:08.852" v="2685" actId="478"/>
          <ac:grpSpMkLst>
            <pc:docMk/>
            <pc:sldMk cId="1161140640" sldId="818"/>
            <ac:grpSpMk id="14" creationId="{ED290655-608E-4582-9E46-B0C72D2B8EAF}"/>
          </ac:grpSpMkLst>
        </pc:grpChg>
      </pc:sldChg>
      <pc:sldChg chg="addSp delSp modSp add modAnim">
        <pc:chgData name="Scott Kay" userId="18b610ae0a59bc4e" providerId="LiveId" clId="{ED164954-8766-400D-9471-63EEEDA1193E}" dt="2018-09-11T16:32:13.001" v="3438"/>
        <pc:sldMkLst>
          <pc:docMk/>
          <pc:sldMk cId="2717260599" sldId="819"/>
        </pc:sldMkLst>
        <pc:spChg chg="add del mod">
          <ac:chgData name="Scott Kay" userId="18b610ae0a59bc4e" providerId="LiveId" clId="{ED164954-8766-400D-9471-63EEEDA1193E}" dt="2018-09-10T04:56:00.528" v="2922" actId="478"/>
          <ac:spMkLst>
            <pc:docMk/>
            <pc:sldMk cId="2717260599" sldId="819"/>
            <ac:spMk id="3" creationId="{E0950E4D-286E-4303-BCE5-74481B45179E}"/>
          </ac:spMkLst>
        </pc:spChg>
        <pc:spChg chg="add del mod">
          <ac:chgData name="Scott Kay" userId="18b610ae0a59bc4e" providerId="LiveId" clId="{ED164954-8766-400D-9471-63EEEDA1193E}" dt="2018-09-10T04:55:58.413" v="2921" actId="478"/>
          <ac:spMkLst>
            <pc:docMk/>
            <pc:sldMk cId="2717260599" sldId="819"/>
            <ac:spMk id="18" creationId="{B6A47142-9712-4E9B-BBF7-CAFD05F3BCF1}"/>
          </ac:spMkLst>
        </pc:spChg>
        <pc:spChg chg="add mod">
          <ac:chgData name="Scott Kay" userId="18b610ae0a59bc4e" providerId="LiveId" clId="{ED164954-8766-400D-9471-63EEEDA1193E}" dt="2018-09-10T04:57:11.194" v="2927" actId="12789"/>
          <ac:spMkLst>
            <pc:docMk/>
            <pc:sldMk cId="2717260599" sldId="819"/>
            <ac:spMk id="20" creationId="{6A6BE1C0-9D0F-4D61-9A9C-D63B1EB2386E}"/>
          </ac:spMkLst>
        </pc:spChg>
        <pc:spChg chg="mod">
          <ac:chgData name="Scott Kay" userId="18b610ae0a59bc4e" providerId="LiveId" clId="{ED164954-8766-400D-9471-63EEEDA1193E}" dt="2018-09-10T04:57:38.220" v="2928" actId="404"/>
          <ac:spMkLst>
            <pc:docMk/>
            <pc:sldMk cId="2717260599" sldId="819"/>
            <ac:spMk id="24" creationId="{6B980C65-AF87-412B-A56A-DF7BAB070981}"/>
          </ac:spMkLst>
        </pc:spChg>
        <pc:spChg chg="mod">
          <ac:chgData name="Scott Kay" userId="18b610ae0a59bc4e" providerId="LiveId" clId="{ED164954-8766-400D-9471-63EEEDA1193E}" dt="2018-09-11T16:32:13.001" v="3438"/>
          <ac:spMkLst>
            <pc:docMk/>
            <pc:sldMk cId="2717260599" sldId="819"/>
            <ac:spMk id="26" creationId="{CE3AFE83-4EDB-45DB-962E-5ED1006C228B}"/>
          </ac:spMkLst>
        </pc:spChg>
        <pc:grpChg chg="mod">
          <ac:chgData name="Scott Kay" userId="18b610ae0a59bc4e" providerId="LiveId" clId="{ED164954-8766-400D-9471-63EEEDA1193E}" dt="2018-09-10T04:57:11.194" v="2927" actId="12789"/>
          <ac:grpSpMkLst>
            <pc:docMk/>
            <pc:sldMk cId="2717260599" sldId="819"/>
            <ac:grpSpMk id="15" creationId="{0BB3832B-36BC-4DA6-9330-31DD5C6549E0}"/>
          </ac:grpSpMkLst>
        </pc:grpChg>
      </pc:sldChg>
      <pc:sldChg chg="addSp delSp modSp add ord modTransition modAnim">
        <pc:chgData name="Scott Kay" userId="18b610ae0a59bc4e" providerId="LiveId" clId="{ED164954-8766-400D-9471-63EEEDA1193E}" dt="2018-09-11T18:00:02.152" v="4570"/>
        <pc:sldMkLst>
          <pc:docMk/>
          <pc:sldMk cId="3771625171" sldId="820"/>
        </pc:sldMkLst>
        <pc:spChg chg="del">
          <ac:chgData name="Scott Kay" userId="18b610ae0a59bc4e" providerId="LiveId" clId="{ED164954-8766-400D-9471-63EEEDA1193E}" dt="2018-09-11T17:29:25.116" v="4199" actId="478"/>
          <ac:spMkLst>
            <pc:docMk/>
            <pc:sldMk cId="3771625171" sldId="820"/>
            <ac:spMk id="2" creationId="{CE5783C5-25EF-495E-9DDA-B868593EDBE0}"/>
          </ac:spMkLst>
        </pc:spChg>
        <pc:spChg chg="del mod">
          <ac:chgData name="Scott Kay" userId="18b610ae0a59bc4e" providerId="LiveId" clId="{ED164954-8766-400D-9471-63EEEDA1193E}" dt="2018-09-11T17:29:26.458" v="4200" actId="478"/>
          <ac:spMkLst>
            <pc:docMk/>
            <pc:sldMk cId="3771625171" sldId="820"/>
            <ac:spMk id="3" creationId="{D14971E0-1930-4CCE-A9C2-DCC7D796B273}"/>
          </ac:spMkLst>
        </pc:spChg>
        <pc:spChg chg="del topLvl">
          <ac:chgData name="Scott Kay" userId="18b610ae0a59bc4e" providerId="LiveId" clId="{ED164954-8766-400D-9471-63EEEDA1193E}" dt="2018-09-11T17:49:05.529" v="4351" actId="478"/>
          <ac:spMkLst>
            <pc:docMk/>
            <pc:sldMk cId="3771625171" sldId="820"/>
            <ac:spMk id="5" creationId="{3269D8A7-5D56-4341-85B0-A73F43B16315}"/>
          </ac:spMkLst>
        </pc:spChg>
        <pc:spChg chg="del mod topLvl">
          <ac:chgData name="Scott Kay" userId="18b610ae0a59bc4e" providerId="LiveId" clId="{ED164954-8766-400D-9471-63EEEDA1193E}" dt="2018-09-11T17:49:06.533" v="4352" actId="478"/>
          <ac:spMkLst>
            <pc:docMk/>
            <pc:sldMk cId="3771625171" sldId="820"/>
            <ac:spMk id="6" creationId="{83B585E0-BFB1-4F0C-B395-729CBB117806}"/>
          </ac:spMkLst>
        </pc:spChg>
        <pc:spChg chg="add del mod">
          <ac:chgData name="Scott Kay" userId="18b610ae0a59bc4e" providerId="LiveId" clId="{ED164954-8766-400D-9471-63EEEDA1193E}" dt="2018-09-11T17:29:28.102" v="4201" actId="478"/>
          <ac:spMkLst>
            <pc:docMk/>
            <pc:sldMk cId="3771625171" sldId="820"/>
            <ac:spMk id="8" creationId="{702097AA-4F6B-41A0-9AAE-038CCE4BF583}"/>
          </ac:spMkLst>
        </pc:spChg>
        <pc:spChg chg="mod topLvl">
          <ac:chgData name="Scott Kay" userId="18b610ae0a59bc4e" providerId="LiveId" clId="{ED164954-8766-400D-9471-63EEEDA1193E}" dt="2018-09-11T17:49:13.595" v="4355" actId="164"/>
          <ac:spMkLst>
            <pc:docMk/>
            <pc:sldMk cId="3771625171" sldId="820"/>
            <ac:spMk id="10" creationId="{1D4F355F-E2DC-4C84-A781-CB40478CE43F}"/>
          </ac:spMkLst>
        </pc:spChg>
        <pc:spChg chg="mod topLvl">
          <ac:chgData name="Scott Kay" userId="18b610ae0a59bc4e" providerId="LiveId" clId="{ED164954-8766-400D-9471-63EEEDA1193E}" dt="2018-09-11T17:49:44.259" v="4389"/>
          <ac:spMkLst>
            <pc:docMk/>
            <pc:sldMk cId="3771625171" sldId="820"/>
            <ac:spMk id="11" creationId="{1DE54D97-4DF1-47DB-9372-24871CD3C826}"/>
          </ac:spMkLst>
        </pc:spChg>
        <pc:spChg chg="add del mod">
          <ac:chgData name="Scott Kay" userId="18b610ae0a59bc4e" providerId="LiveId" clId="{ED164954-8766-400D-9471-63EEEDA1193E}" dt="2018-09-11T17:44:55.200" v="4215"/>
          <ac:spMkLst>
            <pc:docMk/>
            <pc:sldMk cId="3771625171" sldId="820"/>
            <ac:spMk id="12" creationId="{AF936B8A-8EFC-45AC-8165-FA330B0B2FB9}"/>
          </ac:spMkLst>
        </pc:spChg>
        <pc:spChg chg="add del">
          <ac:chgData name="Scott Kay" userId="18b610ae0a59bc4e" providerId="LiveId" clId="{ED164954-8766-400D-9471-63EEEDA1193E}" dt="2018-09-11T17:46:06.322" v="4263"/>
          <ac:spMkLst>
            <pc:docMk/>
            <pc:sldMk cId="3771625171" sldId="820"/>
            <ac:spMk id="13" creationId="{95DD2D6B-2591-44BB-9C53-17E783B37F82}"/>
          </ac:spMkLst>
        </pc:spChg>
        <pc:spChg chg="add del mod">
          <ac:chgData name="Scott Kay" userId="18b610ae0a59bc4e" providerId="LiveId" clId="{ED164954-8766-400D-9471-63EEEDA1193E}" dt="2018-09-11T17:46:14.343" v="4269"/>
          <ac:spMkLst>
            <pc:docMk/>
            <pc:sldMk cId="3771625171" sldId="820"/>
            <ac:spMk id="14" creationId="{7D29C971-005D-4B58-B145-A203795305F5}"/>
          </ac:spMkLst>
        </pc:spChg>
        <pc:spChg chg="add del mod">
          <ac:chgData name="Scott Kay" userId="18b610ae0a59bc4e" providerId="LiveId" clId="{ED164954-8766-400D-9471-63EEEDA1193E}" dt="2018-09-11T17:53:55.327" v="4402" actId="478"/>
          <ac:spMkLst>
            <pc:docMk/>
            <pc:sldMk cId="3771625171" sldId="820"/>
            <ac:spMk id="15" creationId="{984349FB-E536-4BE9-A1AB-AEF2D5358657}"/>
          </ac:spMkLst>
        </pc:spChg>
        <pc:spChg chg="del topLvl">
          <ac:chgData name="Scott Kay" userId="18b610ae0a59bc4e" providerId="LiveId" clId="{ED164954-8766-400D-9471-63EEEDA1193E}" dt="2018-09-11T17:53:54.608" v="4401" actId="478"/>
          <ac:spMkLst>
            <pc:docMk/>
            <pc:sldMk cId="3771625171" sldId="820"/>
            <ac:spMk id="17" creationId="{9EBBBB32-A608-46DF-A066-718E3EB02515}"/>
          </ac:spMkLst>
        </pc:spChg>
        <pc:spChg chg="del topLvl">
          <ac:chgData name="Scott Kay" userId="18b610ae0a59bc4e" providerId="LiveId" clId="{ED164954-8766-400D-9471-63EEEDA1193E}" dt="2018-09-11T17:53:52.882" v="4400" actId="478"/>
          <ac:spMkLst>
            <pc:docMk/>
            <pc:sldMk cId="3771625171" sldId="820"/>
            <ac:spMk id="18" creationId="{90CB7321-638D-4720-8542-13DFFED1D118}"/>
          </ac:spMkLst>
        </pc:spChg>
        <pc:spChg chg="add del mod">
          <ac:chgData name="Scott Kay" userId="18b610ae0a59bc4e" providerId="LiveId" clId="{ED164954-8766-400D-9471-63EEEDA1193E}" dt="2018-09-11T17:53:43.462" v="4398" actId="478"/>
          <ac:spMkLst>
            <pc:docMk/>
            <pc:sldMk cId="3771625171" sldId="820"/>
            <ac:spMk id="20" creationId="{A3DA93BD-F272-4F91-983F-924C1F800A8F}"/>
          </ac:spMkLst>
        </pc:spChg>
        <pc:spChg chg="add">
          <ac:chgData name="Scott Kay" userId="18b610ae0a59bc4e" providerId="LiveId" clId="{ED164954-8766-400D-9471-63EEEDA1193E}" dt="2018-09-11T17:53:58.059" v="4403"/>
          <ac:spMkLst>
            <pc:docMk/>
            <pc:sldMk cId="3771625171" sldId="820"/>
            <ac:spMk id="24" creationId="{6BE405F2-B21F-4B1D-98C1-9EF8F28B4A52}"/>
          </ac:spMkLst>
        </pc:spChg>
        <pc:spChg chg="add mod">
          <ac:chgData name="Scott Kay" userId="18b610ae0a59bc4e" providerId="LiveId" clId="{ED164954-8766-400D-9471-63EEEDA1193E}" dt="2018-09-11T17:59:29.647" v="4504" actId="1036"/>
          <ac:spMkLst>
            <pc:docMk/>
            <pc:sldMk cId="3771625171" sldId="820"/>
            <ac:spMk id="25" creationId="{DD8925D7-D84C-4A31-B836-0247F15E471B}"/>
          </ac:spMkLst>
        </pc:spChg>
        <pc:spChg chg="add mod">
          <ac:chgData name="Scott Kay" userId="18b610ae0a59bc4e" providerId="LiveId" clId="{ED164954-8766-400D-9471-63EEEDA1193E}" dt="2018-09-11T17:59:46.971" v="4565" actId="20577"/>
          <ac:spMkLst>
            <pc:docMk/>
            <pc:sldMk cId="3771625171" sldId="820"/>
            <ac:spMk id="26" creationId="{5BA52968-B44B-4C9D-890C-B75F9CCA8142}"/>
          </ac:spMkLst>
        </pc:spChg>
        <pc:grpChg chg="add del mod">
          <ac:chgData name="Scott Kay" userId="18b610ae0a59bc4e" providerId="LiveId" clId="{ED164954-8766-400D-9471-63EEEDA1193E}" dt="2018-09-11T17:49:05.529" v="4351" actId="478"/>
          <ac:grpSpMkLst>
            <pc:docMk/>
            <pc:sldMk cId="3771625171" sldId="820"/>
            <ac:grpSpMk id="4" creationId="{65C39A7C-C880-43D4-BC9E-3FF85DD7FAA1}"/>
          </ac:grpSpMkLst>
        </pc:grpChg>
        <pc:grpChg chg="add del mod">
          <ac:chgData name="Scott Kay" userId="18b610ae0a59bc4e" providerId="LiveId" clId="{ED164954-8766-400D-9471-63EEEDA1193E}" dt="2018-09-11T17:44:54.971" v="4213" actId="165"/>
          <ac:grpSpMkLst>
            <pc:docMk/>
            <pc:sldMk cId="3771625171" sldId="820"/>
            <ac:grpSpMk id="9" creationId="{AB0094B5-30A2-4A01-AD5E-21620292B766}"/>
          </ac:grpSpMkLst>
        </pc:grpChg>
        <pc:grpChg chg="add del mod">
          <ac:chgData name="Scott Kay" userId="18b610ae0a59bc4e" providerId="LiveId" clId="{ED164954-8766-400D-9471-63EEEDA1193E}" dt="2018-09-11T17:53:52.882" v="4400" actId="478"/>
          <ac:grpSpMkLst>
            <pc:docMk/>
            <pc:sldMk cId="3771625171" sldId="820"/>
            <ac:grpSpMk id="16" creationId="{E1F6A41D-6BAD-4C69-80CA-856EE5A3BB84}"/>
          </ac:grpSpMkLst>
        </pc:grpChg>
        <pc:grpChg chg="add mod">
          <ac:chgData name="Scott Kay" userId="18b610ae0a59bc4e" providerId="LiveId" clId="{ED164954-8766-400D-9471-63EEEDA1193E}" dt="2018-09-11T17:59:42.083" v="4551" actId="12789"/>
          <ac:grpSpMkLst>
            <pc:docMk/>
            <pc:sldMk cId="3771625171" sldId="820"/>
            <ac:grpSpMk id="19" creationId="{FE8307CE-9EB2-40B4-983A-688C5457CF05}"/>
          </ac:grpSpMkLst>
        </pc:grpChg>
        <pc:grpChg chg="add">
          <ac:chgData name="Scott Kay" userId="18b610ae0a59bc4e" providerId="LiveId" clId="{ED164954-8766-400D-9471-63EEEDA1193E}" dt="2018-09-11T17:53:50.709" v="4399"/>
          <ac:grpSpMkLst>
            <pc:docMk/>
            <pc:sldMk cId="3771625171" sldId="820"/>
            <ac:grpSpMk id="21" creationId="{378A28EF-E712-4728-A2D0-C893725263E8}"/>
          </ac:grpSpMkLst>
        </pc:grpChg>
      </pc:sldChg>
      <pc:sldChg chg="add modTransition modNotesTx">
        <pc:chgData name="Scott Kay" userId="18b610ae0a59bc4e" providerId="LiveId" clId="{ED164954-8766-400D-9471-63EEEDA1193E}" dt="2018-09-11T18:52:26.608" v="4913"/>
        <pc:sldMkLst>
          <pc:docMk/>
          <pc:sldMk cId="2047795933" sldId="821"/>
        </pc:sldMkLst>
      </pc:sldChg>
      <pc:sldChg chg="addSp delSp modSp add del">
        <pc:chgData name="Scott Kay" userId="18b610ae0a59bc4e" providerId="LiveId" clId="{ED164954-8766-400D-9471-63EEEDA1193E}" dt="2018-09-11T16:44:07.030" v="3765" actId="2696"/>
        <pc:sldMkLst>
          <pc:docMk/>
          <pc:sldMk cId="1100404818" sldId="822"/>
        </pc:sldMkLst>
        <pc:spChg chg="mod">
          <ac:chgData name="Scott Kay" userId="18b610ae0a59bc4e" providerId="LiveId" clId="{ED164954-8766-400D-9471-63EEEDA1193E}" dt="2018-09-11T16:37:05.288" v="3631" actId="313"/>
          <ac:spMkLst>
            <pc:docMk/>
            <pc:sldMk cId="1100404818" sldId="822"/>
            <ac:spMk id="72" creationId="{4E477702-42B4-4C95-A2F0-FF901BE34AE3}"/>
          </ac:spMkLst>
        </pc:spChg>
        <pc:grpChg chg="del">
          <ac:chgData name="Scott Kay" userId="18b610ae0a59bc4e" providerId="LiveId" clId="{ED164954-8766-400D-9471-63EEEDA1193E}" dt="2018-09-11T16:36:41.048" v="3601" actId="165"/>
          <ac:grpSpMkLst>
            <pc:docMk/>
            <pc:sldMk cId="1100404818" sldId="822"/>
            <ac:grpSpMk id="6" creationId="{DE9F4D99-E7CE-4FCF-B74A-701F50FFF208}"/>
          </ac:grpSpMkLst>
        </pc:grpChg>
        <pc:grpChg chg="mod topLvl">
          <ac:chgData name="Scott Kay" userId="18b610ae0a59bc4e" providerId="LiveId" clId="{ED164954-8766-400D-9471-63EEEDA1193E}" dt="2018-09-11T16:36:58.204" v="3623" actId="1036"/>
          <ac:grpSpMkLst>
            <pc:docMk/>
            <pc:sldMk cId="1100404818" sldId="822"/>
            <ac:grpSpMk id="50" creationId="{DA11A7F6-5A72-4ADF-83B8-AD3CFEDDF18F}"/>
          </ac:grpSpMkLst>
        </pc:grpChg>
        <pc:grpChg chg="mod topLvl">
          <ac:chgData name="Scott Kay" userId="18b610ae0a59bc4e" providerId="LiveId" clId="{ED164954-8766-400D-9471-63EEEDA1193E}" dt="2018-09-11T16:36:58.204" v="3623" actId="1036"/>
          <ac:grpSpMkLst>
            <pc:docMk/>
            <pc:sldMk cId="1100404818" sldId="822"/>
            <ac:grpSpMk id="55" creationId="{602C510C-85A3-4247-BA1F-C0DBF1C0EF5E}"/>
          </ac:grpSpMkLst>
        </pc:grpChg>
        <pc:grpChg chg="mod topLvl">
          <ac:chgData name="Scott Kay" userId="18b610ae0a59bc4e" providerId="LiveId" clId="{ED164954-8766-400D-9471-63EEEDA1193E}" dt="2018-09-11T16:36:58.204" v="3623" actId="1036"/>
          <ac:grpSpMkLst>
            <pc:docMk/>
            <pc:sldMk cId="1100404818" sldId="822"/>
            <ac:grpSpMk id="60" creationId="{86EB727E-4D47-44BA-B2B6-7B4AF4D01789}"/>
          </ac:grpSpMkLst>
        </pc:grpChg>
        <pc:grpChg chg="add del mod">
          <ac:chgData name="Scott Kay" userId="18b610ae0a59bc4e" providerId="LiveId" clId="{ED164954-8766-400D-9471-63EEEDA1193E}" dt="2018-09-11T16:36:46.174" v="3606"/>
          <ac:grpSpMkLst>
            <pc:docMk/>
            <pc:sldMk cId="1100404818" sldId="822"/>
            <ac:grpSpMk id="65" creationId="{CC02F8D7-23F5-49C4-AADA-E946558382C8}"/>
          </ac:grpSpMkLst>
        </pc:grpChg>
        <pc:grpChg chg="add mod">
          <ac:chgData name="Scott Kay" userId="18b610ae0a59bc4e" providerId="LiveId" clId="{ED164954-8766-400D-9471-63EEEDA1193E}" dt="2018-09-11T16:37:01.445" v="3628" actId="1038"/>
          <ac:grpSpMkLst>
            <pc:docMk/>
            <pc:sldMk cId="1100404818" sldId="822"/>
            <ac:grpSpMk id="70" creationId="{10ECBFAE-AE86-4060-B86E-637018C3272D}"/>
          </ac:grpSpMkLst>
        </pc:grpChg>
        <pc:grpChg chg="add del mod">
          <ac:chgData name="Scott Kay" userId="18b610ae0a59bc4e" providerId="LiveId" clId="{ED164954-8766-400D-9471-63EEEDA1193E}" dt="2018-09-11T16:40:11.750" v="3661"/>
          <ac:grpSpMkLst>
            <pc:docMk/>
            <pc:sldMk cId="1100404818" sldId="822"/>
            <ac:grpSpMk id="75" creationId="{BDA8CC6A-74EC-4268-9D3F-0942B6A0157E}"/>
          </ac:grpSpMkLst>
        </pc:grpChg>
      </pc:sldChg>
      <pc:sldChg chg="addSp delSp modSp add addAnim delAnim modAnim modNotesTx">
        <pc:chgData name="Scott Kay" userId="18b610ae0a59bc4e" providerId="LiveId" clId="{ED164954-8766-400D-9471-63EEEDA1193E}" dt="2018-09-11T22:22:35.058" v="5415" actId="20577"/>
        <pc:sldMkLst>
          <pc:docMk/>
          <pc:sldMk cId="1602857571" sldId="822"/>
        </pc:sldMkLst>
        <pc:spChg chg="add del mod">
          <ac:chgData name="Scott Kay" userId="18b610ae0a59bc4e" providerId="LiveId" clId="{ED164954-8766-400D-9471-63EEEDA1193E}" dt="2018-09-11T16:49:03.545" v="3854" actId="478"/>
          <ac:spMkLst>
            <pc:docMk/>
            <pc:sldMk cId="1602857571" sldId="822"/>
            <ac:spMk id="2" creationId="{824973E1-C602-4149-A741-28F7E2852549}"/>
          </ac:spMkLst>
        </pc:spChg>
        <pc:spChg chg="add del mod">
          <ac:chgData name="Scott Kay" userId="18b610ae0a59bc4e" providerId="LiveId" clId="{ED164954-8766-400D-9471-63EEEDA1193E}" dt="2018-09-11T16:49:11.839" v="3856" actId="478"/>
          <ac:spMkLst>
            <pc:docMk/>
            <pc:sldMk cId="1602857571" sldId="822"/>
            <ac:spMk id="3" creationId="{9B05D98A-C74C-4149-BD7F-4E03BD162E34}"/>
          </ac:spMkLst>
        </pc:spChg>
        <pc:spChg chg="add mod topLvl">
          <ac:chgData name="Scott Kay" userId="18b610ae0a59bc4e" providerId="LiveId" clId="{ED164954-8766-400D-9471-63EEEDA1193E}" dt="2018-09-11T16:56:54.241" v="3936" actId="164"/>
          <ac:spMkLst>
            <pc:docMk/>
            <pc:sldMk cId="1602857571" sldId="822"/>
            <ac:spMk id="4" creationId="{A54E333B-4B7B-4DFF-BE27-9A1515222BAD}"/>
          </ac:spMkLst>
        </pc:spChg>
        <pc:spChg chg="add mod topLvl">
          <ac:chgData name="Scott Kay" userId="18b610ae0a59bc4e" providerId="LiveId" clId="{ED164954-8766-400D-9471-63EEEDA1193E}" dt="2018-09-11T16:56:54.241" v="3936" actId="164"/>
          <ac:spMkLst>
            <pc:docMk/>
            <pc:sldMk cId="1602857571" sldId="822"/>
            <ac:spMk id="5" creationId="{327EDE67-0E57-4CBC-B2A9-971D8DDE66A9}"/>
          </ac:spMkLst>
        </pc:spChg>
        <pc:spChg chg="add mod topLvl">
          <ac:chgData name="Scott Kay" userId="18b610ae0a59bc4e" providerId="LiveId" clId="{ED164954-8766-400D-9471-63EEEDA1193E}" dt="2018-09-11T16:56:54.241" v="3936" actId="164"/>
          <ac:spMkLst>
            <pc:docMk/>
            <pc:sldMk cId="1602857571" sldId="822"/>
            <ac:spMk id="7" creationId="{37B5CA93-ED5C-42FB-9C46-67C07B735111}"/>
          </ac:spMkLst>
        </pc:spChg>
        <pc:spChg chg="add del mod">
          <ac:chgData name="Scott Kay" userId="18b610ae0a59bc4e" providerId="LiveId" clId="{ED164954-8766-400D-9471-63EEEDA1193E}" dt="2018-09-11T16:58:41.600" v="4064" actId="478"/>
          <ac:spMkLst>
            <pc:docMk/>
            <pc:sldMk cId="1602857571" sldId="822"/>
            <ac:spMk id="11" creationId="{EF34024B-96AB-4E7A-8D05-DD2A5060584A}"/>
          </ac:spMkLst>
        </pc:spChg>
        <pc:spChg chg="mod">
          <ac:chgData name="Scott Kay" userId="18b610ae0a59bc4e" providerId="LiveId" clId="{ED164954-8766-400D-9471-63EEEDA1193E}" dt="2018-09-11T16:47:23.648" v="3808" actId="313"/>
          <ac:spMkLst>
            <pc:docMk/>
            <pc:sldMk cId="1602857571" sldId="822"/>
            <ac:spMk id="32" creationId="{59113287-8C44-43E0-9A9A-141FCEECE1BB}"/>
          </ac:spMkLst>
        </pc:spChg>
        <pc:spChg chg="mod">
          <ac:chgData name="Scott Kay" userId="18b610ae0a59bc4e" providerId="LiveId" clId="{ED164954-8766-400D-9471-63EEEDA1193E}" dt="2018-09-11T16:47:27.426" v="3812" actId="313"/>
          <ac:spMkLst>
            <pc:docMk/>
            <pc:sldMk cId="1602857571" sldId="822"/>
            <ac:spMk id="37" creationId="{9F3A6F74-E6B2-421C-AA42-E843A3D8B730}"/>
          </ac:spMkLst>
        </pc:spChg>
        <pc:spChg chg="mod">
          <ac:chgData name="Scott Kay" userId="18b610ae0a59bc4e" providerId="LiveId" clId="{ED164954-8766-400D-9471-63EEEDA1193E}" dt="2018-09-11T16:47:30.923" v="3820" actId="313"/>
          <ac:spMkLst>
            <pc:docMk/>
            <pc:sldMk cId="1602857571" sldId="822"/>
            <ac:spMk id="42" creationId="{79E42131-45DE-4F8F-87D4-C8CE700200A1}"/>
          </ac:spMkLst>
        </pc:spChg>
        <pc:spChg chg="mod">
          <ac:chgData name="Scott Kay" userId="18b610ae0a59bc4e" providerId="LiveId" clId="{ED164954-8766-400D-9471-63EEEDA1193E}" dt="2018-09-11T16:48:26.307" v="3842"/>
          <ac:spMkLst>
            <pc:docMk/>
            <pc:sldMk cId="1602857571" sldId="822"/>
            <ac:spMk id="52" creationId="{56E3A693-3FB2-41D9-868F-F2C81B30A57F}"/>
          </ac:spMkLst>
        </pc:spChg>
        <pc:spChg chg="mod">
          <ac:chgData name="Scott Kay" userId="18b610ae0a59bc4e" providerId="LiveId" clId="{ED164954-8766-400D-9471-63EEEDA1193E}" dt="2018-09-11T16:47:43.236" v="3826" actId="313"/>
          <ac:spMkLst>
            <pc:docMk/>
            <pc:sldMk cId="1602857571" sldId="822"/>
            <ac:spMk id="57" creationId="{88EFB882-125B-47AB-994D-ED72E1AF087A}"/>
          </ac:spMkLst>
        </pc:spChg>
        <pc:spChg chg="mod">
          <ac:chgData name="Scott Kay" userId="18b610ae0a59bc4e" providerId="LiveId" clId="{ED164954-8766-400D-9471-63EEEDA1193E}" dt="2018-09-11T16:47:47.708" v="3831" actId="313"/>
          <ac:spMkLst>
            <pc:docMk/>
            <pc:sldMk cId="1602857571" sldId="822"/>
            <ac:spMk id="62" creationId="{C88CD0B7-FC77-4EA1-9FAF-B4AAD5641329}"/>
          </ac:spMkLst>
        </pc:spChg>
        <pc:spChg chg="add del mod">
          <ac:chgData name="Scott Kay" userId="18b610ae0a59bc4e" providerId="LiveId" clId="{ED164954-8766-400D-9471-63EEEDA1193E}" dt="2018-09-11T16:56:17.166" v="3928"/>
          <ac:spMkLst>
            <pc:docMk/>
            <pc:sldMk cId="1602857571" sldId="822"/>
            <ac:spMk id="66" creationId="{BCEFC976-E538-4D3B-A9B9-5913CC4B5B25}"/>
          </ac:spMkLst>
        </pc:spChg>
        <pc:spChg chg="del mod topLvl">
          <ac:chgData name="Scott Kay" userId="18b610ae0a59bc4e" providerId="LiveId" clId="{ED164954-8766-400D-9471-63EEEDA1193E}" dt="2018-09-11T17:03:57.320" v="4192" actId="478"/>
          <ac:spMkLst>
            <pc:docMk/>
            <pc:sldMk cId="1602857571" sldId="822"/>
            <ac:spMk id="68" creationId="{BD8EB86C-E8A6-4FC1-BACF-D0438C85284D}"/>
          </ac:spMkLst>
        </pc:spChg>
        <pc:spChg chg="del mod topLvl">
          <ac:chgData name="Scott Kay" userId="18b610ae0a59bc4e" providerId="LiveId" clId="{ED164954-8766-400D-9471-63EEEDA1193E}" dt="2018-09-11T17:03:57.320" v="4192" actId="478"/>
          <ac:spMkLst>
            <pc:docMk/>
            <pc:sldMk cId="1602857571" sldId="822"/>
            <ac:spMk id="69" creationId="{9C618CA4-30C0-4AB0-8775-4C1F2C0A8B8C}"/>
          </ac:spMkLst>
        </pc:spChg>
        <pc:spChg chg="del mod topLvl">
          <ac:chgData name="Scott Kay" userId="18b610ae0a59bc4e" providerId="LiveId" clId="{ED164954-8766-400D-9471-63EEEDA1193E}" dt="2018-09-11T17:03:57.320" v="4192" actId="478"/>
          <ac:spMkLst>
            <pc:docMk/>
            <pc:sldMk cId="1602857571" sldId="822"/>
            <ac:spMk id="70" creationId="{6F3D2113-48E8-4463-8433-B246329818C4}"/>
          </ac:spMkLst>
        </pc:spChg>
        <pc:spChg chg="mod">
          <ac:chgData name="Scott Kay" userId="18b610ae0a59bc4e" providerId="LiveId" clId="{ED164954-8766-400D-9471-63EEEDA1193E}" dt="2018-09-11T16:48:22.628" v="3840" actId="313"/>
          <ac:spMkLst>
            <pc:docMk/>
            <pc:sldMk cId="1602857571" sldId="822"/>
            <ac:spMk id="73" creationId="{FF6B4390-3EB5-42FD-ACBD-2303A99711CE}"/>
          </ac:spMkLst>
        </pc:spChg>
        <pc:spChg chg="add del mod">
          <ac:chgData name="Scott Kay" userId="18b610ae0a59bc4e" providerId="LiveId" clId="{ED164954-8766-400D-9471-63EEEDA1193E}" dt="2018-09-11T16:51:41.542" v="3890" actId="478"/>
          <ac:spMkLst>
            <pc:docMk/>
            <pc:sldMk cId="1602857571" sldId="822"/>
            <ac:spMk id="78" creationId="{D9189494-E455-4BF5-B762-B82923BEE523}"/>
          </ac:spMkLst>
        </pc:spChg>
        <pc:spChg chg="del">
          <ac:chgData name="Scott Kay" userId="18b610ae0a59bc4e" providerId="LiveId" clId="{ED164954-8766-400D-9471-63EEEDA1193E}" dt="2018-09-11T16:48:36.433" v="3844" actId="478"/>
          <ac:spMkLst>
            <pc:docMk/>
            <pc:sldMk cId="1602857571" sldId="822"/>
            <ac:spMk id="79" creationId="{CD860376-2B28-4D64-A4F2-83EAC05D38AF}"/>
          </ac:spMkLst>
        </pc:spChg>
        <pc:spChg chg="del">
          <ac:chgData name="Scott Kay" userId="18b610ae0a59bc4e" providerId="LiveId" clId="{ED164954-8766-400D-9471-63EEEDA1193E}" dt="2018-09-11T16:48:36.817" v="3845" actId="478"/>
          <ac:spMkLst>
            <pc:docMk/>
            <pc:sldMk cId="1602857571" sldId="822"/>
            <ac:spMk id="80" creationId="{F86770C0-8B9D-4538-8324-33A9EDE71FEE}"/>
          </ac:spMkLst>
        </pc:spChg>
        <pc:spChg chg="del">
          <ac:chgData name="Scott Kay" userId="18b610ae0a59bc4e" providerId="LiveId" clId="{ED164954-8766-400D-9471-63EEEDA1193E}" dt="2018-09-11T16:48:37.896" v="3846" actId="478"/>
          <ac:spMkLst>
            <pc:docMk/>
            <pc:sldMk cId="1602857571" sldId="822"/>
            <ac:spMk id="81" creationId="{F21CCBF0-C565-45AC-A7CA-53A62FA8D11A}"/>
          </ac:spMkLst>
        </pc:spChg>
        <pc:spChg chg="del mod topLvl">
          <ac:chgData name="Scott Kay" userId="18b610ae0a59bc4e" providerId="LiveId" clId="{ED164954-8766-400D-9471-63EEEDA1193E}" dt="2018-09-11T17:03:03.288" v="4179" actId="478"/>
          <ac:spMkLst>
            <pc:docMk/>
            <pc:sldMk cId="1602857571" sldId="822"/>
            <ac:spMk id="85" creationId="{40600523-8761-4990-BC50-7E573AE79459}"/>
          </ac:spMkLst>
        </pc:spChg>
        <pc:spChg chg="del mod topLvl">
          <ac:chgData name="Scott Kay" userId="18b610ae0a59bc4e" providerId="LiveId" clId="{ED164954-8766-400D-9471-63EEEDA1193E}" dt="2018-09-11T17:03:04.071" v="4180" actId="478"/>
          <ac:spMkLst>
            <pc:docMk/>
            <pc:sldMk cId="1602857571" sldId="822"/>
            <ac:spMk id="86" creationId="{55E420BA-4441-40FF-8946-020002053E94}"/>
          </ac:spMkLst>
        </pc:spChg>
        <pc:spChg chg="del mod topLvl">
          <ac:chgData name="Scott Kay" userId="18b610ae0a59bc4e" providerId="LiveId" clId="{ED164954-8766-400D-9471-63EEEDA1193E}" dt="2018-09-11T17:03:03.288" v="4179" actId="478"/>
          <ac:spMkLst>
            <pc:docMk/>
            <pc:sldMk cId="1602857571" sldId="822"/>
            <ac:spMk id="87" creationId="{3814E23A-CCE0-4404-8928-9BEDDF2B3C98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88" creationId="{D25A5A82-C4F6-42F0-9823-F46BA2C95649}"/>
          </ac:spMkLst>
        </pc:spChg>
        <pc:spChg chg="add del mod">
          <ac:chgData name="Scott Kay" userId="18b610ae0a59bc4e" providerId="LiveId" clId="{ED164954-8766-400D-9471-63EEEDA1193E}" dt="2018-09-11T16:59:45.096" v="4082" actId="478"/>
          <ac:spMkLst>
            <pc:docMk/>
            <pc:sldMk cId="1602857571" sldId="822"/>
            <ac:spMk id="89" creationId="{7A02BEEE-C746-4E80-B54D-BAFA44914BCC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90" creationId="{BCAFE21F-D904-40FF-90B1-A1BA1620B587}"/>
          </ac:spMkLst>
        </pc:spChg>
        <pc:spChg chg="add del mod">
          <ac:chgData name="Scott Kay" userId="18b610ae0a59bc4e" providerId="LiveId" clId="{ED164954-8766-400D-9471-63EEEDA1193E}" dt="2018-09-11T17:01:12.244" v="4107" actId="478"/>
          <ac:spMkLst>
            <pc:docMk/>
            <pc:sldMk cId="1602857571" sldId="822"/>
            <ac:spMk id="91" creationId="{4FFCA6B6-239C-4F70-92CF-DD6A799A701B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92" creationId="{FFCBA0EE-2C6C-46E0-9758-DDA0A09B96E0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93" creationId="{301BBF37-DF7A-4D71-9988-4530C62053C2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94" creationId="{0175F209-4D78-41DA-8B64-2FDA3797937D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95" creationId="{775A3B8D-923E-412D-8D06-B52636F449A5}"/>
          </ac:spMkLst>
        </pc:spChg>
        <pc:spChg chg="add mod">
          <ac:chgData name="Scott Kay" userId="18b610ae0a59bc4e" providerId="LiveId" clId="{ED164954-8766-400D-9471-63EEEDA1193E}" dt="2018-09-11T17:03:49.625" v="4191" actId="164"/>
          <ac:spMkLst>
            <pc:docMk/>
            <pc:sldMk cId="1602857571" sldId="822"/>
            <ac:spMk id="96" creationId="{F2AC5DDD-DE38-479E-8FF3-8236B51C98B7}"/>
          </ac:spMkLst>
        </pc:spChg>
        <pc:spChg chg="add del mod">
          <ac:chgData name="Scott Kay" userId="18b610ae0a59bc4e" providerId="LiveId" clId="{ED164954-8766-400D-9471-63EEEDA1193E}" dt="2018-09-11T17:03:45.295" v="4190" actId="478"/>
          <ac:spMkLst>
            <pc:docMk/>
            <pc:sldMk cId="1602857571" sldId="822"/>
            <ac:spMk id="97" creationId="{F94BBCE6-72FB-48FF-8BD4-E46102539E76}"/>
          </ac:spMkLst>
        </pc:spChg>
        <pc:spChg chg="add del">
          <ac:chgData name="Scott Kay" userId="18b610ae0a59bc4e" providerId="LiveId" clId="{ED164954-8766-400D-9471-63EEEDA1193E}" dt="2018-09-11T22:17:10.697" v="5338"/>
          <ac:spMkLst>
            <pc:docMk/>
            <pc:sldMk cId="1602857571" sldId="822"/>
            <ac:spMk id="98" creationId="{EBD50211-5F29-49C5-8B09-DD0FAAB385B2}"/>
          </ac:spMkLst>
        </pc:spChg>
        <pc:spChg chg="mod">
          <ac:chgData name="Scott Kay" userId="18b610ae0a59bc4e" providerId="LiveId" clId="{ED164954-8766-400D-9471-63EEEDA1193E}" dt="2018-09-11T22:17:29.612" v="5347" actId="1036"/>
          <ac:spMkLst>
            <pc:docMk/>
            <pc:sldMk cId="1602857571" sldId="822"/>
            <ac:spMk id="100" creationId="{1B756946-C8E6-4491-8A92-55B916F8B185}"/>
          </ac:spMkLst>
        </pc:spChg>
        <pc:spChg chg="add mod">
          <ac:chgData name="Scott Kay" userId="18b610ae0a59bc4e" providerId="LiveId" clId="{ED164954-8766-400D-9471-63EEEDA1193E}" dt="2018-09-11T22:18:01.575" v="5351" actId="1035"/>
          <ac:spMkLst>
            <pc:docMk/>
            <pc:sldMk cId="1602857571" sldId="822"/>
            <ac:spMk id="102" creationId="{A6FD5BA0-8E82-4F57-B704-3E3E7154F78C}"/>
          </ac:spMkLst>
        </pc:spChg>
        <pc:spChg chg="add mod">
          <ac:chgData name="Scott Kay" userId="18b610ae0a59bc4e" providerId="LiveId" clId="{ED164954-8766-400D-9471-63EEEDA1193E}" dt="2018-09-11T22:18:51.991" v="5380" actId="1035"/>
          <ac:spMkLst>
            <pc:docMk/>
            <pc:sldMk cId="1602857571" sldId="822"/>
            <ac:spMk id="103" creationId="{80B7A5FD-2C9F-41F1-9810-4F80282EAF34}"/>
          </ac:spMkLst>
        </pc:spChg>
        <pc:spChg chg="add">
          <ac:chgData name="Scott Kay" userId="18b610ae0a59bc4e" providerId="LiveId" clId="{ED164954-8766-400D-9471-63EEEDA1193E}" dt="2018-09-11T22:19:21.483" v="5382"/>
          <ac:spMkLst>
            <pc:docMk/>
            <pc:sldMk cId="1602857571" sldId="822"/>
            <ac:spMk id="104" creationId="{6CA3BB40-5D74-4EFD-9063-EF9E29239EA8}"/>
          </ac:spMkLst>
        </pc:spChg>
        <pc:spChg chg="add mod">
          <ac:chgData name="Scott Kay" userId="18b610ae0a59bc4e" providerId="LiveId" clId="{ED164954-8766-400D-9471-63EEEDA1193E}" dt="2018-09-11T22:19:31.127" v="5388" actId="20577"/>
          <ac:spMkLst>
            <pc:docMk/>
            <pc:sldMk cId="1602857571" sldId="822"/>
            <ac:spMk id="105" creationId="{610AF751-062D-4A62-AB49-E877EB1E3670}"/>
          </ac:spMkLst>
        </pc:spChg>
        <pc:grpChg chg="mod ord">
          <ac:chgData name="Scott Kay" userId="18b610ae0a59bc4e" providerId="LiveId" clId="{ED164954-8766-400D-9471-63EEEDA1193E}" dt="2018-09-11T16:55:34.294" v="3914" actId="1036"/>
          <ac:grpSpMkLst>
            <pc:docMk/>
            <pc:sldMk cId="1602857571" sldId="822"/>
            <ac:grpSpMk id="6" creationId="{DE9F4D99-E7CE-4FCF-B74A-701F50FFF208}"/>
          </ac:grpSpMkLst>
        </pc:grpChg>
        <pc:grpChg chg="add del mod">
          <ac:chgData name="Scott Kay" userId="18b610ae0a59bc4e" providerId="LiveId" clId="{ED164954-8766-400D-9471-63EEEDA1193E}" dt="2018-09-11T16:56:44.200" v="3934" actId="165"/>
          <ac:grpSpMkLst>
            <pc:docMk/>
            <pc:sldMk cId="1602857571" sldId="822"/>
            <ac:grpSpMk id="9" creationId="{0271C4B0-3601-48AA-B130-FFED63457C73}"/>
          </ac:grpSpMkLst>
        </pc:grpChg>
        <pc:grpChg chg="add del mod">
          <ac:chgData name="Scott Kay" userId="18b610ae0a59bc4e" providerId="LiveId" clId="{ED164954-8766-400D-9471-63EEEDA1193E}" dt="2018-09-11T17:03:57.320" v="4192" actId="478"/>
          <ac:grpSpMkLst>
            <pc:docMk/>
            <pc:sldMk cId="1602857571" sldId="822"/>
            <ac:grpSpMk id="10" creationId="{3019C865-0FE3-4FE5-8DD3-CB506C2889F0}"/>
          </ac:grpSpMkLst>
        </pc:grpChg>
        <pc:grpChg chg="add del mod">
          <ac:chgData name="Scott Kay" userId="18b610ae0a59bc4e" providerId="LiveId" clId="{ED164954-8766-400D-9471-63EEEDA1193E}" dt="2018-09-11T17:28:32.804" v="4193" actId="478"/>
          <ac:grpSpMkLst>
            <pc:docMk/>
            <pc:sldMk cId="1602857571" sldId="822"/>
            <ac:grpSpMk id="13" creationId="{E499CCE8-41EF-4351-B3DF-D34D9334A05B}"/>
          </ac:grpSpMkLst>
        </pc:grpChg>
        <pc:grpChg chg="add del mod">
          <ac:chgData name="Scott Kay" userId="18b610ae0a59bc4e" providerId="LiveId" clId="{ED164954-8766-400D-9471-63EEEDA1193E}" dt="2018-09-11T16:58:57.827" v="4068" actId="165"/>
          <ac:grpSpMkLst>
            <pc:docMk/>
            <pc:sldMk cId="1602857571" sldId="822"/>
            <ac:grpSpMk id="67" creationId="{457C85DA-47CC-4796-9ECB-D12A76577EC2}"/>
          </ac:grpSpMkLst>
        </pc:grpChg>
        <pc:grpChg chg="ord">
          <ac:chgData name="Scott Kay" userId="18b610ae0a59bc4e" providerId="LiveId" clId="{ED164954-8766-400D-9471-63EEEDA1193E}" dt="2018-09-11T16:48:25.187" v="3841" actId="167"/>
          <ac:grpSpMkLst>
            <pc:docMk/>
            <pc:sldMk cId="1602857571" sldId="822"/>
            <ac:grpSpMk id="71" creationId="{6A1E6784-20D5-4348-99BB-DFED8B654B02}"/>
          </ac:grpSpMkLst>
        </pc:grpChg>
        <pc:grpChg chg="add del mod">
          <ac:chgData name="Scott Kay" userId="18b610ae0a59bc4e" providerId="LiveId" clId="{ED164954-8766-400D-9471-63EEEDA1193E}" dt="2018-09-11T17:03:08.673" v="4182" actId="478"/>
          <ac:grpSpMkLst>
            <pc:docMk/>
            <pc:sldMk cId="1602857571" sldId="822"/>
            <ac:grpSpMk id="76" creationId="{4FBB4ECD-9295-459C-A6FA-C3526C6E192E}"/>
          </ac:grpSpMkLst>
        </pc:grpChg>
        <pc:grpChg chg="add del mod">
          <ac:chgData name="Scott Kay" userId="18b610ae0a59bc4e" providerId="LiveId" clId="{ED164954-8766-400D-9471-63EEEDA1193E}" dt="2018-09-11T17:01:32.471" v="4111" actId="165"/>
          <ac:grpSpMkLst>
            <pc:docMk/>
            <pc:sldMk cId="1602857571" sldId="822"/>
            <ac:grpSpMk id="84" creationId="{3CA5399D-EEA0-44BF-A5C0-863DF6867B7E}"/>
          </ac:grpSpMkLst>
        </pc:grpChg>
        <pc:grpChg chg="add">
          <ac:chgData name="Scott Kay" userId="18b610ae0a59bc4e" providerId="LiveId" clId="{ED164954-8766-400D-9471-63EEEDA1193E}" dt="2018-09-11T22:17:17.138" v="5339"/>
          <ac:grpSpMkLst>
            <pc:docMk/>
            <pc:sldMk cId="1602857571" sldId="822"/>
            <ac:grpSpMk id="99" creationId="{0F99C9DC-4DB7-4ECC-92B5-EA5C1B02A973}"/>
          </ac:grpSpMkLst>
        </pc:grpChg>
      </pc:sldChg>
      <pc:sldChg chg="addSp delSp modSp add modTransition modAnim">
        <pc:chgData name="Scott Kay" userId="18b610ae0a59bc4e" providerId="LiveId" clId="{ED164954-8766-400D-9471-63EEEDA1193E}" dt="2018-09-11T18:03:53.898" v="4683" actId="1076"/>
        <pc:sldMkLst>
          <pc:docMk/>
          <pc:sldMk cId="1567409342" sldId="823"/>
        </pc:sldMkLst>
        <pc:spChg chg="add del">
          <ac:chgData name="Scott Kay" userId="18b610ae0a59bc4e" providerId="LiveId" clId="{ED164954-8766-400D-9471-63EEEDA1193E}" dt="2018-09-11T17:54:42.293" v="4415"/>
          <ac:spMkLst>
            <pc:docMk/>
            <pc:sldMk cId="1567409342" sldId="823"/>
            <ac:spMk id="2" creationId="{B714B01D-3436-44D6-9784-CD53942E95C4}"/>
          </ac:spMkLst>
        </pc:spChg>
        <pc:spChg chg="add del mod">
          <ac:chgData name="Scott Kay" userId="18b610ae0a59bc4e" providerId="LiveId" clId="{ED164954-8766-400D-9471-63EEEDA1193E}" dt="2018-09-11T17:58:28.193" v="4476" actId="478"/>
          <ac:spMkLst>
            <pc:docMk/>
            <pc:sldMk cId="1567409342" sldId="823"/>
            <ac:spMk id="3" creationId="{E1D5625F-1DBA-4A09-A49A-4198896EF5C0}"/>
          </ac:spMkLst>
        </pc:spChg>
        <pc:spChg chg="mod topLvl">
          <ac:chgData name="Scott Kay" userId="18b610ae0a59bc4e" providerId="LiveId" clId="{ED164954-8766-400D-9471-63EEEDA1193E}" dt="2018-09-11T17:58:25.983" v="4475" actId="164"/>
          <ac:spMkLst>
            <pc:docMk/>
            <pc:sldMk cId="1567409342" sldId="823"/>
            <ac:spMk id="10" creationId="{1D4F355F-E2DC-4C84-A781-CB40478CE43F}"/>
          </ac:spMkLst>
        </pc:spChg>
        <pc:spChg chg="mod topLvl">
          <ac:chgData name="Scott Kay" userId="18b610ae0a59bc4e" providerId="LiveId" clId="{ED164954-8766-400D-9471-63EEEDA1193E}" dt="2018-09-11T17:58:25.983" v="4475" actId="164"/>
          <ac:spMkLst>
            <pc:docMk/>
            <pc:sldMk cId="1567409342" sldId="823"/>
            <ac:spMk id="11" creationId="{1DE54D97-4DF1-47DB-9372-24871CD3C826}"/>
          </ac:spMkLst>
        </pc:spChg>
        <pc:spChg chg="add mod">
          <ac:chgData name="Scott Kay" userId="18b610ae0a59bc4e" providerId="LiveId" clId="{ED164954-8766-400D-9471-63EEEDA1193E}" dt="2018-09-11T18:01:45.801" v="4666" actId="1035"/>
          <ac:spMkLst>
            <pc:docMk/>
            <pc:sldMk cId="1567409342" sldId="823"/>
            <ac:spMk id="12" creationId="{DA65308D-C748-4DAD-B2D5-9BD8F547DB04}"/>
          </ac:spMkLst>
        </pc:spChg>
        <pc:spChg chg="add mod">
          <ac:chgData name="Scott Kay" userId="18b610ae0a59bc4e" providerId="LiveId" clId="{ED164954-8766-400D-9471-63EEEDA1193E}" dt="2018-09-11T18:01:35.782" v="4662" actId="20577"/>
          <ac:spMkLst>
            <pc:docMk/>
            <pc:sldMk cId="1567409342" sldId="823"/>
            <ac:spMk id="13" creationId="{2B57B6AE-8CE5-445D-893A-01AF3A825D4D}"/>
          </ac:spMkLst>
        </pc:spChg>
        <pc:grpChg chg="add mod">
          <ac:chgData name="Scott Kay" userId="18b610ae0a59bc4e" providerId="LiveId" clId="{ED164954-8766-400D-9471-63EEEDA1193E}" dt="2018-09-11T18:01:44.241" v="4665" actId="1035"/>
          <ac:grpSpMkLst>
            <pc:docMk/>
            <pc:sldMk cId="1567409342" sldId="823"/>
            <ac:grpSpMk id="4" creationId="{C8745775-38B5-419B-8F03-E83F9849ED8D}"/>
          </ac:grpSpMkLst>
        </pc:grpChg>
        <pc:grpChg chg="del">
          <ac:chgData name="Scott Kay" userId="18b610ae0a59bc4e" providerId="LiveId" clId="{ED164954-8766-400D-9471-63EEEDA1193E}" dt="2018-09-11T17:54:26.973" v="4412" actId="165"/>
          <ac:grpSpMkLst>
            <pc:docMk/>
            <pc:sldMk cId="1567409342" sldId="823"/>
            <ac:grpSpMk id="19" creationId="{FE8307CE-9EB2-40B4-983A-688C5457CF05}"/>
          </ac:grpSpMkLst>
        </pc:grpChg>
        <pc:picChg chg="add mod">
          <ac:chgData name="Scott Kay" userId="18b610ae0a59bc4e" providerId="LiveId" clId="{ED164954-8766-400D-9471-63EEEDA1193E}" dt="2018-09-11T18:03:53.898" v="4683" actId="1076"/>
          <ac:picMkLst>
            <pc:docMk/>
            <pc:sldMk cId="1567409342" sldId="823"/>
            <ac:picMk id="14" creationId="{C4444AA7-E8FA-4A7E-8DE6-FAA107D880A1}"/>
          </ac:picMkLst>
        </pc:picChg>
      </pc:sldChg>
      <pc:sldChg chg="addSp delSp modSp add modTransition delAnim modAnim modNotesTx">
        <pc:chgData name="Scott Kay" userId="18b610ae0a59bc4e" providerId="LiveId" clId="{ED164954-8766-400D-9471-63EEEDA1193E}" dt="2018-09-11T22:22:28.802" v="5412" actId="20577"/>
        <pc:sldMkLst>
          <pc:docMk/>
          <pc:sldMk cId="2115353656" sldId="824"/>
        </pc:sldMkLst>
        <pc:spChg chg="add del">
          <ac:chgData name="Scott Kay" userId="18b610ae0a59bc4e" providerId="LiveId" clId="{ED164954-8766-400D-9471-63EEEDA1193E}" dt="2018-09-11T18:30:54.986" v="4772" actId="478"/>
          <ac:spMkLst>
            <pc:docMk/>
            <pc:sldMk cId="2115353656" sldId="824"/>
            <ac:spMk id="2" creationId="{ED87448E-BA48-4115-9F3D-EF4281C77CDF}"/>
          </ac:spMkLst>
        </pc:spChg>
        <pc:spChg chg="mod">
          <ac:chgData name="Scott Kay" userId="18b610ae0a59bc4e" providerId="LiveId" clId="{ED164954-8766-400D-9471-63EEEDA1193E}" dt="2018-09-11T18:48:48.626" v="4911" actId="20577"/>
          <ac:spMkLst>
            <pc:docMk/>
            <pc:sldMk cId="2115353656" sldId="824"/>
            <ac:spMk id="11" creationId="{1DE54D97-4DF1-47DB-9372-24871CD3C826}"/>
          </ac:spMkLst>
        </pc:spChg>
        <pc:spChg chg="del">
          <ac:chgData name="Scott Kay" userId="18b610ae0a59bc4e" providerId="LiveId" clId="{ED164954-8766-400D-9471-63EEEDA1193E}" dt="2018-09-11T18:32:33.168" v="4804" actId="478"/>
          <ac:spMkLst>
            <pc:docMk/>
            <pc:sldMk cId="2115353656" sldId="824"/>
            <ac:spMk id="12" creationId="{DA65308D-C748-4DAD-B2D5-9BD8F547DB04}"/>
          </ac:spMkLst>
        </pc:spChg>
        <pc:spChg chg="mod">
          <ac:chgData name="Scott Kay" userId="18b610ae0a59bc4e" providerId="LiveId" clId="{ED164954-8766-400D-9471-63EEEDA1193E}" dt="2018-09-11T18:32:39.578" v="4807" actId="1036"/>
          <ac:spMkLst>
            <pc:docMk/>
            <pc:sldMk cId="2115353656" sldId="824"/>
            <ac:spMk id="13" creationId="{2B57B6AE-8CE5-445D-893A-01AF3A825D4D}"/>
          </ac:spMkLst>
        </pc:spChg>
        <pc:spChg chg="mod topLvl">
          <ac:chgData name="Scott Kay" userId="18b610ae0a59bc4e" providerId="LiveId" clId="{ED164954-8766-400D-9471-63EEEDA1193E}" dt="2018-09-11T18:32:13.677" v="4792" actId="164"/>
          <ac:spMkLst>
            <pc:docMk/>
            <pc:sldMk cId="2115353656" sldId="824"/>
            <ac:spMk id="16" creationId="{8CC3C1C2-D052-454E-8433-522D28BB7F7D}"/>
          </ac:spMkLst>
        </pc:spChg>
        <pc:spChg chg="mod topLvl">
          <ac:chgData name="Scott Kay" userId="18b610ae0a59bc4e" providerId="LiveId" clId="{ED164954-8766-400D-9471-63EEEDA1193E}" dt="2018-09-11T18:32:13.677" v="4792" actId="164"/>
          <ac:spMkLst>
            <pc:docMk/>
            <pc:sldMk cId="2115353656" sldId="824"/>
            <ac:spMk id="17" creationId="{5F88A6EC-0DA9-49BA-8D2E-6BD1AD8637D8}"/>
          </ac:spMkLst>
        </pc:spChg>
        <pc:spChg chg="add mod">
          <ac:chgData name="Scott Kay" userId="18b610ae0a59bc4e" providerId="LiveId" clId="{ED164954-8766-400D-9471-63EEEDA1193E}" dt="2018-09-11T18:32:37.662" v="4806" actId="1076"/>
          <ac:spMkLst>
            <pc:docMk/>
            <pc:sldMk cId="2115353656" sldId="824"/>
            <ac:spMk id="18" creationId="{0658A225-D416-4691-AF67-26D118A05E21}"/>
          </ac:spMkLst>
        </pc:spChg>
        <pc:spChg chg="mod">
          <ac:chgData name="Scott Kay" userId="18b610ae0a59bc4e" providerId="LiveId" clId="{ED164954-8766-400D-9471-63EEEDA1193E}" dt="2018-09-11T18:32:31.662" v="4803" actId="14100"/>
          <ac:spMkLst>
            <pc:docMk/>
            <pc:sldMk cId="2115353656" sldId="824"/>
            <ac:spMk id="24" creationId="{6BE405F2-B21F-4B1D-98C1-9EF8F28B4A52}"/>
          </ac:spMkLst>
        </pc:spChg>
        <pc:grpChg chg="add mod">
          <ac:chgData name="Scott Kay" userId="18b610ae0a59bc4e" providerId="LiveId" clId="{ED164954-8766-400D-9471-63EEEDA1193E}" dt="2018-09-11T18:35:29.350" v="4828" actId="1037"/>
          <ac:grpSpMkLst>
            <pc:docMk/>
            <pc:sldMk cId="2115353656" sldId="824"/>
            <ac:grpSpMk id="3" creationId="{FAE9DFF0-8B8D-4251-8E3F-858F24AAC228}"/>
          </ac:grpSpMkLst>
        </pc:grpChg>
        <pc:grpChg chg="mod">
          <ac:chgData name="Scott Kay" userId="18b610ae0a59bc4e" providerId="LiveId" clId="{ED164954-8766-400D-9471-63EEEDA1193E}" dt="2018-09-11T18:26:08.119" v="4722"/>
          <ac:grpSpMkLst>
            <pc:docMk/>
            <pc:sldMk cId="2115353656" sldId="824"/>
            <ac:grpSpMk id="4" creationId="{C8745775-38B5-419B-8F03-E83F9849ED8D}"/>
          </ac:grpSpMkLst>
        </pc:grpChg>
        <pc:grpChg chg="add del mod">
          <ac:chgData name="Scott Kay" userId="18b610ae0a59bc4e" providerId="LiveId" clId="{ED164954-8766-400D-9471-63EEEDA1193E}" dt="2018-09-11T18:32:00.855" v="4785" actId="165"/>
          <ac:grpSpMkLst>
            <pc:docMk/>
            <pc:sldMk cId="2115353656" sldId="824"/>
            <ac:grpSpMk id="15" creationId="{B5874795-9016-4865-80D3-A777CF9142AA}"/>
          </ac:grpSpMkLst>
        </pc:grpChg>
        <pc:grpChg chg="add del">
          <ac:chgData name="Scott Kay" userId="18b610ae0a59bc4e" providerId="LiveId" clId="{ED164954-8766-400D-9471-63EEEDA1193E}" dt="2018-09-11T18:35:15.985" v="4819"/>
          <ac:grpSpMkLst>
            <pc:docMk/>
            <pc:sldMk cId="2115353656" sldId="824"/>
            <ac:grpSpMk id="19" creationId="{9FC893B4-FFD8-4C3C-B2EA-4B101F1016A1}"/>
          </ac:grpSpMkLst>
        </pc:grpChg>
        <pc:grpChg chg="del">
          <ac:chgData name="Scott Kay" userId="18b610ae0a59bc4e" providerId="LiveId" clId="{ED164954-8766-400D-9471-63EEEDA1193E}" dt="2018-09-11T18:31:30.234" v="4774" actId="478"/>
          <ac:grpSpMkLst>
            <pc:docMk/>
            <pc:sldMk cId="2115353656" sldId="824"/>
            <ac:grpSpMk id="21" creationId="{378A28EF-E712-4728-A2D0-C893725263E8}"/>
          </ac:grpSpMkLst>
        </pc:grpChg>
        <pc:grpChg chg="add del mod">
          <ac:chgData name="Scott Kay" userId="18b610ae0a59bc4e" providerId="LiveId" clId="{ED164954-8766-400D-9471-63EEEDA1193E}" dt="2018-09-11T18:35:38.769" v="4896" actId="478"/>
          <ac:grpSpMkLst>
            <pc:docMk/>
            <pc:sldMk cId="2115353656" sldId="824"/>
            <ac:grpSpMk id="26" creationId="{C4C4DF5B-047D-44BA-9638-94D2EB1E974A}"/>
          </ac:grpSpMkLst>
        </pc:grpChg>
        <pc:picChg chg="mod">
          <ac:chgData name="Scott Kay" userId="18b610ae0a59bc4e" providerId="LiveId" clId="{ED164954-8766-400D-9471-63EEEDA1193E}" dt="2018-09-11T18:32:42.054" v="4808" actId="1036"/>
          <ac:picMkLst>
            <pc:docMk/>
            <pc:sldMk cId="2115353656" sldId="824"/>
            <ac:picMk id="14" creationId="{C4444AA7-E8FA-4A7E-8DE6-FAA107D880A1}"/>
          </ac:picMkLst>
        </pc:picChg>
      </pc:sldChg>
      <pc:sldChg chg="add del">
        <pc:chgData name="Scott Kay" userId="18b610ae0a59bc4e" providerId="LiveId" clId="{ED164954-8766-400D-9471-63EEEDA1193E}" dt="2018-09-11T18:31:01.605" v="4773" actId="2696"/>
        <pc:sldMkLst>
          <pc:docMk/>
          <pc:sldMk cId="2014212268" sldId="825"/>
        </pc:sldMkLst>
      </pc:sldChg>
      <pc:sldChg chg="addSp delSp modSp add modTransition modAnim">
        <pc:chgData name="Scott Kay" userId="18b610ae0a59bc4e" providerId="LiveId" clId="{ED164954-8766-400D-9471-63EEEDA1193E}" dt="2018-09-12T01:32:46.732" v="5698"/>
        <pc:sldMkLst>
          <pc:docMk/>
          <pc:sldMk cId="2325907742" sldId="825"/>
        </pc:sldMkLst>
        <pc:spChg chg="del">
          <ac:chgData name="Scott Kay" userId="18b610ae0a59bc4e" providerId="LiveId" clId="{ED164954-8766-400D-9471-63EEEDA1193E}" dt="2018-09-11T22:23:13.186" v="5418" actId="478"/>
          <ac:spMkLst>
            <pc:docMk/>
            <pc:sldMk cId="2325907742" sldId="825"/>
            <ac:spMk id="2" creationId="{947B6FFF-2CCE-4C98-97FF-D14810E05D78}"/>
          </ac:spMkLst>
        </pc:spChg>
        <pc:spChg chg="del mod">
          <ac:chgData name="Scott Kay" userId="18b610ae0a59bc4e" providerId="LiveId" clId="{ED164954-8766-400D-9471-63EEEDA1193E}" dt="2018-09-11T22:23:12.479" v="5417" actId="478"/>
          <ac:spMkLst>
            <pc:docMk/>
            <pc:sldMk cId="2325907742" sldId="825"/>
            <ac:spMk id="3" creationId="{7734122E-AC6E-45E2-A259-AA987D911C04}"/>
          </ac:spMkLst>
        </pc:spChg>
        <pc:spChg chg="mod topLvl">
          <ac:chgData name="Scott Kay" userId="18b610ae0a59bc4e" providerId="LiveId" clId="{ED164954-8766-400D-9471-63EEEDA1193E}" dt="2018-09-11T22:27:13.685" v="5567" actId="164"/>
          <ac:spMkLst>
            <pc:docMk/>
            <pc:sldMk cId="2325907742" sldId="825"/>
            <ac:spMk id="5" creationId="{1E7858CF-B587-4468-A752-298BA8C3EBC8}"/>
          </ac:spMkLst>
        </pc:spChg>
        <pc:spChg chg="mod topLvl">
          <ac:chgData name="Scott Kay" userId="18b610ae0a59bc4e" providerId="LiveId" clId="{ED164954-8766-400D-9471-63EEEDA1193E}" dt="2018-09-11T22:27:35.388" v="5637" actId="6549"/>
          <ac:spMkLst>
            <pc:docMk/>
            <pc:sldMk cId="2325907742" sldId="825"/>
            <ac:spMk id="6" creationId="{6E4E7CE1-14CE-4ACA-93F1-FE09C4543AEB}"/>
          </ac:spMkLst>
        </pc:spChg>
        <pc:spChg chg="add del mod">
          <ac:chgData name="Scott Kay" userId="18b610ae0a59bc4e" providerId="LiveId" clId="{ED164954-8766-400D-9471-63EEEDA1193E}" dt="2018-09-11T22:23:14.055" v="5419" actId="478"/>
          <ac:spMkLst>
            <pc:docMk/>
            <pc:sldMk cId="2325907742" sldId="825"/>
            <ac:spMk id="8" creationId="{E10F6231-3708-417B-A856-53F7FE6D14AC}"/>
          </ac:spMkLst>
        </pc:spChg>
        <pc:spChg chg="add del mod">
          <ac:chgData name="Scott Kay" userId="18b610ae0a59bc4e" providerId="LiveId" clId="{ED164954-8766-400D-9471-63EEEDA1193E}" dt="2018-09-11T22:27:00.434" v="5565"/>
          <ac:spMkLst>
            <pc:docMk/>
            <pc:sldMk cId="2325907742" sldId="825"/>
            <ac:spMk id="9" creationId="{8AE5143A-3921-4EA1-91E4-68646D4A8038}"/>
          </ac:spMkLst>
        </pc:spChg>
        <pc:spChg chg="mod">
          <ac:chgData name="Scott Kay" userId="18b610ae0a59bc4e" providerId="LiveId" clId="{ED164954-8766-400D-9471-63EEEDA1193E}" dt="2018-09-11T22:27:31.187" v="5635" actId="20577"/>
          <ac:spMkLst>
            <pc:docMk/>
            <pc:sldMk cId="2325907742" sldId="825"/>
            <ac:spMk id="13" creationId="{ED418292-F8CD-403E-AE67-360D546C7759}"/>
          </ac:spMkLst>
        </pc:spChg>
        <pc:spChg chg="add mod">
          <ac:chgData name="Scott Kay" userId="18b610ae0a59bc4e" providerId="LiveId" clId="{ED164954-8766-400D-9471-63EEEDA1193E}" dt="2018-09-11T22:28:45.886" v="5679" actId="1036"/>
          <ac:spMkLst>
            <pc:docMk/>
            <pc:sldMk cId="2325907742" sldId="825"/>
            <ac:spMk id="14" creationId="{6CCF067A-6476-4CA8-9635-FB29B3797055}"/>
          </ac:spMkLst>
        </pc:spChg>
        <pc:spChg chg="add mod">
          <ac:chgData name="Scott Kay" userId="18b610ae0a59bc4e" providerId="LiveId" clId="{ED164954-8766-400D-9471-63EEEDA1193E}" dt="2018-09-11T22:32:28.989" v="5689"/>
          <ac:spMkLst>
            <pc:docMk/>
            <pc:sldMk cId="2325907742" sldId="825"/>
            <ac:spMk id="15" creationId="{E259E782-2993-491E-A13C-097B93916694}"/>
          </ac:spMkLst>
        </pc:spChg>
        <pc:grpChg chg="add del mod">
          <ac:chgData name="Scott Kay" userId="18b610ae0a59bc4e" providerId="LiveId" clId="{ED164954-8766-400D-9471-63EEEDA1193E}" dt="2018-09-11T22:23:35.061" v="5452" actId="165"/>
          <ac:grpSpMkLst>
            <pc:docMk/>
            <pc:sldMk cId="2325907742" sldId="825"/>
            <ac:grpSpMk id="4" creationId="{01D9E946-1439-459A-A429-1F207AD76AFF}"/>
          </ac:grpSpMkLst>
        </pc:grpChg>
        <pc:grpChg chg="add mod">
          <ac:chgData name="Scott Kay" userId="18b610ae0a59bc4e" providerId="LiveId" clId="{ED164954-8766-400D-9471-63EEEDA1193E}" dt="2018-09-11T22:28:45.886" v="5679" actId="1036"/>
          <ac:grpSpMkLst>
            <pc:docMk/>
            <pc:sldMk cId="2325907742" sldId="825"/>
            <ac:grpSpMk id="10" creationId="{D5FF4F08-12B8-497A-A755-426BF5E15762}"/>
          </ac:grpSpMkLst>
        </pc:grpChg>
        <pc:grpChg chg="add mod">
          <ac:chgData name="Scott Kay" userId="18b610ae0a59bc4e" providerId="LiveId" clId="{ED164954-8766-400D-9471-63EEEDA1193E}" dt="2018-09-11T22:28:45.886" v="5679" actId="1036"/>
          <ac:grpSpMkLst>
            <pc:docMk/>
            <pc:sldMk cId="2325907742" sldId="825"/>
            <ac:grpSpMk id="11" creationId="{32B762BD-6FA9-43EB-AE04-956092FDD5BE}"/>
          </ac:grpSpMkLst>
        </pc:grpChg>
        <pc:picChg chg="add mod">
          <ac:chgData name="Scott Kay" userId="18b610ae0a59bc4e" providerId="LiveId" clId="{ED164954-8766-400D-9471-63EEEDA1193E}" dt="2018-09-11T22:32:33.149" v="5693" actId="1037"/>
          <ac:picMkLst>
            <pc:docMk/>
            <pc:sldMk cId="2325907742" sldId="825"/>
            <ac:picMk id="16" creationId="{0B22D52B-C4CB-4642-AD55-B37B31071238}"/>
          </ac:picMkLst>
        </pc:picChg>
      </pc:sldChg>
      <pc:sldChg chg="add">
        <pc:chgData name="Scott Kay" userId="18b610ae0a59bc4e" providerId="LiveId" clId="{ED164954-8766-400D-9471-63EEEDA1193E}" dt="2018-09-11T22:31:15.286" v="5686"/>
        <pc:sldMkLst>
          <pc:docMk/>
          <pc:sldMk cId="3085026699" sldId="826"/>
        </pc:sldMkLst>
      </pc:sldChg>
      <pc:sldChg chg="add modTransition setBg">
        <pc:chgData name="Scott Kay" userId="18b610ae0a59bc4e" providerId="LiveId" clId="{ED164954-8766-400D-9471-63EEEDA1193E}" dt="2018-09-12T01:33:46.890" v="5699"/>
        <pc:sldMkLst>
          <pc:docMk/>
          <pc:sldMk cId="1388746272" sldId="8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6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EBAB8C-64E2-418C-8437-12DADDC3D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1969"/>
            <a:ext cx="2590800" cy="2318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772E6-1665-492A-B63E-DB93DBE79FF4}"/>
              </a:ext>
            </a:extLst>
          </p:cNvPr>
          <p:cNvSpPr txBox="1"/>
          <p:nvPr/>
        </p:nvSpPr>
        <p:spPr>
          <a:xfrm>
            <a:off x="3733800" y="2005102"/>
            <a:ext cx="441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b="1" dirty="0">
                <a:solidFill>
                  <a:srgbClr val="00D8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endParaRPr lang="en-VI" sz="11200" b="1" dirty="0">
              <a:solidFill>
                <a:srgbClr val="00D8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2D9A-E778-4E0F-85C8-5FD85282238D}"/>
              </a:ext>
            </a:extLst>
          </p:cNvPr>
          <p:cNvSpPr txBox="1"/>
          <p:nvPr/>
        </p:nvSpPr>
        <p:spPr>
          <a:xfrm>
            <a:off x="3810000" y="1254636"/>
            <a:ext cx="442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</a:t>
            </a:r>
            <a:endParaRPr lang="en-VI" sz="2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E8307CE-9EB2-40B4-983A-688C5457CF05}"/>
              </a:ext>
            </a:extLst>
          </p:cNvPr>
          <p:cNvGrpSpPr/>
          <p:nvPr/>
        </p:nvGrpSpPr>
        <p:grpSpPr>
          <a:xfrm>
            <a:off x="2311962" y="2283955"/>
            <a:ext cx="4520076" cy="1887995"/>
            <a:chOff x="2209800" y="2588755"/>
            <a:chExt cx="4520076" cy="18879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4F355F-E2DC-4C84-A781-CB40478CE43F}"/>
                </a:ext>
              </a:extLst>
            </p:cNvPr>
            <p:cNvSpPr/>
            <p:nvPr/>
          </p:nvSpPr>
          <p:spPr>
            <a:xfrm>
              <a:off x="2217218" y="2588755"/>
              <a:ext cx="4512658" cy="1887995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1DE54D97-4DF1-47DB-9372-24871CD3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630835"/>
              <a:ext cx="4488382" cy="176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79B6F2"/>
                  </a:solidFill>
                  <a:latin typeface="Consolas" panose="020B0609020204030204" pitchFamily="49" charset="0"/>
                </a:rPr>
                <a:t>createElement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'div'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Type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 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Props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'Hello 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);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Children</a:t>
              </a:r>
              <a:endParaRPr lang="en-US" altLang="en-US" sz="1400" dirty="0"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8A28EF-E712-4728-A2D0-C893725263E8}"/>
              </a:ext>
            </a:extLst>
          </p:cNvPr>
          <p:cNvGrpSpPr/>
          <p:nvPr/>
        </p:nvGrpSpPr>
        <p:grpSpPr>
          <a:xfrm>
            <a:off x="2324100" y="227143"/>
            <a:ext cx="4495800" cy="1201607"/>
            <a:chOff x="1219200" y="1979743"/>
            <a:chExt cx="4495800" cy="120160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625942-B4E9-436B-9D19-AD2D9DCAB07E}"/>
                </a:ext>
              </a:extLst>
            </p:cNvPr>
            <p:cNvSpPr/>
            <p:nvPr/>
          </p:nvSpPr>
          <p:spPr>
            <a:xfrm>
              <a:off x="1219200" y="1979743"/>
              <a:ext cx="4495800" cy="12016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71DC4E73-8436-4512-9BF3-F52C8037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010057"/>
              <a:ext cx="4495800" cy="1123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Hello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TechBash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BE405F2-B21F-4B1D-98C1-9EF8F28B4A52}"/>
              </a:ext>
            </a:extLst>
          </p:cNvPr>
          <p:cNvSpPr/>
          <p:nvPr/>
        </p:nvSpPr>
        <p:spPr>
          <a:xfrm>
            <a:off x="4305300" y="15811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8925D7-D84C-4A31-B836-0247F15E471B}"/>
              </a:ext>
            </a:extLst>
          </p:cNvPr>
          <p:cNvSpPr txBox="1">
            <a:spLocks/>
          </p:cNvSpPr>
          <p:nvPr/>
        </p:nvSpPr>
        <p:spPr>
          <a:xfrm>
            <a:off x="27167" y="576974"/>
            <a:ext cx="2106433" cy="48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JSX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BA52968-B44B-4C9D-890C-B75F9CCA8142}"/>
              </a:ext>
            </a:extLst>
          </p:cNvPr>
          <p:cNvSpPr txBox="1">
            <a:spLocks/>
          </p:cNvSpPr>
          <p:nvPr/>
        </p:nvSpPr>
        <p:spPr>
          <a:xfrm>
            <a:off x="27167" y="2985778"/>
            <a:ext cx="2106433" cy="48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Vanilla JS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745775-38B5-419B-8F03-E83F9849ED8D}"/>
              </a:ext>
            </a:extLst>
          </p:cNvPr>
          <p:cNvGrpSpPr/>
          <p:nvPr/>
        </p:nvGrpSpPr>
        <p:grpSpPr>
          <a:xfrm>
            <a:off x="2315164" y="3257550"/>
            <a:ext cx="4516874" cy="1659395"/>
            <a:chOff x="2315164" y="2283955"/>
            <a:chExt cx="4516874" cy="16593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4F355F-E2DC-4C84-A781-CB40478CE43F}"/>
                </a:ext>
              </a:extLst>
            </p:cNvPr>
            <p:cNvSpPr/>
            <p:nvPr/>
          </p:nvSpPr>
          <p:spPr>
            <a:xfrm>
              <a:off x="2319380" y="2283955"/>
              <a:ext cx="4512658" cy="1659395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1DE54D97-4DF1-47DB-9372-24871CD3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164" y="2331864"/>
              <a:ext cx="4488382" cy="1554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_ref </a:t>
              </a:r>
              <a:r>
                <a:rPr lang="en-US" altLang="en-US" sz="1400" dirty="0">
                  <a:solidFill>
                    <a:srgbClr val="D7DEE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(&lt;</a:t>
              </a:r>
              <a:r>
                <a:rPr lang="en-US" altLang="en-US" sz="1400" dirty="0">
                  <a:solidFill>
                    <a:srgbClr val="FC929E"/>
                  </a:solidFill>
                  <a:latin typeface="Consolas" panose="020B0609020204030204" pitchFamily="49" charset="0"/>
                </a:rPr>
                <a:t>div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Hello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en-US" sz="1400" dirty="0">
                  <a:solidFill>
                    <a:srgbClr val="FC929E"/>
                  </a:solidFill>
                  <a:latin typeface="Consolas" panose="020B0609020204030204" pitchFamily="49" charset="0"/>
                </a:rPr>
                <a:t>div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&gt;);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AC863"/>
                  </a:solidFill>
                  <a:latin typeface="Consolas" panose="020B0609020204030204" pitchFamily="49" charset="0"/>
                </a:rPr>
                <a:t>HelloMessage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AC863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FAC863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79B6F2"/>
                  </a:solidFill>
                  <a:latin typeface="Consolas" panose="020B0609020204030204" pitchFamily="49" charset="0"/>
                </a:rPr>
                <a:t>  render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_ref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8A28EF-E712-4728-A2D0-C893725263E8}"/>
              </a:ext>
            </a:extLst>
          </p:cNvPr>
          <p:cNvGrpSpPr/>
          <p:nvPr/>
        </p:nvGrpSpPr>
        <p:grpSpPr>
          <a:xfrm>
            <a:off x="2324100" y="227143"/>
            <a:ext cx="4495800" cy="1201607"/>
            <a:chOff x="1219200" y="1979743"/>
            <a:chExt cx="4495800" cy="120160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625942-B4E9-436B-9D19-AD2D9DCAB07E}"/>
                </a:ext>
              </a:extLst>
            </p:cNvPr>
            <p:cNvSpPr/>
            <p:nvPr/>
          </p:nvSpPr>
          <p:spPr>
            <a:xfrm>
              <a:off x="1219200" y="1979743"/>
              <a:ext cx="4495800" cy="12016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71DC4E73-8436-4512-9BF3-F52C8037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010057"/>
              <a:ext cx="4495800" cy="1123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Hello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TechBash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BE405F2-B21F-4B1D-98C1-9EF8F28B4A52}"/>
              </a:ext>
            </a:extLst>
          </p:cNvPr>
          <p:cNvSpPr/>
          <p:nvPr/>
        </p:nvSpPr>
        <p:spPr>
          <a:xfrm>
            <a:off x="4305300" y="15811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A65308D-C748-4DAD-B2D5-9BD8F547DB04}"/>
              </a:ext>
            </a:extLst>
          </p:cNvPr>
          <p:cNvSpPr/>
          <p:nvPr/>
        </p:nvSpPr>
        <p:spPr>
          <a:xfrm>
            <a:off x="4292655" y="26479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57B6AE-8CE5-445D-893A-01AF3A82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4550"/>
            <a:ext cx="8991600" cy="484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transform-react-constant-elements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6" descr="Image result for babel js">
            <a:extLst>
              <a:ext uri="{FF2B5EF4-FFF2-40B4-BE49-F238E27FC236}">
                <a16:creationId xmlns:a16="http://schemas.microsoft.com/office/drawing/2014/main" id="{C4444AA7-E8FA-4A7E-8DE6-FAA107D8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81658"/>
            <a:ext cx="1633240" cy="16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745775-38B5-419B-8F03-E83F9849ED8D}"/>
              </a:ext>
            </a:extLst>
          </p:cNvPr>
          <p:cNvGrpSpPr/>
          <p:nvPr/>
        </p:nvGrpSpPr>
        <p:grpSpPr>
          <a:xfrm>
            <a:off x="2315164" y="3257550"/>
            <a:ext cx="4516874" cy="1659395"/>
            <a:chOff x="2315164" y="2283955"/>
            <a:chExt cx="4516874" cy="16593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4F355F-E2DC-4C84-A781-CB40478CE43F}"/>
                </a:ext>
              </a:extLst>
            </p:cNvPr>
            <p:cNvSpPr/>
            <p:nvPr/>
          </p:nvSpPr>
          <p:spPr>
            <a:xfrm>
              <a:off x="2319380" y="2283955"/>
              <a:ext cx="4512658" cy="1659395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1DE54D97-4DF1-47DB-9372-24871CD3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164" y="2331864"/>
              <a:ext cx="4488382" cy="1554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AC863"/>
                  </a:solidFill>
                  <a:latin typeface="Consolas" panose="020B0609020204030204" pitchFamily="49" charset="0"/>
                </a:rPr>
                <a:t>HelloMessage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AC863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FAC863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79B6F2"/>
                  </a:solidFill>
                  <a:latin typeface="Consolas" panose="020B0609020204030204" pitchFamily="49" charset="0"/>
                </a:rPr>
                <a:t>  render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79B6F2"/>
                  </a:solidFill>
                  <a:latin typeface="Consolas" panose="020B0609020204030204" pitchFamily="49" charset="0"/>
                </a:rPr>
                <a:t>_</a:t>
              </a:r>
              <a:r>
                <a:rPr lang="en-US" altLang="en-US" sz="1400" dirty="0" err="1">
                  <a:solidFill>
                    <a:srgbClr val="79B6F2"/>
                  </a:solidFill>
                  <a:latin typeface="Consolas" panose="020B0609020204030204" pitchFamily="49" charset="0"/>
                </a:rPr>
                <a:t>jsx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'div'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Type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 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Props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en-US" sz="1400" dirty="0">
                  <a:solidFill>
                    <a:srgbClr val="5A9BCF"/>
                  </a:solidFill>
                  <a:latin typeface="Consolas" panose="020B0609020204030204" pitchFamily="49" charset="0"/>
                </a:rPr>
                <a:t> 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Key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'Hello 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);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Children</a:t>
              </a:r>
              <a:r>
                <a:rPr lang="en-US" altLang="en-US" sz="1400" dirty="0">
                  <a:latin typeface="Consolas" panose="020B0609020204030204" pitchFamily="49" charset="0"/>
                </a:rPr>
                <a:t>  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 }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BE405F2-B21F-4B1D-98C1-9EF8F28B4A52}"/>
              </a:ext>
            </a:extLst>
          </p:cNvPr>
          <p:cNvSpPr/>
          <p:nvPr/>
        </p:nvSpPr>
        <p:spPr>
          <a:xfrm>
            <a:off x="4305300" y="1733550"/>
            <a:ext cx="533400" cy="380492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57B6AE-8CE5-445D-893A-01AF3A82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3601"/>
            <a:ext cx="8991600" cy="484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transform-react-inline-elements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6" descr="Image result for babel js">
            <a:extLst>
              <a:ext uri="{FF2B5EF4-FFF2-40B4-BE49-F238E27FC236}">
                <a16:creationId xmlns:a16="http://schemas.microsoft.com/office/drawing/2014/main" id="{C4444AA7-E8FA-4A7E-8DE6-FAA107D8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4310"/>
            <a:ext cx="1633240" cy="16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E9DFF0-8B8D-4251-8E3F-858F24AAC228}"/>
              </a:ext>
            </a:extLst>
          </p:cNvPr>
          <p:cNvGrpSpPr/>
          <p:nvPr/>
        </p:nvGrpSpPr>
        <p:grpSpPr>
          <a:xfrm>
            <a:off x="2313648" y="150355"/>
            <a:ext cx="4520076" cy="1430795"/>
            <a:chOff x="2151806" y="150355"/>
            <a:chExt cx="4520076" cy="143079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C3C1C2-D052-454E-8433-522D28BB7F7D}"/>
                </a:ext>
              </a:extLst>
            </p:cNvPr>
            <p:cNvSpPr/>
            <p:nvPr/>
          </p:nvSpPr>
          <p:spPr>
            <a:xfrm>
              <a:off x="2159224" y="150355"/>
              <a:ext cx="4512658" cy="1430795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5F88A6EC-0DA9-49BA-8D2E-6BD1AD86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806" y="166122"/>
              <a:ext cx="4488382" cy="1338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79B6F2"/>
                  </a:solidFill>
                  <a:latin typeface="Consolas" panose="020B0609020204030204" pitchFamily="49" charset="0"/>
                </a:rPr>
                <a:t>createElement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'div'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Type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,             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Props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'Hello 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);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999999"/>
                  </a:solidFill>
                  <a:latin typeface="Consolas" panose="020B0609020204030204" pitchFamily="49" charset="0"/>
                </a:rPr>
                <a:t>// Children</a:t>
              </a:r>
              <a:r>
                <a:rPr lang="en-US" altLang="en-US" sz="1400" dirty="0">
                  <a:latin typeface="Consolas" panose="020B0609020204030204" pitchFamily="49" charset="0"/>
                </a:rPr>
                <a:t>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 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658A225-D416-4691-AF67-26D118A05E21}"/>
              </a:ext>
            </a:extLst>
          </p:cNvPr>
          <p:cNvSpPr/>
          <p:nvPr/>
        </p:nvSpPr>
        <p:spPr>
          <a:xfrm>
            <a:off x="4305300" y="2761933"/>
            <a:ext cx="533400" cy="380492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build="p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14CB6-70F2-4459-AC47-4240C93B2C98}"/>
              </a:ext>
            </a:extLst>
          </p:cNvPr>
          <p:cNvSpPr txBox="1"/>
          <p:nvPr/>
        </p:nvSpPr>
        <p:spPr>
          <a:xfrm>
            <a:off x="2857500" y="144714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VI" sz="2000" b="1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2C532-BD4E-48A9-AD8D-B3189F6DE7DC}"/>
              </a:ext>
            </a:extLst>
          </p:cNvPr>
          <p:cNvGrpSpPr/>
          <p:nvPr/>
        </p:nvGrpSpPr>
        <p:grpSpPr>
          <a:xfrm>
            <a:off x="275644" y="209550"/>
            <a:ext cx="3762956" cy="304800"/>
            <a:chOff x="275644" y="209550"/>
            <a:chExt cx="3762956" cy="304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0FC9D42-5E1B-4114-8A57-AF0717EBACA5}"/>
                </a:ext>
              </a:extLst>
            </p:cNvPr>
            <p:cNvSpPr/>
            <p:nvPr/>
          </p:nvSpPr>
          <p:spPr>
            <a:xfrm>
              <a:off x="290222" y="209550"/>
              <a:ext cx="3748378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916D18C8-717A-4C64-A68D-EECDC904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048" y="209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items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[...]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CC38D2-4FCD-480F-BF7A-200866DFBCEF}"/>
                </a:ext>
              </a:extLst>
            </p:cNvPr>
            <p:cNvSpPr/>
            <p:nvPr/>
          </p:nvSpPr>
          <p:spPr>
            <a:xfrm>
              <a:off x="290222" y="209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3AFE83-4EDB-45DB-962E-5ED1006C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44" y="209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UL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8182F0-A097-49BF-9B61-450911613479}"/>
              </a:ext>
            </a:extLst>
          </p:cNvPr>
          <p:cNvGrpSpPr/>
          <p:nvPr/>
        </p:nvGrpSpPr>
        <p:grpSpPr>
          <a:xfrm>
            <a:off x="595022" y="819150"/>
            <a:ext cx="3443578" cy="304800"/>
            <a:chOff x="508796" y="2495550"/>
            <a:chExt cx="3443578" cy="3048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8EAF08E-7BBB-487C-8479-633C89BC1AB1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59113287-8C44-43E0-9A9A-141FCEE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'A'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1023A5F-AF50-485D-AA08-250EB770F897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A0F85BF1-7BB0-40CD-B7E6-F9F2AC4B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101DAD-8ACA-40F5-ACB3-AE433C2AC923}"/>
              </a:ext>
            </a:extLst>
          </p:cNvPr>
          <p:cNvGrpSpPr/>
          <p:nvPr/>
        </p:nvGrpSpPr>
        <p:grpSpPr>
          <a:xfrm>
            <a:off x="595022" y="1428750"/>
            <a:ext cx="3443578" cy="304800"/>
            <a:chOff x="508796" y="2495550"/>
            <a:chExt cx="3443578" cy="3048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3EBB49-9DE5-49A4-9ED1-F19A4AAAF5AF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9F3A6F74-E6B2-421C-AA42-E843A3D8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'B'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F253C2-E2A1-45A5-8E06-C54624AB6D17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4B129D99-795F-4BD8-A979-ACCCBF8B6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83B7A4-A5B6-4755-A425-30A1CAFCDC7D}"/>
              </a:ext>
            </a:extLst>
          </p:cNvPr>
          <p:cNvGrpSpPr/>
          <p:nvPr/>
        </p:nvGrpSpPr>
        <p:grpSpPr>
          <a:xfrm>
            <a:off x="595022" y="2038350"/>
            <a:ext cx="3443578" cy="304800"/>
            <a:chOff x="508796" y="2495550"/>
            <a:chExt cx="3443578" cy="3048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D1302E-E165-458D-9CFD-B3D29BB43207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79E42131-45DE-4F8F-87D4-C8CE7002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'C'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865B97A-0F84-4613-B09E-545A2DE0D542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C24C0163-E253-4402-B057-038CDE60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459124-2550-45AC-97ED-6D6477522287}"/>
              </a:ext>
            </a:extLst>
          </p:cNvPr>
          <p:cNvGrpSpPr/>
          <p:nvPr/>
        </p:nvGrpSpPr>
        <p:grpSpPr>
          <a:xfrm>
            <a:off x="5105400" y="209550"/>
            <a:ext cx="3762956" cy="304800"/>
            <a:chOff x="5105400" y="209550"/>
            <a:chExt cx="3762956" cy="3048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6499B56-4ABF-4464-9687-05C1BEA2DD75}"/>
                </a:ext>
              </a:extLst>
            </p:cNvPr>
            <p:cNvSpPr/>
            <p:nvPr/>
          </p:nvSpPr>
          <p:spPr>
            <a:xfrm>
              <a:off x="5119978" y="209550"/>
              <a:ext cx="3748378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CEDD3354-0E49-4212-8FC4-46DF9E5E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804" y="209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items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[...]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CB50439-8F04-43DB-A351-4A10CC987C52}"/>
                </a:ext>
              </a:extLst>
            </p:cNvPr>
            <p:cNvSpPr/>
            <p:nvPr/>
          </p:nvSpPr>
          <p:spPr>
            <a:xfrm>
              <a:off x="5119978" y="209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4758AD51-6E77-4FE3-BFFC-45BFC9BB7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09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UL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F4D99-E7CE-4FCF-B74A-701F50FFF208}"/>
              </a:ext>
            </a:extLst>
          </p:cNvPr>
          <p:cNvGrpSpPr/>
          <p:nvPr/>
        </p:nvGrpSpPr>
        <p:grpSpPr>
          <a:xfrm>
            <a:off x="5424778" y="819150"/>
            <a:ext cx="3443578" cy="1524000"/>
            <a:chOff x="5424778" y="819150"/>
            <a:chExt cx="3443578" cy="15240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11A7F6-5A72-4ADF-83B8-AD3CFEDDF18F}"/>
                </a:ext>
              </a:extLst>
            </p:cNvPr>
            <p:cNvGrpSpPr/>
            <p:nvPr/>
          </p:nvGrpSpPr>
          <p:grpSpPr>
            <a:xfrm>
              <a:off x="5424778" y="819150"/>
              <a:ext cx="3443578" cy="304800"/>
              <a:chOff x="508796" y="2495550"/>
              <a:chExt cx="3443578" cy="30480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7143184-2E34-4173-891C-A684D6B7EF79}"/>
                  </a:ext>
                </a:extLst>
              </p:cNvPr>
              <p:cNvSpPr/>
              <p:nvPr/>
            </p:nvSpPr>
            <p:spPr>
              <a:xfrm>
                <a:off x="523374" y="2495550"/>
                <a:ext cx="3429000" cy="304800"/>
              </a:xfrm>
              <a:prstGeom prst="roundRect">
                <a:avLst>
                  <a:gd name="adj" fmla="val 17522"/>
                </a:avLst>
              </a:prstGeom>
              <a:solidFill>
                <a:srgbClr val="2A2C2E"/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2">
                <a:extLst>
                  <a:ext uri="{FF2B5EF4-FFF2-40B4-BE49-F238E27FC236}">
                    <a16:creationId xmlns:a16="http://schemas.microsoft.com/office/drawing/2014/main" id="{56E3A693-3FB2-41D9-868F-F2C81B30A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95550"/>
                <a:ext cx="27331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key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C5A5C5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, value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'A'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A7E424D-8E62-4BE1-9A46-6CF247874A24}"/>
                  </a:ext>
                </a:extLst>
              </p:cNvPr>
              <p:cNvSpPr/>
              <p:nvPr/>
            </p:nvSpPr>
            <p:spPr>
              <a:xfrm>
                <a:off x="523374" y="2495550"/>
                <a:ext cx="695826" cy="304800"/>
              </a:xfrm>
              <a:prstGeom prst="roundRect">
                <a:avLst>
                  <a:gd name="adj" fmla="val 175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2D50B182-7C33-4C9A-A0E7-C02298813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6" y="2495550"/>
                <a:ext cx="63420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LI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02C510C-85A3-4247-BA1F-C0DBF1C0EF5E}"/>
                </a:ext>
              </a:extLst>
            </p:cNvPr>
            <p:cNvGrpSpPr/>
            <p:nvPr/>
          </p:nvGrpSpPr>
          <p:grpSpPr>
            <a:xfrm>
              <a:off x="5424778" y="1428750"/>
              <a:ext cx="3443578" cy="304800"/>
              <a:chOff x="508796" y="2495550"/>
              <a:chExt cx="3443578" cy="30480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C08B1A8-F19A-49D0-90D7-CB273A9EF280}"/>
                  </a:ext>
                </a:extLst>
              </p:cNvPr>
              <p:cNvSpPr/>
              <p:nvPr/>
            </p:nvSpPr>
            <p:spPr>
              <a:xfrm>
                <a:off x="523374" y="2495550"/>
                <a:ext cx="3429000" cy="304800"/>
              </a:xfrm>
              <a:prstGeom prst="roundRect">
                <a:avLst>
                  <a:gd name="adj" fmla="val 17522"/>
                </a:avLst>
              </a:prstGeom>
              <a:solidFill>
                <a:srgbClr val="2A2C2E"/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88EFB882-125B-47AB-994D-ED72E1AF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95550"/>
                <a:ext cx="27331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key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C5A5C5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, value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'B'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FBC8D54-CBA8-40FC-B2A3-5AA6B582AFF6}"/>
                  </a:ext>
                </a:extLst>
              </p:cNvPr>
              <p:cNvSpPr/>
              <p:nvPr/>
            </p:nvSpPr>
            <p:spPr>
              <a:xfrm>
                <a:off x="523374" y="2495550"/>
                <a:ext cx="695826" cy="304800"/>
              </a:xfrm>
              <a:prstGeom prst="roundRect">
                <a:avLst>
                  <a:gd name="adj" fmla="val 175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9" name="Rectangle 2">
                <a:extLst>
                  <a:ext uri="{FF2B5EF4-FFF2-40B4-BE49-F238E27FC236}">
                    <a16:creationId xmlns:a16="http://schemas.microsoft.com/office/drawing/2014/main" id="{BEBF48FA-BB82-4763-B571-FD1AB7C4C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6" y="2495550"/>
                <a:ext cx="63420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LI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6EB727E-4D47-44BA-B2B6-7B4AF4D01789}"/>
                </a:ext>
              </a:extLst>
            </p:cNvPr>
            <p:cNvGrpSpPr/>
            <p:nvPr/>
          </p:nvGrpSpPr>
          <p:grpSpPr>
            <a:xfrm>
              <a:off x="5424778" y="2038350"/>
              <a:ext cx="3443578" cy="304800"/>
              <a:chOff x="508796" y="2495550"/>
              <a:chExt cx="3443578" cy="30480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7E27D7A-6AD0-467F-A71B-4F8F167DA197}"/>
                  </a:ext>
                </a:extLst>
              </p:cNvPr>
              <p:cNvSpPr/>
              <p:nvPr/>
            </p:nvSpPr>
            <p:spPr>
              <a:xfrm>
                <a:off x="523374" y="2495550"/>
                <a:ext cx="3429000" cy="304800"/>
              </a:xfrm>
              <a:prstGeom prst="roundRect">
                <a:avLst>
                  <a:gd name="adj" fmla="val 17522"/>
                </a:avLst>
              </a:prstGeom>
              <a:solidFill>
                <a:srgbClr val="2A2C2E"/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2">
                <a:extLst>
                  <a:ext uri="{FF2B5EF4-FFF2-40B4-BE49-F238E27FC236}">
                    <a16:creationId xmlns:a16="http://schemas.microsoft.com/office/drawing/2014/main" id="{C88CD0B7-FC77-4EA1-9FAF-B4AAD5641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95550"/>
                <a:ext cx="27331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key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C5A5C5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, value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'C'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EBBB51-8C02-44C2-A6F1-47ED1D715944}"/>
                  </a:ext>
                </a:extLst>
              </p:cNvPr>
              <p:cNvSpPr/>
              <p:nvPr/>
            </p:nvSpPr>
            <p:spPr>
              <a:xfrm>
                <a:off x="523374" y="2495550"/>
                <a:ext cx="695826" cy="304800"/>
              </a:xfrm>
              <a:prstGeom prst="roundRect">
                <a:avLst>
                  <a:gd name="adj" fmla="val 175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2">
                <a:extLst>
                  <a:ext uri="{FF2B5EF4-FFF2-40B4-BE49-F238E27FC236}">
                    <a16:creationId xmlns:a16="http://schemas.microsoft.com/office/drawing/2014/main" id="{FD3C8DD0-95DF-4A29-8D2E-0CFDB11C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6" y="2495550"/>
                <a:ext cx="63420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LI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1E6784-20D5-4348-99BB-DFED8B654B02}"/>
              </a:ext>
            </a:extLst>
          </p:cNvPr>
          <p:cNvGrpSpPr/>
          <p:nvPr/>
        </p:nvGrpSpPr>
        <p:grpSpPr>
          <a:xfrm>
            <a:off x="5424778" y="819150"/>
            <a:ext cx="3443578" cy="304800"/>
            <a:chOff x="508796" y="2495550"/>
            <a:chExt cx="3443578" cy="3048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FF519418-FCCD-4FF4-9254-932E3DF881A9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FF6B4390-3EB5-42FD-ACBD-2303A997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'1'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128C37D-6BDC-47B1-86FC-92A1278CF09F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2DFE3DF9-C94E-454C-B18F-952B398E5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36434A-CA02-4B5D-BBF1-0861CA5A8FBE}"/>
              </a:ext>
            </a:extLst>
          </p:cNvPr>
          <p:cNvGrpSpPr/>
          <p:nvPr/>
        </p:nvGrpSpPr>
        <p:grpSpPr>
          <a:xfrm>
            <a:off x="609600" y="819150"/>
            <a:ext cx="8258755" cy="304801"/>
            <a:chOff x="1305424" y="2523931"/>
            <a:chExt cx="7524633" cy="3048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95B47D-7387-42C8-B752-A394DE056F54}"/>
                </a:ext>
              </a:extLst>
            </p:cNvPr>
            <p:cNvSpPr/>
            <p:nvPr/>
          </p:nvSpPr>
          <p:spPr>
            <a:xfrm>
              <a:off x="5705861" y="2523932"/>
              <a:ext cx="3124196" cy="304800"/>
            </a:xfrm>
            <a:prstGeom prst="rect">
              <a:avLst/>
            </a:prstGeom>
            <a:solidFill>
              <a:srgbClr val="FAC86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B260648-13D4-44B5-B6BF-E033AF04777E}"/>
                </a:ext>
              </a:extLst>
            </p:cNvPr>
            <p:cNvSpPr/>
            <p:nvPr/>
          </p:nvSpPr>
          <p:spPr>
            <a:xfrm>
              <a:off x="1305424" y="2523931"/>
              <a:ext cx="3124195" cy="304800"/>
            </a:xfrm>
            <a:prstGeom prst="rect">
              <a:avLst/>
            </a:prstGeom>
            <a:solidFill>
              <a:srgbClr val="FAC86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83A0DB1-3DAF-4957-9353-4BFE5D16D388}"/>
              </a:ext>
            </a:extLst>
          </p:cNvPr>
          <p:cNvSpPr/>
          <p:nvPr/>
        </p:nvSpPr>
        <p:spPr>
          <a:xfrm>
            <a:off x="3300122" y="819150"/>
            <a:ext cx="419100" cy="304800"/>
          </a:xfrm>
          <a:prstGeom prst="rect">
            <a:avLst/>
          </a:prstGeom>
          <a:solidFill>
            <a:srgbClr val="FA5C5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25A207B-AD67-4BEC-ACAA-1BE6EC0BD6F0}"/>
              </a:ext>
            </a:extLst>
          </p:cNvPr>
          <p:cNvSpPr/>
          <p:nvPr/>
        </p:nvSpPr>
        <p:spPr>
          <a:xfrm>
            <a:off x="3300122" y="1428750"/>
            <a:ext cx="419100" cy="304800"/>
          </a:xfrm>
          <a:prstGeom prst="rect">
            <a:avLst/>
          </a:prstGeom>
          <a:solidFill>
            <a:srgbClr val="FA5C5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1089D-2E98-4978-9038-B52DBB0AB295}"/>
              </a:ext>
            </a:extLst>
          </p:cNvPr>
          <p:cNvSpPr/>
          <p:nvPr/>
        </p:nvSpPr>
        <p:spPr>
          <a:xfrm>
            <a:off x="3300414" y="2038350"/>
            <a:ext cx="419100" cy="304800"/>
          </a:xfrm>
          <a:prstGeom prst="rect">
            <a:avLst/>
          </a:prstGeom>
          <a:solidFill>
            <a:srgbClr val="FA5C5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211702-814C-474C-8878-D285DFE14101}"/>
              </a:ext>
            </a:extLst>
          </p:cNvPr>
          <p:cNvSpPr/>
          <p:nvPr/>
        </p:nvSpPr>
        <p:spPr>
          <a:xfrm>
            <a:off x="8134346" y="2038350"/>
            <a:ext cx="419100" cy="3048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BA7C522-2616-4F5D-91A4-CD1BF926F570}"/>
              </a:ext>
            </a:extLst>
          </p:cNvPr>
          <p:cNvSpPr/>
          <p:nvPr/>
        </p:nvSpPr>
        <p:spPr>
          <a:xfrm>
            <a:off x="8136729" y="1428750"/>
            <a:ext cx="419100" cy="3048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28EE11F-D517-4286-BB06-34BAC6763092}"/>
              </a:ext>
            </a:extLst>
          </p:cNvPr>
          <p:cNvSpPr/>
          <p:nvPr/>
        </p:nvSpPr>
        <p:spPr>
          <a:xfrm>
            <a:off x="8136733" y="819150"/>
            <a:ext cx="419100" cy="3048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BC9E6F-8047-4B18-90C6-750FCF6B3AF2}"/>
              </a:ext>
            </a:extLst>
          </p:cNvPr>
          <p:cNvSpPr/>
          <p:nvPr/>
        </p:nvSpPr>
        <p:spPr>
          <a:xfrm>
            <a:off x="8134350" y="2647950"/>
            <a:ext cx="419100" cy="3048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CA255B89-B3B1-41CD-A813-DDEC1DE14482}"/>
              </a:ext>
            </a:extLst>
          </p:cNvPr>
          <p:cNvSpPr/>
          <p:nvPr/>
        </p:nvSpPr>
        <p:spPr>
          <a:xfrm>
            <a:off x="4495800" y="341581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B04754BE-E6C8-4295-AC59-68E2D11E72F7}"/>
              </a:ext>
            </a:extLst>
          </p:cNvPr>
          <p:cNvSpPr txBox="1">
            <a:spLocks/>
          </p:cNvSpPr>
          <p:nvPr/>
        </p:nvSpPr>
        <p:spPr>
          <a:xfrm>
            <a:off x="2590800" y="4144801"/>
            <a:ext cx="4191000" cy="48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Changes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8424CB4A-A11C-42D2-BB45-873C8635A2B6}"/>
              </a:ext>
            </a:extLst>
          </p:cNvPr>
          <p:cNvSpPr txBox="1">
            <a:spLocks/>
          </p:cNvSpPr>
          <p:nvPr/>
        </p:nvSpPr>
        <p:spPr>
          <a:xfrm>
            <a:off x="2590800" y="4144801"/>
            <a:ext cx="4191000" cy="48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N+1 Changes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3.61111E-6 0.118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8.33333E-7 0.1185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1852 L 8.33333E-7 0.2370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3704 L 8.33333E-7 0.355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8" grpId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A1E6784-20D5-4348-99BB-DFED8B654B02}"/>
              </a:ext>
            </a:extLst>
          </p:cNvPr>
          <p:cNvGrpSpPr/>
          <p:nvPr/>
        </p:nvGrpSpPr>
        <p:grpSpPr>
          <a:xfrm>
            <a:off x="5424778" y="819150"/>
            <a:ext cx="3443578" cy="304800"/>
            <a:chOff x="508796" y="2495550"/>
            <a:chExt cx="3443578" cy="3048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FF519418-FCCD-4FF4-9254-932E3DF881A9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FF6B4390-3EB5-42FD-ACBD-2303A997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'K4'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'1'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128C37D-6BDC-47B1-86FC-92A1278CF09F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2DFE3DF9-C94E-454C-B18F-952B398E5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F4D99-E7CE-4FCF-B74A-701F50FFF208}"/>
              </a:ext>
            </a:extLst>
          </p:cNvPr>
          <p:cNvGrpSpPr/>
          <p:nvPr/>
        </p:nvGrpSpPr>
        <p:grpSpPr>
          <a:xfrm>
            <a:off x="5424778" y="1428750"/>
            <a:ext cx="3443578" cy="1524000"/>
            <a:chOff x="5424778" y="819150"/>
            <a:chExt cx="3443578" cy="15240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11A7F6-5A72-4ADF-83B8-AD3CFEDDF18F}"/>
                </a:ext>
              </a:extLst>
            </p:cNvPr>
            <p:cNvGrpSpPr/>
            <p:nvPr/>
          </p:nvGrpSpPr>
          <p:grpSpPr>
            <a:xfrm>
              <a:off x="5424778" y="819150"/>
              <a:ext cx="3443578" cy="304800"/>
              <a:chOff x="508796" y="2495550"/>
              <a:chExt cx="3443578" cy="30480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7143184-2E34-4173-891C-A684D6B7EF79}"/>
                  </a:ext>
                </a:extLst>
              </p:cNvPr>
              <p:cNvSpPr/>
              <p:nvPr/>
            </p:nvSpPr>
            <p:spPr>
              <a:xfrm>
                <a:off x="523374" y="2495550"/>
                <a:ext cx="3429000" cy="304800"/>
              </a:xfrm>
              <a:prstGeom prst="roundRect">
                <a:avLst>
                  <a:gd name="adj" fmla="val 17522"/>
                </a:avLst>
              </a:prstGeom>
              <a:solidFill>
                <a:srgbClr val="2A2C2E"/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2">
                <a:extLst>
                  <a:ext uri="{FF2B5EF4-FFF2-40B4-BE49-F238E27FC236}">
                    <a16:creationId xmlns:a16="http://schemas.microsoft.com/office/drawing/2014/main" id="{56E3A693-3FB2-41D9-868F-F2C81B30A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95550"/>
                <a:ext cx="27331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key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'K1'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, value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'A'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A7E424D-8E62-4BE1-9A46-6CF247874A24}"/>
                  </a:ext>
                </a:extLst>
              </p:cNvPr>
              <p:cNvSpPr/>
              <p:nvPr/>
            </p:nvSpPr>
            <p:spPr>
              <a:xfrm>
                <a:off x="523374" y="2495550"/>
                <a:ext cx="695826" cy="304800"/>
              </a:xfrm>
              <a:prstGeom prst="roundRect">
                <a:avLst>
                  <a:gd name="adj" fmla="val 175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2D50B182-7C33-4C9A-A0E7-C02298813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6" y="2495550"/>
                <a:ext cx="63420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LI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02C510C-85A3-4247-BA1F-C0DBF1C0EF5E}"/>
                </a:ext>
              </a:extLst>
            </p:cNvPr>
            <p:cNvGrpSpPr/>
            <p:nvPr/>
          </p:nvGrpSpPr>
          <p:grpSpPr>
            <a:xfrm>
              <a:off x="5424778" y="1428750"/>
              <a:ext cx="3443578" cy="304800"/>
              <a:chOff x="508796" y="2495550"/>
              <a:chExt cx="3443578" cy="30480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C08B1A8-F19A-49D0-90D7-CB273A9EF280}"/>
                  </a:ext>
                </a:extLst>
              </p:cNvPr>
              <p:cNvSpPr/>
              <p:nvPr/>
            </p:nvSpPr>
            <p:spPr>
              <a:xfrm>
                <a:off x="523374" y="2495550"/>
                <a:ext cx="3429000" cy="304800"/>
              </a:xfrm>
              <a:prstGeom prst="roundRect">
                <a:avLst>
                  <a:gd name="adj" fmla="val 17522"/>
                </a:avLst>
              </a:prstGeom>
              <a:solidFill>
                <a:srgbClr val="2A2C2E"/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88EFB882-125B-47AB-994D-ED72E1AF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95550"/>
                <a:ext cx="27331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key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'K2'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, value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'B'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FBC8D54-CBA8-40FC-B2A3-5AA6B582AFF6}"/>
                  </a:ext>
                </a:extLst>
              </p:cNvPr>
              <p:cNvSpPr/>
              <p:nvPr/>
            </p:nvSpPr>
            <p:spPr>
              <a:xfrm>
                <a:off x="523374" y="2495550"/>
                <a:ext cx="695826" cy="304800"/>
              </a:xfrm>
              <a:prstGeom prst="roundRect">
                <a:avLst>
                  <a:gd name="adj" fmla="val 175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9" name="Rectangle 2">
                <a:extLst>
                  <a:ext uri="{FF2B5EF4-FFF2-40B4-BE49-F238E27FC236}">
                    <a16:creationId xmlns:a16="http://schemas.microsoft.com/office/drawing/2014/main" id="{BEBF48FA-BB82-4763-B571-FD1AB7C4C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6" y="2495550"/>
                <a:ext cx="63420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LI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6EB727E-4D47-44BA-B2B6-7B4AF4D01789}"/>
                </a:ext>
              </a:extLst>
            </p:cNvPr>
            <p:cNvGrpSpPr/>
            <p:nvPr/>
          </p:nvGrpSpPr>
          <p:grpSpPr>
            <a:xfrm>
              <a:off x="5424778" y="2038350"/>
              <a:ext cx="3443578" cy="304800"/>
              <a:chOff x="508796" y="2495550"/>
              <a:chExt cx="3443578" cy="30480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7E27D7A-6AD0-467F-A71B-4F8F167DA197}"/>
                  </a:ext>
                </a:extLst>
              </p:cNvPr>
              <p:cNvSpPr/>
              <p:nvPr/>
            </p:nvSpPr>
            <p:spPr>
              <a:xfrm>
                <a:off x="523374" y="2495550"/>
                <a:ext cx="3429000" cy="304800"/>
              </a:xfrm>
              <a:prstGeom prst="roundRect">
                <a:avLst>
                  <a:gd name="adj" fmla="val 17522"/>
                </a:avLst>
              </a:prstGeom>
              <a:solidFill>
                <a:srgbClr val="2A2C2E"/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2">
                <a:extLst>
                  <a:ext uri="{FF2B5EF4-FFF2-40B4-BE49-F238E27FC236}">
                    <a16:creationId xmlns:a16="http://schemas.microsoft.com/office/drawing/2014/main" id="{C88CD0B7-FC77-4EA1-9FAF-B4AAD5641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95550"/>
                <a:ext cx="27331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key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'K3'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, value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8DC891"/>
                    </a:solidFill>
                    <a:latin typeface="Consolas" panose="020B0609020204030204" pitchFamily="49" charset="0"/>
                  </a:rPr>
                  <a:t>'C'</a:t>
                </a:r>
                <a:r>
                  <a:rPr lang="en-US" altLang="en-US" sz="14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400" dirty="0">
                    <a:solidFill>
                      <a:srgbClr val="5FB3B3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EBBB51-8C02-44C2-A6F1-47ED1D715944}"/>
                  </a:ext>
                </a:extLst>
              </p:cNvPr>
              <p:cNvSpPr/>
              <p:nvPr/>
            </p:nvSpPr>
            <p:spPr>
              <a:xfrm>
                <a:off x="523374" y="2495550"/>
                <a:ext cx="695826" cy="304800"/>
              </a:xfrm>
              <a:prstGeom prst="roundRect">
                <a:avLst>
                  <a:gd name="adj" fmla="val 175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A2C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2">
                <a:extLst>
                  <a:ext uri="{FF2B5EF4-FFF2-40B4-BE49-F238E27FC236}">
                    <a16:creationId xmlns:a16="http://schemas.microsoft.com/office/drawing/2014/main" id="{FD3C8DD0-95DF-4A29-8D2E-0CFDB11C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6" y="2495550"/>
                <a:ext cx="63420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LI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2C532-BD4E-48A9-AD8D-B3189F6DE7DC}"/>
              </a:ext>
            </a:extLst>
          </p:cNvPr>
          <p:cNvGrpSpPr/>
          <p:nvPr/>
        </p:nvGrpSpPr>
        <p:grpSpPr>
          <a:xfrm>
            <a:off x="275644" y="209550"/>
            <a:ext cx="3762956" cy="304800"/>
            <a:chOff x="275644" y="209550"/>
            <a:chExt cx="3762956" cy="304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0FC9D42-5E1B-4114-8A57-AF0717EBACA5}"/>
                </a:ext>
              </a:extLst>
            </p:cNvPr>
            <p:cNvSpPr/>
            <p:nvPr/>
          </p:nvSpPr>
          <p:spPr>
            <a:xfrm>
              <a:off x="290222" y="209550"/>
              <a:ext cx="3748378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916D18C8-717A-4C64-A68D-EECDC904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048" y="209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items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[...]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CC38D2-4FCD-480F-BF7A-200866DFBCEF}"/>
                </a:ext>
              </a:extLst>
            </p:cNvPr>
            <p:cNvSpPr/>
            <p:nvPr/>
          </p:nvSpPr>
          <p:spPr>
            <a:xfrm>
              <a:off x="290222" y="209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3AFE83-4EDB-45DB-962E-5ED1006C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44" y="209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UL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8182F0-A097-49BF-9B61-450911613479}"/>
              </a:ext>
            </a:extLst>
          </p:cNvPr>
          <p:cNvGrpSpPr/>
          <p:nvPr/>
        </p:nvGrpSpPr>
        <p:grpSpPr>
          <a:xfrm>
            <a:off x="595022" y="819150"/>
            <a:ext cx="3443578" cy="304800"/>
            <a:chOff x="508796" y="2495550"/>
            <a:chExt cx="3443578" cy="3048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8EAF08E-7BBB-487C-8479-633C89BC1AB1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59113287-8C44-43E0-9A9A-141FCEE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'K1'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'A'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1023A5F-AF50-485D-AA08-250EB770F897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A0F85BF1-7BB0-40CD-B7E6-F9F2AC4B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101DAD-8ACA-40F5-ACB3-AE433C2AC923}"/>
              </a:ext>
            </a:extLst>
          </p:cNvPr>
          <p:cNvGrpSpPr/>
          <p:nvPr/>
        </p:nvGrpSpPr>
        <p:grpSpPr>
          <a:xfrm>
            <a:off x="595022" y="1428750"/>
            <a:ext cx="3443578" cy="304800"/>
            <a:chOff x="508796" y="2495550"/>
            <a:chExt cx="3443578" cy="3048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3EBB49-9DE5-49A4-9ED1-F19A4AAAF5AF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9F3A6F74-E6B2-421C-AA42-E843A3D8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'K2'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'B'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F253C2-E2A1-45A5-8E06-C54624AB6D17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4B129D99-795F-4BD8-A979-ACCCBF8B6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83B7A4-A5B6-4755-A425-30A1CAFCDC7D}"/>
              </a:ext>
            </a:extLst>
          </p:cNvPr>
          <p:cNvGrpSpPr/>
          <p:nvPr/>
        </p:nvGrpSpPr>
        <p:grpSpPr>
          <a:xfrm>
            <a:off x="595022" y="2038350"/>
            <a:ext cx="3443578" cy="304800"/>
            <a:chOff x="508796" y="2495550"/>
            <a:chExt cx="3443578" cy="3048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D1302E-E165-458D-9CFD-B3D29BB43207}"/>
                </a:ext>
              </a:extLst>
            </p:cNvPr>
            <p:cNvSpPr/>
            <p:nvPr/>
          </p:nvSpPr>
          <p:spPr>
            <a:xfrm>
              <a:off x="523374" y="2495550"/>
              <a:ext cx="3429000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79E42131-45DE-4F8F-87D4-C8CE7002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495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key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'K3'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value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'C'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865B97A-0F84-4613-B09E-545A2DE0D542}"/>
                </a:ext>
              </a:extLst>
            </p:cNvPr>
            <p:cNvSpPr/>
            <p:nvPr/>
          </p:nvSpPr>
          <p:spPr>
            <a:xfrm>
              <a:off x="523374" y="2495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C24C0163-E253-4402-B057-038CDE60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6" y="2495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459124-2550-45AC-97ED-6D6477522287}"/>
              </a:ext>
            </a:extLst>
          </p:cNvPr>
          <p:cNvGrpSpPr/>
          <p:nvPr/>
        </p:nvGrpSpPr>
        <p:grpSpPr>
          <a:xfrm>
            <a:off x="5105400" y="209550"/>
            <a:ext cx="3762956" cy="304800"/>
            <a:chOff x="5105400" y="209550"/>
            <a:chExt cx="3762956" cy="3048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6499B56-4ABF-4464-9687-05C1BEA2DD75}"/>
                </a:ext>
              </a:extLst>
            </p:cNvPr>
            <p:cNvSpPr/>
            <p:nvPr/>
          </p:nvSpPr>
          <p:spPr>
            <a:xfrm>
              <a:off x="5119978" y="209550"/>
              <a:ext cx="3748378" cy="304800"/>
            </a:xfrm>
            <a:prstGeom prst="roundRect">
              <a:avLst>
                <a:gd name="adj" fmla="val 17522"/>
              </a:avLst>
            </a:prstGeom>
            <a:solidFill>
              <a:srgbClr val="2A2C2E"/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CEDD3354-0E49-4212-8FC4-46DF9E5E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804" y="209550"/>
              <a:ext cx="273317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items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[...]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CB50439-8F04-43DB-A351-4A10CC987C52}"/>
                </a:ext>
              </a:extLst>
            </p:cNvPr>
            <p:cNvSpPr/>
            <p:nvPr/>
          </p:nvSpPr>
          <p:spPr>
            <a:xfrm>
              <a:off x="5119978" y="209550"/>
              <a:ext cx="695826" cy="304800"/>
            </a:xfrm>
            <a:prstGeom prst="roundRect">
              <a:avLst>
                <a:gd name="adj" fmla="val 17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A2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4758AD51-6E77-4FE3-BFFC-45BFC9BB7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09550"/>
              <a:ext cx="63420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UL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F99C9DC-4DB7-4ECC-92B5-EA5C1B02A973}"/>
              </a:ext>
            </a:extLst>
          </p:cNvPr>
          <p:cNvGrpSpPr/>
          <p:nvPr/>
        </p:nvGrpSpPr>
        <p:grpSpPr>
          <a:xfrm>
            <a:off x="609600" y="819150"/>
            <a:ext cx="8258755" cy="914400"/>
            <a:chOff x="1305424" y="2523931"/>
            <a:chExt cx="7524633" cy="9144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B756946-C8E6-4491-8A92-55B916F8B185}"/>
                </a:ext>
              </a:extLst>
            </p:cNvPr>
            <p:cNvSpPr/>
            <p:nvPr/>
          </p:nvSpPr>
          <p:spPr>
            <a:xfrm>
              <a:off x="5705861" y="3133531"/>
              <a:ext cx="3124196" cy="304800"/>
            </a:xfrm>
            <a:prstGeom prst="rect">
              <a:avLst/>
            </a:prstGeom>
            <a:solidFill>
              <a:srgbClr val="FAC86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B4029FD-78E4-4FDE-84BC-3223658A2ECF}"/>
                </a:ext>
              </a:extLst>
            </p:cNvPr>
            <p:cNvSpPr/>
            <p:nvPr/>
          </p:nvSpPr>
          <p:spPr>
            <a:xfrm>
              <a:off x="1305424" y="2523931"/>
              <a:ext cx="3124195" cy="304800"/>
            </a:xfrm>
            <a:prstGeom prst="rect">
              <a:avLst/>
            </a:prstGeom>
            <a:solidFill>
              <a:srgbClr val="FAC86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FD5BA0-8E82-4F57-B704-3E3E7154F78C}"/>
              </a:ext>
            </a:extLst>
          </p:cNvPr>
          <p:cNvSpPr/>
          <p:nvPr/>
        </p:nvSpPr>
        <p:spPr>
          <a:xfrm>
            <a:off x="5439355" y="819150"/>
            <a:ext cx="3429000" cy="304800"/>
          </a:xfrm>
          <a:prstGeom prst="rect">
            <a:avLst/>
          </a:prstGeom>
          <a:solidFill>
            <a:srgbClr val="FAC8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B7A5FD-2C9F-41F1-9810-4F80282EAF34}"/>
              </a:ext>
            </a:extLst>
          </p:cNvPr>
          <p:cNvSpPr/>
          <p:nvPr/>
        </p:nvSpPr>
        <p:spPr>
          <a:xfrm>
            <a:off x="8134350" y="819150"/>
            <a:ext cx="419100" cy="3048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6CA3BB40-5D74-4EFD-9063-EF9E29239EA8}"/>
              </a:ext>
            </a:extLst>
          </p:cNvPr>
          <p:cNvSpPr/>
          <p:nvPr/>
        </p:nvSpPr>
        <p:spPr>
          <a:xfrm>
            <a:off x="4495800" y="341581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610AF751-062D-4A62-AB49-E877EB1E3670}"/>
              </a:ext>
            </a:extLst>
          </p:cNvPr>
          <p:cNvSpPr txBox="1">
            <a:spLocks/>
          </p:cNvSpPr>
          <p:nvPr/>
        </p:nvSpPr>
        <p:spPr>
          <a:xfrm>
            <a:off x="2590800" y="4144801"/>
            <a:ext cx="4191000" cy="48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Change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1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1852 L 8.33333E-7 0.2370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4" grpId="0" animBg="1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14CB6-70F2-4459-AC47-4240C93B2C98}"/>
              </a:ext>
            </a:extLst>
          </p:cNvPr>
          <p:cNvSpPr txBox="1"/>
          <p:nvPr/>
        </p:nvSpPr>
        <p:spPr>
          <a:xfrm>
            <a:off x="2857500" y="144714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VI" sz="2000" b="1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FF4F08-12B8-497A-A755-426BF5E15762}"/>
              </a:ext>
            </a:extLst>
          </p:cNvPr>
          <p:cNvGrpSpPr/>
          <p:nvPr/>
        </p:nvGrpSpPr>
        <p:grpSpPr>
          <a:xfrm>
            <a:off x="152400" y="666751"/>
            <a:ext cx="4526692" cy="3277820"/>
            <a:chOff x="152400" y="133351"/>
            <a:chExt cx="4526692" cy="32778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7858CF-B587-4468-A752-298BA8C3EBC8}"/>
                </a:ext>
              </a:extLst>
            </p:cNvPr>
            <p:cNvSpPr/>
            <p:nvPr/>
          </p:nvSpPr>
          <p:spPr>
            <a:xfrm>
              <a:off x="152400" y="133351"/>
              <a:ext cx="4038600" cy="2743199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6E4E7CE1-14CE-4ACA-93F1-FE09C454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92" y="133351"/>
              <a:ext cx="4495800" cy="327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  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 {</a:t>
              </a:r>
              <a:r>
                <a:rPr lang="en-US" altLang="en-US" sz="1400" dirty="0" err="1">
                  <a:solidFill>
                    <a:srgbClr val="C5A5C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400" dirty="0">
                <a:solidFill>
                  <a:srgbClr val="5FB3B3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Sample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propTypes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D7DEE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message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PropTypes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isRequired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};</a:t>
              </a:r>
              <a:r>
                <a:rPr lang="en-US" altLang="en-US" sz="1400" dirty="0">
                  <a:latin typeface="Consolas" panose="020B0609020204030204" pitchFamily="49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400" dirty="0">
                <a:solidFill>
                  <a:srgbClr val="5FB3B3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B762BD-6FA9-43EB-AE04-956092FDD5BE}"/>
              </a:ext>
            </a:extLst>
          </p:cNvPr>
          <p:cNvGrpSpPr/>
          <p:nvPr/>
        </p:nvGrpSpPr>
        <p:grpSpPr>
          <a:xfrm>
            <a:off x="4922108" y="666750"/>
            <a:ext cx="4526692" cy="3277821"/>
            <a:chOff x="152400" y="133351"/>
            <a:chExt cx="4526692" cy="32778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D52C91-CBB8-48FD-A2B0-5C7E4A3EE01D}"/>
                </a:ext>
              </a:extLst>
            </p:cNvPr>
            <p:cNvSpPr/>
            <p:nvPr/>
          </p:nvSpPr>
          <p:spPr>
            <a:xfrm>
              <a:off x="152400" y="133351"/>
              <a:ext cx="4038600" cy="2743199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ED418292-F8CD-403E-AE67-360D546C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92" y="133352"/>
              <a:ext cx="4495800" cy="327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   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 {</a:t>
              </a:r>
              <a:r>
                <a:rPr lang="en-US" altLang="en-US" sz="1400" dirty="0" err="1">
                  <a:solidFill>
                    <a:srgbClr val="C5A5C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400" dirty="0">
                <a:solidFill>
                  <a:srgbClr val="5FB3B3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400" dirty="0">
                <a:solidFill>
                  <a:srgbClr val="5FB3B3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400" dirty="0">
                <a:solidFill>
                  <a:srgbClr val="5FB3B3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CCF067A-6476-4CA8-9635-FB29B3797055}"/>
              </a:ext>
            </a:extLst>
          </p:cNvPr>
          <p:cNvSpPr/>
          <p:nvPr/>
        </p:nvSpPr>
        <p:spPr>
          <a:xfrm rot="16200000">
            <a:off x="4305300" y="1962404"/>
            <a:ext cx="533400" cy="380492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59E782-2993-491E-A13C-097B9391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63801"/>
            <a:ext cx="8991600" cy="484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transform-react-remove-prop-types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6" descr="Image result for babel js">
            <a:extLst>
              <a:ext uri="{FF2B5EF4-FFF2-40B4-BE49-F238E27FC236}">
                <a16:creationId xmlns:a16="http://schemas.microsoft.com/office/drawing/2014/main" id="{0B22D52B-C4CB-4642-AD55-B37B3107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57550"/>
            <a:ext cx="1633240" cy="16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EBAB8C-64E2-418C-8437-12DADDC3D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1969"/>
            <a:ext cx="2590800" cy="2318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772E6-1665-492A-B63E-DB93DBE79FF4}"/>
              </a:ext>
            </a:extLst>
          </p:cNvPr>
          <p:cNvSpPr txBox="1"/>
          <p:nvPr/>
        </p:nvSpPr>
        <p:spPr>
          <a:xfrm>
            <a:off x="3733800" y="2005102"/>
            <a:ext cx="441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b="1" dirty="0">
                <a:solidFill>
                  <a:srgbClr val="00D8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endParaRPr lang="en-VI" sz="11200" b="1" dirty="0">
              <a:solidFill>
                <a:srgbClr val="00D8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2D9A-E778-4E0F-85C8-5FD85282238D}"/>
              </a:ext>
            </a:extLst>
          </p:cNvPr>
          <p:cNvSpPr txBox="1"/>
          <p:nvPr/>
        </p:nvSpPr>
        <p:spPr>
          <a:xfrm>
            <a:off x="3810000" y="1254636"/>
            <a:ext cx="442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</a:t>
            </a:r>
            <a:endParaRPr lang="en-VI" sz="2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4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w Logo and Identity for Grubhub by Wolff Olins">
            <a:extLst>
              <a:ext uri="{FF2B5EF4-FFF2-40B4-BE49-F238E27FC236}">
                <a16:creationId xmlns:a16="http://schemas.microsoft.com/office/drawing/2014/main" id="{F7103C39-312A-44CE-8BE3-D5752F90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000"/>
            <a:ext cx="2088132" cy="8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9E5A8BF-A9DC-4ED9-8F90-3BC231542466}"/>
              </a:ext>
            </a:extLst>
          </p:cNvPr>
          <p:cNvGrpSpPr/>
          <p:nvPr/>
        </p:nvGrpSpPr>
        <p:grpSpPr>
          <a:xfrm>
            <a:off x="2156320" y="2571750"/>
            <a:ext cx="4831360" cy="685800"/>
            <a:chOff x="1600200" y="1919704"/>
            <a:chExt cx="4831360" cy="685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48BFAE-B978-4CBC-AABD-99752887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919704"/>
              <a:ext cx="685800" cy="685800"/>
            </a:xfrm>
            <a:prstGeom prst="rect">
              <a:avLst/>
            </a:prstGeom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E336ED60-56B3-40C7-A322-7A68EA0AF2FF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1924050"/>
              <a:ext cx="3916960" cy="6771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egoe UI "/>
                </a:rPr>
                <a:t>scott@syntaxnode.com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0D080B-4686-408E-AB4E-5B8BCE951ED8}"/>
              </a:ext>
            </a:extLst>
          </p:cNvPr>
          <p:cNvGrpSpPr/>
          <p:nvPr/>
        </p:nvGrpSpPr>
        <p:grpSpPr>
          <a:xfrm>
            <a:off x="2065707" y="3723442"/>
            <a:ext cx="5012585" cy="677108"/>
            <a:chOff x="2065707" y="3494842"/>
            <a:chExt cx="5012585" cy="6771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C16EBD-3495-4FB1-A14E-E0559120D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707" y="3504967"/>
              <a:ext cx="804808" cy="640080"/>
            </a:xfrm>
            <a:prstGeom prst="rect">
              <a:avLst/>
            </a:prstGeom>
          </p:spPr>
        </p:pic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AC0EA66-9C3D-4839-BD28-B8EECF140A42}"/>
                </a:ext>
              </a:extLst>
            </p:cNvPr>
            <p:cNvSpPr txBox="1">
              <a:spLocks/>
            </p:cNvSpPr>
            <p:nvPr/>
          </p:nvSpPr>
          <p:spPr>
            <a:xfrm>
              <a:off x="3070719" y="3494842"/>
              <a:ext cx="4007573" cy="6771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skay@grubhub.com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F7A376-3637-4C14-8792-E9D310391F74}"/>
              </a:ext>
            </a:extLst>
          </p:cNvPr>
          <p:cNvSpPr txBox="1"/>
          <p:nvPr/>
        </p:nvSpPr>
        <p:spPr>
          <a:xfrm>
            <a:off x="2857500" y="1259469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455A0E-2FA2-4FA3-B06E-AD8A9820A9F9}"/>
              </a:ext>
            </a:extLst>
          </p:cNvPr>
          <p:cNvSpPr txBox="1"/>
          <p:nvPr/>
        </p:nvSpPr>
        <p:spPr>
          <a:xfrm>
            <a:off x="1952625" y="1247856"/>
            <a:ext cx="523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The Docs</a:t>
            </a:r>
            <a:endParaRPr lang="en-VI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26133F-A018-48AA-B725-4298721F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71750"/>
            <a:ext cx="4038600" cy="9233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00D8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reactjs.org</a:t>
            </a:r>
            <a:endParaRPr lang="en-VI" sz="4800" b="1" dirty="0">
              <a:solidFill>
                <a:srgbClr val="00D8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455A0E-2FA2-4FA3-B06E-AD8A9820A9F9}"/>
              </a:ext>
            </a:extLst>
          </p:cNvPr>
          <p:cNvSpPr txBox="1"/>
          <p:nvPr/>
        </p:nvSpPr>
        <p:spPr>
          <a:xfrm>
            <a:off x="685800" y="2465517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Prematurely Optimize</a:t>
            </a:r>
            <a:endParaRPr lang="en-VI" sz="2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B2775-0CCA-4B5B-80D5-83A0FC948D0E}"/>
              </a:ext>
            </a:extLst>
          </p:cNvPr>
          <p:cNvSpPr txBox="1"/>
          <p:nvPr/>
        </p:nvSpPr>
        <p:spPr>
          <a:xfrm>
            <a:off x="3156004" y="1248578"/>
            <a:ext cx="127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  <a:endParaRPr lang="en-VI" sz="2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094E7-F108-461A-AA30-FC50545404A2}"/>
              </a:ext>
            </a:extLst>
          </p:cNvPr>
          <p:cNvSpPr txBox="1"/>
          <p:nvPr/>
        </p:nvSpPr>
        <p:spPr>
          <a:xfrm>
            <a:off x="4360128" y="1251287"/>
            <a:ext cx="185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A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endParaRPr lang="en-VI" sz="2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87CE-9CCE-43D2-9A4B-52B44D8A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24350"/>
            <a:ext cx="8991600" cy="484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www.robinwieruch.de/minimal-react-webpack-babel-setup</a:t>
            </a:r>
            <a:endParaRPr lang="en-VI" sz="26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Image result for webpack">
            <a:extLst>
              <a:ext uri="{FF2B5EF4-FFF2-40B4-BE49-F238E27FC236}">
                <a16:creationId xmlns:a16="http://schemas.microsoft.com/office/drawing/2014/main" id="{AC4B6300-CA3E-4AC1-9B8D-E6B57F49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77" y="2538710"/>
            <a:ext cx="1385890" cy="138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55DC4-B753-46F0-87ED-82AA46ADFF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" y="2758379"/>
            <a:ext cx="1031885" cy="923331"/>
          </a:xfrm>
          <a:prstGeom prst="rect">
            <a:avLst/>
          </a:prstGeom>
        </p:spPr>
      </p:pic>
      <p:pic>
        <p:nvPicPr>
          <p:cNvPr id="2054" name="Picture 6" descr="Image result for babel js">
            <a:extLst>
              <a:ext uri="{FF2B5EF4-FFF2-40B4-BE49-F238E27FC236}">
                <a16:creationId xmlns:a16="http://schemas.microsoft.com/office/drawing/2014/main" id="{1FD6F4E5-46FA-46BA-9FD4-33E3B075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28" y="2462510"/>
            <a:ext cx="1633240" cy="16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D8B864-46EB-4CC5-926A-CAFA7204F686}"/>
              </a:ext>
            </a:extLst>
          </p:cNvPr>
          <p:cNvSpPr txBox="1"/>
          <p:nvPr/>
        </p:nvSpPr>
        <p:spPr>
          <a:xfrm>
            <a:off x="2287447" y="2413753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D8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VI" sz="4000" b="1" dirty="0">
              <a:solidFill>
                <a:srgbClr val="00D8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24880-250B-4498-AA28-A8220F275790}"/>
              </a:ext>
            </a:extLst>
          </p:cNvPr>
          <p:cNvSpPr txBox="1"/>
          <p:nvPr/>
        </p:nvSpPr>
        <p:spPr>
          <a:xfrm>
            <a:off x="5264597" y="2413753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D8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VI" sz="4000" b="1" dirty="0">
              <a:solidFill>
                <a:srgbClr val="00D8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55A0E-2FA2-4FA3-B06E-AD8A9820A9F9}"/>
              </a:ext>
            </a:extLst>
          </p:cNvPr>
          <p:cNvSpPr txBox="1"/>
          <p:nvPr/>
        </p:nvSpPr>
        <p:spPr>
          <a:xfrm>
            <a:off x="2152650" y="1251518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Setup</a:t>
            </a:r>
            <a:endParaRPr lang="en-VI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EB6BC9-56A6-4B9F-AFE9-1152C2ECE758}"/>
              </a:ext>
            </a:extLst>
          </p:cNvPr>
          <p:cNvGrpSpPr/>
          <p:nvPr/>
        </p:nvGrpSpPr>
        <p:grpSpPr>
          <a:xfrm>
            <a:off x="2324100" y="227143"/>
            <a:ext cx="4495800" cy="1201607"/>
            <a:chOff x="1219200" y="1979743"/>
            <a:chExt cx="4495800" cy="12016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E1D508-2538-4D29-BB94-CC7488BB0D5D}"/>
                </a:ext>
              </a:extLst>
            </p:cNvPr>
            <p:cNvSpPr/>
            <p:nvPr/>
          </p:nvSpPr>
          <p:spPr>
            <a:xfrm>
              <a:off x="1219200" y="1979743"/>
              <a:ext cx="4495800" cy="12016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7B6017F8-86ED-41F0-9001-34C7ECDF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010057"/>
              <a:ext cx="4495800" cy="1123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Hello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TechBash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989ED9C3-35C2-4632-B195-D7F38C9BB522}"/>
              </a:ext>
            </a:extLst>
          </p:cNvPr>
          <p:cNvSpPr/>
          <p:nvPr/>
        </p:nvSpPr>
        <p:spPr>
          <a:xfrm>
            <a:off x="4305300" y="15811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B3832B-36BC-4DA6-9330-31DD5C6549E0}"/>
              </a:ext>
            </a:extLst>
          </p:cNvPr>
          <p:cNvGrpSpPr/>
          <p:nvPr/>
        </p:nvGrpSpPr>
        <p:grpSpPr>
          <a:xfrm>
            <a:off x="2857500" y="2247900"/>
            <a:ext cx="3429000" cy="973007"/>
            <a:chOff x="2362200" y="2208343"/>
            <a:chExt cx="3429000" cy="9730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0FC9D42-5E1B-4114-8A57-AF0717EBACA5}"/>
                </a:ext>
              </a:extLst>
            </p:cNvPr>
            <p:cNvSpPr/>
            <p:nvPr/>
          </p:nvSpPr>
          <p:spPr>
            <a:xfrm>
              <a:off x="2362200" y="2208343"/>
              <a:ext cx="3429000" cy="9730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3AFE83-4EDB-45DB-962E-5ED1006C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208343"/>
              <a:ext cx="3429000" cy="93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'div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lang="en-US" altLang="en-US" sz="1400" dirty="0">
                <a:solidFill>
                  <a:srgbClr val="C5A5C5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children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'Hello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C74EAA97-EE82-4538-925A-1FA5F4A177E8}"/>
              </a:ext>
            </a:extLst>
          </p:cNvPr>
          <p:cNvSpPr/>
          <p:nvPr/>
        </p:nvSpPr>
        <p:spPr>
          <a:xfrm>
            <a:off x="4305300" y="3337361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F5AF-B846-46F8-8855-E9B371D85723}"/>
              </a:ext>
            </a:extLst>
          </p:cNvPr>
          <p:cNvGrpSpPr/>
          <p:nvPr/>
        </p:nvGrpSpPr>
        <p:grpSpPr>
          <a:xfrm>
            <a:off x="2095666" y="4019550"/>
            <a:ext cx="4952669" cy="938719"/>
            <a:chOff x="2095666" y="4019550"/>
            <a:chExt cx="4952669" cy="93871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A4EE7F1-F0A8-4B04-A808-83C243ACD6D9}"/>
                </a:ext>
              </a:extLst>
            </p:cNvPr>
            <p:cNvSpPr/>
            <p:nvPr/>
          </p:nvSpPr>
          <p:spPr>
            <a:xfrm>
              <a:off x="2095666" y="4019550"/>
              <a:ext cx="4952669" cy="938719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6D103A-31AE-464B-B162-94A83D2400D4}"/>
                </a:ext>
              </a:extLst>
            </p:cNvPr>
            <p:cNvSpPr/>
            <p:nvPr/>
          </p:nvSpPr>
          <p:spPr>
            <a:xfrm>
              <a:off x="2975156" y="4043606"/>
              <a:ext cx="4041705" cy="890145"/>
            </a:xfrm>
            <a:prstGeom prst="roundRect">
              <a:avLst>
                <a:gd name="adj" fmla="val 44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4A52A6-40BE-4D98-9D52-FC8BB56B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761" y="4135307"/>
              <a:ext cx="733301" cy="7318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980C65-AF87-412B-A56A-DF7BAB070981}"/>
                </a:ext>
              </a:extLst>
            </p:cNvPr>
            <p:cNvSpPr txBox="1"/>
            <p:nvPr/>
          </p:nvSpPr>
          <p:spPr>
            <a:xfrm>
              <a:off x="3048000" y="4171950"/>
              <a:ext cx="3886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2A2C2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Hello </a:t>
              </a:r>
              <a:r>
                <a:rPr lang="en-US" sz="3200" b="1" dirty="0" err="1">
                  <a:solidFill>
                    <a:srgbClr val="2A2C2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TechBash</a:t>
              </a:r>
              <a:endParaRPr lang="en-VI" sz="1100" b="1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A6BE1C0-9D0F-4D61-9A9C-D63B1EB2386E}"/>
              </a:ext>
            </a:extLst>
          </p:cNvPr>
          <p:cNvSpPr txBox="1">
            <a:spLocks/>
          </p:cNvSpPr>
          <p:nvPr/>
        </p:nvSpPr>
        <p:spPr>
          <a:xfrm>
            <a:off x="533400" y="2492229"/>
            <a:ext cx="2254526" cy="48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DOM</a:t>
            </a:r>
            <a:endParaRPr lang="en-VI" sz="2600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EB6BC9-56A6-4B9F-AFE9-1152C2ECE758}"/>
              </a:ext>
            </a:extLst>
          </p:cNvPr>
          <p:cNvGrpSpPr/>
          <p:nvPr/>
        </p:nvGrpSpPr>
        <p:grpSpPr>
          <a:xfrm>
            <a:off x="2324100" y="227143"/>
            <a:ext cx="4495800" cy="1201607"/>
            <a:chOff x="1219200" y="1979743"/>
            <a:chExt cx="4495800" cy="12016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E1D508-2538-4D29-BB94-CC7488BB0D5D}"/>
                </a:ext>
              </a:extLst>
            </p:cNvPr>
            <p:cNvSpPr/>
            <p:nvPr/>
          </p:nvSpPr>
          <p:spPr>
            <a:xfrm>
              <a:off x="1219200" y="1979743"/>
              <a:ext cx="4495800" cy="12016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7B6017F8-86ED-41F0-9001-34C7ECDF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010057"/>
              <a:ext cx="4495800" cy="1123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Hello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TechBash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989ED9C3-35C2-4632-B195-D7F38C9BB522}"/>
              </a:ext>
            </a:extLst>
          </p:cNvPr>
          <p:cNvSpPr/>
          <p:nvPr/>
        </p:nvSpPr>
        <p:spPr>
          <a:xfrm>
            <a:off x="4305300" y="15811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B3832B-36BC-4DA6-9330-31DD5C6549E0}"/>
              </a:ext>
            </a:extLst>
          </p:cNvPr>
          <p:cNvGrpSpPr/>
          <p:nvPr/>
        </p:nvGrpSpPr>
        <p:grpSpPr>
          <a:xfrm>
            <a:off x="2857500" y="2247900"/>
            <a:ext cx="3429000" cy="973007"/>
            <a:chOff x="2362200" y="2208343"/>
            <a:chExt cx="3429000" cy="9730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0FC9D42-5E1B-4114-8A57-AF0717EBACA5}"/>
                </a:ext>
              </a:extLst>
            </p:cNvPr>
            <p:cNvSpPr/>
            <p:nvPr/>
          </p:nvSpPr>
          <p:spPr>
            <a:xfrm>
              <a:off x="2362200" y="2208343"/>
              <a:ext cx="3429000" cy="9730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3AFE83-4EDB-45DB-962E-5ED1006C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208343"/>
              <a:ext cx="3429000" cy="93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'div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lang="en-US" altLang="en-US" sz="1400" dirty="0">
                <a:solidFill>
                  <a:srgbClr val="C5A5C5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children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'Hello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9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333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EB6BC9-56A6-4B9F-AFE9-1152C2ECE758}"/>
              </a:ext>
            </a:extLst>
          </p:cNvPr>
          <p:cNvGrpSpPr/>
          <p:nvPr/>
        </p:nvGrpSpPr>
        <p:grpSpPr>
          <a:xfrm>
            <a:off x="2324100" y="227143"/>
            <a:ext cx="4495800" cy="1201607"/>
            <a:chOff x="1219200" y="1979743"/>
            <a:chExt cx="4495800" cy="12016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E1D508-2538-4D29-BB94-CC7488BB0D5D}"/>
                </a:ext>
              </a:extLst>
            </p:cNvPr>
            <p:cNvSpPr/>
            <p:nvPr/>
          </p:nvSpPr>
          <p:spPr>
            <a:xfrm>
              <a:off x="1219200" y="1979743"/>
              <a:ext cx="4495800" cy="12016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7B6017F8-86ED-41F0-9001-34C7ECDF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010057"/>
              <a:ext cx="4495800" cy="1123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HelloMessage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React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AC863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altLang="en-US" sz="1400" dirty="0">
                  <a:solidFill>
                    <a:srgbClr val="FAC863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9B6F2"/>
                  </a:solidFill>
                  <a:effectLst/>
                  <a:latin typeface="Consolas" panose="020B0609020204030204" pitchFamily="49" charset="0"/>
                </a:rPr>
                <a:t>  render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(&lt;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Hello World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C929E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&gt;);</a:t>
              </a:r>
              <a:endParaRPr lang="en-US" altLang="en-US" sz="14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5FB3B3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989ED9C3-35C2-4632-B195-D7F38C9BB522}"/>
              </a:ext>
            </a:extLst>
          </p:cNvPr>
          <p:cNvSpPr/>
          <p:nvPr/>
        </p:nvSpPr>
        <p:spPr>
          <a:xfrm>
            <a:off x="4305300" y="15811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B3832B-36BC-4DA6-9330-31DD5C6549E0}"/>
              </a:ext>
            </a:extLst>
          </p:cNvPr>
          <p:cNvGrpSpPr/>
          <p:nvPr/>
        </p:nvGrpSpPr>
        <p:grpSpPr>
          <a:xfrm>
            <a:off x="721895" y="2247900"/>
            <a:ext cx="3429000" cy="973007"/>
            <a:chOff x="2362200" y="2208343"/>
            <a:chExt cx="3429000" cy="9730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0FC9D42-5E1B-4114-8A57-AF0717EBACA5}"/>
                </a:ext>
              </a:extLst>
            </p:cNvPr>
            <p:cNvSpPr/>
            <p:nvPr/>
          </p:nvSpPr>
          <p:spPr>
            <a:xfrm>
              <a:off x="2362200" y="2208343"/>
              <a:ext cx="3429000" cy="9730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3AFE83-4EDB-45DB-962E-5ED1006C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208343"/>
              <a:ext cx="3429000" cy="93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'div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lang="en-US" altLang="en-US" sz="1400" dirty="0">
                <a:solidFill>
                  <a:srgbClr val="C5A5C5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children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'Hello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TechBash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DA4DC1-9063-4E1C-B9DB-7466EE8227E8}"/>
              </a:ext>
            </a:extLst>
          </p:cNvPr>
          <p:cNvGrpSpPr/>
          <p:nvPr/>
        </p:nvGrpSpPr>
        <p:grpSpPr>
          <a:xfrm>
            <a:off x="5009147" y="2244438"/>
            <a:ext cx="3429000" cy="973007"/>
            <a:chOff x="2362200" y="2208343"/>
            <a:chExt cx="3429000" cy="9730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A887D3-E82F-4B96-BA2B-790CB6EB8427}"/>
                </a:ext>
              </a:extLst>
            </p:cNvPr>
            <p:cNvSpPr/>
            <p:nvPr/>
          </p:nvSpPr>
          <p:spPr>
            <a:xfrm>
              <a:off x="2362200" y="2208343"/>
              <a:ext cx="3429000" cy="973007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916D18C8-717A-4C64-A68D-EECDC904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208343"/>
              <a:ext cx="3429000" cy="93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C5A5C5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'div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'</a:t>
              </a:r>
              <a:endParaRPr lang="en-US" altLang="en-US" sz="1400" dirty="0">
                <a:solidFill>
                  <a:srgbClr val="C5A5C5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C5A5C5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en-US" sz="14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children</a:t>
              </a:r>
              <a:r>
                <a:rPr lang="en-US" altLang="en-US" sz="1400" dirty="0" err="1">
                  <a:solidFill>
                    <a:srgbClr val="5FB3B3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en-US" sz="1400" dirty="0" err="1">
                  <a:solidFill>
                    <a:srgbClr val="8DC891"/>
                  </a:solidFill>
                  <a:latin typeface="Consolas" panose="020B0609020204030204" pitchFamily="49" charset="0"/>
                </a:rPr>
                <a:t>'Hello</a:t>
              </a:r>
              <a:r>
                <a:rPr lang="en-US" altLang="en-US" sz="1400" dirty="0">
                  <a:solidFill>
                    <a:srgbClr val="8DC891"/>
                  </a:solidFill>
                  <a:latin typeface="Consolas" panose="020B0609020204030204" pitchFamily="49" charset="0"/>
                </a:rPr>
                <a:t> World'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5FB3B3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52287-2A6C-477C-8ACC-20908E9C1FBA}"/>
              </a:ext>
            </a:extLst>
          </p:cNvPr>
          <p:cNvGrpSpPr/>
          <p:nvPr/>
        </p:nvGrpSpPr>
        <p:grpSpPr>
          <a:xfrm>
            <a:off x="731520" y="2523931"/>
            <a:ext cx="7706000" cy="235938"/>
            <a:chOff x="731520" y="2523931"/>
            <a:chExt cx="7706000" cy="2359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B2F8A2-29C3-4FFE-941F-1658399E15DD}"/>
                </a:ext>
              </a:extLst>
            </p:cNvPr>
            <p:cNvSpPr/>
            <p:nvPr/>
          </p:nvSpPr>
          <p:spPr>
            <a:xfrm>
              <a:off x="5009147" y="2528790"/>
              <a:ext cx="3428373" cy="226219"/>
            </a:xfrm>
            <a:prstGeom prst="rect">
              <a:avLst/>
            </a:prstGeom>
            <a:solidFill>
              <a:srgbClr val="FAC86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979F40-2403-4259-9645-8A3E8EE6140F}"/>
                </a:ext>
              </a:extLst>
            </p:cNvPr>
            <p:cNvSpPr/>
            <p:nvPr/>
          </p:nvSpPr>
          <p:spPr>
            <a:xfrm>
              <a:off x="731520" y="2523931"/>
              <a:ext cx="3428373" cy="235938"/>
            </a:xfrm>
            <a:prstGeom prst="rect">
              <a:avLst/>
            </a:prstGeom>
            <a:solidFill>
              <a:srgbClr val="FAC86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57B5A7D-DB72-4819-8B8A-5C5F6B72425B}"/>
              </a:ext>
            </a:extLst>
          </p:cNvPr>
          <p:cNvSpPr/>
          <p:nvPr/>
        </p:nvSpPr>
        <p:spPr>
          <a:xfrm>
            <a:off x="6858000" y="2762156"/>
            <a:ext cx="526257" cy="22621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9757D6-F501-4D2B-982E-80A8B9CD6A69}"/>
              </a:ext>
            </a:extLst>
          </p:cNvPr>
          <p:cNvSpPr/>
          <p:nvPr/>
        </p:nvSpPr>
        <p:spPr>
          <a:xfrm>
            <a:off x="2552701" y="2759678"/>
            <a:ext cx="838200" cy="235938"/>
          </a:xfrm>
          <a:prstGeom prst="rect">
            <a:avLst/>
          </a:prstGeom>
          <a:solidFill>
            <a:srgbClr val="FA5C5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AA7DFD0-1AC9-4152-82FD-8FB62638F232}"/>
              </a:ext>
            </a:extLst>
          </p:cNvPr>
          <p:cNvSpPr/>
          <p:nvPr/>
        </p:nvSpPr>
        <p:spPr>
          <a:xfrm>
            <a:off x="4305300" y="3409950"/>
            <a:ext cx="533400" cy="533400"/>
          </a:xfrm>
          <a:prstGeom prst="downArrow">
            <a:avLst/>
          </a:prstGeom>
          <a:solidFill>
            <a:srgbClr val="2A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9589B-E639-48F2-8B64-5466E5FEAC7B}"/>
              </a:ext>
            </a:extLst>
          </p:cNvPr>
          <p:cNvGrpSpPr/>
          <p:nvPr/>
        </p:nvGrpSpPr>
        <p:grpSpPr>
          <a:xfrm>
            <a:off x="2095666" y="4019550"/>
            <a:ext cx="4952669" cy="938719"/>
            <a:chOff x="2095666" y="4019550"/>
            <a:chExt cx="4952669" cy="9387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6B679C5-6F89-43EF-A002-0CA70F849EE0}"/>
                </a:ext>
              </a:extLst>
            </p:cNvPr>
            <p:cNvSpPr/>
            <p:nvPr/>
          </p:nvSpPr>
          <p:spPr>
            <a:xfrm>
              <a:off x="2095666" y="4019550"/>
              <a:ext cx="4952669" cy="938719"/>
            </a:xfrm>
            <a:prstGeom prst="roundRect">
              <a:avLst>
                <a:gd name="adj" fmla="val 4478"/>
              </a:avLst>
            </a:prstGeom>
            <a:solidFill>
              <a:srgbClr val="2A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7268101-2F03-49A8-85C2-D5F1249E031E}"/>
                </a:ext>
              </a:extLst>
            </p:cNvPr>
            <p:cNvSpPr/>
            <p:nvPr/>
          </p:nvSpPr>
          <p:spPr>
            <a:xfrm>
              <a:off x="2975156" y="4043606"/>
              <a:ext cx="4041705" cy="890145"/>
            </a:xfrm>
            <a:prstGeom prst="roundRect">
              <a:avLst>
                <a:gd name="adj" fmla="val 44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09C02BF-5E1F-4665-97CF-E4EF8CD5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761" y="4135307"/>
              <a:ext cx="733301" cy="73187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6021B1-9483-41A0-BD7F-28FF5DBF3189}"/>
                </a:ext>
              </a:extLst>
            </p:cNvPr>
            <p:cNvSpPr txBox="1"/>
            <p:nvPr/>
          </p:nvSpPr>
          <p:spPr>
            <a:xfrm>
              <a:off x="3048000" y="4171950"/>
              <a:ext cx="3886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2A2C2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Hello World</a:t>
              </a:r>
              <a:endParaRPr lang="en-VI" sz="1100" b="1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74E85B1-D568-475C-BE9D-A62A94F76574}"/>
              </a:ext>
            </a:extLst>
          </p:cNvPr>
          <p:cNvSpPr/>
          <p:nvPr/>
        </p:nvSpPr>
        <p:spPr>
          <a:xfrm rot="16200000">
            <a:off x="4310959" y="2495456"/>
            <a:ext cx="533400" cy="533400"/>
          </a:xfrm>
          <a:prstGeom prst="downArrow">
            <a:avLst/>
          </a:prstGeom>
          <a:solidFill>
            <a:srgbClr val="FAC86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6914E-7 L 1.11111E-6 0.04568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14CB6-70F2-4459-AC47-4240C93B2C98}"/>
              </a:ext>
            </a:extLst>
          </p:cNvPr>
          <p:cNvSpPr txBox="1"/>
          <p:nvPr/>
        </p:nvSpPr>
        <p:spPr>
          <a:xfrm>
            <a:off x="2857500" y="144714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A2C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VI" sz="2000" b="1" dirty="0">
              <a:solidFill>
                <a:srgbClr val="2A2C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12176</TotalTime>
  <Words>646</Words>
  <Application>Microsoft Office PowerPoint</Application>
  <PresentationFormat>On-screen Show (16:9)</PresentationFormat>
  <Paragraphs>178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1009</cp:revision>
  <dcterms:created xsi:type="dcterms:W3CDTF">2012-04-23T23:27:37Z</dcterms:created>
  <dcterms:modified xsi:type="dcterms:W3CDTF">2018-09-12T01:34:01Z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https://d.docs.live.net/18b610ae0a59bc4e/Talks/TechBash 2018/Optimizing ReactJS/OptimizingReact.pptx</vt:lpwstr>
  </property>
</Properties>
</file>