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54" r:id="rId2"/>
    <p:sldId id="809" r:id="rId3"/>
    <p:sldId id="814" r:id="rId4"/>
    <p:sldId id="867" r:id="rId5"/>
    <p:sldId id="868" r:id="rId6"/>
    <p:sldId id="826" r:id="rId7"/>
    <p:sldId id="869" r:id="rId8"/>
    <p:sldId id="870" r:id="rId9"/>
    <p:sldId id="871" r:id="rId10"/>
    <p:sldId id="872" r:id="rId11"/>
    <p:sldId id="726" r:id="rId12"/>
    <p:sldId id="738" r:id="rId13"/>
    <p:sldId id="876" r:id="rId14"/>
    <p:sldId id="771" r:id="rId15"/>
    <p:sldId id="877" r:id="rId16"/>
    <p:sldId id="873" r:id="rId17"/>
    <p:sldId id="820" r:id="rId18"/>
    <p:sldId id="874" r:id="rId19"/>
    <p:sldId id="878" r:id="rId20"/>
    <p:sldId id="834" r:id="rId21"/>
    <p:sldId id="788" r:id="rId22"/>
    <p:sldId id="789" r:id="rId23"/>
    <p:sldId id="790" r:id="rId24"/>
    <p:sldId id="860" r:id="rId25"/>
    <p:sldId id="861" r:id="rId26"/>
    <p:sldId id="856" r:id="rId27"/>
    <p:sldId id="855" r:id="rId28"/>
    <p:sldId id="87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F7F7F"/>
    <a:srgbClr val="FFB935"/>
    <a:srgbClr val="E1ECF3"/>
    <a:srgbClr val="BFD2E7"/>
    <a:srgbClr val="FF8C4D"/>
    <a:srgbClr val="DEF2FE"/>
    <a:srgbClr val="0C49AA"/>
    <a:srgbClr val="215FAF"/>
    <a:srgbClr val="297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9" autoAdjust="0"/>
    <p:restoredTop sz="87745" autoAdjust="0"/>
  </p:normalViewPr>
  <p:slideViewPr>
    <p:cSldViewPr>
      <p:cViewPr varScale="1">
        <p:scale>
          <a:sx n="76" d="100"/>
          <a:sy n="76" d="100"/>
        </p:scale>
        <p:origin x="97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Kay" userId="18b610ae0a59bc4e" providerId="LiveId" clId="{49D22421-FAE8-4FCE-BDE8-FFCA2C76FA8A}"/>
  </pc:docChgLst>
  <pc:docChgLst>
    <pc:chgData name="Scott Kay" userId="18b610ae0a59bc4e" providerId="LiveId" clId="{3916CFE8-E313-4589-8282-DCEB7566D668}"/>
    <pc:docChg chg="undo redo custSel addSld delSld modSld sldOrd">
      <pc:chgData name="Scott Kay" userId="18b610ae0a59bc4e" providerId="LiveId" clId="{3916CFE8-E313-4589-8282-DCEB7566D668}" dt="2018-03-23T07:57:49.681" v="7444"/>
      <pc:docMkLst>
        <pc:docMk/>
      </pc:docMkLst>
      <pc:sldChg chg="ord">
        <pc:chgData name="Scott Kay" userId="18b610ae0a59bc4e" providerId="LiveId" clId="{3916CFE8-E313-4589-8282-DCEB7566D668}" dt="2018-03-21T04:12:52.475" v="1151" actId="2696"/>
        <pc:sldMkLst>
          <pc:docMk/>
          <pc:sldMk cId="1365381285" sldId="726"/>
        </pc:sldMkLst>
      </pc:sldChg>
      <pc:sldChg chg="addSp delSp modSp modAnim">
        <pc:chgData name="Scott Kay" userId="18b610ae0a59bc4e" providerId="LiveId" clId="{3916CFE8-E313-4589-8282-DCEB7566D668}" dt="2018-03-23T04:33:34.248" v="5222" actId="1038"/>
        <pc:sldMkLst>
          <pc:docMk/>
          <pc:sldMk cId="2689551898" sldId="733"/>
        </pc:sldMkLst>
        <pc:spChg chg="mod topLvl">
          <ac:chgData name="Scott Kay" userId="18b610ae0a59bc4e" providerId="LiveId" clId="{3916CFE8-E313-4589-8282-DCEB7566D668}" dt="2018-03-23T04:27:46.606" v="5107" actId="164"/>
          <ac:spMkLst>
            <pc:docMk/>
            <pc:sldMk cId="2689551898" sldId="733"/>
            <ac:spMk id="5" creationId="{74A1D369-C450-4407-8344-9754690A1653}"/>
          </ac:spMkLst>
        </pc:spChg>
        <pc:spChg chg="del">
          <ac:chgData name="Scott Kay" userId="18b610ae0a59bc4e" providerId="LiveId" clId="{3916CFE8-E313-4589-8282-DCEB7566D668}" dt="2018-03-23T04:26:29.751" v="5061" actId="478"/>
          <ac:spMkLst>
            <pc:docMk/>
            <pc:sldMk cId="2689551898" sldId="733"/>
            <ac:spMk id="9" creationId="{00000000-0000-0000-0000-000000000000}"/>
          </ac:spMkLst>
        </pc:spChg>
        <pc:grpChg chg="add mod">
          <ac:chgData name="Scott Kay" userId="18b610ae0a59bc4e" providerId="LiveId" clId="{3916CFE8-E313-4589-8282-DCEB7566D668}" dt="2018-03-23T04:33:34.248" v="5222" actId="1038"/>
          <ac:grpSpMkLst>
            <pc:docMk/>
            <pc:sldMk cId="2689551898" sldId="733"/>
            <ac:grpSpMk id="2" creationId="{E1C8B466-B085-4E53-8E73-4B28F97E376B}"/>
          </ac:grpSpMkLst>
        </pc:grpChg>
        <pc:grpChg chg="add del mod">
          <ac:chgData name="Scott Kay" userId="18b610ae0a59bc4e" providerId="LiveId" clId="{3916CFE8-E313-4589-8282-DCEB7566D668}" dt="2018-03-23T04:26:42.781" v="5066" actId="165"/>
          <ac:grpSpMkLst>
            <pc:docMk/>
            <pc:sldMk cId="2689551898" sldId="733"/>
            <ac:grpSpMk id="3" creationId="{7731E128-AE18-42D4-BAEF-05AB0D5F4DF6}"/>
          </ac:grpSpMkLst>
        </pc:grpChg>
        <pc:picChg chg="mod ord topLvl">
          <ac:chgData name="Scott Kay" userId="18b610ae0a59bc4e" providerId="LiveId" clId="{3916CFE8-E313-4589-8282-DCEB7566D668}" dt="2018-03-23T04:27:46.606" v="5107" actId="164"/>
          <ac:picMkLst>
            <pc:docMk/>
            <pc:sldMk cId="2689551898" sldId="733"/>
            <ac:picMk id="4" creationId="{35239D9E-EC51-4334-8901-94D85AD79627}"/>
          </ac:picMkLst>
        </pc:picChg>
        <pc:picChg chg="add del mod">
          <ac:chgData name="Scott Kay" userId="18b610ae0a59bc4e" providerId="LiveId" clId="{3916CFE8-E313-4589-8282-DCEB7566D668}" dt="2018-03-23T04:27:08.646" v="5077" actId="478"/>
          <ac:picMkLst>
            <pc:docMk/>
            <pc:sldMk cId="2689551898" sldId="733"/>
            <ac:picMk id="6" creationId="{2D5D79DC-AEB4-4987-AEA4-C5FEA4B511D3}"/>
          </ac:picMkLst>
        </pc:picChg>
      </pc:sldChg>
      <pc:sldChg chg="addSp delSp modSp modTransition">
        <pc:chgData name="Scott Kay" userId="18b610ae0a59bc4e" providerId="LiveId" clId="{3916CFE8-E313-4589-8282-DCEB7566D668}" dt="2018-03-22T18:57:32.387" v="1917" actId="1076"/>
        <pc:sldMkLst>
          <pc:docMk/>
          <pc:sldMk cId="2522600461" sldId="754"/>
        </pc:sldMkLst>
        <pc:spChg chg="add del mod">
          <ac:chgData name="Scott Kay" userId="18b610ae0a59bc4e" providerId="LiveId" clId="{3916CFE8-E313-4589-8282-DCEB7566D668}" dt="2018-03-22T05:43:37.445" v="1168" actId="478"/>
          <ac:spMkLst>
            <pc:docMk/>
            <pc:sldMk cId="2522600461" sldId="754"/>
            <ac:spMk id="2" creationId="{6D35D8A2-FDA9-4EB8-ADAD-8926ECD6EB55}"/>
          </ac:spMkLst>
        </pc:spChg>
        <pc:spChg chg="del mod">
          <ac:chgData name="Scott Kay" userId="18b610ae0a59bc4e" providerId="LiveId" clId="{3916CFE8-E313-4589-8282-DCEB7566D668}" dt="2018-03-22T18:57:31.091" v="1916" actId="478"/>
          <ac:spMkLst>
            <pc:docMk/>
            <pc:sldMk cId="2522600461" sldId="754"/>
            <ac:spMk id="4" creationId="{D287D1AA-8045-48B6-B722-5DA1D9ED4CC3}"/>
          </ac:spMkLst>
        </pc:spChg>
        <pc:spChg chg="del">
          <ac:chgData name="Scott Kay" userId="18b610ae0a59bc4e" providerId="LiveId" clId="{3916CFE8-E313-4589-8282-DCEB7566D668}" dt="2018-03-20T15:22:59.081" v="0" actId="478"/>
          <ac:spMkLst>
            <pc:docMk/>
            <pc:sldMk cId="2522600461" sldId="754"/>
            <ac:spMk id="8" creationId="{00000000-0000-0000-0000-000000000000}"/>
          </ac:spMkLst>
        </pc:spChg>
        <pc:spChg chg="del">
          <ac:chgData name="Scott Kay" userId="18b610ae0a59bc4e" providerId="LiveId" clId="{3916CFE8-E313-4589-8282-DCEB7566D668}" dt="2018-03-20T15:22:59.081" v="0" actId="478"/>
          <ac:spMkLst>
            <pc:docMk/>
            <pc:sldMk cId="2522600461" sldId="754"/>
            <ac:spMk id="9" creationId="{00000000-0000-0000-0000-000000000000}"/>
          </ac:spMkLst>
        </pc:spChg>
        <pc:spChg chg="del mod topLvl">
          <ac:chgData name="Scott Kay" userId="18b610ae0a59bc4e" providerId="LiveId" clId="{3916CFE8-E313-4589-8282-DCEB7566D668}" dt="2018-03-22T05:43:39.711" v="1169" actId="478"/>
          <ac:spMkLst>
            <pc:docMk/>
            <pc:sldMk cId="2522600461" sldId="754"/>
            <ac:spMk id="17" creationId="{00000000-0000-0000-0000-000000000000}"/>
          </ac:spMkLst>
        </pc:spChg>
        <pc:spChg chg="del mod topLvl">
          <ac:chgData name="Scott Kay" userId="18b610ae0a59bc4e" providerId="LiveId" clId="{3916CFE8-E313-4589-8282-DCEB7566D668}" dt="2018-03-20T15:25:31.973" v="42" actId="478"/>
          <ac:spMkLst>
            <pc:docMk/>
            <pc:sldMk cId="2522600461" sldId="754"/>
            <ac:spMk id="18" creationId="{00000000-0000-0000-0000-000000000000}"/>
          </ac:spMkLst>
        </pc:spChg>
        <pc:grpChg chg="del mod">
          <ac:chgData name="Scott Kay" userId="18b610ae0a59bc4e" providerId="LiveId" clId="{3916CFE8-E313-4589-8282-DCEB7566D668}" dt="2018-03-20T15:24:41.419" v="29" actId="165"/>
          <ac:grpSpMkLst>
            <pc:docMk/>
            <pc:sldMk cId="2522600461" sldId="754"/>
            <ac:grpSpMk id="3" creationId="{320CB34E-DCB2-445B-913C-B7A0058EA15A}"/>
          </ac:grpSpMkLst>
        </pc:grpChg>
        <pc:picChg chg="add mod">
          <ac:chgData name="Scott Kay" userId="18b610ae0a59bc4e" providerId="LiveId" clId="{3916CFE8-E313-4589-8282-DCEB7566D668}" dt="2018-03-22T18:57:32.387" v="1917" actId="1076"/>
          <ac:picMkLst>
            <pc:docMk/>
            <pc:sldMk cId="2522600461" sldId="754"/>
            <ac:picMk id="3" creationId="{4906AF4B-0B3A-4170-B9A5-DE960643C27E}"/>
          </ac:picMkLst>
        </pc:picChg>
        <pc:picChg chg="add del mod">
          <ac:chgData name="Scott Kay" userId="18b610ae0a59bc4e" providerId="LiveId" clId="{3916CFE8-E313-4589-8282-DCEB7566D668}" dt="2018-03-22T05:43:36.242" v="1167" actId="478"/>
          <ac:picMkLst>
            <pc:docMk/>
            <pc:sldMk cId="2522600461" sldId="754"/>
            <ac:picMk id="3074" creationId="{C56CECFA-46B3-4689-BCD3-5BAE107C7A5F}"/>
          </ac:picMkLst>
        </pc:picChg>
      </pc:sldChg>
      <pc:sldChg chg="addSp delSp modSp del modTransition">
        <pc:chgData name="Scott Kay" userId="18b610ae0a59bc4e" providerId="LiveId" clId="{3916CFE8-E313-4589-8282-DCEB7566D668}" dt="2018-03-23T05:18:55.686" v="5649" actId="2696"/>
        <pc:sldMkLst>
          <pc:docMk/>
          <pc:sldMk cId="1644887081" sldId="758"/>
        </pc:sldMkLst>
        <pc:spChg chg="mod ord">
          <ac:chgData name="Scott Kay" userId="18b610ae0a59bc4e" providerId="LiveId" clId="{3916CFE8-E313-4589-8282-DCEB7566D668}" dt="2018-03-22T21:52:44.343" v="2543" actId="14100"/>
          <ac:spMkLst>
            <pc:docMk/>
            <pc:sldMk cId="1644887081" sldId="758"/>
            <ac:spMk id="2" creationId="{00000000-0000-0000-0000-000000000000}"/>
          </ac:spMkLst>
        </pc:spChg>
        <pc:spChg chg="mod ord">
          <ac:chgData name="Scott Kay" userId="18b610ae0a59bc4e" providerId="LiveId" clId="{3916CFE8-E313-4589-8282-DCEB7566D668}" dt="2018-03-22T21:51:32.738" v="2506" actId="1037"/>
          <ac:spMkLst>
            <pc:docMk/>
            <pc:sldMk cId="1644887081" sldId="758"/>
            <ac:spMk id="4" creationId="{7C609ECB-8BC4-4AE0-9C7B-DF37D7745673}"/>
          </ac:spMkLst>
        </pc:spChg>
        <pc:spChg chg="del">
          <ac:chgData name="Scott Kay" userId="18b610ae0a59bc4e" providerId="LiveId" clId="{3916CFE8-E313-4589-8282-DCEB7566D668}" dt="2018-03-22T21:56:51.659" v="2575" actId="478"/>
          <ac:spMkLst>
            <pc:docMk/>
            <pc:sldMk cId="1644887081" sldId="758"/>
            <ac:spMk id="5" creationId="{00000000-0000-0000-0000-000000000000}"/>
          </ac:spMkLst>
        </pc:spChg>
        <pc:spChg chg="add mod">
          <ac:chgData name="Scott Kay" userId="18b610ae0a59bc4e" providerId="LiveId" clId="{3916CFE8-E313-4589-8282-DCEB7566D668}" dt="2018-03-22T21:51:48.111" v="2511" actId="1076"/>
          <ac:spMkLst>
            <pc:docMk/>
            <pc:sldMk cId="1644887081" sldId="758"/>
            <ac:spMk id="7" creationId="{8221B938-6EA1-433C-8B05-2C415865DCB4}"/>
          </ac:spMkLst>
        </pc:spChg>
        <pc:spChg chg="add mod">
          <ac:chgData name="Scott Kay" userId="18b610ae0a59bc4e" providerId="LiveId" clId="{3916CFE8-E313-4589-8282-DCEB7566D668}" dt="2018-03-22T21:52:21.703" v="2535" actId="20577"/>
          <ac:spMkLst>
            <pc:docMk/>
            <pc:sldMk cId="1644887081" sldId="758"/>
            <ac:spMk id="8" creationId="{8D3F5329-E401-417B-88DE-E10A94DB6F5D}"/>
          </ac:spMkLst>
        </pc:spChg>
        <pc:picChg chg="add">
          <ac:chgData name="Scott Kay" userId="18b610ae0a59bc4e" providerId="LiveId" clId="{3916CFE8-E313-4589-8282-DCEB7566D668}" dt="2018-03-22T21:51:08.953" v="2408" actId="2696"/>
          <ac:picMkLst>
            <pc:docMk/>
            <pc:sldMk cId="1644887081" sldId="758"/>
            <ac:picMk id="10" creationId="{B87550CC-9481-4E77-9DE2-35B0D5FFE8A3}"/>
          </ac:picMkLst>
        </pc:picChg>
      </pc:sldChg>
      <pc:sldChg chg="addSp delSp modSp">
        <pc:chgData name="Scott Kay" userId="18b610ae0a59bc4e" providerId="LiveId" clId="{3916CFE8-E313-4589-8282-DCEB7566D668}" dt="2018-03-23T04:43:55.021" v="5259" actId="1036"/>
        <pc:sldMkLst>
          <pc:docMk/>
          <pc:sldMk cId="1596423081" sldId="771"/>
        </pc:sldMkLst>
        <pc:spChg chg="add mod">
          <ac:chgData name="Scott Kay" userId="18b610ae0a59bc4e" providerId="LiveId" clId="{3916CFE8-E313-4589-8282-DCEB7566D668}" dt="2018-03-23T04:43:55.021" v="5259" actId="1036"/>
          <ac:spMkLst>
            <pc:docMk/>
            <pc:sldMk cId="1596423081" sldId="771"/>
            <ac:spMk id="6" creationId="{74562534-CF8A-4C89-A7C0-5E42CEB2391A}"/>
          </ac:spMkLst>
        </pc:spChg>
        <pc:spChg chg="add mod ord">
          <ac:chgData name="Scott Kay" userId="18b610ae0a59bc4e" providerId="LiveId" clId="{3916CFE8-E313-4589-8282-DCEB7566D668}" dt="2018-03-22T21:53:02.097" v="2546" actId="167"/>
          <ac:spMkLst>
            <pc:docMk/>
            <pc:sldMk cId="1596423081" sldId="771"/>
            <ac:spMk id="7" creationId="{AA8D3A5E-C503-42C8-9707-57DCFE54F385}"/>
          </ac:spMkLst>
        </pc:spChg>
        <pc:spChg chg="del">
          <ac:chgData name="Scott Kay" userId="18b610ae0a59bc4e" providerId="LiveId" clId="{3916CFE8-E313-4589-8282-DCEB7566D668}" dt="2018-03-22T19:19:24.582" v="2398" actId="478"/>
          <ac:spMkLst>
            <pc:docMk/>
            <pc:sldMk cId="1596423081" sldId="771"/>
            <ac:spMk id="8" creationId="{3A62539C-17C6-4226-A504-79DDEB314E81}"/>
          </ac:spMkLst>
        </pc:spChg>
        <pc:spChg chg="del">
          <ac:chgData name="Scott Kay" userId="18b610ae0a59bc4e" providerId="LiveId" clId="{3916CFE8-E313-4589-8282-DCEB7566D668}" dt="2018-03-22T19:19:24.582" v="2398" actId="478"/>
          <ac:spMkLst>
            <pc:docMk/>
            <pc:sldMk cId="1596423081" sldId="771"/>
            <ac:spMk id="12" creationId="{9A132560-BACD-4B82-B83B-77B9B2FAA244}"/>
          </ac:spMkLst>
        </pc:spChg>
        <pc:spChg chg="del">
          <ac:chgData name="Scott Kay" userId="18b610ae0a59bc4e" providerId="LiveId" clId="{3916CFE8-E313-4589-8282-DCEB7566D668}" dt="2018-03-22T19:19:06.870" v="2396" actId="478"/>
          <ac:spMkLst>
            <pc:docMk/>
            <pc:sldMk cId="1596423081" sldId="771"/>
            <ac:spMk id="17" creationId="{00000000-0000-0000-0000-000000000000}"/>
          </ac:spMkLst>
        </pc:spChg>
        <pc:spChg chg="del">
          <ac:chgData name="Scott Kay" userId="18b610ae0a59bc4e" providerId="LiveId" clId="{3916CFE8-E313-4589-8282-DCEB7566D668}" dt="2018-03-22T19:19:07.953" v="2397" actId="478"/>
          <ac:spMkLst>
            <pc:docMk/>
            <pc:sldMk cId="1596423081" sldId="771"/>
            <ac:spMk id="19" creationId="{00000000-0000-0000-0000-000000000000}"/>
          </ac:spMkLst>
        </pc:spChg>
      </pc:sldChg>
      <pc:sldChg chg="delSp modSp del ord">
        <pc:chgData name="Scott Kay" userId="18b610ae0a59bc4e" providerId="LiveId" clId="{3916CFE8-E313-4589-8282-DCEB7566D668}" dt="2018-03-22T17:15:22.610" v="1273" actId="2696"/>
        <pc:sldMkLst>
          <pc:docMk/>
          <pc:sldMk cId="2329869175" sldId="779"/>
        </pc:sldMkLst>
        <pc:spChg chg="mod">
          <ac:chgData name="Scott Kay" userId="18b610ae0a59bc4e" providerId="LiveId" clId="{3916CFE8-E313-4589-8282-DCEB7566D668}" dt="2018-03-21T03:42:48.770" v="188" actId="20577"/>
          <ac:spMkLst>
            <pc:docMk/>
            <pc:sldMk cId="2329869175" sldId="779"/>
            <ac:spMk id="2" creationId="{00000000-0000-0000-0000-000000000000}"/>
          </ac:spMkLst>
        </pc:spChg>
        <pc:spChg chg="mod">
          <ac:chgData name="Scott Kay" userId="18b610ae0a59bc4e" providerId="LiveId" clId="{3916CFE8-E313-4589-8282-DCEB7566D668}" dt="2018-03-20T15:27:13.852" v="101" actId="20577"/>
          <ac:spMkLst>
            <pc:docMk/>
            <pc:sldMk cId="2329869175" sldId="779"/>
            <ac:spMk id="9" creationId="{00000000-0000-0000-0000-000000000000}"/>
          </ac:spMkLst>
        </pc:spChg>
        <pc:picChg chg="del">
          <ac:chgData name="Scott Kay" userId="18b610ae0a59bc4e" providerId="LiveId" clId="{3916CFE8-E313-4589-8282-DCEB7566D668}" dt="2018-03-21T03:42:53.964" v="189" actId="478"/>
          <ac:picMkLst>
            <pc:docMk/>
            <pc:sldMk cId="2329869175" sldId="779"/>
            <ac:picMk id="3" creationId="{00000000-0000-0000-0000-000000000000}"/>
          </ac:picMkLst>
        </pc:picChg>
      </pc:sldChg>
      <pc:sldChg chg="addSp delSp modSp">
        <pc:chgData name="Scott Kay" userId="18b610ae0a59bc4e" providerId="LiveId" clId="{3916CFE8-E313-4589-8282-DCEB7566D668}" dt="2018-03-23T05:21:03.228" v="5703" actId="6549"/>
        <pc:sldMkLst>
          <pc:docMk/>
          <pc:sldMk cId="3439294237" sldId="788"/>
        </pc:sldMkLst>
        <pc:spChg chg="del">
          <ac:chgData name="Scott Kay" userId="18b610ae0a59bc4e" providerId="LiveId" clId="{3916CFE8-E313-4589-8282-DCEB7566D668}" dt="2018-03-23T05:19:06.807" v="5650" actId="478"/>
          <ac:spMkLst>
            <pc:docMk/>
            <pc:sldMk cId="3439294237" sldId="788"/>
            <ac:spMk id="2" creationId="{00000000-0000-0000-0000-000000000000}"/>
          </ac:spMkLst>
        </pc:spChg>
        <pc:spChg chg="del">
          <ac:chgData name="Scott Kay" userId="18b610ae0a59bc4e" providerId="LiveId" clId="{3916CFE8-E313-4589-8282-DCEB7566D668}" dt="2018-03-23T05:19:06.807" v="5650" actId="478"/>
          <ac:spMkLst>
            <pc:docMk/>
            <pc:sldMk cId="3439294237" sldId="788"/>
            <ac:spMk id="4" creationId="{7C609ECB-8BC4-4AE0-9C7B-DF37D7745673}"/>
          </ac:spMkLst>
        </pc:spChg>
        <pc:spChg chg="del">
          <ac:chgData name="Scott Kay" userId="18b610ae0a59bc4e" providerId="LiveId" clId="{3916CFE8-E313-4589-8282-DCEB7566D668}" dt="2018-03-23T05:19:06.807" v="5650" actId="478"/>
          <ac:spMkLst>
            <pc:docMk/>
            <pc:sldMk cId="3439294237" sldId="788"/>
            <ac:spMk id="5" creationId="{00000000-0000-0000-0000-000000000000}"/>
          </ac:spMkLst>
        </pc:spChg>
        <pc:spChg chg="mod">
          <ac:chgData name="Scott Kay" userId="18b610ae0a59bc4e" providerId="LiveId" clId="{3916CFE8-E313-4589-8282-DCEB7566D668}" dt="2018-03-23T05:20:56.071" v="5696" actId="20577"/>
          <ac:spMkLst>
            <pc:docMk/>
            <pc:sldMk cId="3439294237" sldId="788"/>
            <ac:spMk id="6" creationId="{00000000-0000-0000-0000-000000000000}"/>
          </ac:spMkLst>
        </pc:spChg>
        <pc:spChg chg="mod">
          <ac:chgData name="Scott Kay" userId="18b610ae0a59bc4e" providerId="LiveId" clId="{3916CFE8-E313-4589-8282-DCEB7566D668}" dt="2018-03-23T05:21:03.228" v="5703" actId="6549"/>
          <ac:spMkLst>
            <pc:docMk/>
            <pc:sldMk cId="3439294237" sldId="788"/>
            <ac:spMk id="7" creationId="{00000000-0000-0000-0000-000000000000}"/>
          </ac:spMkLst>
        </pc:spChg>
        <pc:spChg chg="mod">
          <ac:chgData name="Scott Kay" userId="18b610ae0a59bc4e" providerId="LiveId" clId="{3916CFE8-E313-4589-8282-DCEB7566D668}" dt="2018-03-23T05:19:15.063" v="5657" actId="1035"/>
          <ac:spMkLst>
            <pc:docMk/>
            <pc:sldMk cId="3439294237" sldId="788"/>
            <ac:spMk id="8" creationId="{00000000-0000-0000-0000-000000000000}"/>
          </ac:spMkLst>
        </pc:spChg>
        <pc:spChg chg="add del mod">
          <ac:chgData name="Scott Kay" userId="18b610ae0a59bc4e" providerId="LiveId" clId="{3916CFE8-E313-4589-8282-DCEB7566D668}" dt="2018-03-23T05:19:09.782" v="5651" actId="478"/>
          <ac:spMkLst>
            <pc:docMk/>
            <pc:sldMk cId="3439294237" sldId="788"/>
            <ac:spMk id="9" creationId="{B3594C10-C5A1-42DA-9641-720C4F3566FC}"/>
          </ac:spMkLst>
        </pc:spChg>
        <pc:spChg chg="add">
          <ac:chgData name="Scott Kay" userId="18b610ae0a59bc4e" providerId="LiveId" clId="{3916CFE8-E313-4589-8282-DCEB7566D668}" dt="2018-03-23T05:19:10.534" v="5652" actId="6549"/>
          <ac:spMkLst>
            <pc:docMk/>
            <pc:sldMk cId="3439294237" sldId="788"/>
            <ac:spMk id="10" creationId="{450D3065-C2AB-4DFD-B8F2-6DC0E7392CA9}"/>
          </ac:spMkLst>
        </pc:spChg>
        <pc:spChg chg="add">
          <ac:chgData name="Scott Kay" userId="18b610ae0a59bc4e" providerId="LiveId" clId="{3916CFE8-E313-4589-8282-DCEB7566D668}" dt="2018-03-23T05:19:10.534" v="5652" actId="6549"/>
          <ac:spMkLst>
            <pc:docMk/>
            <pc:sldMk cId="3439294237" sldId="788"/>
            <ac:spMk id="11" creationId="{4A404292-3BF7-4A4D-954E-C12CE51AF423}"/>
          </ac:spMkLst>
        </pc:spChg>
        <pc:spChg chg="add">
          <ac:chgData name="Scott Kay" userId="18b610ae0a59bc4e" providerId="LiveId" clId="{3916CFE8-E313-4589-8282-DCEB7566D668}" dt="2018-03-23T05:19:10.534" v="5652" actId="6549"/>
          <ac:spMkLst>
            <pc:docMk/>
            <pc:sldMk cId="3439294237" sldId="788"/>
            <ac:spMk id="13" creationId="{ED3F7B98-9943-426F-B6FF-BF35154EF17C}"/>
          </ac:spMkLst>
        </pc:spChg>
        <pc:spChg chg="add">
          <ac:chgData name="Scott Kay" userId="18b610ae0a59bc4e" providerId="LiveId" clId="{3916CFE8-E313-4589-8282-DCEB7566D668}" dt="2018-03-23T05:19:10.534" v="5652" actId="6549"/>
          <ac:spMkLst>
            <pc:docMk/>
            <pc:sldMk cId="3439294237" sldId="788"/>
            <ac:spMk id="14" creationId="{1C0D8592-E502-4B67-8473-CCEDE0632819}"/>
          </ac:spMkLst>
        </pc:spChg>
        <pc:picChg chg="add">
          <ac:chgData name="Scott Kay" userId="18b610ae0a59bc4e" providerId="LiveId" clId="{3916CFE8-E313-4589-8282-DCEB7566D668}" dt="2018-03-23T05:19:10.534" v="5652" actId="6549"/>
          <ac:picMkLst>
            <pc:docMk/>
            <pc:sldMk cId="3439294237" sldId="788"/>
            <ac:picMk id="12" creationId="{19D78D28-BAFA-4278-97CD-BB6A14E06D12}"/>
          </ac:picMkLst>
        </pc:picChg>
      </pc:sldChg>
      <pc:sldChg chg="addSp delSp modSp">
        <pc:chgData name="Scott Kay" userId="18b610ae0a59bc4e" providerId="LiveId" clId="{3916CFE8-E313-4589-8282-DCEB7566D668}" dt="2018-03-23T05:21:33.174" v="5715" actId="20577"/>
        <pc:sldMkLst>
          <pc:docMk/>
          <pc:sldMk cId="1015074219" sldId="789"/>
        </pc:sldMkLst>
        <pc:spChg chg="del">
          <ac:chgData name="Scott Kay" userId="18b610ae0a59bc4e" providerId="LiveId" clId="{3916CFE8-E313-4589-8282-DCEB7566D668}" dt="2018-03-23T05:19:21.388" v="5658" actId="478"/>
          <ac:spMkLst>
            <pc:docMk/>
            <pc:sldMk cId="1015074219" sldId="789"/>
            <ac:spMk id="2" creationId="{00000000-0000-0000-0000-000000000000}"/>
          </ac:spMkLst>
        </pc:spChg>
        <pc:spChg chg="del">
          <ac:chgData name="Scott Kay" userId="18b610ae0a59bc4e" providerId="LiveId" clId="{3916CFE8-E313-4589-8282-DCEB7566D668}" dt="2018-03-23T05:19:21.388" v="5658" actId="478"/>
          <ac:spMkLst>
            <pc:docMk/>
            <pc:sldMk cId="1015074219" sldId="789"/>
            <ac:spMk id="4" creationId="{7C609ECB-8BC4-4AE0-9C7B-DF37D7745673}"/>
          </ac:spMkLst>
        </pc:spChg>
        <pc:spChg chg="del">
          <ac:chgData name="Scott Kay" userId="18b610ae0a59bc4e" providerId="LiveId" clId="{3916CFE8-E313-4589-8282-DCEB7566D668}" dt="2018-03-23T05:19:21.388" v="5658" actId="478"/>
          <ac:spMkLst>
            <pc:docMk/>
            <pc:sldMk cId="1015074219" sldId="789"/>
            <ac:spMk id="5" creationId="{00000000-0000-0000-0000-000000000000}"/>
          </ac:spMkLst>
        </pc:spChg>
        <pc:spChg chg="mod">
          <ac:chgData name="Scott Kay" userId="18b610ae0a59bc4e" providerId="LiveId" clId="{3916CFE8-E313-4589-8282-DCEB7566D668}" dt="2018-03-23T05:21:23.342" v="5707" actId="6549"/>
          <ac:spMkLst>
            <pc:docMk/>
            <pc:sldMk cId="1015074219" sldId="789"/>
            <ac:spMk id="6" creationId="{00000000-0000-0000-0000-000000000000}"/>
          </ac:spMkLst>
        </pc:spChg>
        <pc:spChg chg="mod">
          <ac:chgData name="Scott Kay" userId="18b610ae0a59bc4e" providerId="LiveId" clId="{3916CFE8-E313-4589-8282-DCEB7566D668}" dt="2018-03-23T05:21:33.174" v="5715" actId="20577"/>
          <ac:spMkLst>
            <pc:docMk/>
            <pc:sldMk cId="1015074219" sldId="789"/>
            <ac:spMk id="7" creationId="{00000000-0000-0000-0000-000000000000}"/>
          </ac:spMkLst>
        </pc:spChg>
        <pc:spChg chg="mod">
          <ac:chgData name="Scott Kay" userId="18b610ae0a59bc4e" providerId="LiveId" clId="{3916CFE8-E313-4589-8282-DCEB7566D668}" dt="2018-03-23T05:19:26.912" v="5665" actId="1035"/>
          <ac:spMkLst>
            <pc:docMk/>
            <pc:sldMk cId="1015074219" sldId="789"/>
            <ac:spMk id="8" creationId="{00000000-0000-0000-0000-000000000000}"/>
          </ac:spMkLst>
        </pc:spChg>
        <pc:spChg chg="add del mod">
          <ac:chgData name="Scott Kay" userId="18b610ae0a59bc4e" providerId="LiveId" clId="{3916CFE8-E313-4589-8282-DCEB7566D668}" dt="2018-03-23T05:19:22.420" v="5659" actId="478"/>
          <ac:spMkLst>
            <pc:docMk/>
            <pc:sldMk cId="1015074219" sldId="789"/>
            <ac:spMk id="9" creationId="{21BD16C8-F7E9-4859-9F7F-7943C0F39B7B}"/>
          </ac:spMkLst>
        </pc:spChg>
        <pc:spChg chg="add">
          <ac:chgData name="Scott Kay" userId="18b610ae0a59bc4e" providerId="LiveId" clId="{3916CFE8-E313-4589-8282-DCEB7566D668}" dt="2018-03-23T05:19:23.250" v="5660" actId="20577"/>
          <ac:spMkLst>
            <pc:docMk/>
            <pc:sldMk cId="1015074219" sldId="789"/>
            <ac:spMk id="10" creationId="{A44D494A-960C-4DD7-AE2A-80B1ECBAEC5A}"/>
          </ac:spMkLst>
        </pc:spChg>
        <pc:spChg chg="add">
          <ac:chgData name="Scott Kay" userId="18b610ae0a59bc4e" providerId="LiveId" clId="{3916CFE8-E313-4589-8282-DCEB7566D668}" dt="2018-03-23T05:19:23.250" v="5660" actId="20577"/>
          <ac:spMkLst>
            <pc:docMk/>
            <pc:sldMk cId="1015074219" sldId="789"/>
            <ac:spMk id="11" creationId="{C2979A14-7735-436A-AFCA-BF2EB20E4C49}"/>
          </ac:spMkLst>
        </pc:spChg>
        <pc:spChg chg="add">
          <ac:chgData name="Scott Kay" userId="18b610ae0a59bc4e" providerId="LiveId" clId="{3916CFE8-E313-4589-8282-DCEB7566D668}" dt="2018-03-23T05:19:23.250" v="5660" actId="20577"/>
          <ac:spMkLst>
            <pc:docMk/>
            <pc:sldMk cId="1015074219" sldId="789"/>
            <ac:spMk id="13" creationId="{AEAAA1C9-3990-40A5-B497-C738385B3045}"/>
          </ac:spMkLst>
        </pc:spChg>
        <pc:spChg chg="add">
          <ac:chgData name="Scott Kay" userId="18b610ae0a59bc4e" providerId="LiveId" clId="{3916CFE8-E313-4589-8282-DCEB7566D668}" dt="2018-03-23T05:19:23.250" v="5660" actId="20577"/>
          <ac:spMkLst>
            <pc:docMk/>
            <pc:sldMk cId="1015074219" sldId="789"/>
            <ac:spMk id="14" creationId="{0DB4A66E-1D3C-4532-96E0-5C38023B62A0}"/>
          </ac:spMkLst>
        </pc:spChg>
        <pc:picChg chg="add">
          <ac:chgData name="Scott Kay" userId="18b610ae0a59bc4e" providerId="LiveId" clId="{3916CFE8-E313-4589-8282-DCEB7566D668}" dt="2018-03-23T05:19:23.250" v="5660" actId="20577"/>
          <ac:picMkLst>
            <pc:docMk/>
            <pc:sldMk cId="1015074219" sldId="789"/>
            <ac:picMk id="12" creationId="{08F87E2D-A9E7-4675-9F8A-4796081A8118}"/>
          </ac:picMkLst>
        </pc:picChg>
      </pc:sldChg>
      <pc:sldChg chg="addSp delSp modSp">
        <pc:chgData name="Scott Kay" userId="18b610ae0a59bc4e" providerId="LiveId" clId="{3916CFE8-E313-4589-8282-DCEB7566D668}" dt="2018-03-23T05:21:58.945" v="5731" actId="20577"/>
        <pc:sldMkLst>
          <pc:docMk/>
          <pc:sldMk cId="2965626423" sldId="790"/>
        </pc:sldMkLst>
        <pc:spChg chg="del">
          <ac:chgData name="Scott Kay" userId="18b610ae0a59bc4e" providerId="LiveId" clId="{3916CFE8-E313-4589-8282-DCEB7566D668}" dt="2018-03-23T05:19:29.678" v="5666" actId="478"/>
          <ac:spMkLst>
            <pc:docMk/>
            <pc:sldMk cId="2965626423" sldId="790"/>
            <ac:spMk id="2" creationId="{00000000-0000-0000-0000-000000000000}"/>
          </ac:spMkLst>
        </pc:spChg>
        <pc:spChg chg="del">
          <ac:chgData name="Scott Kay" userId="18b610ae0a59bc4e" providerId="LiveId" clId="{3916CFE8-E313-4589-8282-DCEB7566D668}" dt="2018-03-23T05:19:29.678" v="5666" actId="478"/>
          <ac:spMkLst>
            <pc:docMk/>
            <pc:sldMk cId="2965626423" sldId="790"/>
            <ac:spMk id="4" creationId="{7C609ECB-8BC4-4AE0-9C7B-DF37D7745673}"/>
          </ac:spMkLst>
        </pc:spChg>
        <pc:spChg chg="del">
          <ac:chgData name="Scott Kay" userId="18b610ae0a59bc4e" providerId="LiveId" clId="{3916CFE8-E313-4589-8282-DCEB7566D668}" dt="2018-03-23T05:19:29.678" v="5666" actId="478"/>
          <ac:spMkLst>
            <pc:docMk/>
            <pc:sldMk cId="2965626423" sldId="790"/>
            <ac:spMk id="5" creationId="{00000000-0000-0000-0000-000000000000}"/>
          </ac:spMkLst>
        </pc:spChg>
        <pc:spChg chg="mod">
          <ac:chgData name="Scott Kay" userId="18b610ae0a59bc4e" providerId="LiveId" clId="{3916CFE8-E313-4589-8282-DCEB7566D668}" dt="2018-03-23T05:21:50.298" v="5721" actId="6549"/>
          <ac:spMkLst>
            <pc:docMk/>
            <pc:sldMk cId="2965626423" sldId="790"/>
            <ac:spMk id="6" creationId="{00000000-0000-0000-0000-000000000000}"/>
          </ac:spMkLst>
        </pc:spChg>
        <pc:spChg chg="mod">
          <ac:chgData name="Scott Kay" userId="18b610ae0a59bc4e" providerId="LiveId" clId="{3916CFE8-E313-4589-8282-DCEB7566D668}" dt="2018-03-23T05:21:58.945" v="5731" actId="20577"/>
          <ac:spMkLst>
            <pc:docMk/>
            <pc:sldMk cId="2965626423" sldId="790"/>
            <ac:spMk id="7" creationId="{00000000-0000-0000-0000-000000000000}"/>
          </ac:spMkLst>
        </pc:spChg>
        <pc:spChg chg="mod">
          <ac:chgData name="Scott Kay" userId="18b610ae0a59bc4e" providerId="LiveId" clId="{3916CFE8-E313-4589-8282-DCEB7566D668}" dt="2018-03-23T05:19:35.683" v="5673" actId="1035"/>
          <ac:spMkLst>
            <pc:docMk/>
            <pc:sldMk cId="2965626423" sldId="790"/>
            <ac:spMk id="8" creationId="{00000000-0000-0000-0000-000000000000}"/>
          </ac:spMkLst>
        </pc:spChg>
        <pc:spChg chg="add del mod">
          <ac:chgData name="Scott Kay" userId="18b610ae0a59bc4e" providerId="LiveId" clId="{3916CFE8-E313-4589-8282-DCEB7566D668}" dt="2018-03-23T05:19:31.912" v="5667" actId="478"/>
          <ac:spMkLst>
            <pc:docMk/>
            <pc:sldMk cId="2965626423" sldId="790"/>
            <ac:spMk id="9" creationId="{CB7D4ED6-363D-4F2F-9D17-52327BB14C18}"/>
          </ac:spMkLst>
        </pc:spChg>
        <pc:spChg chg="add">
          <ac:chgData name="Scott Kay" userId="18b610ae0a59bc4e" providerId="LiveId" clId="{3916CFE8-E313-4589-8282-DCEB7566D668}" dt="2018-03-23T05:19:32.721" v="5668" actId="20577"/>
          <ac:spMkLst>
            <pc:docMk/>
            <pc:sldMk cId="2965626423" sldId="790"/>
            <ac:spMk id="10" creationId="{AFA20DAE-AC6D-4637-BEA3-A90D6B743D49}"/>
          </ac:spMkLst>
        </pc:spChg>
        <pc:spChg chg="add">
          <ac:chgData name="Scott Kay" userId="18b610ae0a59bc4e" providerId="LiveId" clId="{3916CFE8-E313-4589-8282-DCEB7566D668}" dt="2018-03-23T05:19:32.721" v="5668" actId="20577"/>
          <ac:spMkLst>
            <pc:docMk/>
            <pc:sldMk cId="2965626423" sldId="790"/>
            <ac:spMk id="11" creationId="{ACC4B3D8-A379-4F2C-959D-8ABC0EDE4C86}"/>
          </ac:spMkLst>
        </pc:spChg>
        <pc:spChg chg="add">
          <ac:chgData name="Scott Kay" userId="18b610ae0a59bc4e" providerId="LiveId" clId="{3916CFE8-E313-4589-8282-DCEB7566D668}" dt="2018-03-23T05:19:32.721" v="5668" actId="20577"/>
          <ac:spMkLst>
            <pc:docMk/>
            <pc:sldMk cId="2965626423" sldId="790"/>
            <ac:spMk id="13" creationId="{DA904D28-2EDF-452F-83BF-5C24AAD0259E}"/>
          </ac:spMkLst>
        </pc:spChg>
        <pc:spChg chg="add">
          <ac:chgData name="Scott Kay" userId="18b610ae0a59bc4e" providerId="LiveId" clId="{3916CFE8-E313-4589-8282-DCEB7566D668}" dt="2018-03-23T05:19:32.721" v="5668" actId="20577"/>
          <ac:spMkLst>
            <pc:docMk/>
            <pc:sldMk cId="2965626423" sldId="790"/>
            <ac:spMk id="14" creationId="{E035C6EE-82F8-4903-93DA-7EDC5A022110}"/>
          </ac:spMkLst>
        </pc:spChg>
        <pc:picChg chg="add">
          <ac:chgData name="Scott Kay" userId="18b610ae0a59bc4e" providerId="LiveId" clId="{3916CFE8-E313-4589-8282-DCEB7566D668}" dt="2018-03-23T05:19:32.721" v="5668" actId="20577"/>
          <ac:picMkLst>
            <pc:docMk/>
            <pc:sldMk cId="2965626423" sldId="790"/>
            <ac:picMk id="12" creationId="{FFF1CCFA-D89F-4B1E-9546-021900195429}"/>
          </ac:picMkLst>
        </pc:picChg>
      </pc:sldChg>
      <pc:sldChg chg="addSp delSp modSp add modTransition delAnim modAnim">
        <pc:chgData name="Scott Kay" userId="18b610ae0a59bc4e" providerId="LiveId" clId="{3916CFE8-E313-4589-8282-DCEB7566D668}" dt="2018-03-23T03:59:48.762" v="3535" actId="20577"/>
        <pc:sldMkLst>
          <pc:docMk/>
          <pc:sldMk cId="3442735135" sldId="805"/>
        </pc:sldMkLst>
        <pc:spChg chg="add del mod">
          <ac:chgData name="Scott Kay" userId="18b610ae0a59bc4e" providerId="LiveId" clId="{3916CFE8-E313-4589-8282-DCEB7566D668}" dt="2018-03-21T03:50:08.989" v="353" actId="478"/>
          <ac:spMkLst>
            <pc:docMk/>
            <pc:sldMk cId="3442735135" sldId="805"/>
            <ac:spMk id="2" creationId="{4719F1CD-BD3A-484D-918C-B9208CCA70F4}"/>
          </ac:spMkLst>
        </pc:spChg>
        <pc:spChg chg="add del mod topLvl">
          <ac:chgData name="Scott Kay" userId="18b610ae0a59bc4e" providerId="LiveId" clId="{3916CFE8-E313-4589-8282-DCEB7566D668}" dt="2018-03-22T19:05:20.207" v="2057" actId="478"/>
          <ac:spMkLst>
            <pc:docMk/>
            <pc:sldMk cId="3442735135" sldId="805"/>
            <ac:spMk id="3" creationId="{A6F71358-CEF5-4571-9F03-4831DBA4CB22}"/>
          </ac:spMkLst>
        </pc:spChg>
        <pc:spChg chg="add del mod">
          <ac:chgData name="Scott Kay" userId="18b610ae0a59bc4e" providerId="LiveId" clId="{3916CFE8-E313-4589-8282-DCEB7566D668}" dt="2018-03-22T19:05:29.115" v="2064" actId="478"/>
          <ac:spMkLst>
            <pc:docMk/>
            <pc:sldMk cId="3442735135" sldId="805"/>
            <ac:spMk id="4" creationId="{7B7256D1-C5B5-493E-B2F4-4E91DEFFBA5E}"/>
          </ac:spMkLst>
        </pc:spChg>
        <pc:spChg chg="del mod">
          <ac:chgData name="Scott Kay" userId="18b610ae0a59bc4e" providerId="LiveId" clId="{3916CFE8-E313-4589-8282-DCEB7566D668}" dt="2018-03-20T15:28:00.427" v="141" actId="478"/>
          <ac:spMkLst>
            <pc:docMk/>
            <pc:sldMk cId="3442735135" sldId="805"/>
            <ac:spMk id="4" creationId="{D287D1AA-8045-48B6-B722-5DA1D9ED4CC3}"/>
          </ac:spMkLst>
        </pc:spChg>
        <pc:spChg chg="add del mod topLvl">
          <ac:chgData name="Scott Kay" userId="18b610ae0a59bc4e" providerId="LiveId" clId="{3916CFE8-E313-4589-8282-DCEB7566D668}" dt="2018-03-22T19:05:21.274" v="2058" actId="478"/>
          <ac:spMkLst>
            <pc:docMk/>
            <pc:sldMk cId="3442735135" sldId="805"/>
            <ac:spMk id="5" creationId="{1F3006DA-CECA-4589-843B-A3B897178076}"/>
          </ac:spMkLst>
        </pc:spChg>
        <pc:spChg chg="del mod">
          <ac:chgData name="Scott Kay" userId="18b610ae0a59bc4e" providerId="LiveId" clId="{3916CFE8-E313-4589-8282-DCEB7566D668}" dt="2018-03-20T15:28:04.463" v="144" actId="478"/>
          <ac:spMkLst>
            <pc:docMk/>
            <pc:sldMk cId="3442735135" sldId="805"/>
            <ac:spMk id="8" creationId="{00000000-0000-0000-0000-000000000000}"/>
          </ac:spMkLst>
        </pc:spChg>
        <pc:spChg chg="del">
          <ac:chgData name="Scott Kay" userId="18b610ae0a59bc4e" providerId="LiveId" clId="{3916CFE8-E313-4589-8282-DCEB7566D668}" dt="2018-03-20T15:28:05.662" v="145" actId="478"/>
          <ac:spMkLst>
            <pc:docMk/>
            <pc:sldMk cId="3442735135" sldId="805"/>
            <ac:spMk id="9" creationId="{00000000-0000-0000-0000-000000000000}"/>
          </ac:spMkLst>
        </pc:spChg>
        <pc:spChg chg="add del mod">
          <ac:chgData name="Scott Kay" userId="18b610ae0a59bc4e" providerId="LiveId" clId="{3916CFE8-E313-4589-8282-DCEB7566D668}" dt="2018-03-22T19:05:27.959" v="2063" actId="478"/>
          <ac:spMkLst>
            <pc:docMk/>
            <pc:sldMk cId="3442735135" sldId="805"/>
            <ac:spMk id="10" creationId="{C4AD6CDF-B563-4DB1-B6E8-A4F1359DC69C}"/>
          </ac:spMkLst>
        </pc:spChg>
        <pc:spChg chg="add del mod">
          <ac:chgData name="Scott Kay" userId="18b610ae0a59bc4e" providerId="LiveId" clId="{3916CFE8-E313-4589-8282-DCEB7566D668}" dt="2018-03-22T19:05:57.298" v="2148" actId="478"/>
          <ac:spMkLst>
            <pc:docMk/>
            <pc:sldMk cId="3442735135" sldId="805"/>
            <ac:spMk id="14" creationId="{526B67E7-1D96-472A-BFDE-20C10F6CAC46}"/>
          </ac:spMkLst>
        </pc:spChg>
        <pc:spChg chg="add del mod">
          <ac:chgData name="Scott Kay" userId="18b610ae0a59bc4e" providerId="LiveId" clId="{3916CFE8-E313-4589-8282-DCEB7566D668}" dt="2018-03-22T19:05:57.298" v="2148" actId="478"/>
          <ac:spMkLst>
            <pc:docMk/>
            <pc:sldMk cId="3442735135" sldId="805"/>
            <ac:spMk id="15" creationId="{747C8F26-3879-4B37-A5E1-45F6BB9E4060}"/>
          </ac:spMkLst>
        </pc:spChg>
        <pc:spChg chg="add del mod">
          <ac:chgData name="Scott Kay" userId="18b610ae0a59bc4e" providerId="LiveId" clId="{3916CFE8-E313-4589-8282-DCEB7566D668}" dt="2018-03-22T19:05:57.298" v="2148" actId="478"/>
          <ac:spMkLst>
            <pc:docMk/>
            <pc:sldMk cId="3442735135" sldId="805"/>
            <ac:spMk id="16" creationId="{5A357235-4A0D-446F-AB1C-285AB5B70227}"/>
          </ac:spMkLst>
        </pc:spChg>
        <pc:spChg chg="add del mod">
          <ac:chgData name="Scott Kay" userId="18b610ae0a59bc4e" providerId="LiveId" clId="{3916CFE8-E313-4589-8282-DCEB7566D668}" dt="2018-03-22T19:06:06.763" v="2150" actId="478"/>
          <ac:spMkLst>
            <pc:docMk/>
            <pc:sldMk cId="3442735135" sldId="805"/>
            <ac:spMk id="17" creationId="{09F1EE36-047A-4020-88A4-82F6C1BC0A7E}"/>
          </ac:spMkLst>
        </pc:spChg>
        <pc:spChg chg="add del mod">
          <ac:chgData name="Scott Kay" userId="18b610ae0a59bc4e" providerId="LiveId" clId="{3916CFE8-E313-4589-8282-DCEB7566D668}" dt="2018-03-22T19:06:06.763" v="2150" actId="478"/>
          <ac:spMkLst>
            <pc:docMk/>
            <pc:sldMk cId="3442735135" sldId="805"/>
            <ac:spMk id="18" creationId="{0A2E3EBE-A4A0-4CFF-8250-33F3FB3F74D5}"/>
          </ac:spMkLst>
        </pc:spChg>
        <pc:spChg chg="add del mod">
          <ac:chgData name="Scott Kay" userId="18b610ae0a59bc4e" providerId="LiveId" clId="{3916CFE8-E313-4589-8282-DCEB7566D668}" dt="2018-03-22T19:06:07.843" v="2151" actId="478"/>
          <ac:spMkLst>
            <pc:docMk/>
            <pc:sldMk cId="3442735135" sldId="805"/>
            <ac:spMk id="19" creationId="{8F8D3AD9-50F7-47AE-A1ED-5B6088F0192A}"/>
          </ac:spMkLst>
        </pc:spChg>
        <pc:spChg chg="add mod">
          <ac:chgData name="Scott Kay" userId="18b610ae0a59bc4e" providerId="LiveId" clId="{3916CFE8-E313-4589-8282-DCEB7566D668}" dt="2018-03-22T19:05:39.368" v="2129" actId="1038"/>
          <ac:spMkLst>
            <pc:docMk/>
            <pc:sldMk cId="3442735135" sldId="805"/>
            <ac:spMk id="20" creationId="{7DDD76B3-791C-4EEC-ABCD-0DC6DD28488D}"/>
          </ac:spMkLst>
        </pc:spChg>
        <pc:spChg chg="add mod">
          <ac:chgData name="Scott Kay" userId="18b610ae0a59bc4e" providerId="LiveId" clId="{3916CFE8-E313-4589-8282-DCEB7566D668}" dt="2018-03-22T19:05:45.136" v="2131" actId="20577"/>
          <ac:spMkLst>
            <pc:docMk/>
            <pc:sldMk cId="3442735135" sldId="805"/>
            <ac:spMk id="21" creationId="{45310E2D-A7CE-410F-BB7D-4618869468FE}"/>
          </ac:spMkLst>
        </pc:spChg>
        <pc:spChg chg="add mod">
          <ac:chgData name="Scott Kay" userId="18b610ae0a59bc4e" providerId="LiveId" clId="{3916CFE8-E313-4589-8282-DCEB7566D668}" dt="2018-03-22T19:05:55.095" v="2147" actId="14100"/>
          <ac:spMkLst>
            <pc:docMk/>
            <pc:sldMk cId="3442735135" sldId="805"/>
            <ac:spMk id="22" creationId="{D7F44848-0D3D-4B8C-9819-C36AFA02AB1C}"/>
          </ac:spMkLst>
        </pc:spChg>
        <pc:spChg chg="add del">
          <ac:chgData name="Scott Kay" userId="18b610ae0a59bc4e" providerId="LiveId" clId="{3916CFE8-E313-4589-8282-DCEB7566D668}" dt="2018-03-22T19:07:07.486" v="2159" actId="20577"/>
          <ac:spMkLst>
            <pc:docMk/>
            <pc:sldMk cId="3442735135" sldId="805"/>
            <ac:spMk id="23" creationId="{C112501F-F2B0-4A92-828E-BF9C8AD09F09}"/>
          </ac:spMkLst>
        </pc:spChg>
        <pc:spChg chg="add del">
          <ac:chgData name="Scott Kay" userId="18b610ae0a59bc4e" providerId="LiveId" clId="{3916CFE8-E313-4589-8282-DCEB7566D668}" dt="2018-03-22T19:07:07.486" v="2159" actId="20577"/>
          <ac:spMkLst>
            <pc:docMk/>
            <pc:sldMk cId="3442735135" sldId="805"/>
            <ac:spMk id="24" creationId="{452553BC-3EA4-4DCD-AAC3-1B08E980992E}"/>
          </ac:spMkLst>
        </pc:spChg>
        <pc:spChg chg="add del">
          <ac:chgData name="Scott Kay" userId="18b610ae0a59bc4e" providerId="LiveId" clId="{3916CFE8-E313-4589-8282-DCEB7566D668}" dt="2018-03-22T19:07:07.486" v="2159" actId="20577"/>
          <ac:spMkLst>
            <pc:docMk/>
            <pc:sldMk cId="3442735135" sldId="805"/>
            <ac:spMk id="25" creationId="{A25E567C-FCCD-43A1-AEE9-0C406664629B}"/>
          </ac:spMkLst>
        </pc:spChg>
        <pc:spChg chg="add mod">
          <ac:chgData name="Scott Kay" userId="18b610ae0a59bc4e" providerId="LiveId" clId="{3916CFE8-E313-4589-8282-DCEB7566D668}" dt="2018-03-22T19:07:15.297" v="2170" actId="1037"/>
          <ac:spMkLst>
            <pc:docMk/>
            <pc:sldMk cId="3442735135" sldId="805"/>
            <ac:spMk id="26" creationId="{32AC5D0D-083B-495F-8929-1880CE236744}"/>
          </ac:spMkLst>
        </pc:spChg>
        <pc:spChg chg="add mod">
          <ac:chgData name="Scott Kay" userId="18b610ae0a59bc4e" providerId="LiveId" clId="{3916CFE8-E313-4589-8282-DCEB7566D668}" dt="2018-03-22T19:07:17.951" v="2171" actId="20577"/>
          <ac:spMkLst>
            <pc:docMk/>
            <pc:sldMk cId="3442735135" sldId="805"/>
            <ac:spMk id="27" creationId="{8BC391DB-B71F-437C-934C-A9525408FB28}"/>
          </ac:spMkLst>
        </pc:spChg>
        <pc:spChg chg="add mod">
          <ac:chgData name="Scott Kay" userId="18b610ae0a59bc4e" providerId="LiveId" clId="{3916CFE8-E313-4589-8282-DCEB7566D668}" dt="2018-03-23T03:59:48.762" v="3535" actId="20577"/>
          <ac:spMkLst>
            <pc:docMk/>
            <pc:sldMk cId="3442735135" sldId="805"/>
            <ac:spMk id="28" creationId="{231A02BF-39D4-4BE6-B40C-580DFD066728}"/>
          </ac:spMkLst>
        </pc:spChg>
        <pc:grpChg chg="del">
          <ac:chgData name="Scott Kay" userId="18b610ae0a59bc4e" providerId="LiveId" clId="{3916CFE8-E313-4589-8282-DCEB7566D668}" dt="2018-03-20T15:27:58.761" v="139" actId="478"/>
          <ac:grpSpMkLst>
            <pc:docMk/>
            <pc:sldMk cId="3442735135" sldId="805"/>
            <ac:grpSpMk id="3" creationId="{320CB34E-DCB2-445B-913C-B7A0058EA15A}"/>
          </ac:grpSpMkLst>
        </pc:grpChg>
        <pc:grpChg chg="add del mod">
          <ac:chgData name="Scott Kay" userId="18b610ae0a59bc4e" providerId="LiveId" clId="{3916CFE8-E313-4589-8282-DCEB7566D668}" dt="2018-03-21T03:57:18.102" v="409" actId="165"/>
          <ac:grpSpMkLst>
            <pc:docMk/>
            <pc:sldMk cId="3442735135" sldId="805"/>
            <ac:grpSpMk id="6" creationId="{97B7E51F-CDBA-44B9-B860-C463512CA87F}"/>
          </ac:grpSpMkLst>
        </pc:grpChg>
        <pc:picChg chg="add del mod">
          <ac:chgData name="Scott Kay" userId="18b610ae0a59bc4e" providerId="LiveId" clId="{3916CFE8-E313-4589-8282-DCEB7566D668}" dt="2018-03-21T03:57:05.794" v="406" actId="478"/>
          <ac:picMkLst>
            <pc:docMk/>
            <pc:sldMk cId="3442735135" sldId="805"/>
            <ac:picMk id="7" creationId="{3C152FC3-2FC6-4E1D-909D-6429CD35DE24}"/>
          </ac:picMkLst>
        </pc:picChg>
        <pc:cxnChg chg="add del mod">
          <ac:chgData name="Scott Kay" userId="18b610ae0a59bc4e" providerId="LiveId" clId="{3916CFE8-E313-4589-8282-DCEB7566D668}" dt="2018-03-21T03:57:48.227" v="412" actId="478"/>
          <ac:cxnSpMkLst>
            <pc:docMk/>
            <pc:sldMk cId="3442735135" sldId="805"/>
            <ac:cxnSpMk id="9" creationId="{4033F143-F88D-4F4A-95DF-FF6262FBBE2C}"/>
          </ac:cxnSpMkLst>
        </pc:cxnChg>
        <pc:cxnChg chg="add mod ord">
          <ac:chgData name="Scott Kay" userId="18b610ae0a59bc4e" providerId="LiveId" clId="{3916CFE8-E313-4589-8282-DCEB7566D668}" dt="2018-03-22T19:05:23.513" v="2059" actId="14100"/>
          <ac:cxnSpMkLst>
            <pc:docMk/>
            <pc:sldMk cId="3442735135" sldId="805"/>
            <ac:cxnSpMk id="12" creationId="{4F7CCAB9-3E76-41FD-ACBC-0BB0170BEBF3}"/>
          </ac:cxnSpMkLst>
        </pc:cxnChg>
      </pc:sldChg>
      <pc:sldChg chg="addSp delSp modSp add modTransition">
        <pc:chgData name="Scott Kay" userId="18b610ae0a59bc4e" providerId="LiveId" clId="{3916CFE8-E313-4589-8282-DCEB7566D668}" dt="2018-03-23T03:38:00.832" v="3201" actId="1076"/>
        <pc:sldMkLst>
          <pc:docMk/>
          <pc:sldMk cId="1965869327" sldId="806"/>
        </pc:sldMkLst>
        <pc:spChg chg="mod">
          <ac:chgData name="Scott Kay" userId="18b610ae0a59bc4e" providerId="LiveId" clId="{3916CFE8-E313-4589-8282-DCEB7566D668}" dt="2018-03-22T17:02:35.140" v="1250" actId="1076"/>
          <ac:spMkLst>
            <pc:docMk/>
            <pc:sldMk cId="1965869327" sldId="806"/>
            <ac:spMk id="2" creationId="{6D35D8A2-FDA9-4EB8-ADAD-8926ECD6EB55}"/>
          </ac:spMkLst>
        </pc:spChg>
        <pc:spChg chg="add mod ord">
          <ac:chgData name="Scott Kay" userId="18b610ae0a59bc4e" providerId="LiveId" clId="{3916CFE8-E313-4589-8282-DCEB7566D668}" dt="2018-03-22T21:56:01.775" v="2574" actId="14861"/>
          <ac:spMkLst>
            <pc:docMk/>
            <pc:sldMk cId="1965869327" sldId="806"/>
            <ac:spMk id="3" creationId="{3D9B9572-063F-4F5A-9E26-758CA65CFD9F}"/>
          </ac:spMkLst>
        </pc:spChg>
        <pc:spChg chg="del">
          <ac:chgData name="Scott Kay" userId="18b610ae0a59bc4e" providerId="LiveId" clId="{3916CFE8-E313-4589-8282-DCEB7566D668}" dt="2018-03-21T03:43:04.569" v="191" actId="478"/>
          <ac:spMkLst>
            <pc:docMk/>
            <pc:sldMk cId="1965869327" sldId="806"/>
            <ac:spMk id="4" creationId="{D287D1AA-8045-48B6-B722-5DA1D9ED4CC3}"/>
          </ac:spMkLst>
        </pc:spChg>
        <pc:spChg chg="add mod">
          <ac:chgData name="Scott Kay" userId="18b610ae0a59bc4e" providerId="LiveId" clId="{3916CFE8-E313-4589-8282-DCEB7566D668}" dt="2018-03-23T03:33:44.222" v="3074" actId="164"/>
          <ac:spMkLst>
            <pc:docMk/>
            <pc:sldMk cId="1965869327" sldId="806"/>
            <ac:spMk id="6" creationId="{EAD44BCA-7040-4EE4-9F7B-1651575B3EF9}"/>
          </ac:spMkLst>
        </pc:spChg>
        <pc:spChg chg="add mod">
          <ac:chgData name="Scott Kay" userId="18b610ae0a59bc4e" providerId="LiveId" clId="{3916CFE8-E313-4589-8282-DCEB7566D668}" dt="2018-03-23T03:34:02.587" v="3078" actId="1076"/>
          <ac:spMkLst>
            <pc:docMk/>
            <pc:sldMk cId="1965869327" sldId="806"/>
            <ac:spMk id="7" creationId="{E7291756-5227-4FAB-9610-4D651E0AF5EF}"/>
          </ac:spMkLst>
        </pc:spChg>
        <pc:spChg chg="add mod">
          <ac:chgData name="Scott Kay" userId="18b610ae0a59bc4e" providerId="LiveId" clId="{3916CFE8-E313-4589-8282-DCEB7566D668}" dt="2018-03-23T03:38:00.832" v="3201" actId="1076"/>
          <ac:spMkLst>
            <pc:docMk/>
            <pc:sldMk cId="1965869327" sldId="806"/>
            <ac:spMk id="10" creationId="{063FF7CC-7CA3-42D7-B0B5-8CA0AC793852}"/>
          </ac:spMkLst>
        </pc:spChg>
        <pc:spChg chg="add mod">
          <ac:chgData name="Scott Kay" userId="18b610ae0a59bc4e" providerId="LiveId" clId="{3916CFE8-E313-4589-8282-DCEB7566D668}" dt="2018-03-23T03:33:44.222" v="3074" actId="164"/>
          <ac:spMkLst>
            <pc:docMk/>
            <pc:sldMk cId="1965869327" sldId="806"/>
            <ac:spMk id="11" creationId="{24452B6F-D140-4A32-BDB1-A57EA6787106}"/>
          </ac:spMkLst>
        </pc:spChg>
        <pc:spChg chg="mod">
          <ac:chgData name="Scott Kay" userId="18b610ae0a59bc4e" providerId="LiveId" clId="{3916CFE8-E313-4589-8282-DCEB7566D668}" dt="2018-03-23T03:34:53.868" v="3102" actId="20577"/>
          <ac:spMkLst>
            <pc:docMk/>
            <pc:sldMk cId="1965869327" sldId="806"/>
            <ac:spMk id="14" creationId="{3F9BE972-FF4B-4395-82FF-986A1D22F7E8}"/>
          </ac:spMkLst>
        </pc:spChg>
        <pc:spChg chg="mod">
          <ac:chgData name="Scott Kay" userId="18b610ae0a59bc4e" providerId="LiveId" clId="{3916CFE8-E313-4589-8282-DCEB7566D668}" dt="2018-03-23T03:37:58.540" v="3200" actId="1076"/>
          <ac:spMkLst>
            <pc:docMk/>
            <pc:sldMk cId="1965869327" sldId="806"/>
            <ac:spMk id="15" creationId="{ECEE984E-8C1A-4BA4-8C6F-6A13B3B45050}"/>
          </ac:spMkLst>
        </pc:spChg>
        <pc:spChg chg="mod">
          <ac:chgData name="Scott Kay" userId="18b610ae0a59bc4e" providerId="LiveId" clId="{3916CFE8-E313-4589-8282-DCEB7566D668}" dt="2018-03-23T03:36:29.252" v="3180" actId="27636"/>
          <ac:spMkLst>
            <pc:docMk/>
            <pc:sldMk cId="1965869327" sldId="806"/>
            <ac:spMk id="16" creationId="{ACB9B5EB-642A-47F5-A2A4-228BE107603D}"/>
          </ac:spMkLst>
        </pc:spChg>
        <pc:spChg chg="del mod">
          <ac:chgData name="Scott Kay" userId="18b610ae0a59bc4e" providerId="LiveId" clId="{3916CFE8-E313-4589-8282-DCEB7566D668}" dt="2018-03-23T03:33:30.710" v="3072" actId="478"/>
          <ac:spMkLst>
            <pc:docMk/>
            <pc:sldMk cId="1965869327" sldId="806"/>
            <ac:spMk id="17" creationId="{00000000-0000-0000-0000-000000000000}"/>
          </ac:spMkLst>
        </pc:spChg>
        <pc:spChg chg="add del mod">
          <ac:chgData name="Scott Kay" userId="18b610ae0a59bc4e" providerId="LiveId" clId="{3916CFE8-E313-4589-8282-DCEB7566D668}" dt="2018-03-23T03:37:13.881" v="3192" actId="478"/>
          <ac:spMkLst>
            <pc:docMk/>
            <pc:sldMk cId="1965869327" sldId="806"/>
            <ac:spMk id="18" creationId="{1F54FC7A-1FE3-48F2-861F-D2920687EB59}"/>
          </ac:spMkLst>
        </pc:spChg>
        <pc:spChg chg="add del mod">
          <ac:chgData name="Scott Kay" userId="18b610ae0a59bc4e" providerId="LiveId" clId="{3916CFE8-E313-4589-8282-DCEB7566D668}" dt="2018-03-23T03:37:13.131" v="3191" actId="478"/>
          <ac:spMkLst>
            <pc:docMk/>
            <pc:sldMk cId="1965869327" sldId="806"/>
            <ac:spMk id="19" creationId="{89E59DCE-FAE6-4E5F-9660-F6E4C67DEB83}"/>
          </ac:spMkLst>
        </pc:spChg>
        <pc:grpChg chg="add mod">
          <ac:chgData name="Scott Kay" userId="18b610ae0a59bc4e" providerId="LiveId" clId="{3916CFE8-E313-4589-8282-DCEB7566D668}" dt="2018-03-23T03:37:47.945" v="3199" actId="1036"/>
          <ac:grpSpMkLst>
            <pc:docMk/>
            <pc:sldMk cId="1965869327" sldId="806"/>
            <ac:grpSpMk id="8" creationId="{A34EAC5C-C374-4C43-8B83-3A36E9278F2C}"/>
          </ac:grpSpMkLst>
        </pc:grpChg>
        <pc:grpChg chg="add mod">
          <ac:chgData name="Scott Kay" userId="18b610ae0a59bc4e" providerId="LiveId" clId="{3916CFE8-E313-4589-8282-DCEB7566D668}" dt="2018-03-23T03:37:31.863" v="3196" actId="1038"/>
          <ac:grpSpMkLst>
            <pc:docMk/>
            <pc:sldMk cId="1965869327" sldId="806"/>
            <ac:grpSpMk id="13" creationId="{DCBDFBBD-B3D2-447F-AEC7-F0DA3E6BEDC0}"/>
          </ac:grpSpMkLst>
        </pc:grpChg>
        <pc:picChg chg="add del mod">
          <ac:chgData name="Scott Kay" userId="18b610ae0a59bc4e" providerId="LiveId" clId="{3916CFE8-E313-4589-8282-DCEB7566D668}" dt="2018-03-22T17:04:13.202" v="1260" actId="478"/>
          <ac:picMkLst>
            <pc:docMk/>
            <pc:sldMk cId="1965869327" sldId="806"/>
            <ac:picMk id="4" creationId="{43CBDC02-9D7B-4064-80C2-3347F8483210}"/>
          </ac:picMkLst>
        </pc:picChg>
        <pc:picChg chg="add mod">
          <ac:chgData name="Scott Kay" userId="18b610ae0a59bc4e" providerId="LiveId" clId="{3916CFE8-E313-4589-8282-DCEB7566D668}" dt="2018-03-23T03:34:07.140" v="3079" actId="1076"/>
          <ac:picMkLst>
            <pc:docMk/>
            <pc:sldMk cId="1965869327" sldId="806"/>
            <ac:picMk id="5" creationId="{800AD6D9-45B9-4C52-B34D-2939F8FEE172}"/>
          </ac:picMkLst>
        </pc:picChg>
        <pc:picChg chg="mod">
          <ac:chgData name="Scott Kay" userId="18b610ae0a59bc4e" providerId="LiveId" clId="{3916CFE8-E313-4589-8282-DCEB7566D668}" dt="2018-03-22T17:02:14.262" v="1248" actId="12789"/>
          <ac:picMkLst>
            <pc:docMk/>
            <pc:sldMk cId="1965869327" sldId="806"/>
            <ac:picMk id="3074" creationId="{C56CECFA-46B3-4689-BCD3-5BAE107C7A5F}"/>
          </ac:picMkLst>
        </pc:picChg>
      </pc:sldChg>
      <pc:sldChg chg="modSp add del modTransition">
        <pc:chgData name="Scott Kay" userId="18b610ae0a59bc4e" providerId="LiveId" clId="{3916CFE8-E313-4589-8282-DCEB7566D668}" dt="2018-03-23T04:16:48.088" v="4242" actId="2696"/>
        <pc:sldMkLst>
          <pc:docMk/>
          <pc:sldMk cId="3776817315" sldId="807"/>
        </pc:sldMkLst>
        <pc:spChg chg="mod">
          <ac:chgData name="Scott Kay" userId="18b610ae0a59bc4e" providerId="LiveId" clId="{3916CFE8-E313-4589-8282-DCEB7566D668}" dt="2018-03-23T03:41:16.768" v="3244" actId="14100"/>
          <ac:spMkLst>
            <pc:docMk/>
            <pc:sldMk cId="3776817315" sldId="807"/>
            <ac:spMk id="4" creationId="{7B7256D1-C5B5-493E-B2F4-4E91DEFFBA5E}"/>
          </ac:spMkLst>
        </pc:spChg>
        <pc:spChg chg="mod">
          <ac:chgData name="Scott Kay" userId="18b610ae0a59bc4e" providerId="LiveId" clId="{3916CFE8-E313-4589-8282-DCEB7566D668}" dt="2018-03-21T04:04:44.715" v="588" actId="20577"/>
          <ac:spMkLst>
            <pc:docMk/>
            <pc:sldMk cId="3776817315" sldId="807"/>
            <ac:spMk id="10" creationId="{C4AD6CDF-B563-4DB1-B6E8-A4F1359DC69C}"/>
          </ac:spMkLst>
        </pc:spChg>
        <pc:spChg chg="mod">
          <ac:chgData name="Scott Kay" userId="18b610ae0a59bc4e" providerId="LiveId" clId="{3916CFE8-E313-4589-8282-DCEB7566D668}" dt="2018-03-23T03:41:12.523" v="3243" actId="1076"/>
          <ac:spMkLst>
            <pc:docMk/>
            <pc:sldMk cId="3776817315" sldId="807"/>
            <ac:spMk id="15" creationId="{747C8F26-3879-4B37-A5E1-45F6BB9E4060}"/>
          </ac:spMkLst>
        </pc:spChg>
        <pc:spChg chg="mod">
          <ac:chgData name="Scott Kay" userId="18b610ae0a59bc4e" providerId="LiveId" clId="{3916CFE8-E313-4589-8282-DCEB7566D668}" dt="2018-03-23T03:57:55.710" v="3435" actId="14100"/>
          <ac:spMkLst>
            <pc:docMk/>
            <pc:sldMk cId="3776817315" sldId="807"/>
            <ac:spMk id="16" creationId="{5A357235-4A0D-446F-AB1C-285AB5B70227}"/>
          </ac:spMkLst>
        </pc:spChg>
        <pc:spChg chg="mod">
          <ac:chgData name="Scott Kay" userId="18b610ae0a59bc4e" providerId="LiveId" clId="{3916CFE8-E313-4589-8282-DCEB7566D668}" dt="2018-03-21T04:06:23.002" v="795" actId="20577"/>
          <ac:spMkLst>
            <pc:docMk/>
            <pc:sldMk cId="3776817315" sldId="807"/>
            <ac:spMk id="18" creationId="{0A2E3EBE-A4A0-4CFF-8250-33F3FB3F74D5}"/>
          </ac:spMkLst>
        </pc:spChg>
        <pc:spChg chg="mod">
          <ac:chgData name="Scott Kay" userId="18b610ae0a59bc4e" providerId="LiveId" clId="{3916CFE8-E313-4589-8282-DCEB7566D668}" dt="2018-03-21T04:06:32.827" v="814" actId="20577"/>
          <ac:spMkLst>
            <pc:docMk/>
            <pc:sldMk cId="3776817315" sldId="807"/>
            <ac:spMk id="19" creationId="{8F8D3AD9-50F7-47AE-A1ED-5B6088F0192A}"/>
          </ac:spMkLst>
        </pc:spChg>
        <pc:cxnChg chg="mod">
          <ac:chgData name="Scott Kay" userId="18b610ae0a59bc4e" providerId="LiveId" clId="{3916CFE8-E313-4589-8282-DCEB7566D668}" dt="2018-03-21T04:08:39.670" v="1050" actId="14100"/>
          <ac:cxnSpMkLst>
            <pc:docMk/>
            <pc:sldMk cId="3776817315" sldId="807"/>
            <ac:cxnSpMk id="12" creationId="{4F7CCAB9-3E76-41FD-ACBC-0BB0170BEBF3}"/>
          </ac:cxnSpMkLst>
        </pc:cxnChg>
      </pc:sldChg>
      <pc:sldChg chg="addSp delSp modSp add del modTransition delAnim modAnim">
        <pc:chgData name="Scott Kay" userId="18b610ae0a59bc4e" providerId="LiveId" clId="{3916CFE8-E313-4589-8282-DCEB7566D668}" dt="2018-03-23T04:16:52.059" v="4243" actId="2696"/>
        <pc:sldMkLst>
          <pc:docMk/>
          <pc:sldMk cId="3781074285" sldId="808"/>
        </pc:sldMkLst>
        <pc:spChg chg="mod">
          <ac:chgData name="Scott Kay" userId="18b610ae0a59bc4e" providerId="LiveId" clId="{3916CFE8-E313-4589-8282-DCEB7566D668}" dt="2018-03-21T04:07:37.466" v="1020" actId="20577"/>
          <ac:spMkLst>
            <pc:docMk/>
            <pc:sldMk cId="3781074285" sldId="808"/>
            <ac:spMk id="4" creationId="{7B7256D1-C5B5-493E-B2F4-4E91DEFFBA5E}"/>
          </ac:spMkLst>
        </pc:spChg>
        <pc:spChg chg="add mod">
          <ac:chgData name="Scott Kay" userId="18b610ae0a59bc4e" providerId="LiveId" clId="{3916CFE8-E313-4589-8282-DCEB7566D668}" dt="2018-03-21T04:11:15.296" v="1089" actId="1076"/>
          <ac:spMkLst>
            <pc:docMk/>
            <pc:sldMk cId="3781074285" sldId="808"/>
            <ac:spMk id="6" creationId="{2217F34A-C14D-47B7-BD3F-2AFBCA24A0F2}"/>
          </ac:spMkLst>
        </pc:spChg>
        <pc:spChg chg="mod">
          <ac:chgData name="Scott Kay" userId="18b610ae0a59bc4e" providerId="LiveId" clId="{3916CFE8-E313-4589-8282-DCEB7566D668}" dt="2018-03-21T04:06:59.395" v="852" actId="20577"/>
          <ac:spMkLst>
            <pc:docMk/>
            <pc:sldMk cId="3781074285" sldId="808"/>
            <ac:spMk id="10" creationId="{C4AD6CDF-B563-4DB1-B6E8-A4F1359DC69C}"/>
          </ac:spMkLst>
        </pc:spChg>
        <pc:spChg chg="del">
          <ac:chgData name="Scott Kay" userId="18b610ae0a59bc4e" providerId="LiveId" clId="{3916CFE8-E313-4589-8282-DCEB7566D668}" dt="2018-03-21T04:06:52.452" v="838" actId="478"/>
          <ac:spMkLst>
            <pc:docMk/>
            <pc:sldMk cId="3781074285" sldId="808"/>
            <ac:spMk id="14" creationId="{526B67E7-1D96-472A-BFDE-20C10F6CAC46}"/>
          </ac:spMkLst>
        </pc:spChg>
        <pc:spChg chg="del">
          <ac:chgData name="Scott Kay" userId="18b610ae0a59bc4e" providerId="LiveId" clId="{3916CFE8-E313-4589-8282-DCEB7566D668}" dt="2018-03-21T04:06:51.646" v="837" actId="478"/>
          <ac:spMkLst>
            <pc:docMk/>
            <pc:sldMk cId="3781074285" sldId="808"/>
            <ac:spMk id="15" creationId="{747C8F26-3879-4B37-A5E1-45F6BB9E4060}"/>
          </ac:spMkLst>
        </pc:spChg>
        <pc:spChg chg="del">
          <ac:chgData name="Scott Kay" userId="18b610ae0a59bc4e" providerId="LiveId" clId="{3916CFE8-E313-4589-8282-DCEB7566D668}" dt="2018-03-21T04:06:49.455" v="836" actId="478"/>
          <ac:spMkLst>
            <pc:docMk/>
            <pc:sldMk cId="3781074285" sldId="808"/>
            <ac:spMk id="16" creationId="{5A357235-4A0D-446F-AB1C-285AB5B70227}"/>
          </ac:spMkLst>
        </pc:spChg>
        <pc:spChg chg="mod">
          <ac:chgData name="Scott Kay" userId="18b610ae0a59bc4e" providerId="LiveId" clId="{3916CFE8-E313-4589-8282-DCEB7566D668}" dt="2018-03-21T04:07:51.962" v="1021" actId="20577"/>
          <ac:spMkLst>
            <pc:docMk/>
            <pc:sldMk cId="3781074285" sldId="808"/>
            <ac:spMk id="18" creationId="{0A2E3EBE-A4A0-4CFF-8250-33F3FB3F74D5}"/>
          </ac:spMkLst>
        </pc:spChg>
        <pc:grpChg chg="add del">
          <ac:chgData name="Scott Kay" userId="18b610ae0a59bc4e" providerId="LiveId" clId="{3916CFE8-E313-4589-8282-DCEB7566D668}" dt="2018-03-21T04:11:09.665" v="1088" actId="478"/>
          <ac:grpSpMkLst>
            <pc:docMk/>
            <pc:sldMk cId="3781074285" sldId="808"/>
            <ac:grpSpMk id="20" creationId="{C1B1040E-F85E-4842-A468-3320E4F0AF87}"/>
          </ac:grpSpMkLst>
        </pc:grpChg>
        <pc:grpChg chg="add del">
          <ac:chgData name="Scott Kay" userId="18b610ae0a59bc4e" providerId="LiveId" clId="{3916CFE8-E313-4589-8282-DCEB7566D668}" dt="2018-03-21T04:11:33.499" v="1098" actId="2696"/>
          <ac:grpSpMkLst>
            <pc:docMk/>
            <pc:sldMk cId="3781074285" sldId="808"/>
            <ac:grpSpMk id="23" creationId="{19D32220-34DC-4503-846A-7537AD4731AA}"/>
          </ac:grpSpMkLst>
        </pc:grpChg>
        <pc:cxnChg chg="mod">
          <ac:chgData name="Scott Kay" userId="18b610ae0a59bc4e" providerId="LiveId" clId="{3916CFE8-E313-4589-8282-DCEB7566D668}" dt="2018-03-21T04:08:43.278" v="1051" actId="14100"/>
          <ac:cxnSpMkLst>
            <pc:docMk/>
            <pc:sldMk cId="3781074285" sldId="808"/>
            <ac:cxnSpMk id="12" creationId="{4F7CCAB9-3E76-41FD-ACBC-0BB0170BEBF3}"/>
          </ac:cxnSpMkLst>
        </pc:cxnChg>
      </pc:sldChg>
      <pc:sldChg chg="addSp modSp add del modTransition modAnim">
        <pc:chgData name="Scott Kay" userId="18b610ae0a59bc4e" providerId="LiveId" clId="{3916CFE8-E313-4589-8282-DCEB7566D668}" dt="2018-03-23T04:30:46.615" v="5114" actId="2696"/>
        <pc:sldMkLst>
          <pc:docMk/>
          <pc:sldMk cId="3851757738" sldId="809"/>
        </pc:sldMkLst>
        <pc:spChg chg="mod">
          <ac:chgData name="Scott Kay" userId="18b610ae0a59bc4e" providerId="LiveId" clId="{3916CFE8-E313-4589-8282-DCEB7566D668}" dt="2018-03-21T04:07:57.334" v="1027" actId="20577"/>
          <ac:spMkLst>
            <pc:docMk/>
            <pc:sldMk cId="3851757738" sldId="809"/>
            <ac:spMk id="4" creationId="{7B7256D1-C5B5-493E-B2F4-4E91DEFFBA5E}"/>
          </ac:spMkLst>
        </pc:spChg>
        <pc:spChg chg="mod">
          <ac:chgData name="Scott Kay" userId="18b610ae0a59bc4e" providerId="LiveId" clId="{3916CFE8-E313-4589-8282-DCEB7566D668}" dt="2018-03-21T04:08:01.841" v="1031" actId="20577"/>
          <ac:spMkLst>
            <pc:docMk/>
            <pc:sldMk cId="3851757738" sldId="809"/>
            <ac:spMk id="10" creationId="{C4AD6CDF-B563-4DB1-B6E8-A4F1359DC69C}"/>
          </ac:spMkLst>
        </pc:spChg>
        <pc:spChg chg="add mod">
          <ac:chgData name="Scott Kay" userId="18b610ae0a59bc4e" providerId="LiveId" clId="{3916CFE8-E313-4589-8282-DCEB7566D668}" dt="2018-03-21T04:08:12.551" v="1037" actId="1076"/>
          <ac:spMkLst>
            <pc:docMk/>
            <pc:sldMk cId="3851757738" sldId="809"/>
            <ac:spMk id="11" creationId="{3F58D8DE-83B4-4EFB-A21A-2CEE24C65A3A}"/>
          </ac:spMkLst>
        </pc:spChg>
        <pc:spChg chg="add mod">
          <ac:chgData name="Scott Kay" userId="18b610ae0a59bc4e" providerId="LiveId" clId="{3916CFE8-E313-4589-8282-DCEB7566D668}" dt="2018-03-21T04:08:14.460" v="1039" actId="20577"/>
          <ac:spMkLst>
            <pc:docMk/>
            <pc:sldMk cId="3851757738" sldId="809"/>
            <ac:spMk id="13" creationId="{DAE465AC-3CA8-484B-8AA0-92043F97D562}"/>
          </ac:spMkLst>
        </pc:spChg>
        <pc:spChg chg="mod">
          <ac:chgData name="Scott Kay" userId="18b610ae0a59bc4e" providerId="LiveId" clId="{3916CFE8-E313-4589-8282-DCEB7566D668}" dt="2018-03-21T04:08:09.431" v="1035" actId="1076"/>
          <ac:spMkLst>
            <pc:docMk/>
            <pc:sldMk cId="3851757738" sldId="809"/>
            <ac:spMk id="17" creationId="{09F1EE36-047A-4020-88A4-82F6C1BC0A7E}"/>
          </ac:spMkLst>
        </pc:spChg>
        <pc:spChg chg="mod">
          <ac:chgData name="Scott Kay" userId="18b610ae0a59bc4e" providerId="LiveId" clId="{3916CFE8-E313-4589-8282-DCEB7566D668}" dt="2018-03-21T04:08:09.431" v="1035" actId="1076"/>
          <ac:spMkLst>
            <pc:docMk/>
            <pc:sldMk cId="3851757738" sldId="809"/>
            <ac:spMk id="18" creationId="{0A2E3EBE-A4A0-4CFF-8250-33F3FB3F74D5}"/>
          </ac:spMkLst>
        </pc:spChg>
        <pc:spChg chg="mod">
          <ac:chgData name="Scott Kay" userId="18b610ae0a59bc4e" providerId="LiveId" clId="{3916CFE8-E313-4589-8282-DCEB7566D668}" dt="2018-03-21T04:11:41.190" v="1106" actId="20577"/>
          <ac:spMkLst>
            <pc:docMk/>
            <pc:sldMk cId="3851757738" sldId="809"/>
            <ac:spMk id="22" creationId="{C999C833-331A-4662-9A78-D6E906446748}"/>
          </ac:spMkLst>
        </pc:spChg>
        <pc:spChg chg="mod">
          <ac:chgData name="Scott Kay" userId="18b610ae0a59bc4e" providerId="LiveId" clId="{3916CFE8-E313-4589-8282-DCEB7566D668}" dt="2018-03-21T04:11:46.814" v="1110" actId="20577"/>
          <ac:spMkLst>
            <pc:docMk/>
            <pc:sldMk cId="3851757738" sldId="809"/>
            <ac:spMk id="25" creationId="{3BF2E498-571E-44DB-892F-1682A95BA5E5}"/>
          </ac:spMkLst>
        </pc:spChg>
        <pc:grpChg chg="add mod">
          <ac:chgData name="Scott Kay" userId="18b610ae0a59bc4e" providerId="LiveId" clId="{3916CFE8-E313-4589-8282-DCEB7566D668}" dt="2018-03-21T04:11:36.761" v="1100" actId="1076"/>
          <ac:grpSpMkLst>
            <pc:docMk/>
            <pc:sldMk cId="3851757738" sldId="809"/>
            <ac:grpSpMk id="14" creationId="{9798A85E-DC21-46B5-A839-720B03ABFFBB}"/>
          </ac:grpSpMkLst>
        </pc:grpChg>
        <pc:grpChg chg="add mod">
          <ac:chgData name="Scott Kay" userId="18b610ae0a59bc4e" providerId="LiveId" clId="{3916CFE8-E313-4589-8282-DCEB7566D668}" dt="2018-03-21T04:11:39.033" v="1102" actId="1076"/>
          <ac:grpSpMkLst>
            <pc:docMk/>
            <pc:sldMk cId="3851757738" sldId="809"/>
            <ac:grpSpMk id="20" creationId="{F867BCA0-097F-4595-82A0-BA85B94AF0B6}"/>
          </ac:grpSpMkLst>
        </pc:grpChg>
        <pc:grpChg chg="add mod">
          <ac:chgData name="Scott Kay" userId="18b610ae0a59bc4e" providerId="LiveId" clId="{3916CFE8-E313-4589-8282-DCEB7566D668}" dt="2018-03-21T04:11:52.083" v="1111" actId="1076"/>
          <ac:grpSpMkLst>
            <pc:docMk/>
            <pc:sldMk cId="3851757738" sldId="809"/>
            <ac:grpSpMk id="23" creationId="{F8C8B422-9BB3-49CB-8342-050D9E484D6A}"/>
          </ac:grpSpMkLst>
        </pc:grpChg>
        <pc:cxnChg chg="mod">
          <ac:chgData name="Scott Kay" userId="18b610ae0a59bc4e" providerId="LiveId" clId="{3916CFE8-E313-4589-8282-DCEB7566D668}" dt="2018-03-21T04:08:47.493" v="1052" actId="14100"/>
          <ac:cxnSpMkLst>
            <pc:docMk/>
            <pc:sldMk cId="3851757738" sldId="809"/>
            <ac:cxnSpMk id="12" creationId="{4F7CCAB9-3E76-41FD-ACBC-0BB0170BEBF3}"/>
          </ac:cxnSpMkLst>
        </pc:cxnChg>
      </pc:sldChg>
      <pc:sldChg chg="delSp modSp add del modTransition delAnim">
        <pc:chgData name="Scott Kay" userId="18b610ae0a59bc4e" providerId="LiveId" clId="{3916CFE8-E313-4589-8282-DCEB7566D668}" dt="2018-03-23T04:30:47.976" v="5115" actId="2696"/>
        <pc:sldMkLst>
          <pc:docMk/>
          <pc:sldMk cId="3933040405" sldId="810"/>
        </pc:sldMkLst>
        <pc:spChg chg="mod">
          <ac:chgData name="Scott Kay" userId="18b610ae0a59bc4e" providerId="LiveId" clId="{3916CFE8-E313-4589-8282-DCEB7566D668}" dt="2018-03-21T04:08:21.785" v="1046" actId="6549"/>
          <ac:spMkLst>
            <pc:docMk/>
            <pc:sldMk cId="3933040405" sldId="810"/>
            <ac:spMk id="10" creationId="{C4AD6CDF-B563-4DB1-B6E8-A4F1359DC69C}"/>
          </ac:spMkLst>
        </pc:spChg>
        <pc:spChg chg="del">
          <ac:chgData name="Scott Kay" userId="18b610ae0a59bc4e" providerId="LiveId" clId="{3916CFE8-E313-4589-8282-DCEB7566D668}" dt="2018-03-21T04:08:26.982" v="1047" actId="478"/>
          <ac:spMkLst>
            <pc:docMk/>
            <pc:sldMk cId="3933040405" sldId="810"/>
            <ac:spMk id="11" creationId="{3F58D8DE-83B4-4EFB-A21A-2CEE24C65A3A}"/>
          </ac:spMkLst>
        </pc:spChg>
        <pc:spChg chg="del">
          <ac:chgData name="Scott Kay" userId="18b610ae0a59bc4e" providerId="LiveId" clId="{3916CFE8-E313-4589-8282-DCEB7566D668}" dt="2018-03-21T04:08:26.982" v="1047" actId="478"/>
          <ac:spMkLst>
            <pc:docMk/>
            <pc:sldMk cId="3933040405" sldId="810"/>
            <ac:spMk id="13" creationId="{DAE465AC-3CA8-484B-8AA0-92043F97D562}"/>
          </ac:spMkLst>
        </pc:spChg>
        <pc:spChg chg="del">
          <ac:chgData name="Scott Kay" userId="18b610ae0a59bc4e" providerId="LiveId" clId="{3916CFE8-E313-4589-8282-DCEB7566D668}" dt="2018-03-21T04:08:26.982" v="1047" actId="478"/>
          <ac:spMkLst>
            <pc:docMk/>
            <pc:sldMk cId="3933040405" sldId="810"/>
            <ac:spMk id="17" creationId="{09F1EE36-047A-4020-88A4-82F6C1BC0A7E}"/>
          </ac:spMkLst>
        </pc:spChg>
        <pc:spChg chg="del">
          <ac:chgData name="Scott Kay" userId="18b610ae0a59bc4e" providerId="LiveId" clId="{3916CFE8-E313-4589-8282-DCEB7566D668}" dt="2018-03-21T04:08:26.982" v="1047" actId="478"/>
          <ac:spMkLst>
            <pc:docMk/>
            <pc:sldMk cId="3933040405" sldId="810"/>
            <ac:spMk id="18" creationId="{0A2E3EBE-A4A0-4CFF-8250-33F3FB3F74D5}"/>
          </ac:spMkLst>
        </pc:spChg>
        <pc:spChg chg="del mod">
          <ac:chgData name="Scott Kay" userId="18b610ae0a59bc4e" providerId="LiveId" clId="{3916CFE8-E313-4589-8282-DCEB7566D668}" dt="2018-03-21T04:08:28.184" v="1049" actId="478"/>
          <ac:spMkLst>
            <pc:docMk/>
            <pc:sldMk cId="3933040405" sldId="810"/>
            <ac:spMk id="19" creationId="{8F8D3AD9-50F7-47AE-A1ED-5B6088F0192A}"/>
          </ac:spMkLst>
        </pc:spChg>
        <pc:cxnChg chg="mod">
          <ac:chgData name="Scott Kay" userId="18b610ae0a59bc4e" providerId="LiveId" clId="{3916CFE8-E313-4589-8282-DCEB7566D668}" dt="2018-03-21T04:08:53.545" v="1053" actId="14100"/>
          <ac:cxnSpMkLst>
            <pc:docMk/>
            <pc:sldMk cId="3933040405" sldId="810"/>
            <ac:cxnSpMk id="12" creationId="{4F7CCAB9-3E76-41FD-ACBC-0BB0170BEBF3}"/>
          </ac:cxnSpMkLst>
        </pc:cxnChg>
      </pc:sldChg>
      <pc:sldChg chg="addSp delSp modSp add del delAnim modAnim">
        <pc:chgData name="Scott Kay" userId="18b610ae0a59bc4e" providerId="LiveId" clId="{3916CFE8-E313-4589-8282-DCEB7566D668}" dt="2018-03-23T04:33:41.929" v="5223" actId="2696"/>
        <pc:sldMkLst>
          <pc:docMk/>
          <pc:sldMk cId="2366876255" sldId="811"/>
        </pc:sldMkLst>
        <pc:spChg chg="add del mod">
          <ac:chgData name="Scott Kay" userId="18b610ae0a59bc4e" providerId="LiveId" clId="{3916CFE8-E313-4589-8282-DCEB7566D668}" dt="2018-03-21T04:12:39.044" v="1145" actId="478"/>
          <ac:spMkLst>
            <pc:docMk/>
            <pc:sldMk cId="2366876255" sldId="811"/>
            <ac:spMk id="3" creationId="{5C889DEF-86C5-4F1D-B1D9-1D78B1CE3DDB}"/>
          </ac:spMkLst>
        </pc:spChg>
        <pc:spChg chg="del mod">
          <ac:chgData name="Scott Kay" userId="18b610ae0a59bc4e" providerId="LiveId" clId="{3916CFE8-E313-4589-8282-DCEB7566D668}" dt="2018-03-23T04:31:40.060" v="5123" actId="2696"/>
          <ac:spMkLst>
            <pc:docMk/>
            <pc:sldMk cId="2366876255" sldId="811"/>
            <ac:spMk id="4" creationId="{20B2B168-166B-438A-96DA-5CB9F7F05565}"/>
          </ac:spMkLst>
        </pc:spChg>
        <pc:spChg chg="del mod">
          <ac:chgData name="Scott Kay" userId="18b610ae0a59bc4e" providerId="LiveId" clId="{3916CFE8-E313-4589-8282-DCEB7566D668}" dt="2018-03-23T04:31:40.060" v="5123" actId="2696"/>
          <ac:spMkLst>
            <pc:docMk/>
            <pc:sldMk cId="2366876255" sldId="811"/>
            <ac:spMk id="5" creationId="{636BAFD2-1134-482F-AD33-B56CEA8C8E0A}"/>
          </ac:spMkLst>
        </pc:spChg>
        <pc:spChg chg="del">
          <ac:chgData name="Scott Kay" userId="18b610ae0a59bc4e" providerId="LiveId" clId="{3916CFE8-E313-4589-8282-DCEB7566D668}" dt="2018-03-21T04:12:15.914" v="1119" actId="478"/>
          <ac:spMkLst>
            <pc:docMk/>
            <pc:sldMk cId="2366876255" sldId="811"/>
            <ac:spMk id="12" creationId="{17FB6F7A-A17D-411E-9C69-EBC95E5D955A}"/>
          </ac:spMkLst>
        </pc:spChg>
        <pc:spChg chg="del">
          <ac:chgData name="Scott Kay" userId="18b610ae0a59bc4e" providerId="LiveId" clId="{3916CFE8-E313-4589-8282-DCEB7566D668}" dt="2018-03-21T04:12:08.895" v="1117" actId="478"/>
          <ac:spMkLst>
            <pc:docMk/>
            <pc:sldMk cId="2366876255" sldId="811"/>
            <ac:spMk id="13" creationId="{07C1BCE5-9398-410D-8A83-0F4AA0E8DFF7}"/>
          </ac:spMkLst>
        </pc:spChg>
        <pc:spChg chg="del">
          <ac:chgData name="Scott Kay" userId="18b610ae0a59bc4e" providerId="LiveId" clId="{3916CFE8-E313-4589-8282-DCEB7566D668}" dt="2018-03-21T04:12:34.435" v="1143" actId="478"/>
          <ac:spMkLst>
            <pc:docMk/>
            <pc:sldMk cId="2366876255" sldId="811"/>
            <ac:spMk id="15" creationId="{D8D4C8D8-FB98-4486-8B37-B4FA6CA800A7}"/>
          </ac:spMkLst>
        </pc:spChg>
        <pc:spChg chg="del mod">
          <ac:chgData name="Scott Kay" userId="18b610ae0a59bc4e" providerId="LiveId" clId="{3916CFE8-E313-4589-8282-DCEB7566D668}" dt="2018-03-23T04:31:40.060" v="5123" actId="2696"/>
          <ac:spMkLst>
            <pc:docMk/>
            <pc:sldMk cId="2366876255" sldId="811"/>
            <ac:spMk id="16" creationId="{7F2E0D68-A650-4A5E-B5E0-E6DE2F306097}"/>
          </ac:spMkLst>
        </pc:spChg>
        <pc:spChg chg="del">
          <ac:chgData name="Scott Kay" userId="18b610ae0a59bc4e" providerId="LiveId" clId="{3916CFE8-E313-4589-8282-DCEB7566D668}" dt="2018-03-21T04:12:03.831" v="1115" actId="478"/>
          <ac:spMkLst>
            <pc:docMk/>
            <pc:sldMk cId="2366876255" sldId="811"/>
            <ac:spMk id="17" creationId="{3C8818E6-9DBD-4C2A-815F-E70175355413}"/>
          </ac:spMkLst>
        </pc:spChg>
      </pc:sldChg>
      <pc:sldChg chg="modSp add del">
        <pc:chgData name="Scott Kay" userId="18b610ae0a59bc4e" providerId="LiveId" clId="{3916CFE8-E313-4589-8282-DCEB7566D668}" dt="2018-03-22T05:44:28.987" v="1196" actId="2696"/>
        <pc:sldMkLst>
          <pc:docMk/>
          <pc:sldMk cId="4119882650" sldId="812"/>
        </pc:sldMkLst>
        <pc:spChg chg="mod">
          <ac:chgData name="Scott Kay" userId="18b610ae0a59bc4e" providerId="LiveId" clId="{3916CFE8-E313-4589-8282-DCEB7566D668}" dt="2018-03-22T05:43:55.217" v="1194" actId="20577"/>
          <ac:spMkLst>
            <pc:docMk/>
            <pc:sldMk cId="4119882650" sldId="812"/>
            <ac:spMk id="3" creationId="{C9B6F36F-0A5C-4D90-873A-59F2DAC0367F}"/>
          </ac:spMkLst>
        </pc:spChg>
      </pc:sldChg>
      <pc:sldChg chg="addSp delSp modSp add modTransition">
        <pc:chgData name="Scott Kay" userId="18b610ae0a59bc4e" providerId="LiveId" clId="{3916CFE8-E313-4589-8282-DCEB7566D668}" dt="2018-03-23T04:35:19.548" v="5248" actId="1035"/>
        <pc:sldMkLst>
          <pc:docMk/>
          <pc:sldMk cId="2444947050" sldId="813"/>
        </pc:sldMkLst>
        <pc:spChg chg="add mod">
          <ac:chgData name="Scott Kay" userId="18b610ae0a59bc4e" providerId="LiveId" clId="{3916CFE8-E313-4589-8282-DCEB7566D668}" dt="2018-03-23T04:35:19.548" v="5248" actId="1035"/>
          <ac:spMkLst>
            <pc:docMk/>
            <pc:sldMk cId="2444947050" sldId="813"/>
            <ac:spMk id="5" creationId="{041773CE-1C99-4FAE-91F5-54A9F2034FA8}"/>
          </ac:spMkLst>
        </pc:spChg>
        <pc:picChg chg="del">
          <ac:chgData name="Scott Kay" userId="18b610ae0a59bc4e" providerId="LiveId" clId="{3916CFE8-E313-4589-8282-DCEB7566D668}" dt="2018-03-22T05:47:37.143" v="1203" actId="478"/>
          <ac:picMkLst>
            <pc:docMk/>
            <pc:sldMk cId="2444947050" sldId="813"/>
            <ac:picMk id="4" creationId="{00000000-0000-0000-0000-000000000000}"/>
          </ac:picMkLst>
        </pc:picChg>
        <pc:picChg chg="add del mod">
          <ac:chgData name="Scott Kay" userId="18b610ae0a59bc4e" providerId="LiveId" clId="{3916CFE8-E313-4589-8282-DCEB7566D668}" dt="2018-03-23T04:35:16.099" v="5245" actId="1035"/>
          <ac:picMkLst>
            <pc:docMk/>
            <pc:sldMk cId="2444947050" sldId="813"/>
            <ac:picMk id="1026" creationId="{A7B0890C-08F8-4A61-AEAA-A2DF22796D36}"/>
          </ac:picMkLst>
        </pc:picChg>
        <pc:picChg chg="add del mod">
          <ac:chgData name="Scott Kay" userId="18b610ae0a59bc4e" providerId="LiveId" clId="{3916CFE8-E313-4589-8282-DCEB7566D668}" dt="2018-03-22T05:48:21.332" v="1217" actId="478"/>
          <ac:picMkLst>
            <pc:docMk/>
            <pc:sldMk cId="2444947050" sldId="813"/>
            <ac:picMk id="1028" creationId="{6F32027B-FEC2-47AA-AACE-0E6223AFB778}"/>
          </ac:picMkLst>
        </pc:picChg>
      </pc:sldChg>
      <pc:sldChg chg="add del setBg">
        <pc:chgData name="Scott Kay" userId="18b610ae0a59bc4e" providerId="LiveId" clId="{3916CFE8-E313-4589-8282-DCEB7566D668}" dt="2018-03-22T17:00:06.337" v="1233" actId="1076"/>
        <pc:sldMkLst>
          <pc:docMk/>
          <pc:sldMk cId="525187497" sldId="814"/>
        </pc:sldMkLst>
      </pc:sldChg>
      <pc:sldChg chg="addSp delSp modSp add modTransition delAnim modAnim">
        <pc:chgData name="Scott Kay" userId="18b610ae0a59bc4e" providerId="LiveId" clId="{3916CFE8-E313-4589-8282-DCEB7566D668}" dt="2018-03-22T19:18:27.386" v="2394" actId="1076"/>
        <pc:sldMkLst>
          <pc:docMk/>
          <pc:sldMk cId="2379185123" sldId="814"/>
        </pc:sldMkLst>
        <pc:spChg chg="del">
          <ac:chgData name="Scott Kay" userId="18b610ae0a59bc4e" providerId="LiveId" clId="{3916CFE8-E313-4589-8282-DCEB7566D668}" dt="2018-03-22T18:58:41.459" v="1919" actId="478"/>
          <ac:spMkLst>
            <pc:docMk/>
            <pc:sldMk cId="2379185123" sldId="814"/>
            <ac:spMk id="2" creationId="{173B4CE0-DD3B-4B12-A1FA-012E787D6134}"/>
          </ac:spMkLst>
        </pc:spChg>
        <pc:spChg chg="del">
          <ac:chgData name="Scott Kay" userId="18b610ae0a59bc4e" providerId="LiveId" clId="{3916CFE8-E313-4589-8282-DCEB7566D668}" dt="2018-03-22T18:58:40.615" v="1918" actId="478"/>
          <ac:spMkLst>
            <pc:docMk/>
            <pc:sldMk cId="2379185123" sldId="814"/>
            <ac:spMk id="3" creationId="{F04D62B4-0FBE-40E4-B979-0209E150D3BF}"/>
          </ac:spMkLst>
        </pc:spChg>
        <pc:spChg chg="add mod">
          <ac:chgData name="Scott Kay" userId="18b610ae0a59bc4e" providerId="LiveId" clId="{3916CFE8-E313-4589-8282-DCEB7566D668}" dt="2018-03-22T18:59:40.821" v="1948" actId="12789"/>
          <ac:spMkLst>
            <pc:docMk/>
            <pc:sldMk cId="2379185123" sldId="814"/>
            <ac:spMk id="4" creationId="{7941523E-2C42-4D64-9F94-AB0B6FEC4DA8}"/>
          </ac:spMkLst>
        </pc:spChg>
        <pc:spChg chg="add del mod">
          <ac:chgData name="Scott Kay" userId="18b610ae0a59bc4e" providerId="LiveId" clId="{3916CFE8-E313-4589-8282-DCEB7566D668}" dt="2018-03-22T18:59:48.785" v="1950" actId="478"/>
          <ac:spMkLst>
            <pc:docMk/>
            <pc:sldMk cId="2379185123" sldId="814"/>
            <ac:spMk id="5" creationId="{7802FF74-E0E5-4142-A3F9-8B46DB9FBDE1}"/>
          </ac:spMkLst>
        </pc:spChg>
        <pc:spChg chg="add mod">
          <ac:chgData name="Scott Kay" userId="18b610ae0a59bc4e" providerId="LiveId" clId="{3916CFE8-E313-4589-8282-DCEB7566D668}" dt="2018-03-22T18:59:54.477" v="1952" actId="1076"/>
          <ac:spMkLst>
            <pc:docMk/>
            <pc:sldMk cId="2379185123" sldId="814"/>
            <ac:spMk id="6" creationId="{93FF60EF-3018-4F8E-BB00-1AB79D824F67}"/>
          </ac:spMkLst>
        </pc:spChg>
        <pc:spChg chg="add mod">
          <ac:chgData name="Scott Kay" userId="18b610ae0a59bc4e" providerId="LiveId" clId="{3916CFE8-E313-4589-8282-DCEB7566D668}" dt="2018-03-22T19:00:06.095" v="1954" actId="1076"/>
          <ac:spMkLst>
            <pc:docMk/>
            <pc:sldMk cId="2379185123" sldId="814"/>
            <ac:spMk id="7" creationId="{FADEB096-60B6-4932-9550-5A0DF157DDE8}"/>
          </ac:spMkLst>
        </pc:spChg>
        <pc:spChg chg="add mod">
          <ac:chgData name="Scott Kay" userId="18b610ae0a59bc4e" providerId="LiveId" clId="{3916CFE8-E313-4589-8282-DCEB7566D668}" dt="2018-03-22T19:02:06.915" v="2046" actId="1076"/>
          <ac:spMkLst>
            <pc:docMk/>
            <pc:sldMk cId="2379185123" sldId="814"/>
            <ac:spMk id="8" creationId="{202F772C-D266-485C-B87A-0E2C1516C6B2}"/>
          </ac:spMkLst>
        </pc:spChg>
        <pc:picChg chg="add mod">
          <ac:chgData name="Scott Kay" userId="18b610ae0a59bc4e" providerId="LiveId" clId="{3916CFE8-E313-4589-8282-DCEB7566D668}" dt="2018-03-22T19:05:10.186" v="2056" actId="1076"/>
          <ac:picMkLst>
            <pc:docMk/>
            <pc:sldMk cId="2379185123" sldId="814"/>
            <ac:picMk id="1026" creationId="{0EA113DC-06F6-4D5F-A019-50239E4DAE3F}"/>
          </ac:picMkLst>
        </pc:picChg>
        <pc:cxnChg chg="add mod ord">
          <ac:chgData name="Scott Kay" userId="18b610ae0a59bc4e" providerId="LiveId" clId="{3916CFE8-E313-4589-8282-DCEB7566D668}" dt="2018-03-22T19:01:47.143" v="2044" actId="14100"/>
          <ac:cxnSpMkLst>
            <pc:docMk/>
            <pc:sldMk cId="2379185123" sldId="814"/>
            <ac:cxnSpMk id="9" creationId="{FFD6A067-9F38-46E4-8A59-43EE02537171}"/>
          </ac:cxnSpMkLst>
        </pc:cxnChg>
        <pc:cxnChg chg="add del mod">
          <ac:chgData name="Scott Kay" userId="18b610ae0a59bc4e" providerId="LiveId" clId="{3916CFE8-E313-4589-8282-DCEB7566D668}" dt="2018-03-22T19:01:11.984" v="2040" actId="478"/>
          <ac:cxnSpMkLst>
            <pc:docMk/>
            <pc:sldMk cId="2379185123" sldId="814"/>
            <ac:cxnSpMk id="12" creationId="{57B452FD-770E-4022-9ED5-9E9433EFD4DE}"/>
          </ac:cxnSpMkLst>
        </pc:cxnChg>
        <pc:cxnChg chg="add del mod">
          <ac:chgData name="Scott Kay" userId="18b610ae0a59bc4e" providerId="LiveId" clId="{3916CFE8-E313-4589-8282-DCEB7566D668}" dt="2018-03-22T19:01:42.195" v="2043" actId="478"/>
          <ac:cxnSpMkLst>
            <pc:docMk/>
            <pc:sldMk cId="2379185123" sldId="814"/>
            <ac:cxnSpMk id="15" creationId="{95DD09F4-8D46-44AF-8138-881A263A3129}"/>
          </ac:cxnSpMkLst>
        </pc:cxnChg>
      </pc:sldChg>
      <pc:sldChg chg="addSp delSp modSp add modAnim">
        <pc:chgData name="Scott Kay" userId="18b610ae0a59bc4e" providerId="LiveId" clId="{3916CFE8-E313-4589-8282-DCEB7566D668}" dt="2018-03-22T19:12:35.498" v="2354" actId="1076"/>
        <pc:sldMkLst>
          <pc:docMk/>
          <pc:sldMk cId="1026588243" sldId="815"/>
        </pc:sldMkLst>
        <pc:spChg chg="mod">
          <ac:chgData name="Scott Kay" userId="18b610ae0a59bc4e" providerId="LiveId" clId="{3916CFE8-E313-4589-8282-DCEB7566D668}" dt="2018-03-22T17:40:01.284" v="1616" actId="1076"/>
          <ac:spMkLst>
            <pc:docMk/>
            <pc:sldMk cId="1026588243" sldId="815"/>
            <ac:spMk id="2" creationId="{6D35D8A2-FDA9-4EB8-ADAD-8926ECD6EB55}"/>
          </ac:spMkLst>
        </pc:spChg>
        <pc:spChg chg="mod">
          <ac:chgData name="Scott Kay" userId="18b610ae0a59bc4e" providerId="LiveId" clId="{3916CFE8-E313-4589-8282-DCEB7566D668}" dt="2018-03-22T17:39:48.087" v="1614" actId="12789"/>
          <ac:spMkLst>
            <pc:docMk/>
            <pc:sldMk cId="1026588243" sldId="815"/>
            <ac:spMk id="3" creationId="{3D9B9572-063F-4F5A-9E26-758CA65CFD9F}"/>
          </ac:spMkLst>
        </pc:spChg>
        <pc:spChg chg="add mod topLvl">
          <ac:chgData name="Scott Kay" userId="18b610ae0a59bc4e" providerId="LiveId" clId="{3916CFE8-E313-4589-8282-DCEB7566D668}" dt="2018-03-22T17:31:24.367" v="1576" actId="14100"/>
          <ac:spMkLst>
            <pc:docMk/>
            <pc:sldMk cId="1026588243" sldId="815"/>
            <ac:spMk id="4" creationId="{AA2C2501-AF68-403B-8B89-86DB8D74E0F4}"/>
          </ac:spMkLst>
        </pc:spChg>
        <pc:spChg chg="del">
          <ac:chgData name="Scott Kay" userId="18b610ae0a59bc4e" providerId="LiveId" clId="{3916CFE8-E313-4589-8282-DCEB7566D668}" dt="2018-03-22T17:21:19.689" v="1304" actId="478"/>
          <ac:spMkLst>
            <pc:docMk/>
            <pc:sldMk cId="1026588243" sldId="815"/>
            <ac:spMk id="6" creationId="{EAD44BCA-7040-4EE4-9F7B-1651575B3EF9}"/>
          </ac:spMkLst>
        </pc:spChg>
        <pc:spChg chg="del">
          <ac:chgData name="Scott Kay" userId="18b610ae0a59bc4e" providerId="LiveId" clId="{3916CFE8-E313-4589-8282-DCEB7566D668}" dt="2018-03-22T17:21:18.714" v="1303" actId="478"/>
          <ac:spMkLst>
            <pc:docMk/>
            <pc:sldMk cId="1026588243" sldId="815"/>
            <ac:spMk id="7" creationId="{E7291756-5227-4FAB-9610-4D651E0AF5EF}"/>
          </ac:spMkLst>
        </pc:spChg>
        <pc:spChg chg="add mod topLvl">
          <ac:chgData name="Scott Kay" userId="18b610ae0a59bc4e" providerId="LiveId" clId="{3916CFE8-E313-4589-8282-DCEB7566D668}" dt="2018-03-22T17:29:09.099" v="1457" actId="164"/>
          <ac:spMkLst>
            <pc:docMk/>
            <pc:sldMk cId="1026588243" sldId="815"/>
            <ac:spMk id="11" creationId="{4C53142A-7A64-498B-9087-3AC265A68638}"/>
          </ac:spMkLst>
        </pc:spChg>
        <pc:spChg chg="add del">
          <ac:chgData name="Scott Kay" userId="18b610ae0a59bc4e" providerId="LiveId" clId="{3916CFE8-E313-4589-8282-DCEB7566D668}" dt="2018-03-22T17:26:20.350" v="1411" actId="478"/>
          <ac:spMkLst>
            <pc:docMk/>
            <pc:sldMk cId="1026588243" sldId="815"/>
            <ac:spMk id="12" creationId="{0969AE60-8D7B-4682-9755-D70654D8D1BD}"/>
          </ac:spMkLst>
        </pc:spChg>
        <pc:spChg chg="mod topLvl">
          <ac:chgData name="Scott Kay" userId="18b610ae0a59bc4e" providerId="LiveId" clId="{3916CFE8-E313-4589-8282-DCEB7566D668}" dt="2018-03-22T17:29:44.559" v="1477" actId="20577"/>
          <ac:spMkLst>
            <pc:docMk/>
            <pc:sldMk cId="1026588243" sldId="815"/>
            <ac:spMk id="17" creationId="{00000000-0000-0000-0000-000000000000}"/>
          </ac:spMkLst>
        </pc:spChg>
        <pc:spChg chg="mod">
          <ac:chgData name="Scott Kay" userId="18b610ae0a59bc4e" providerId="LiveId" clId="{3916CFE8-E313-4589-8282-DCEB7566D668}" dt="2018-03-22T17:37:50.827" v="1597" actId="108"/>
          <ac:spMkLst>
            <pc:docMk/>
            <pc:sldMk cId="1026588243" sldId="815"/>
            <ac:spMk id="65" creationId="{AC5E71C1-B52F-4FD0-B060-3C1216D7C058}"/>
          </ac:spMkLst>
        </pc:spChg>
        <pc:spChg chg="mod">
          <ac:chgData name="Scott Kay" userId="18b610ae0a59bc4e" providerId="LiveId" clId="{3916CFE8-E313-4589-8282-DCEB7566D668}" dt="2018-03-22T17:37:50.827" v="1597" actId="108"/>
          <ac:spMkLst>
            <pc:docMk/>
            <pc:sldMk cId="1026588243" sldId="815"/>
            <ac:spMk id="66" creationId="{778B9E67-5467-4EC4-8337-7FFDC14D3456}"/>
          </ac:spMkLst>
        </pc:spChg>
        <pc:spChg chg="mod">
          <ac:chgData name="Scott Kay" userId="18b610ae0a59bc4e" providerId="LiveId" clId="{3916CFE8-E313-4589-8282-DCEB7566D668}" dt="2018-03-22T17:37:50.827" v="1597" actId="108"/>
          <ac:spMkLst>
            <pc:docMk/>
            <pc:sldMk cId="1026588243" sldId="815"/>
            <ac:spMk id="67" creationId="{A73FD6BE-9AB3-42DC-B66B-5CACE93DBFC9}"/>
          </ac:spMkLst>
        </pc:spChg>
        <pc:spChg chg="mod">
          <ac:chgData name="Scott Kay" userId="18b610ae0a59bc4e" providerId="LiveId" clId="{3916CFE8-E313-4589-8282-DCEB7566D668}" dt="2018-03-22T17:29:51.443" v="1489" actId="20577"/>
          <ac:spMkLst>
            <pc:docMk/>
            <pc:sldMk cId="1026588243" sldId="815"/>
            <ac:spMk id="70" creationId="{527935EF-B804-41FF-BA1E-7B20F93F4A01}"/>
          </ac:spMkLst>
        </pc:spChg>
        <pc:spChg chg="mod">
          <ac:chgData name="Scott Kay" userId="18b610ae0a59bc4e" providerId="LiveId" clId="{3916CFE8-E313-4589-8282-DCEB7566D668}" dt="2018-03-22T17:31:51.233" v="1578" actId="14100"/>
          <ac:spMkLst>
            <pc:docMk/>
            <pc:sldMk cId="1026588243" sldId="815"/>
            <ac:spMk id="71" creationId="{E36EDC18-B4A3-43DF-BEAE-3863EE1D66ED}"/>
          </ac:spMkLst>
        </pc:spChg>
        <pc:spChg chg="mod">
          <ac:chgData name="Scott Kay" userId="18b610ae0a59bc4e" providerId="LiveId" clId="{3916CFE8-E313-4589-8282-DCEB7566D668}" dt="2018-03-22T17:30:30.009" v="1545" actId="20577"/>
          <ac:spMkLst>
            <pc:docMk/>
            <pc:sldMk cId="1026588243" sldId="815"/>
            <ac:spMk id="72" creationId="{5E3747EC-C88A-46C9-91F8-A3EC4ED92D12}"/>
          </ac:spMkLst>
        </pc:spChg>
        <pc:spChg chg="mod">
          <ac:chgData name="Scott Kay" userId="18b610ae0a59bc4e" providerId="LiveId" clId="{3916CFE8-E313-4589-8282-DCEB7566D668}" dt="2018-03-22T17:32:04.343" v="1579" actId="14100"/>
          <ac:spMkLst>
            <pc:docMk/>
            <pc:sldMk cId="1026588243" sldId="815"/>
            <ac:spMk id="76" creationId="{3F16FE54-D80D-4297-9584-E3D55670C7CA}"/>
          </ac:spMkLst>
        </pc:spChg>
        <pc:spChg chg="mod">
          <ac:chgData name="Scott Kay" userId="18b610ae0a59bc4e" providerId="LiveId" clId="{3916CFE8-E313-4589-8282-DCEB7566D668}" dt="2018-03-22T17:30:32.840" v="1549" actId="20577"/>
          <ac:spMkLst>
            <pc:docMk/>
            <pc:sldMk cId="1026588243" sldId="815"/>
            <ac:spMk id="77" creationId="{B5C1A0A8-4C19-4404-A771-E1EA83B11236}"/>
          </ac:spMkLst>
        </pc:spChg>
        <pc:spChg chg="mod">
          <ac:chgData name="Scott Kay" userId="18b610ae0a59bc4e" providerId="LiveId" clId="{3916CFE8-E313-4589-8282-DCEB7566D668}" dt="2018-03-22T17:29:54.173" v="1491" actId="20577"/>
          <ac:spMkLst>
            <pc:docMk/>
            <pc:sldMk cId="1026588243" sldId="815"/>
            <ac:spMk id="80" creationId="{45643128-90F5-4D03-89FD-0538A880FABD}"/>
          </ac:spMkLst>
        </pc:spChg>
        <pc:spChg chg="mod">
          <ac:chgData name="Scott Kay" userId="18b610ae0a59bc4e" providerId="LiveId" clId="{3916CFE8-E313-4589-8282-DCEB7566D668}" dt="2018-03-22T17:32:20.460" v="1580" actId="14100"/>
          <ac:spMkLst>
            <pc:docMk/>
            <pc:sldMk cId="1026588243" sldId="815"/>
            <ac:spMk id="81" creationId="{5427E3DA-4010-430D-88EB-B07A04EEB606}"/>
          </ac:spMkLst>
        </pc:spChg>
        <pc:spChg chg="mod">
          <ac:chgData name="Scott Kay" userId="18b610ae0a59bc4e" providerId="LiveId" clId="{3916CFE8-E313-4589-8282-DCEB7566D668}" dt="2018-03-22T17:30:36.248" v="1553" actId="20577"/>
          <ac:spMkLst>
            <pc:docMk/>
            <pc:sldMk cId="1026588243" sldId="815"/>
            <ac:spMk id="82" creationId="{2EA4E2BD-4021-4BCF-8A91-F4CEB236325D}"/>
          </ac:spMkLst>
        </pc:spChg>
        <pc:spChg chg="mod">
          <ac:chgData name="Scott Kay" userId="18b610ae0a59bc4e" providerId="LiveId" clId="{3916CFE8-E313-4589-8282-DCEB7566D668}" dt="2018-03-22T17:30:08.679" v="1522" actId="20577"/>
          <ac:spMkLst>
            <pc:docMk/>
            <pc:sldMk cId="1026588243" sldId="815"/>
            <ac:spMk id="85" creationId="{CB9A32B6-6368-4A10-86D2-01167327C8E6}"/>
          </ac:spMkLst>
        </pc:spChg>
        <pc:spChg chg="mod">
          <ac:chgData name="Scott Kay" userId="18b610ae0a59bc4e" providerId="LiveId" clId="{3916CFE8-E313-4589-8282-DCEB7566D668}" dt="2018-03-22T17:32:31.989" v="1581" actId="14100"/>
          <ac:spMkLst>
            <pc:docMk/>
            <pc:sldMk cId="1026588243" sldId="815"/>
            <ac:spMk id="86" creationId="{4BC3CD56-5DCD-46FE-9440-7F04E50CBB0A}"/>
          </ac:spMkLst>
        </pc:spChg>
        <pc:spChg chg="mod">
          <ac:chgData name="Scott Kay" userId="18b610ae0a59bc4e" providerId="LiveId" clId="{3916CFE8-E313-4589-8282-DCEB7566D668}" dt="2018-03-22T17:30:39.833" v="1557" actId="20577"/>
          <ac:spMkLst>
            <pc:docMk/>
            <pc:sldMk cId="1026588243" sldId="815"/>
            <ac:spMk id="87" creationId="{1B77BDB1-1F6E-4535-86FF-1163B0F0D08D}"/>
          </ac:spMkLst>
        </pc:spChg>
        <pc:spChg chg="mod">
          <ac:chgData name="Scott Kay" userId="18b610ae0a59bc4e" providerId="LiveId" clId="{3916CFE8-E313-4589-8282-DCEB7566D668}" dt="2018-03-22T17:30:11.228" v="1524" actId="20577"/>
          <ac:spMkLst>
            <pc:docMk/>
            <pc:sldMk cId="1026588243" sldId="815"/>
            <ac:spMk id="90" creationId="{A67EFF1D-7C30-4CB9-BF83-F6E8953D2C8C}"/>
          </ac:spMkLst>
        </pc:spChg>
        <pc:spChg chg="mod">
          <ac:chgData name="Scott Kay" userId="18b610ae0a59bc4e" providerId="LiveId" clId="{3916CFE8-E313-4589-8282-DCEB7566D668}" dt="2018-03-22T17:32:45.727" v="1582" actId="14100"/>
          <ac:spMkLst>
            <pc:docMk/>
            <pc:sldMk cId="1026588243" sldId="815"/>
            <ac:spMk id="91" creationId="{E94866CE-4700-4B05-99C7-8DE4DEEBE801}"/>
          </ac:spMkLst>
        </pc:spChg>
        <pc:spChg chg="mod">
          <ac:chgData name="Scott Kay" userId="18b610ae0a59bc4e" providerId="LiveId" clId="{3916CFE8-E313-4589-8282-DCEB7566D668}" dt="2018-03-22T17:30:43.194" v="1561" actId="20577"/>
          <ac:spMkLst>
            <pc:docMk/>
            <pc:sldMk cId="1026588243" sldId="815"/>
            <ac:spMk id="92" creationId="{3490D013-9DFD-4170-922A-D0CE8E445A22}"/>
          </ac:spMkLst>
        </pc:spChg>
        <pc:spChg chg="mod">
          <ac:chgData name="Scott Kay" userId="18b610ae0a59bc4e" providerId="LiveId" clId="{3916CFE8-E313-4589-8282-DCEB7566D668}" dt="2018-03-22T17:30:13.763" v="1526" actId="20577"/>
          <ac:spMkLst>
            <pc:docMk/>
            <pc:sldMk cId="1026588243" sldId="815"/>
            <ac:spMk id="95" creationId="{348DADAA-C83C-4857-8694-D86035BB6EEE}"/>
          </ac:spMkLst>
        </pc:spChg>
        <pc:spChg chg="mod">
          <ac:chgData name="Scott Kay" userId="18b610ae0a59bc4e" providerId="LiveId" clId="{3916CFE8-E313-4589-8282-DCEB7566D668}" dt="2018-03-22T17:32:55.973" v="1583" actId="14100"/>
          <ac:spMkLst>
            <pc:docMk/>
            <pc:sldMk cId="1026588243" sldId="815"/>
            <ac:spMk id="96" creationId="{8C088F8B-F4F3-487E-8D01-8A6FFED45456}"/>
          </ac:spMkLst>
        </pc:spChg>
        <pc:spChg chg="mod">
          <ac:chgData name="Scott Kay" userId="18b610ae0a59bc4e" providerId="LiveId" clId="{3916CFE8-E313-4589-8282-DCEB7566D668}" dt="2018-03-22T17:30:45.489" v="1565" actId="20577"/>
          <ac:spMkLst>
            <pc:docMk/>
            <pc:sldMk cId="1026588243" sldId="815"/>
            <ac:spMk id="97" creationId="{151EEBFF-1FDF-487D-B4E3-DC5AF15DA44E}"/>
          </ac:spMkLst>
        </pc:spChg>
        <pc:spChg chg="mod">
          <ac:chgData name="Scott Kay" userId="18b610ae0a59bc4e" providerId="LiveId" clId="{3916CFE8-E313-4589-8282-DCEB7566D668}" dt="2018-03-22T17:30:15.939" v="1528" actId="20577"/>
          <ac:spMkLst>
            <pc:docMk/>
            <pc:sldMk cId="1026588243" sldId="815"/>
            <ac:spMk id="100" creationId="{26E5D856-6575-4F30-8F1D-A57305B34C3A}"/>
          </ac:spMkLst>
        </pc:spChg>
        <pc:spChg chg="mod">
          <ac:chgData name="Scott Kay" userId="18b610ae0a59bc4e" providerId="LiveId" clId="{3916CFE8-E313-4589-8282-DCEB7566D668}" dt="2018-03-22T17:33:06.360" v="1584" actId="14100"/>
          <ac:spMkLst>
            <pc:docMk/>
            <pc:sldMk cId="1026588243" sldId="815"/>
            <ac:spMk id="101" creationId="{DF4C626A-9E00-4D16-9734-962289E14118}"/>
          </ac:spMkLst>
        </pc:spChg>
        <pc:spChg chg="mod">
          <ac:chgData name="Scott Kay" userId="18b610ae0a59bc4e" providerId="LiveId" clId="{3916CFE8-E313-4589-8282-DCEB7566D668}" dt="2018-03-22T17:30:49.914" v="1569" actId="20577"/>
          <ac:spMkLst>
            <pc:docMk/>
            <pc:sldMk cId="1026588243" sldId="815"/>
            <ac:spMk id="102" creationId="{28226902-77B6-49EA-8BF2-941420DDE18F}"/>
          </ac:spMkLst>
        </pc:spChg>
        <pc:spChg chg="mod">
          <ac:chgData name="Scott Kay" userId="18b610ae0a59bc4e" providerId="LiveId" clId="{3916CFE8-E313-4589-8282-DCEB7566D668}" dt="2018-03-22T17:30:20.709" v="1537" actId="20577"/>
          <ac:spMkLst>
            <pc:docMk/>
            <pc:sldMk cId="1026588243" sldId="815"/>
            <ac:spMk id="105" creationId="{D385B752-E9F7-460B-9BCC-FCDC7E86BA39}"/>
          </ac:spMkLst>
        </pc:spChg>
        <pc:spChg chg="mod">
          <ac:chgData name="Scott Kay" userId="18b610ae0a59bc4e" providerId="LiveId" clId="{3916CFE8-E313-4589-8282-DCEB7566D668}" dt="2018-03-22T17:33:09.675" v="1585" actId="14100"/>
          <ac:spMkLst>
            <pc:docMk/>
            <pc:sldMk cId="1026588243" sldId="815"/>
            <ac:spMk id="106" creationId="{DAFA3B41-6626-438A-801C-C50B37FDDCF6}"/>
          </ac:spMkLst>
        </pc:spChg>
        <pc:spChg chg="mod">
          <ac:chgData name="Scott Kay" userId="18b610ae0a59bc4e" providerId="LiveId" clId="{3916CFE8-E313-4589-8282-DCEB7566D668}" dt="2018-03-22T17:30:54.625" v="1575" actId="20577"/>
          <ac:spMkLst>
            <pc:docMk/>
            <pc:sldMk cId="1026588243" sldId="815"/>
            <ac:spMk id="107" creationId="{B868CF9D-C21B-4788-8368-5EAF9D77406D}"/>
          </ac:spMkLst>
        </pc:spChg>
        <pc:grpChg chg="add del mod">
          <ac:chgData name="Scott Kay" userId="18b610ae0a59bc4e" providerId="LiveId" clId="{3916CFE8-E313-4589-8282-DCEB7566D668}" dt="2018-03-22T17:27:59.104" v="1439" actId="165"/>
          <ac:grpSpMkLst>
            <pc:docMk/>
            <pc:sldMk cId="1026588243" sldId="815"/>
            <ac:grpSpMk id="13" creationId="{99D06155-B75A-4B2E-848A-A76B2E04DCED}"/>
          </ac:grpSpMkLst>
        </pc:grpChg>
        <pc:grpChg chg="add del mod">
          <ac:chgData name="Scott Kay" userId="18b610ae0a59bc4e" providerId="LiveId" clId="{3916CFE8-E313-4589-8282-DCEB7566D668}" dt="2018-03-22T17:27:56.649" v="1438" actId="478"/>
          <ac:grpSpMkLst>
            <pc:docMk/>
            <pc:sldMk cId="1026588243" sldId="815"/>
            <ac:grpSpMk id="16" creationId="{3BFE3FD6-3510-45C7-A9F4-A072A623DE67}"/>
          </ac:grpSpMkLst>
        </pc:grpChg>
        <pc:grpChg chg="add del mod">
          <ac:chgData name="Scott Kay" userId="18b610ae0a59bc4e" providerId="LiveId" clId="{3916CFE8-E313-4589-8282-DCEB7566D668}" dt="2018-03-22T17:27:56.649" v="1438" actId="478"/>
          <ac:grpSpMkLst>
            <pc:docMk/>
            <pc:sldMk cId="1026588243" sldId="815"/>
            <ac:grpSpMk id="22" creationId="{29234438-ED83-4038-B1F0-46F616780051}"/>
          </ac:grpSpMkLst>
        </pc:grpChg>
        <pc:grpChg chg="add del mod">
          <ac:chgData name="Scott Kay" userId="18b610ae0a59bc4e" providerId="LiveId" clId="{3916CFE8-E313-4589-8282-DCEB7566D668}" dt="2018-03-22T17:27:56.649" v="1438" actId="478"/>
          <ac:grpSpMkLst>
            <pc:docMk/>
            <pc:sldMk cId="1026588243" sldId="815"/>
            <ac:grpSpMk id="27" creationId="{22A9CA11-4180-41AD-81BC-59721B621140}"/>
          </ac:grpSpMkLst>
        </pc:grpChg>
        <pc:grpChg chg="add del mod">
          <ac:chgData name="Scott Kay" userId="18b610ae0a59bc4e" providerId="LiveId" clId="{3916CFE8-E313-4589-8282-DCEB7566D668}" dt="2018-03-22T17:27:56.649" v="1438" actId="478"/>
          <ac:grpSpMkLst>
            <pc:docMk/>
            <pc:sldMk cId="1026588243" sldId="815"/>
            <ac:grpSpMk id="32" creationId="{83398A3E-BDDA-4BF3-BC18-FDA7A491DFE9}"/>
          </ac:grpSpMkLst>
        </pc:grpChg>
        <pc:grpChg chg="add del mod">
          <ac:chgData name="Scott Kay" userId="18b610ae0a59bc4e" providerId="LiveId" clId="{3916CFE8-E313-4589-8282-DCEB7566D668}" dt="2018-03-22T17:27:56.649" v="1438" actId="478"/>
          <ac:grpSpMkLst>
            <pc:docMk/>
            <pc:sldMk cId="1026588243" sldId="815"/>
            <ac:grpSpMk id="37" creationId="{6C38AF56-6804-41C5-92AD-A3C33A97500E}"/>
          </ac:grpSpMkLst>
        </pc:grpChg>
        <pc:grpChg chg="add del mod">
          <ac:chgData name="Scott Kay" userId="18b610ae0a59bc4e" providerId="LiveId" clId="{3916CFE8-E313-4589-8282-DCEB7566D668}" dt="2018-03-22T17:27:54.790" v="1437" actId="478"/>
          <ac:grpSpMkLst>
            <pc:docMk/>
            <pc:sldMk cId="1026588243" sldId="815"/>
            <ac:grpSpMk id="42" creationId="{08C04F58-BFCB-43CB-A841-D6EE5572B3A9}"/>
          </ac:grpSpMkLst>
        </pc:grpChg>
        <pc:grpChg chg="add del mod">
          <ac:chgData name="Scott Kay" userId="18b610ae0a59bc4e" providerId="LiveId" clId="{3916CFE8-E313-4589-8282-DCEB7566D668}" dt="2018-03-22T17:27:54.790" v="1437" actId="478"/>
          <ac:grpSpMkLst>
            <pc:docMk/>
            <pc:sldMk cId="1026588243" sldId="815"/>
            <ac:grpSpMk id="47" creationId="{8C7C96CF-A037-4D27-83B6-21AE75A53719}"/>
          </ac:grpSpMkLst>
        </pc:grpChg>
        <pc:grpChg chg="add del mod">
          <ac:chgData name="Scott Kay" userId="18b610ae0a59bc4e" providerId="LiveId" clId="{3916CFE8-E313-4589-8282-DCEB7566D668}" dt="2018-03-22T17:27:54.790" v="1437" actId="478"/>
          <ac:grpSpMkLst>
            <pc:docMk/>
            <pc:sldMk cId="1026588243" sldId="815"/>
            <ac:grpSpMk id="52" creationId="{A8BA8413-0D57-4D2F-885C-CB7B672385D7}"/>
          </ac:grpSpMkLst>
        </pc:grpChg>
        <pc:grpChg chg="add del mod">
          <ac:chgData name="Scott Kay" userId="18b610ae0a59bc4e" providerId="LiveId" clId="{3916CFE8-E313-4589-8282-DCEB7566D668}" dt="2018-03-22T17:27:54.790" v="1437" actId="478"/>
          <ac:grpSpMkLst>
            <pc:docMk/>
            <pc:sldMk cId="1026588243" sldId="815"/>
            <ac:grpSpMk id="57" creationId="{60EBD7F8-4BEA-4882-81FC-C4C9F1D4835C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62" creationId="{8A3ABC85-E5F4-4C70-8511-6A9DAF1129B0}"/>
          </ac:grpSpMkLst>
        </pc:grpChg>
        <pc:grpChg chg="add mod">
          <ac:chgData name="Scott Kay" userId="18b610ae0a59bc4e" providerId="LiveId" clId="{3916CFE8-E313-4589-8282-DCEB7566D668}" dt="2018-03-22T17:37:53.466" v="1599" actId="1076"/>
          <ac:grpSpMkLst>
            <pc:docMk/>
            <pc:sldMk cId="1026588243" sldId="815"/>
            <ac:grpSpMk id="64" creationId="{FC403D20-9850-4583-8C9D-2BE11196AAAE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69" creationId="{40021D5C-7AF8-41D6-B12A-29C390330CE4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74" creationId="{1387B079-DB89-4D24-BA78-CF5196F48A6B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79" creationId="{2C871D22-9ED0-4147-BACF-258A526B4648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84" creationId="{988D91B1-BE59-4618-ADB8-C683A9757FE3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89" creationId="{CEF3E23F-183F-4546-A899-557EA7335634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94" creationId="{C444FA73-9CB9-4366-B46B-3ACBD0D863A0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99" creationId="{68F713C6-F516-4E28-A5C6-7434EBFDAD0F}"/>
          </ac:grpSpMkLst>
        </pc:grpChg>
        <pc:grpChg chg="add mod">
          <ac:chgData name="Scott Kay" userId="18b610ae0a59bc4e" providerId="LiveId" clId="{3916CFE8-E313-4589-8282-DCEB7566D668}" dt="2018-03-22T17:29:32.880" v="1469" actId="552"/>
          <ac:grpSpMkLst>
            <pc:docMk/>
            <pc:sldMk cId="1026588243" sldId="815"/>
            <ac:grpSpMk id="104" creationId="{9865F019-A440-4141-B0D3-A1CDB09CC59A}"/>
          </ac:grpSpMkLst>
        </pc:grpChg>
        <pc:picChg chg="del">
          <ac:chgData name="Scott Kay" userId="18b610ae0a59bc4e" providerId="LiveId" clId="{3916CFE8-E313-4589-8282-DCEB7566D668}" dt="2018-03-22T17:21:17.214" v="1302" actId="478"/>
          <ac:picMkLst>
            <pc:docMk/>
            <pc:sldMk cId="1026588243" sldId="815"/>
            <ac:picMk id="5" creationId="{800AD6D9-45B9-4C52-B34D-2939F8FEE172}"/>
          </ac:picMkLst>
        </pc:picChg>
        <pc:picChg chg="add del mod">
          <ac:chgData name="Scott Kay" userId="18b610ae0a59bc4e" providerId="LiveId" clId="{3916CFE8-E313-4589-8282-DCEB7566D668}" dt="2018-03-22T17:19:43.045" v="1299" actId="478"/>
          <ac:picMkLst>
            <pc:docMk/>
            <pc:sldMk cId="1026588243" sldId="815"/>
            <ac:picMk id="9" creationId="{AF6D0FD6-00A3-45C1-A406-CF860F441CF7}"/>
          </ac:picMkLst>
        </pc:picChg>
        <pc:picChg chg="add del mod">
          <ac:chgData name="Scott Kay" userId="18b610ae0a59bc4e" providerId="LiveId" clId="{3916CFE8-E313-4589-8282-DCEB7566D668}" dt="2018-03-22T17:36:55.521" v="1594" actId="478"/>
          <ac:picMkLst>
            <pc:docMk/>
            <pc:sldMk cId="1026588243" sldId="815"/>
            <ac:picMk id="109" creationId="{510C2B7B-7CCF-4F54-B5BF-3962F2F22360}"/>
          </ac:picMkLst>
        </pc:picChg>
        <pc:picChg chg="add mod">
          <ac:chgData name="Scott Kay" userId="18b610ae0a59bc4e" providerId="LiveId" clId="{3916CFE8-E313-4589-8282-DCEB7566D668}" dt="2018-03-22T17:39:48.087" v="1614" actId="12789"/>
          <ac:picMkLst>
            <pc:docMk/>
            <pc:sldMk cId="1026588243" sldId="815"/>
            <ac:picMk id="110" creationId="{EBFAA57B-2261-4F16-A5CF-E441DF3C97B6}"/>
          </ac:picMkLst>
        </pc:picChg>
        <pc:picChg chg="add del">
          <ac:chgData name="Scott Kay" userId="18b610ae0a59bc4e" providerId="LiveId" clId="{3916CFE8-E313-4589-8282-DCEB7566D668}" dt="2018-03-22T17:39:50.031" v="1615" actId="478"/>
          <ac:picMkLst>
            <pc:docMk/>
            <pc:sldMk cId="1026588243" sldId="815"/>
            <ac:picMk id="112" creationId="{05CE6902-2BC2-4F70-BD8D-2ADF1E375186}"/>
          </ac:picMkLst>
        </pc:picChg>
        <pc:picChg chg="del">
          <ac:chgData name="Scott Kay" userId="18b610ae0a59bc4e" providerId="LiveId" clId="{3916CFE8-E313-4589-8282-DCEB7566D668}" dt="2018-03-22T17:21:01.899" v="1301" actId="478"/>
          <ac:picMkLst>
            <pc:docMk/>
            <pc:sldMk cId="1026588243" sldId="815"/>
            <ac:picMk id="3074" creationId="{C56CECFA-46B3-4689-BCD3-5BAE107C7A5F}"/>
          </ac:picMkLst>
        </pc:picChg>
        <pc:cxnChg chg="add mod topLvl">
          <ac:chgData name="Scott Kay" userId="18b610ae0a59bc4e" providerId="LiveId" clId="{3916CFE8-E313-4589-8282-DCEB7566D668}" dt="2018-03-22T17:37:44.810" v="1595" actId="208"/>
          <ac:cxnSpMkLst>
            <pc:docMk/>
            <pc:sldMk cId="1026588243" sldId="815"/>
            <ac:cxnSpMk id="10" creationId="{4951920C-4A1E-44A9-A1AE-521CAA19A1F0}"/>
          </ac:cxnSpMkLst>
        </pc:cxnChg>
        <pc:cxnChg chg="mod">
          <ac:chgData name="Scott Kay" userId="18b610ae0a59bc4e" providerId="LiveId" clId="{3916CFE8-E313-4589-8282-DCEB7566D668}" dt="2018-03-22T17:38:00.009" v="1601" actId="208"/>
          <ac:cxnSpMkLst>
            <pc:docMk/>
            <pc:sldMk cId="1026588243" sldId="815"/>
            <ac:cxnSpMk id="68" creationId="{6B9ADE4D-364E-4CA9-B927-0110CF41FF0F}"/>
          </ac:cxnSpMkLst>
        </pc:cxnChg>
        <pc:cxnChg chg="mod">
          <ac:chgData name="Scott Kay" userId="18b610ae0a59bc4e" providerId="LiveId" clId="{3916CFE8-E313-4589-8282-DCEB7566D668}" dt="2018-03-22T17:38:03.256" v="1602" actId="208"/>
          <ac:cxnSpMkLst>
            <pc:docMk/>
            <pc:sldMk cId="1026588243" sldId="815"/>
            <ac:cxnSpMk id="73" creationId="{3068E06E-FADD-4D6D-9EDF-01EE78395D61}"/>
          </ac:cxnSpMkLst>
        </pc:cxnChg>
        <pc:cxnChg chg="mod">
          <ac:chgData name="Scott Kay" userId="18b610ae0a59bc4e" providerId="LiveId" clId="{3916CFE8-E313-4589-8282-DCEB7566D668}" dt="2018-03-22T17:38:06.136" v="1603" actId="208"/>
          <ac:cxnSpMkLst>
            <pc:docMk/>
            <pc:sldMk cId="1026588243" sldId="815"/>
            <ac:cxnSpMk id="78" creationId="{37EDFB41-BD44-40E3-8C83-E1C0D1025956}"/>
          </ac:cxnSpMkLst>
        </pc:cxnChg>
        <pc:cxnChg chg="mod">
          <ac:chgData name="Scott Kay" userId="18b610ae0a59bc4e" providerId="LiveId" clId="{3916CFE8-E313-4589-8282-DCEB7566D668}" dt="2018-03-22T17:38:09.534" v="1604" actId="208"/>
          <ac:cxnSpMkLst>
            <pc:docMk/>
            <pc:sldMk cId="1026588243" sldId="815"/>
            <ac:cxnSpMk id="83" creationId="{940AC1AF-0AA2-4FCA-8B13-3DA88E3804B1}"/>
          </ac:cxnSpMkLst>
        </pc:cxnChg>
        <pc:cxnChg chg="mod">
          <ac:chgData name="Scott Kay" userId="18b610ae0a59bc4e" providerId="LiveId" clId="{3916CFE8-E313-4589-8282-DCEB7566D668}" dt="2018-03-22T17:38:12.287" v="1605" actId="208"/>
          <ac:cxnSpMkLst>
            <pc:docMk/>
            <pc:sldMk cId="1026588243" sldId="815"/>
            <ac:cxnSpMk id="88" creationId="{9568960F-E892-45A3-AF4B-6BC9FB2ABC91}"/>
          </ac:cxnSpMkLst>
        </pc:cxnChg>
        <pc:cxnChg chg="mod">
          <ac:chgData name="Scott Kay" userId="18b610ae0a59bc4e" providerId="LiveId" clId="{3916CFE8-E313-4589-8282-DCEB7566D668}" dt="2018-03-22T17:38:15.639" v="1606" actId="208"/>
          <ac:cxnSpMkLst>
            <pc:docMk/>
            <pc:sldMk cId="1026588243" sldId="815"/>
            <ac:cxnSpMk id="93" creationId="{D1E7152D-D87A-4E3C-827A-E5C0E822DBAF}"/>
          </ac:cxnSpMkLst>
        </pc:cxnChg>
        <pc:cxnChg chg="mod">
          <ac:chgData name="Scott Kay" userId="18b610ae0a59bc4e" providerId="LiveId" clId="{3916CFE8-E313-4589-8282-DCEB7566D668}" dt="2018-03-22T17:38:19.966" v="1607" actId="208"/>
          <ac:cxnSpMkLst>
            <pc:docMk/>
            <pc:sldMk cId="1026588243" sldId="815"/>
            <ac:cxnSpMk id="98" creationId="{764908E8-61D0-4D47-A5A0-E0DD8427FD30}"/>
          </ac:cxnSpMkLst>
        </pc:cxnChg>
        <pc:cxnChg chg="mod">
          <ac:chgData name="Scott Kay" userId="18b610ae0a59bc4e" providerId="LiveId" clId="{3916CFE8-E313-4589-8282-DCEB7566D668}" dt="2018-03-22T17:38:23.829" v="1608" actId="208"/>
          <ac:cxnSpMkLst>
            <pc:docMk/>
            <pc:sldMk cId="1026588243" sldId="815"/>
            <ac:cxnSpMk id="103" creationId="{24AC744D-DD36-43F3-B5CF-53F08788918C}"/>
          </ac:cxnSpMkLst>
        </pc:cxnChg>
        <pc:cxnChg chg="mod">
          <ac:chgData name="Scott Kay" userId="18b610ae0a59bc4e" providerId="LiveId" clId="{3916CFE8-E313-4589-8282-DCEB7566D668}" dt="2018-03-22T17:38:26.529" v="1609" actId="208"/>
          <ac:cxnSpMkLst>
            <pc:docMk/>
            <pc:sldMk cId="1026588243" sldId="815"/>
            <ac:cxnSpMk id="108" creationId="{D1B50EE6-532E-495B-A549-0A2211DF9F4A}"/>
          </ac:cxnSpMkLst>
        </pc:cxnChg>
      </pc:sldChg>
      <pc:sldChg chg="delSp modSp add del">
        <pc:chgData name="Scott Kay" userId="18b610ae0a59bc4e" providerId="LiveId" clId="{3916CFE8-E313-4589-8282-DCEB7566D668}" dt="2018-03-22T17:40:27.621" v="1619" actId="2696"/>
        <pc:sldMkLst>
          <pc:docMk/>
          <pc:sldMk cId="3438612732" sldId="816"/>
        </pc:sldMkLst>
        <pc:picChg chg="del mod">
          <ac:chgData name="Scott Kay" userId="18b610ae0a59bc4e" providerId="LiveId" clId="{3916CFE8-E313-4589-8282-DCEB7566D668}" dt="2018-03-22T17:36:44.262" v="1590" actId="2696"/>
          <ac:picMkLst>
            <pc:docMk/>
            <pc:sldMk cId="3438612732" sldId="816"/>
            <ac:picMk id="1026" creationId="{A7B0890C-08F8-4A61-AEAA-A2DF22796D36}"/>
          </ac:picMkLst>
        </pc:picChg>
      </pc:sldChg>
      <pc:sldChg chg="addSp modSp add modTransition modAnim">
        <pc:chgData name="Scott Kay" userId="18b610ae0a59bc4e" providerId="LiveId" clId="{3916CFE8-E313-4589-8282-DCEB7566D668}" dt="2018-03-22T19:14:01.315" v="2361" actId="1076"/>
        <pc:sldMkLst>
          <pc:docMk/>
          <pc:sldMk cId="463871126" sldId="817"/>
        </pc:sldMkLst>
        <pc:spChg chg="mod">
          <ac:chgData name="Scott Kay" userId="18b610ae0a59bc4e" providerId="LiveId" clId="{3916CFE8-E313-4589-8282-DCEB7566D668}" dt="2018-03-22T17:44:59.947" v="1627" actId="14100"/>
          <ac:spMkLst>
            <pc:docMk/>
            <pc:sldMk cId="463871126" sldId="817"/>
            <ac:spMk id="2" creationId="{6D35D8A2-FDA9-4EB8-ADAD-8926ECD6EB55}"/>
          </ac:spMkLst>
        </pc:spChg>
        <pc:spChg chg="mod">
          <ac:chgData name="Scott Kay" userId="18b610ae0a59bc4e" providerId="LiveId" clId="{3916CFE8-E313-4589-8282-DCEB7566D668}" dt="2018-03-22T17:47:34.980" v="1747" actId="14100"/>
          <ac:spMkLst>
            <pc:docMk/>
            <pc:sldMk cId="463871126" sldId="817"/>
            <ac:spMk id="4" creationId="{AA2C2501-AF68-403B-8B89-86DB8D74E0F4}"/>
          </ac:spMkLst>
        </pc:spChg>
        <pc:spChg chg="mod">
          <ac:chgData name="Scott Kay" userId="18b610ae0a59bc4e" providerId="LiveId" clId="{3916CFE8-E313-4589-8282-DCEB7566D668}" dt="2018-03-22T17:46:39.064" v="1708" actId="20577"/>
          <ac:spMkLst>
            <pc:docMk/>
            <pc:sldMk cId="463871126" sldId="817"/>
            <ac:spMk id="11" creationId="{4C53142A-7A64-498B-9087-3AC265A68638}"/>
          </ac:spMkLst>
        </pc:spChg>
        <pc:spChg chg="mod">
          <ac:chgData name="Scott Kay" userId="18b610ae0a59bc4e" providerId="LiveId" clId="{3916CFE8-E313-4589-8282-DCEB7566D668}" dt="2018-03-22T17:45:11.134" v="1630" actId="20577"/>
          <ac:spMkLst>
            <pc:docMk/>
            <pc:sldMk cId="463871126" sldId="817"/>
            <ac:spMk id="17" creationId="{00000000-0000-0000-0000-000000000000}"/>
          </ac:spMkLst>
        </pc:spChg>
        <pc:spChg chg="mod">
          <ac:chgData name="Scott Kay" userId="18b610ae0a59bc4e" providerId="LiveId" clId="{3916CFE8-E313-4589-8282-DCEB7566D668}" dt="2018-03-22T17:45:14.675" v="1635" actId="20577"/>
          <ac:spMkLst>
            <pc:docMk/>
            <pc:sldMk cId="463871126" sldId="817"/>
            <ac:spMk id="65" creationId="{AC5E71C1-B52F-4FD0-B060-3C1216D7C058}"/>
          </ac:spMkLst>
        </pc:spChg>
        <pc:spChg chg="mod">
          <ac:chgData name="Scott Kay" userId="18b610ae0a59bc4e" providerId="LiveId" clId="{3916CFE8-E313-4589-8282-DCEB7566D668}" dt="2018-03-22T17:47:43.578" v="1748" actId="14100"/>
          <ac:spMkLst>
            <pc:docMk/>
            <pc:sldMk cId="463871126" sldId="817"/>
            <ac:spMk id="66" creationId="{778B9E67-5467-4EC4-8337-7FFDC14D3456}"/>
          </ac:spMkLst>
        </pc:spChg>
        <pc:spChg chg="mod">
          <ac:chgData name="Scott Kay" userId="18b610ae0a59bc4e" providerId="LiveId" clId="{3916CFE8-E313-4589-8282-DCEB7566D668}" dt="2018-03-22T17:46:42.844" v="1712" actId="20577"/>
          <ac:spMkLst>
            <pc:docMk/>
            <pc:sldMk cId="463871126" sldId="817"/>
            <ac:spMk id="67" creationId="{A73FD6BE-9AB3-42DC-B66B-5CACE93DBFC9}"/>
          </ac:spMkLst>
        </pc:spChg>
        <pc:spChg chg="mod">
          <ac:chgData name="Scott Kay" userId="18b610ae0a59bc4e" providerId="LiveId" clId="{3916CFE8-E313-4589-8282-DCEB7566D668}" dt="2018-03-22T17:45:24.199" v="1653" actId="20577"/>
          <ac:spMkLst>
            <pc:docMk/>
            <pc:sldMk cId="463871126" sldId="817"/>
            <ac:spMk id="70" creationId="{527935EF-B804-41FF-BA1E-7B20F93F4A01}"/>
          </ac:spMkLst>
        </pc:spChg>
        <pc:spChg chg="mod">
          <ac:chgData name="Scott Kay" userId="18b610ae0a59bc4e" providerId="LiveId" clId="{3916CFE8-E313-4589-8282-DCEB7566D668}" dt="2018-03-22T17:47:55.203" v="1749" actId="14100"/>
          <ac:spMkLst>
            <pc:docMk/>
            <pc:sldMk cId="463871126" sldId="817"/>
            <ac:spMk id="71" creationId="{E36EDC18-B4A3-43DF-BEAE-3863EE1D66ED}"/>
          </ac:spMkLst>
        </pc:spChg>
        <pc:spChg chg="mod">
          <ac:chgData name="Scott Kay" userId="18b610ae0a59bc4e" providerId="LiveId" clId="{3916CFE8-E313-4589-8282-DCEB7566D668}" dt="2018-03-22T17:46:47.373" v="1716" actId="20577"/>
          <ac:spMkLst>
            <pc:docMk/>
            <pc:sldMk cId="463871126" sldId="817"/>
            <ac:spMk id="72" creationId="{5E3747EC-C88A-46C9-91F8-A3EC4ED92D12}"/>
          </ac:spMkLst>
        </pc:spChg>
        <pc:spChg chg="mod">
          <ac:chgData name="Scott Kay" userId="18b610ae0a59bc4e" providerId="LiveId" clId="{3916CFE8-E313-4589-8282-DCEB7566D668}" dt="2018-03-22T17:45:27.559" v="1659" actId="20577"/>
          <ac:spMkLst>
            <pc:docMk/>
            <pc:sldMk cId="463871126" sldId="817"/>
            <ac:spMk id="75" creationId="{F6915433-E856-4DDE-9279-22EAB8346168}"/>
          </ac:spMkLst>
        </pc:spChg>
        <pc:spChg chg="mod">
          <ac:chgData name="Scott Kay" userId="18b610ae0a59bc4e" providerId="LiveId" clId="{3916CFE8-E313-4589-8282-DCEB7566D668}" dt="2018-03-22T17:48:03.852" v="1750" actId="14100"/>
          <ac:spMkLst>
            <pc:docMk/>
            <pc:sldMk cId="463871126" sldId="817"/>
            <ac:spMk id="76" creationId="{3F16FE54-D80D-4297-9584-E3D55670C7CA}"/>
          </ac:spMkLst>
        </pc:spChg>
        <pc:spChg chg="mod">
          <ac:chgData name="Scott Kay" userId="18b610ae0a59bc4e" providerId="LiveId" clId="{3916CFE8-E313-4589-8282-DCEB7566D668}" dt="2018-03-22T17:46:50.944" v="1720" actId="20577"/>
          <ac:spMkLst>
            <pc:docMk/>
            <pc:sldMk cId="463871126" sldId="817"/>
            <ac:spMk id="77" creationId="{B5C1A0A8-4C19-4404-A771-E1EA83B11236}"/>
          </ac:spMkLst>
        </pc:spChg>
        <pc:spChg chg="mod">
          <ac:chgData name="Scott Kay" userId="18b610ae0a59bc4e" providerId="LiveId" clId="{3916CFE8-E313-4589-8282-DCEB7566D668}" dt="2018-03-22T17:45:31.579" v="1662" actId="20577"/>
          <ac:spMkLst>
            <pc:docMk/>
            <pc:sldMk cId="463871126" sldId="817"/>
            <ac:spMk id="80" creationId="{45643128-90F5-4D03-89FD-0538A880FABD}"/>
          </ac:spMkLst>
        </pc:spChg>
        <pc:spChg chg="mod">
          <ac:chgData name="Scott Kay" userId="18b610ae0a59bc4e" providerId="LiveId" clId="{3916CFE8-E313-4589-8282-DCEB7566D668}" dt="2018-03-22T17:48:11.916" v="1751" actId="14100"/>
          <ac:spMkLst>
            <pc:docMk/>
            <pc:sldMk cId="463871126" sldId="817"/>
            <ac:spMk id="81" creationId="{5427E3DA-4010-430D-88EB-B07A04EEB606}"/>
          </ac:spMkLst>
        </pc:spChg>
        <pc:spChg chg="mod">
          <ac:chgData name="Scott Kay" userId="18b610ae0a59bc4e" providerId="LiveId" clId="{3916CFE8-E313-4589-8282-DCEB7566D668}" dt="2018-03-22T17:46:53.644" v="1724" actId="20577"/>
          <ac:spMkLst>
            <pc:docMk/>
            <pc:sldMk cId="463871126" sldId="817"/>
            <ac:spMk id="82" creationId="{2EA4E2BD-4021-4BCF-8A91-F4CEB236325D}"/>
          </ac:spMkLst>
        </pc:spChg>
        <pc:spChg chg="mod">
          <ac:chgData name="Scott Kay" userId="18b610ae0a59bc4e" providerId="LiveId" clId="{3916CFE8-E313-4589-8282-DCEB7566D668}" dt="2018-03-22T17:45:35.915" v="1670" actId="20577"/>
          <ac:spMkLst>
            <pc:docMk/>
            <pc:sldMk cId="463871126" sldId="817"/>
            <ac:spMk id="85" creationId="{CB9A32B6-6368-4A10-86D2-01167327C8E6}"/>
          </ac:spMkLst>
        </pc:spChg>
        <pc:spChg chg="mod">
          <ac:chgData name="Scott Kay" userId="18b610ae0a59bc4e" providerId="LiveId" clId="{3916CFE8-E313-4589-8282-DCEB7566D668}" dt="2018-03-22T17:48:20.426" v="1752" actId="14100"/>
          <ac:spMkLst>
            <pc:docMk/>
            <pc:sldMk cId="463871126" sldId="817"/>
            <ac:spMk id="86" creationId="{4BC3CD56-5DCD-46FE-9440-7F04E50CBB0A}"/>
          </ac:spMkLst>
        </pc:spChg>
        <pc:spChg chg="mod">
          <ac:chgData name="Scott Kay" userId="18b610ae0a59bc4e" providerId="LiveId" clId="{3916CFE8-E313-4589-8282-DCEB7566D668}" dt="2018-03-22T17:46:56.989" v="1728" actId="20577"/>
          <ac:spMkLst>
            <pc:docMk/>
            <pc:sldMk cId="463871126" sldId="817"/>
            <ac:spMk id="87" creationId="{1B77BDB1-1F6E-4535-86FF-1163B0F0D08D}"/>
          </ac:spMkLst>
        </pc:spChg>
        <pc:spChg chg="mod">
          <ac:chgData name="Scott Kay" userId="18b610ae0a59bc4e" providerId="LiveId" clId="{3916CFE8-E313-4589-8282-DCEB7566D668}" dt="2018-03-22T17:45:40.520" v="1678" actId="20577"/>
          <ac:spMkLst>
            <pc:docMk/>
            <pc:sldMk cId="463871126" sldId="817"/>
            <ac:spMk id="90" creationId="{A67EFF1D-7C30-4CB9-BF83-F6E8953D2C8C}"/>
          </ac:spMkLst>
        </pc:spChg>
        <pc:spChg chg="mod">
          <ac:chgData name="Scott Kay" userId="18b610ae0a59bc4e" providerId="LiveId" clId="{3916CFE8-E313-4589-8282-DCEB7566D668}" dt="2018-03-22T17:48:34.510" v="1753" actId="14100"/>
          <ac:spMkLst>
            <pc:docMk/>
            <pc:sldMk cId="463871126" sldId="817"/>
            <ac:spMk id="91" creationId="{E94866CE-4700-4B05-99C7-8DE4DEEBE801}"/>
          </ac:spMkLst>
        </pc:spChg>
        <pc:spChg chg="mod">
          <ac:chgData name="Scott Kay" userId="18b610ae0a59bc4e" providerId="LiveId" clId="{3916CFE8-E313-4589-8282-DCEB7566D668}" dt="2018-03-22T17:47:01.595" v="1734" actId="20577"/>
          <ac:spMkLst>
            <pc:docMk/>
            <pc:sldMk cId="463871126" sldId="817"/>
            <ac:spMk id="92" creationId="{3490D013-9DFD-4170-922A-D0CE8E445A22}"/>
          </ac:spMkLst>
        </pc:spChg>
        <pc:spChg chg="mod">
          <ac:chgData name="Scott Kay" userId="18b610ae0a59bc4e" providerId="LiveId" clId="{3916CFE8-E313-4589-8282-DCEB7566D668}" dt="2018-03-22T17:45:44.420" v="1684" actId="20577"/>
          <ac:spMkLst>
            <pc:docMk/>
            <pc:sldMk cId="463871126" sldId="817"/>
            <ac:spMk id="95" creationId="{348DADAA-C83C-4857-8694-D86035BB6EEE}"/>
          </ac:spMkLst>
        </pc:spChg>
        <pc:spChg chg="mod">
          <ac:chgData name="Scott Kay" userId="18b610ae0a59bc4e" providerId="LiveId" clId="{3916CFE8-E313-4589-8282-DCEB7566D668}" dt="2018-03-22T17:48:42.807" v="1754" actId="14100"/>
          <ac:spMkLst>
            <pc:docMk/>
            <pc:sldMk cId="463871126" sldId="817"/>
            <ac:spMk id="96" creationId="{8C088F8B-F4F3-487E-8D01-8A6FFED45456}"/>
          </ac:spMkLst>
        </pc:spChg>
        <pc:spChg chg="mod">
          <ac:chgData name="Scott Kay" userId="18b610ae0a59bc4e" providerId="LiveId" clId="{3916CFE8-E313-4589-8282-DCEB7566D668}" dt="2018-03-22T17:47:08.164" v="1738" actId="20577"/>
          <ac:spMkLst>
            <pc:docMk/>
            <pc:sldMk cId="463871126" sldId="817"/>
            <ac:spMk id="97" creationId="{151EEBFF-1FDF-487D-B4E3-DC5AF15DA44E}"/>
          </ac:spMkLst>
        </pc:spChg>
        <pc:spChg chg="mod">
          <ac:chgData name="Scott Kay" userId="18b610ae0a59bc4e" providerId="LiveId" clId="{3916CFE8-E313-4589-8282-DCEB7566D668}" dt="2018-03-22T17:45:50.165" v="1697" actId="20577"/>
          <ac:spMkLst>
            <pc:docMk/>
            <pc:sldMk cId="463871126" sldId="817"/>
            <ac:spMk id="100" creationId="{26E5D856-6575-4F30-8F1D-A57305B34C3A}"/>
          </ac:spMkLst>
        </pc:spChg>
        <pc:spChg chg="mod">
          <ac:chgData name="Scott Kay" userId="18b610ae0a59bc4e" providerId="LiveId" clId="{3916CFE8-E313-4589-8282-DCEB7566D668}" dt="2018-03-22T17:49:03.220" v="1755" actId="14100"/>
          <ac:spMkLst>
            <pc:docMk/>
            <pc:sldMk cId="463871126" sldId="817"/>
            <ac:spMk id="101" creationId="{DF4C626A-9E00-4D16-9734-962289E14118}"/>
          </ac:spMkLst>
        </pc:spChg>
        <pc:spChg chg="mod">
          <ac:chgData name="Scott Kay" userId="18b610ae0a59bc4e" providerId="LiveId" clId="{3916CFE8-E313-4589-8282-DCEB7566D668}" dt="2018-03-22T17:47:10.564" v="1742" actId="20577"/>
          <ac:spMkLst>
            <pc:docMk/>
            <pc:sldMk cId="463871126" sldId="817"/>
            <ac:spMk id="102" creationId="{28226902-77B6-49EA-8BF2-941420DDE18F}"/>
          </ac:spMkLst>
        </pc:spChg>
        <pc:spChg chg="mod">
          <ac:chgData name="Scott Kay" userId="18b610ae0a59bc4e" providerId="LiveId" clId="{3916CFE8-E313-4589-8282-DCEB7566D668}" dt="2018-03-22T17:45:55.430" v="1704" actId="20577"/>
          <ac:spMkLst>
            <pc:docMk/>
            <pc:sldMk cId="463871126" sldId="817"/>
            <ac:spMk id="105" creationId="{D385B752-E9F7-460B-9BCC-FCDC7E86BA39}"/>
          </ac:spMkLst>
        </pc:spChg>
        <pc:spChg chg="mod">
          <ac:chgData name="Scott Kay" userId="18b610ae0a59bc4e" providerId="LiveId" clId="{3916CFE8-E313-4589-8282-DCEB7566D668}" dt="2018-03-22T17:49:12.670" v="1756" actId="14100"/>
          <ac:spMkLst>
            <pc:docMk/>
            <pc:sldMk cId="463871126" sldId="817"/>
            <ac:spMk id="106" creationId="{DAFA3B41-6626-438A-801C-C50B37FDDCF6}"/>
          </ac:spMkLst>
        </pc:spChg>
        <pc:spChg chg="mod">
          <ac:chgData name="Scott Kay" userId="18b610ae0a59bc4e" providerId="LiveId" clId="{3916CFE8-E313-4589-8282-DCEB7566D668}" dt="2018-03-22T17:47:13.384" v="1746" actId="20577"/>
          <ac:spMkLst>
            <pc:docMk/>
            <pc:sldMk cId="463871126" sldId="817"/>
            <ac:spMk id="107" creationId="{B868CF9D-C21B-4788-8368-5EAF9D77406D}"/>
          </ac:spMkLst>
        </pc:spChg>
        <pc:picChg chg="add mod">
          <ac:chgData name="Scott Kay" userId="18b610ae0a59bc4e" providerId="LiveId" clId="{3916CFE8-E313-4589-8282-DCEB7566D668}" dt="2018-03-22T19:13:52.116" v="2359" actId="1076"/>
          <ac:picMkLst>
            <pc:docMk/>
            <pc:sldMk cId="463871126" sldId="817"/>
            <ac:picMk id="2050" creationId="{9DD44EA6-9522-4062-99A6-51712DCD50FE}"/>
          </ac:picMkLst>
        </pc:picChg>
      </pc:sldChg>
      <pc:sldChg chg="modSp add modTransition modAnim">
        <pc:chgData name="Scott Kay" userId="18b610ae0a59bc4e" providerId="LiveId" clId="{3916CFE8-E313-4589-8282-DCEB7566D668}" dt="2018-03-22T19:14:47.235" v="2369" actId="1076"/>
        <pc:sldMkLst>
          <pc:docMk/>
          <pc:sldMk cId="1713189163" sldId="818"/>
        </pc:sldMkLst>
        <pc:spChg chg="mod">
          <ac:chgData name="Scott Kay" userId="18b610ae0a59bc4e" providerId="LiveId" clId="{3916CFE8-E313-4589-8282-DCEB7566D668}" dt="2018-03-22T17:49:24.888" v="1779" actId="20577"/>
          <ac:spMkLst>
            <pc:docMk/>
            <pc:sldMk cId="1713189163" sldId="818"/>
            <ac:spMk id="2" creationId="{6D35D8A2-FDA9-4EB8-ADAD-8926ECD6EB55}"/>
          </ac:spMkLst>
        </pc:spChg>
        <pc:spChg chg="mod">
          <ac:chgData name="Scott Kay" userId="18b610ae0a59bc4e" providerId="LiveId" clId="{3916CFE8-E313-4589-8282-DCEB7566D668}" dt="2018-03-22T17:52:52.884" v="1904" actId="14100"/>
          <ac:spMkLst>
            <pc:docMk/>
            <pc:sldMk cId="1713189163" sldId="818"/>
            <ac:spMk id="4" creationId="{AA2C2501-AF68-403B-8B89-86DB8D74E0F4}"/>
          </ac:spMkLst>
        </pc:spChg>
        <pc:spChg chg="mod">
          <ac:chgData name="Scott Kay" userId="18b610ae0a59bc4e" providerId="LiveId" clId="{3916CFE8-E313-4589-8282-DCEB7566D668}" dt="2018-03-22T17:52:12.257" v="1862" actId="20577"/>
          <ac:spMkLst>
            <pc:docMk/>
            <pc:sldMk cId="1713189163" sldId="818"/>
            <ac:spMk id="11" creationId="{4C53142A-7A64-498B-9087-3AC265A68638}"/>
          </ac:spMkLst>
        </pc:spChg>
        <pc:spChg chg="mod">
          <ac:chgData name="Scott Kay" userId="18b610ae0a59bc4e" providerId="LiveId" clId="{3916CFE8-E313-4589-8282-DCEB7566D668}" dt="2018-03-22T17:51:19.548" v="1803" actId="20577"/>
          <ac:spMkLst>
            <pc:docMk/>
            <pc:sldMk cId="1713189163" sldId="818"/>
            <ac:spMk id="17" creationId="{00000000-0000-0000-0000-000000000000}"/>
          </ac:spMkLst>
        </pc:spChg>
        <pc:spChg chg="mod">
          <ac:chgData name="Scott Kay" userId="18b610ae0a59bc4e" providerId="LiveId" clId="{3916CFE8-E313-4589-8282-DCEB7566D668}" dt="2018-03-22T17:51:25.037" v="1816" actId="20577"/>
          <ac:spMkLst>
            <pc:docMk/>
            <pc:sldMk cId="1713189163" sldId="818"/>
            <ac:spMk id="65" creationId="{AC5E71C1-B52F-4FD0-B060-3C1216D7C058}"/>
          </ac:spMkLst>
        </pc:spChg>
        <pc:spChg chg="mod">
          <ac:chgData name="Scott Kay" userId="18b610ae0a59bc4e" providerId="LiveId" clId="{3916CFE8-E313-4589-8282-DCEB7566D668}" dt="2018-03-22T17:53:03.856" v="1905" actId="14100"/>
          <ac:spMkLst>
            <pc:docMk/>
            <pc:sldMk cId="1713189163" sldId="818"/>
            <ac:spMk id="66" creationId="{778B9E67-5467-4EC4-8337-7FFDC14D3456}"/>
          </ac:spMkLst>
        </pc:spChg>
        <pc:spChg chg="mod">
          <ac:chgData name="Scott Kay" userId="18b610ae0a59bc4e" providerId="LiveId" clId="{3916CFE8-E313-4589-8282-DCEB7566D668}" dt="2018-03-22T17:52:14.629" v="1866" actId="20577"/>
          <ac:spMkLst>
            <pc:docMk/>
            <pc:sldMk cId="1713189163" sldId="818"/>
            <ac:spMk id="67" creationId="{A73FD6BE-9AB3-42DC-B66B-5CACE93DBFC9}"/>
          </ac:spMkLst>
        </pc:spChg>
        <pc:spChg chg="mod">
          <ac:chgData name="Scott Kay" userId="18b610ae0a59bc4e" providerId="LiveId" clId="{3916CFE8-E313-4589-8282-DCEB7566D668}" dt="2018-03-22T17:51:29.058" v="1818" actId="20577"/>
          <ac:spMkLst>
            <pc:docMk/>
            <pc:sldMk cId="1713189163" sldId="818"/>
            <ac:spMk id="70" creationId="{527935EF-B804-41FF-BA1E-7B20F93F4A01}"/>
          </ac:spMkLst>
        </pc:spChg>
        <pc:spChg chg="mod">
          <ac:chgData name="Scott Kay" userId="18b610ae0a59bc4e" providerId="LiveId" clId="{3916CFE8-E313-4589-8282-DCEB7566D668}" dt="2018-03-22T17:53:11.935" v="1906" actId="14100"/>
          <ac:spMkLst>
            <pc:docMk/>
            <pc:sldMk cId="1713189163" sldId="818"/>
            <ac:spMk id="71" creationId="{E36EDC18-B4A3-43DF-BEAE-3863EE1D66ED}"/>
          </ac:spMkLst>
        </pc:spChg>
        <pc:spChg chg="mod">
          <ac:chgData name="Scott Kay" userId="18b610ae0a59bc4e" providerId="LiveId" clId="{3916CFE8-E313-4589-8282-DCEB7566D668}" dt="2018-03-22T17:52:16.757" v="1870" actId="20577"/>
          <ac:spMkLst>
            <pc:docMk/>
            <pc:sldMk cId="1713189163" sldId="818"/>
            <ac:spMk id="72" creationId="{5E3747EC-C88A-46C9-91F8-A3EC4ED92D12}"/>
          </ac:spMkLst>
        </pc:spChg>
        <pc:spChg chg="mod">
          <ac:chgData name="Scott Kay" userId="18b610ae0a59bc4e" providerId="LiveId" clId="{3916CFE8-E313-4589-8282-DCEB7566D668}" dt="2018-03-22T17:51:35.464" v="1828" actId="20577"/>
          <ac:spMkLst>
            <pc:docMk/>
            <pc:sldMk cId="1713189163" sldId="818"/>
            <ac:spMk id="75" creationId="{F6915433-E856-4DDE-9279-22EAB8346168}"/>
          </ac:spMkLst>
        </pc:spChg>
        <pc:spChg chg="mod">
          <ac:chgData name="Scott Kay" userId="18b610ae0a59bc4e" providerId="LiveId" clId="{3916CFE8-E313-4589-8282-DCEB7566D668}" dt="2018-03-22T17:53:19.712" v="1907" actId="14100"/>
          <ac:spMkLst>
            <pc:docMk/>
            <pc:sldMk cId="1713189163" sldId="818"/>
            <ac:spMk id="76" creationId="{3F16FE54-D80D-4297-9584-E3D55670C7CA}"/>
          </ac:spMkLst>
        </pc:spChg>
        <pc:spChg chg="mod">
          <ac:chgData name="Scott Kay" userId="18b610ae0a59bc4e" providerId="LiveId" clId="{3916CFE8-E313-4589-8282-DCEB7566D668}" dt="2018-03-22T17:52:19.367" v="1874" actId="20577"/>
          <ac:spMkLst>
            <pc:docMk/>
            <pc:sldMk cId="1713189163" sldId="818"/>
            <ac:spMk id="77" creationId="{B5C1A0A8-4C19-4404-A771-E1EA83B11236}"/>
          </ac:spMkLst>
        </pc:spChg>
        <pc:spChg chg="mod">
          <ac:chgData name="Scott Kay" userId="18b610ae0a59bc4e" providerId="LiveId" clId="{3916CFE8-E313-4589-8282-DCEB7566D668}" dt="2018-03-22T17:51:41.119" v="1840" actId="20577"/>
          <ac:spMkLst>
            <pc:docMk/>
            <pc:sldMk cId="1713189163" sldId="818"/>
            <ac:spMk id="80" creationId="{45643128-90F5-4D03-89FD-0538A880FABD}"/>
          </ac:spMkLst>
        </pc:spChg>
        <pc:spChg chg="mod">
          <ac:chgData name="Scott Kay" userId="18b610ae0a59bc4e" providerId="LiveId" clId="{3916CFE8-E313-4589-8282-DCEB7566D668}" dt="2018-03-22T17:53:27.041" v="1908" actId="14100"/>
          <ac:spMkLst>
            <pc:docMk/>
            <pc:sldMk cId="1713189163" sldId="818"/>
            <ac:spMk id="81" creationId="{5427E3DA-4010-430D-88EB-B07A04EEB606}"/>
          </ac:spMkLst>
        </pc:spChg>
        <pc:spChg chg="mod">
          <ac:chgData name="Scott Kay" userId="18b610ae0a59bc4e" providerId="LiveId" clId="{3916CFE8-E313-4589-8282-DCEB7566D668}" dt="2018-03-22T17:52:22.923" v="1880" actId="20577"/>
          <ac:spMkLst>
            <pc:docMk/>
            <pc:sldMk cId="1713189163" sldId="818"/>
            <ac:spMk id="82" creationId="{2EA4E2BD-4021-4BCF-8A91-F4CEB236325D}"/>
          </ac:spMkLst>
        </pc:spChg>
        <pc:spChg chg="mod">
          <ac:chgData name="Scott Kay" userId="18b610ae0a59bc4e" providerId="LiveId" clId="{3916CFE8-E313-4589-8282-DCEB7566D668}" dt="2018-03-22T17:51:45.107" v="1844" actId="20577"/>
          <ac:spMkLst>
            <pc:docMk/>
            <pc:sldMk cId="1713189163" sldId="818"/>
            <ac:spMk id="85" creationId="{CB9A32B6-6368-4A10-86D2-01167327C8E6}"/>
          </ac:spMkLst>
        </pc:spChg>
        <pc:spChg chg="mod">
          <ac:chgData name="Scott Kay" userId="18b610ae0a59bc4e" providerId="LiveId" clId="{3916CFE8-E313-4589-8282-DCEB7566D668}" dt="2018-03-22T17:53:34.089" v="1909" actId="14100"/>
          <ac:spMkLst>
            <pc:docMk/>
            <pc:sldMk cId="1713189163" sldId="818"/>
            <ac:spMk id="86" creationId="{4BC3CD56-5DCD-46FE-9440-7F04E50CBB0A}"/>
          </ac:spMkLst>
        </pc:spChg>
        <pc:spChg chg="mod">
          <ac:chgData name="Scott Kay" userId="18b610ae0a59bc4e" providerId="LiveId" clId="{3916CFE8-E313-4589-8282-DCEB7566D668}" dt="2018-03-22T17:52:25.339" v="1884" actId="20577"/>
          <ac:spMkLst>
            <pc:docMk/>
            <pc:sldMk cId="1713189163" sldId="818"/>
            <ac:spMk id="87" creationId="{1B77BDB1-1F6E-4535-86FF-1163B0F0D08D}"/>
          </ac:spMkLst>
        </pc:spChg>
        <pc:spChg chg="mod">
          <ac:chgData name="Scott Kay" userId="18b610ae0a59bc4e" providerId="LiveId" clId="{3916CFE8-E313-4589-8282-DCEB7566D668}" dt="2018-03-22T17:51:48.842" v="1847" actId="20577"/>
          <ac:spMkLst>
            <pc:docMk/>
            <pc:sldMk cId="1713189163" sldId="818"/>
            <ac:spMk id="90" creationId="{A67EFF1D-7C30-4CB9-BF83-F6E8953D2C8C}"/>
          </ac:spMkLst>
        </pc:spChg>
        <pc:spChg chg="mod">
          <ac:chgData name="Scott Kay" userId="18b610ae0a59bc4e" providerId="LiveId" clId="{3916CFE8-E313-4589-8282-DCEB7566D668}" dt="2018-03-22T17:53:41.522" v="1910" actId="14100"/>
          <ac:spMkLst>
            <pc:docMk/>
            <pc:sldMk cId="1713189163" sldId="818"/>
            <ac:spMk id="91" creationId="{E94866CE-4700-4B05-99C7-8DE4DEEBE801}"/>
          </ac:spMkLst>
        </pc:spChg>
        <pc:spChg chg="mod">
          <ac:chgData name="Scott Kay" userId="18b610ae0a59bc4e" providerId="LiveId" clId="{3916CFE8-E313-4589-8282-DCEB7566D668}" dt="2018-03-22T17:52:28.053" v="1888" actId="20577"/>
          <ac:spMkLst>
            <pc:docMk/>
            <pc:sldMk cId="1713189163" sldId="818"/>
            <ac:spMk id="92" creationId="{3490D013-9DFD-4170-922A-D0CE8E445A22}"/>
          </ac:spMkLst>
        </pc:spChg>
        <pc:spChg chg="mod">
          <ac:chgData name="Scott Kay" userId="18b610ae0a59bc4e" providerId="LiveId" clId="{3916CFE8-E313-4589-8282-DCEB7566D668}" dt="2018-03-22T17:51:51.917" v="1851" actId="20577"/>
          <ac:spMkLst>
            <pc:docMk/>
            <pc:sldMk cId="1713189163" sldId="818"/>
            <ac:spMk id="95" creationId="{348DADAA-C83C-4857-8694-D86035BB6EEE}"/>
          </ac:spMkLst>
        </pc:spChg>
        <pc:spChg chg="mod">
          <ac:chgData name="Scott Kay" userId="18b610ae0a59bc4e" providerId="LiveId" clId="{3916CFE8-E313-4589-8282-DCEB7566D668}" dt="2018-03-22T17:53:50.041" v="1911" actId="14100"/>
          <ac:spMkLst>
            <pc:docMk/>
            <pc:sldMk cId="1713189163" sldId="818"/>
            <ac:spMk id="96" creationId="{8C088F8B-F4F3-487E-8D01-8A6FFED45456}"/>
          </ac:spMkLst>
        </pc:spChg>
        <pc:spChg chg="mod">
          <ac:chgData name="Scott Kay" userId="18b610ae0a59bc4e" providerId="LiveId" clId="{3916CFE8-E313-4589-8282-DCEB7566D668}" dt="2018-03-22T17:52:31.128" v="1891" actId="20577"/>
          <ac:spMkLst>
            <pc:docMk/>
            <pc:sldMk cId="1713189163" sldId="818"/>
            <ac:spMk id="97" creationId="{151EEBFF-1FDF-487D-B4E3-DC5AF15DA44E}"/>
          </ac:spMkLst>
        </pc:spChg>
        <pc:spChg chg="mod">
          <ac:chgData name="Scott Kay" userId="18b610ae0a59bc4e" providerId="LiveId" clId="{3916CFE8-E313-4589-8282-DCEB7566D668}" dt="2018-03-22T17:51:54.047" v="1853" actId="20577"/>
          <ac:spMkLst>
            <pc:docMk/>
            <pc:sldMk cId="1713189163" sldId="818"/>
            <ac:spMk id="100" creationId="{26E5D856-6575-4F30-8F1D-A57305B34C3A}"/>
          </ac:spMkLst>
        </pc:spChg>
        <pc:spChg chg="mod">
          <ac:chgData name="Scott Kay" userId="18b610ae0a59bc4e" providerId="LiveId" clId="{3916CFE8-E313-4589-8282-DCEB7566D668}" dt="2018-03-22T17:53:56.530" v="1912" actId="14100"/>
          <ac:spMkLst>
            <pc:docMk/>
            <pc:sldMk cId="1713189163" sldId="818"/>
            <ac:spMk id="101" creationId="{DF4C626A-9E00-4D16-9734-962289E14118}"/>
          </ac:spMkLst>
        </pc:spChg>
        <pc:spChg chg="mod">
          <ac:chgData name="Scott Kay" userId="18b610ae0a59bc4e" providerId="LiveId" clId="{3916CFE8-E313-4589-8282-DCEB7566D668}" dt="2018-03-22T17:52:34.157" v="1894" actId="20577"/>
          <ac:spMkLst>
            <pc:docMk/>
            <pc:sldMk cId="1713189163" sldId="818"/>
            <ac:spMk id="102" creationId="{28226902-77B6-49EA-8BF2-941420DDE18F}"/>
          </ac:spMkLst>
        </pc:spChg>
        <pc:spChg chg="mod">
          <ac:chgData name="Scott Kay" userId="18b610ae0a59bc4e" providerId="LiveId" clId="{3916CFE8-E313-4589-8282-DCEB7566D668}" dt="2018-03-22T17:51:58.530" v="1858" actId="20577"/>
          <ac:spMkLst>
            <pc:docMk/>
            <pc:sldMk cId="1713189163" sldId="818"/>
            <ac:spMk id="105" creationId="{D385B752-E9F7-460B-9BCC-FCDC7E86BA39}"/>
          </ac:spMkLst>
        </pc:spChg>
        <pc:spChg chg="mod">
          <ac:chgData name="Scott Kay" userId="18b610ae0a59bc4e" providerId="LiveId" clId="{3916CFE8-E313-4589-8282-DCEB7566D668}" dt="2018-03-22T17:54:05.568" v="1915" actId="14100"/>
          <ac:spMkLst>
            <pc:docMk/>
            <pc:sldMk cId="1713189163" sldId="818"/>
            <ac:spMk id="106" creationId="{DAFA3B41-6626-438A-801C-C50B37FDDCF6}"/>
          </ac:spMkLst>
        </pc:spChg>
        <pc:spChg chg="mod">
          <ac:chgData name="Scott Kay" userId="18b610ae0a59bc4e" providerId="LiveId" clId="{3916CFE8-E313-4589-8282-DCEB7566D668}" dt="2018-03-22T17:52:38.584" v="1903" actId="20577"/>
          <ac:spMkLst>
            <pc:docMk/>
            <pc:sldMk cId="1713189163" sldId="818"/>
            <ac:spMk id="107" creationId="{B868CF9D-C21B-4788-8368-5EAF9D77406D}"/>
          </ac:spMkLst>
        </pc:spChg>
        <pc:grpChg chg="mod">
          <ac:chgData name="Scott Kay" userId="18b610ae0a59bc4e" providerId="LiveId" clId="{3916CFE8-E313-4589-8282-DCEB7566D668}" dt="2018-03-22T17:53:58.112" v="1914" actId="1076"/>
          <ac:grpSpMkLst>
            <pc:docMk/>
            <pc:sldMk cId="1713189163" sldId="818"/>
            <ac:grpSpMk id="104" creationId="{9865F019-A440-4141-B0D3-A1CDB09CC59A}"/>
          </ac:grpSpMkLst>
        </pc:grpChg>
      </pc:sldChg>
      <pc:sldChg chg="add del">
        <pc:chgData name="Scott Kay" userId="18b610ae0a59bc4e" providerId="LiveId" clId="{3916CFE8-E313-4589-8282-DCEB7566D668}" dt="2018-03-22T19:09:11.658" v="2326" actId="2696"/>
        <pc:sldMkLst>
          <pc:docMk/>
          <pc:sldMk cId="308046770" sldId="819"/>
        </pc:sldMkLst>
      </pc:sldChg>
      <pc:sldChg chg="add del">
        <pc:chgData name="Scott Kay" userId="18b610ae0a59bc4e" providerId="LiveId" clId="{3916CFE8-E313-4589-8282-DCEB7566D668}" dt="2018-03-22T21:58:22.931" v="2577" actId="2696"/>
        <pc:sldMkLst>
          <pc:docMk/>
          <pc:sldMk cId="1176069407" sldId="819"/>
        </pc:sldMkLst>
      </pc:sldChg>
      <pc:sldChg chg="delSp add del modNotesTx">
        <pc:chgData name="Scott Kay" userId="18b610ae0a59bc4e" providerId="LiveId" clId="{3916CFE8-E313-4589-8282-DCEB7566D668}" dt="2018-03-23T05:18:16.424" v="5647" actId="2696"/>
        <pc:sldMkLst>
          <pc:docMk/>
          <pc:sldMk cId="1516930270" sldId="819"/>
        </pc:sldMkLst>
        <pc:spChg chg="del">
          <ac:chgData name="Scott Kay" userId="18b610ae0a59bc4e" providerId="LiveId" clId="{3916CFE8-E313-4589-8282-DCEB7566D668}" dt="2018-03-22T21:58:35.048" v="2579" actId="478"/>
          <ac:spMkLst>
            <pc:docMk/>
            <pc:sldMk cId="1516930270" sldId="819"/>
            <ac:spMk id="6" creationId="{74562534-CF8A-4C89-A7C0-5E42CEB2391A}"/>
          </ac:spMkLst>
        </pc:spChg>
      </pc:sldChg>
      <pc:sldChg chg="addSp delSp modSp add ord delAnim modAnim">
        <pc:chgData name="Scott Kay" userId="18b610ae0a59bc4e" providerId="LiveId" clId="{3916CFE8-E313-4589-8282-DCEB7566D668}" dt="2018-03-23T07:57:49.681" v="7444"/>
        <pc:sldMkLst>
          <pc:docMk/>
          <pc:sldMk cId="3535125919" sldId="820"/>
        </pc:sldMkLst>
        <pc:spChg chg="del">
          <ac:chgData name="Scott Kay" userId="18b610ae0a59bc4e" providerId="LiveId" clId="{3916CFE8-E313-4589-8282-DCEB7566D668}" dt="2018-03-23T07:41:23.386" v="7116" actId="478"/>
          <ac:spMkLst>
            <pc:docMk/>
            <pc:sldMk cId="3535125919" sldId="820"/>
            <ac:spMk id="2" creationId="{00000000-0000-0000-0000-000000000000}"/>
          </ac:spMkLst>
        </pc:spChg>
        <pc:spChg chg="add mod">
          <ac:chgData name="Scott Kay" userId="18b610ae0a59bc4e" providerId="LiveId" clId="{3916CFE8-E313-4589-8282-DCEB7566D668}" dt="2018-03-23T07:54:44.766" v="7312" actId="1582"/>
          <ac:spMkLst>
            <pc:docMk/>
            <pc:sldMk cId="3535125919" sldId="820"/>
            <ac:spMk id="2" creationId="{AD7841A8-5153-4E28-9CD6-D5B7721C96C4}"/>
          </ac:spMkLst>
        </pc:spChg>
        <pc:spChg chg="del">
          <ac:chgData name="Scott Kay" userId="18b610ae0a59bc4e" providerId="LiveId" clId="{3916CFE8-E313-4589-8282-DCEB7566D668}" dt="2018-03-23T07:41:23.386" v="7116" actId="478"/>
          <ac:spMkLst>
            <pc:docMk/>
            <pc:sldMk cId="3535125919" sldId="820"/>
            <ac:spMk id="4" creationId="{7C609ECB-8BC4-4AE0-9C7B-DF37D7745673}"/>
          </ac:spMkLst>
        </pc:spChg>
        <pc:spChg chg="add del mod">
          <ac:chgData name="Scott Kay" userId="18b610ae0a59bc4e" providerId="LiveId" clId="{3916CFE8-E313-4589-8282-DCEB7566D668}" dt="2018-03-23T07:41:26.426" v="7121" actId="478"/>
          <ac:spMkLst>
            <pc:docMk/>
            <pc:sldMk cId="3535125919" sldId="820"/>
            <ac:spMk id="5" creationId="{335601C9-417E-416E-AF1E-B573792E74DD}"/>
          </ac:spMkLst>
        </pc:spChg>
        <pc:spChg chg="add del">
          <ac:chgData name="Scott Kay" userId="18b610ae0a59bc4e" providerId="LiveId" clId="{3916CFE8-E313-4589-8282-DCEB7566D668}" dt="2018-03-23T07:47:58.520" v="7255" actId="1076"/>
          <ac:spMkLst>
            <pc:docMk/>
            <pc:sldMk cId="3535125919" sldId="820"/>
            <ac:spMk id="6" creationId="{CC42FC21-080C-43DC-B57A-90CA39530171}"/>
          </ac:spMkLst>
        </pc:spChg>
        <pc:spChg chg="add del">
          <ac:chgData name="Scott Kay" userId="18b610ae0a59bc4e" providerId="LiveId" clId="{3916CFE8-E313-4589-8282-DCEB7566D668}" dt="2018-03-23T07:48:38.583" v="7283" actId="1076"/>
          <ac:spMkLst>
            <pc:docMk/>
            <pc:sldMk cId="3535125919" sldId="820"/>
            <ac:spMk id="7" creationId="{514CBD9F-026E-48D4-9EA8-6B8B45566416}"/>
          </ac:spMkLst>
        </pc:spChg>
        <pc:spChg chg="add del">
          <ac:chgData name="Scott Kay" userId="18b610ae0a59bc4e" providerId="LiveId" clId="{3916CFE8-E313-4589-8282-DCEB7566D668}" dt="2018-03-23T07:41:24.796" v="7120" actId="1076"/>
          <ac:spMkLst>
            <pc:docMk/>
            <pc:sldMk cId="3535125919" sldId="820"/>
            <ac:spMk id="11" creationId="{BCAFD307-14E7-40AC-BBBD-6774CDE857D7}"/>
          </ac:spMkLst>
        </pc:spChg>
        <pc:spChg chg="del">
          <ac:chgData name="Scott Kay" userId="18b610ae0a59bc4e" providerId="LiveId" clId="{3916CFE8-E313-4589-8282-DCEB7566D668}" dt="2018-03-23T07:41:49.037" v="7148" actId="478"/>
          <ac:spMkLst>
            <pc:docMk/>
            <pc:sldMk cId="3535125919" sldId="820"/>
            <ac:spMk id="12" creationId="{00000000-0000-0000-0000-000000000000}"/>
          </ac:spMkLst>
        </pc:spChg>
        <pc:spChg chg="mod">
          <ac:chgData name="Scott Kay" userId="18b610ae0a59bc4e" providerId="LiveId" clId="{3916CFE8-E313-4589-8282-DCEB7566D668}" dt="2018-03-23T07:41:57.069" v="7160" actId="1035"/>
          <ac:spMkLst>
            <pc:docMk/>
            <pc:sldMk cId="3535125919" sldId="820"/>
            <ac:spMk id="13" creationId="{00000000-0000-0000-0000-000000000000}"/>
          </ac:spMkLst>
        </pc:spChg>
        <pc:spChg chg="mod">
          <ac:chgData name="Scott Kay" userId="18b610ae0a59bc4e" providerId="LiveId" clId="{3916CFE8-E313-4589-8282-DCEB7566D668}" dt="2018-03-23T07:41:57.069" v="7160" actId="1035"/>
          <ac:spMkLst>
            <pc:docMk/>
            <pc:sldMk cId="3535125919" sldId="820"/>
            <ac:spMk id="14" creationId="{00000000-0000-0000-0000-000000000000}"/>
          </ac:spMkLst>
        </pc:spChg>
        <pc:spChg chg="add del">
          <ac:chgData name="Scott Kay" userId="18b610ae0a59bc4e" providerId="LiveId" clId="{3916CFE8-E313-4589-8282-DCEB7566D668}" dt="2018-03-23T07:41:24.796" v="7120" actId="1076"/>
          <ac:spMkLst>
            <pc:docMk/>
            <pc:sldMk cId="3535125919" sldId="820"/>
            <ac:spMk id="15" creationId="{38A97B8C-D9A0-4E33-9EEB-ECB4A9FD28EE}"/>
          </ac:spMkLst>
        </pc:spChg>
        <pc:spChg chg="del mod">
          <ac:chgData name="Scott Kay" userId="18b610ae0a59bc4e" providerId="LiveId" clId="{3916CFE8-E313-4589-8282-DCEB7566D668}" dt="2018-03-23T07:48:46.831" v="7285" actId="478"/>
          <ac:spMkLst>
            <pc:docMk/>
            <pc:sldMk cId="3535125919" sldId="820"/>
            <ac:spMk id="17" creationId="{00000000-0000-0000-0000-000000000000}"/>
          </ac:spMkLst>
        </pc:spChg>
        <pc:spChg chg="mod">
          <ac:chgData name="Scott Kay" userId="18b610ae0a59bc4e" providerId="LiveId" clId="{3916CFE8-E313-4589-8282-DCEB7566D668}" dt="2018-03-23T07:49:28.646" v="7294" actId="1076"/>
          <ac:spMkLst>
            <pc:docMk/>
            <pc:sldMk cId="3535125919" sldId="820"/>
            <ac:spMk id="18" creationId="{00000000-0000-0000-0000-000000000000}"/>
          </ac:spMkLst>
        </pc:spChg>
        <pc:spChg chg="add del">
          <ac:chgData name="Scott Kay" userId="18b610ae0a59bc4e" providerId="LiveId" clId="{3916CFE8-E313-4589-8282-DCEB7566D668}" dt="2018-03-23T07:41:24.796" v="7120" actId="1076"/>
          <ac:spMkLst>
            <pc:docMk/>
            <pc:sldMk cId="3535125919" sldId="820"/>
            <ac:spMk id="19" creationId="{4F011209-7BB7-45EF-A656-808F24E356D6}"/>
          </ac:spMkLst>
        </pc:spChg>
        <pc:spChg chg="add del mod">
          <ac:chgData name="Scott Kay" userId="18b610ae0a59bc4e" providerId="LiveId" clId="{3916CFE8-E313-4589-8282-DCEB7566D668}" dt="2018-03-23T07:41:24.796" v="7120" actId="1076"/>
          <ac:spMkLst>
            <pc:docMk/>
            <pc:sldMk cId="3535125919" sldId="820"/>
            <ac:spMk id="20" creationId="{08E1AE2D-E6BB-410C-9F28-8887F93B37F9}"/>
          </ac:spMkLst>
        </pc:spChg>
        <pc:spChg chg="add">
          <ac:chgData name="Scott Kay" userId="18b610ae0a59bc4e" providerId="LiveId" clId="{3916CFE8-E313-4589-8282-DCEB7566D668}" dt="2018-03-23T07:41:26.775" v="7122" actId="1076"/>
          <ac:spMkLst>
            <pc:docMk/>
            <pc:sldMk cId="3535125919" sldId="820"/>
            <ac:spMk id="21" creationId="{DD9FCE11-E722-4786-A343-C550D5C3DC77}"/>
          </ac:spMkLst>
        </pc:spChg>
        <pc:spChg chg="add mod">
          <ac:chgData name="Scott Kay" userId="18b610ae0a59bc4e" providerId="LiveId" clId="{3916CFE8-E313-4589-8282-DCEB7566D668}" dt="2018-03-23T07:41:32.386" v="7144" actId="20577"/>
          <ac:spMkLst>
            <pc:docMk/>
            <pc:sldMk cId="3535125919" sldId="820"/>
            <ac:spMk id="22" creationId="{4D8E5809-1372-4644-A0C4-752A88AD7B42}"/>
          </ac:spMkLst>
        </pc:spChg>
        <pc:spChg chg="add">
          <ac:chgData name="Scott Kay" userId="18b610ae0a59bc4e" providerId="LiveId" clId="{3916CFE8-E313-4589-8282-DCEB7566D668}" dt="2018-03-23T07:41:26.775" v="7122" actId="1076"/>
          <ac:spMkLst>
            <pc:docMk/>
            <pc:sldMk cId="3535125919" sldId="820"/>
            <ac:spMk id="24" creationId="{231D4CC9-847C-483B-9CEA-00DFD23B5517}"/>
          </ac:spMkLst>
        </pc:spChg>
        <pc:spChg chg="add">
          <ac:chgData name="Scott Kay" userId="18b610ae0a59bc4e" providerId="LiveId" clId="{3916CFE8-E313-4589-8282-DCEB7566D668}" dt="2018-03-23T07:41:26.775" v="7122" actId="1076"/>
          <ac:spMkLst>
            <pc:docMk/>
            <pc:sldMk cId="3535125919" sldId="820"/>
            <ac:spMk id="25" creationId="{1A86CD85-3B9F-4E49-8B2F-3102818280C4}"/>
          </ac:spMkLst>
        </pc:spChg>
        <pc:spChg chg="add mod">
          <ac:chgData name="Scott Kay" userId="18b610ae0a59bc4e" providerId="LiveId" clId="{3916CFE8-E313-4589-8282-DCEB7566D668}" dt="2018-03-23T07:50:12.193" v="7310" actId="1076"/>
          <ac:spMkLst>
            <pc:docMk/>
            <pc:sldMk cId="3535125919" sldId="820"/>
            <ac:spMk id="26" creationId="{38B0C3B0-D4EB-414F-A0D1-698AF1C9A2BF}"/>
          </ac:spMkLst>
        </pc:spChg>
        <pc:picChg chg="add del">
          <ac:chgData name="Scott Kay" userId="18b610ae0a59bc4e" providerId="LiveId" clId="{3916CFE8-E313-4589-8282-DCEB7566D668}" dt="2018-03-23T07:41:24.796" v="7120" actId="1076"/>
          <ac:picMkLst>
            <pc:docMk/>
            <pc:sldMk cId="3535125919" sldId="820"/>
            <ac:picMk id="16" creationId="{37247463-877D-4DBC-9F3A-CE07673C88BF}"/>
          </ac:picMkLst>
        </pc:picChg>
        <pc:picChg chg="add">
          <ac:chgData name="Scott Kay" userId="18b610ae0a59bc4e" providerId="LiveId" clId="{3916CFE8-E313-4589-8282-DCEB7566D668}" dt="2018-03-23T07:41:26.775" v="7122" actId="1076"/>
          <ac:picMkLst>
            <pc:docMk/>
            <pc:sldMk cId="3535125919" sldId="820"/>
            <ac:picMk id="23" creationId="{1B86262C-23BB-47CD-9887-9573A4A437D2}"/>
          </ac:picMkLst>
        </pc:picChg>
      </pc:sldChg>
      <pc:sldChg chg="addSp delSp modSp add del ord">
        <pc:chgData name="Scott Kay" userId="18b610ae0a59bc4e" providerId="LiveId" clId="{3916CFE8-E313-4589-8282-DCEB7566D668}" dt="2018-03-23T07:46:17.681" v="7212" actId="2696"/>
        <pc:sldMkLst>
          <pc:docMk/>
          <pc:sldMk cId="3204840917" sldId="821"/>
        </pc:sldMkLst>
        <pc:spChg chg="del">
          <ac:chgData name="Scott Kay" userId="18b610ae0a59bc4e" providerId="LiveId" clId="{3916CFE8-E313-4589-8282-DCEB7566D668}" dt="2018-03-23T07:41:39.428" v="7145" actId="478"/>
          <ac:spMkLst>
            <pc:docMk/>
            <pc:sldMk cId="3204840917" sldId="821"/>
            <ac:spMk id="2" creationId="{00000000-0000-0000-0000-000000000000}"/>
          </ac:spMkLst>
        </pc:spChg>
        <pc:spChg chg="del">
          <ac:chgData name="Scott Kay" userId="18b610ae0a59bc4e" providerId="LiveId" clId="{3916CFE8-E313-4589-8282-DCEB7566D668}" dt="2018-03-23T07:41:39.428" v="7145" actId="478"/>
          <ac:spMkLst>
            <pc:docMk/>
            <pc:sldMk cId="3204840917" sldId="821"/>
            <ac:spMk id="4" creationId="{7C609ECB-8BC4-4AE0-9C7B-DF37D7745673}"/>
          </ac:spMkLst>
        </pc:spChg>
        <pc:spChg chg="add del mod">
          <ac:chgData name="Scott Kay" userId="18b610ae0a59bc4e" providerId="LiveId" clId="{3916CFE8-E313-4589-8282-DCEB7566D668}" dt="2018-03-23T07:41:41.436" v="7146" actId="478"/>
          <ac:spMkLst>
            <pc:docMk/>
            <pc:sldMk cId="3204840917" sldId="821"/>
            <ac:spMk id="5" creationId="{585F6FAB-3F4B-4C60-A21D-6B2F2901BADA}"/>
          </ac:spMkLst>
        </pc:spChg>
        <pc:spChg chg="add">
          <ac:chgData name="Scott Kay" userId="18b610ae0a59bc4e" providerId="LiveId" clId="{3916CFE8-E313-4589-8282-DCEB7566D668}" dt="2018-03-23T07:41:41.661" v="7147" actId="2696"/>
          <ac:spMkLst>
            <pc:docMk/>
            <pc:sldMk cId="3204840917" sldId="821"/>
            <ac:spMk id="8" creationId="{4E63F75E-C20F-488A-89B3-20492B8EE83E}"/>
          </ac:spMkLst>
        </pc:spChg>
        <pc:spChg chg="add">
          <ac:chgData name="Scott Kay" userId="18b610ae0a59bc4e" providerId="LiveId" clId="{3916CFE8-E313-4589-8282-DCEB7566D668}" dt="2018-03-23T07:41:41.661" v="7147" actId="2696"/>
          <ac:spMkLst>
            <pc:docMk/>
            <pc:sldMk cId="3204840917" sldId="821"/>
            <ac:spMk id="9" creationId="{8442188F-BF3A-4BFC-A503-F8B68CC8C99E}"/>
          </ac:spMkLst>
        </pc:spChg>
        <pc:spChg chg="add">
          <ac:chgData name="Scott Kay" userId="18b610ae0a59bc4e" providerId="LiveId" clId="{3916CFE8-E313-4589-8282-DCEB7566D668}" dt="2018-03-23T07:41:41.661" v="7147" actId="2696"/>
          <ac:spMkLst>
            <pc:docMk/>
            <pc:sldMk cId="3204840917" sldId="821"/>
            <ac:spMk id="11" creationId="{C9465E2C-4751-4E7C-8912-BE6A4309097D}"/>
          </ac:spMkLst>
        </pc:spChg>
        <pc:spChg chg="del">
          <ac:chgData name="Scott Kay" userId="18b610ae0a59bc4e" providerId="LiveId" clId="{3916CFE8-E313-4589-8282-DCEB7566D668}" dt="2018-03-23T07:41:51.062" v="7149" actId="478"/>
          <ac:spMkLst>
            <pc:docMk/>
            <pc:sldMk cId="3204840917" sldId="821"/>
            <ac:spMk id="12" creationId="{00000000-0000-0000-0000-000000000000}"/>
          </ac:spMkLst>
        </pc:spChg>
        <pc:spChg chg="mod">
          <ac:chgData name="Scott Kay" userId="18b610ae0a59bc4e" providerId="LiveId" clId="{3916CFE8-E313-4589-8282-DCEB7566D668}" dt="2018-03-23T07:42:01.926" v="7171" actId="1035"/>
          <ac:spMkLst>
            <pc:docMk/>
            <pc:sldMk cId="3204840917" sldId="821"/>
            <ac:spMk id="13" creationId="{00000000-0000-0000-0000-000000000000}"/>
          </ac:spMkLst>
        </pc:spChg>
        <pc:spChg chg="add">
          <ac:chgData name="Scott Kay" userId="18b610ae0a59bc4e" providerId="LiveId" clId="{3916CFE8-E313-4589-8282-DCEB7566D668}" dt="2018-03-23T07:41:41.661" v="7147" actId="2696"/>
          <ac:spMkLst>
            <pc:docMk/>
            <pc:sldMk cId="3204840917" sldId="821"/>
            <ac:spMk id="14" creationId="{78A32448-59BD-40D7-9A45-B003F1FFDCC3}"/>
          </ac:spMkLst>
        </pc:spChg>
        <pc:picChg chg="add">
          <ac:chgData name="Scott Kay" userId="18b610ae0a59bc4e" providerId="LiveId" clId="{3916CFE8-E313-4589-8282-DCEB7566D668}" dt="2018-03-23T07:41:41.661" v="7147" actId="2696"/>
          <ac:picMkLst>
            <pc:docMk/>
            <pc:sldMk cId="3204840917" sldId="821"/>
            <ac:picMk id="10" creationId="{CEC9551C-8DA6-47A4-9A6E-28FD1010CA4A}"/>
          </ac:picMkLst>
        </pc:picChg>
      </pc:sldChg>
      <pc:sldChg chg="addSp modSp add del">
        <pc:chgData name="Scott Kay" userId="18b610ae0a59bc4e" providerId="LiveId" clId="{3916CFE8-E313-4589-8282-DCEB7566D668}" dt="2018-03-23T07:42:27.062" v="7172" actId="2696"/>
        <pc:sldMkLst>
          <pc:docMk/>
          <pc:sldMk cId="2784342035" sldId="822"/>
        </pc:sldMkLst>
        <pc:spChg chg="mod">
          <ac:chgData name="Scott Kay" userId="18b610ae0a59bc4e" providerId="LiveId" clId="{3916CFE8-E313-4589-8282-DCEB7566D668}" dt="2018-03-22T22:03:59.897" v="2997" actId="122"/>
          <ac:spMkLst>
            <pc:docMk/>
            <pc:sldMk cId="2784342035" sldId="822"/>
            <ac:spMk id="2" creationId="{00000000-0000-0000-0000-000000000000}"/>
          </ac:spMkLst>
        </pc:spChg>
        <pc:spChg chg="add">
          <ac:chgData name="Scott Kay" userId="18b610ae0a59bc4e" providerId="LiveId" clId="{3916CFE8-E313-4589-8282-DCEB7566D668}" dt="2018-03-22T22:04:05.782" v="2998" actId="2696"/>
          <ac:spMkLst>
            <pc:docMk/>
            <pc:sldMk cId="2784342035" sldId="822"/>
            <ac:spMk id="3" creationId="{8888F860-5EB7-43CE-98A4-96E22A70A879}"/>
          </ac:spMkLst>
        </pc:spChg>
        <pc:spChg chg="mod">
          <ac:chgData name="Scott Kay" userId="18b610ae0a59bc4e" providerId="LiveId" clId="{3916CFE8-E313-4589-8282-DCEB7566D668}" dt="2018-03-22T22:03:45.508" v="2991" actId="20577"/>
          <ac:spMkLst>
            <pc:docMk/>
            <pc:sldMk cId="2784342035" sldId="822"/>
            <ac:spMk id="8" creationId="{8D3F5329-E401-417B-88DE-E10A94DB6F5D}"/>
          </ac:spMkLst>
        </pc:spChg>
      </pc:sldChg>
      <pc:sldChg chg="addSp delSp modSp add addAnim delAnim modAnim">
        <pc:chgData name="Scott Kay" userId="18b610ae0a59bc4e" providerId="LiveId" clId="{3916CFE8-E313-4589-8282-DCEB7566D668}" dt="2018-03-23T04:47:45.082" v="5300" actId="478"/>
        <pc:sldMkLst>
          <pc:docMk/>
          <pc:sldMk cId="69256944" sldId="823"/>
        </pc:sldMkLst>
        <pc:spChg chg="add mod">
          <ac:chgData name="Scott Kay" userId="18b610ae0a59bc4e" providerId="LiveId" clId="{3916CFE8-E313-4589-8282-DCEB7566D668}" dt="2018-03-23T04:46:47.566" v="5281" actId="1037"/>
          <ac:spMkLst>
            <pc:docMk/>
            <pc:sldMk cId="69256944" sldId="823"/>
            <ac:spMk id="9" creationId="{955CFD40-AE43-431C-9750-B8F8B6DA14FE}"/>
          </ac:spMkLst>
        </pc:spChg>
        <pc:spChg chg="add mod">
          <ac:chgData name="Scott Kay" userId="18b610ae0a59bc4e" providerId="LiveId" clId="{3916CFE8-E313-4589-8282-DCEB7566D668}" dt="2018-03-23T04:46:47.566" v="5281" actId="1037"/>
          <ac:spMkLst>
            <pc:docMk/>
            <pc:sldMk cId="69256944" sldId="823"/>
            <ac:spMk id="10" creationId="{CFC9B7B0-5682-48AD-8256-75AD6B4D0660}"/>
          </ac:spMkLst>
        </pc:spChg>
        <pc:spChg chg="add mod">
          <ac:chgData name="Scott Kay" userId="18b610ae0a59bc4e" providerId="LiveId" clId="{3916CFE8-E313-4589-8282-DCEB7566D668}" dt="2018-03-23T04:46:47.566" v="5281" actId="1037"/>
          <ac:spMkLst>
            <pc:docMk/>
            <pc:sldMk cId="69256944" sldId="823"/>
            <ac:spMk id="11" creationId="{D893FBBB-31BF-4E06-AB72-B393A1FA3BDE}"/>
          </ac:spMkLst>
        </pc:spChg>
        <pc:spChg chg="add del mod">
          <ac:chgData name="Scott Kay" userId="18b610ae0a59bc4e" providerId="LiveId" clId="{3916CFE8-E313-4589-8282-DCEB7566D668}" dt="2018-03-23T03:45:00.912" v="3408" actId="478"/>
          <ac:spMkLst>
            <pc:docMk/>
            <pc:sldMk cId="69256944" sldId="823"/>
            <ac:spMk id="13" creationId="{14BE9187-B63A-450E-9349-7A8A0C392F9B}"/>
          </ac:spMkLst>
        </pc:spChg>
        <pc:spChg chg="add del mod">
          <ac:chgData name="Scott Kay" userId="18b610ae0a59bc4e" providerId="LiveId" clId="{3916CFE8-E313-4589-8282-DCEB7566D668}" dt="2018-03-23T03:45:00.912" v="3408" actId="478"/>
          <ac:spMkLst>
            <pc:docMk/>
            <pc:sldMk cId="69256944" sldId="823"/>
            <ac:spMk id="14" creationId="{287B02E3-9DBA-4B06-9C4B-58DC66837FD5}"/>
          </ac:spMkLst>
        </pc:spChg>
        <pc:spChg chg="add del mod">
          <ac:chgData name="Scott Kay" userId="18b610ae0a59bc4e" providerId="LiveId" clId="{3916CFE8-E313-4589-8282-DCEB7566D668}" dt="2018-03-23T03:45:00.912" v="3408" actId="478"/>
          <ac:spMkLst>
            <pc:docMk/>
            <pc:sldMk cId="69256944" sldId="823"/>
            <ac:spMk id="15" creationId="{BDA6CC1E-6B37-425C-AC5E-6E8E40B5CFB5}"/>
          </ac:spMkLst>
        </pc:spChg>
        <pc:spChg chg="add del mod">
          <ac:chgData name="Scott Kay" userId="18b610ae0a59bc4e" providerId="LiveId" clId="{3916CFE8-E313-4589-8282-DCEB7566D668}" dt="2018-03-23T04:47:42.090" v="5299" actId="1037"/>
          <ac:spMkLst>
            <pc:docMk/>
            <pc:sldMk cId="69256944" sldId="823"/>
            <ac:spMk id="16" creationId="{1B11DF46-5D09-49F5-96E4-505F96B00DD3}"/>
          </ac:spMkLst>
        </pc:spChg>
        <pc:spChg chg="add mod">
          <ac:chgData name="Scott Kay" userId="18b610ae0a59bc4e" providerId="LiveId" clId="{3916CFE8-E313-4589-8282-DCEB7566D668}" dt="2018-03-23T04:47:42.090" v="5299" actId="1037"/>
          <ac:spMkLst>
            <pc:docMk/>
            <pc:sldMk cId="69256944" sldId="823"/>
            <ac:spMk id="17" creationId="{6285E578-8B0F-4C1B-B0D0-5D1051E05A8B}"/>
          </ac:spMkLst>
        </pc:spChg>
        <pc:spChg chg="add mod">
          <ac:chgData name="Scott Kay" userId="18b610ae0a59bc4e" providerId="LiveId" clId="{3916CFE8-E313-4589-8282-DCEB7566D668}" dt="2018-03-23T04:47:42.090" v="5299" actId="1037"/>
          <ac:spMkLst>
            <pc:docMk/>
            <pc:sldMk cId="69256944" sldId="823"/>
            <ac:spMk id="18" creationId="{87DA717A-09BD-47EA-9005-E8530F9232EA}"/>
          </ac:spMkLst>
        </pc:spChg>
        <pc:spChg chg="add del">
          <ac:chgData name="Scott Kay" userId="18b610ae0a59bc4e" providerId="LiveId" clId="{3916CFE8-E313-4589-8282-DCEB7566D668}" dt="2018-03-23T04:47:13.118" v="5295" actId="478"/>
          <ac:spMkLst>
            <pc:docMk/>
            <pc:sldMk cId="69256944" sldId="823"/>
            <ac:spMk id="19" creationId="{B5CC9D51-748B-41FA-890D-9BC6403A9579}"/>
          </ac:spMkLst>
        </pc:spChg>
        <pc:spChg chg="del">
          <ac:chgData name="Scott Kay" userId="18b610ae0a59bc4e" providerId="LiveId" clId="{3916CFE8-E313-4589-8282-DCEB7566D668}" dt="2018-03-23T03:38:49.676" v="3203" actId="478"/>
          <ac:spMkLst>
            <pc:docMk/>
            <pc:sldMk cId="69256944" sldId="823"/>
            <ac:spMk id="20" creationId="{7DDD76B3-791C-4EEC-ABCD-0DC6DD28488D}"/>
          </ac:spMkLst>
        </pc:spChg>
        <pc:spChg chg="del">
          <ac:chgData name="Scott Kay" userId="18b610ae0a59bc4e" providerId="LiveId" clId="{3916CFE8-E313-4589-8282-DCEB7566D668}" dt="2018-03-23T03:38:49.676" v="3203" actId="478"/>
          <ac:spMkLst>
            <pc:docMk/>
            <pc:sldMk cId="69256944" sldId="823"/>
            <ac:spMk id="21" creationId="{45310E2D-A7CE-410F-BB7D-4618869468FE}"/>
          </ac:spMkLst>
        </pc:spChg>
        <pc:spChg chg="del">
          <ac:chgData name="Scott Kay" userId="18b610ae0a59bc4e" providerId="LiveId" clId="{3916CFE8-E313-4589-8282-DCEB7566D668}" dt="2018-03-23T03:38:49.676" v="3203" actId="478"/>
          <ac:spMkLst>
            <pc:docMk/>
            <pc:sldMk cId="69256944" sldId="823"/>
            <ac:spMk id="22" creationId="{D7F44848-0D3D-4B8C-9819-C36AFA02AB1C}"/>
          </ac:spMkLst>
        </pc:spChg>
        <pc:spChg chg="add del">
          <ac:chgData name="Scott Kay" userId="18b610ae0a59bc4e" providerId="LiveId" clId="{3916CFE8-E313-4589-8282-DCEB7566D668}" dt="2018-03-23T04:47:11.160" v="5293" actId="478"/>
          <ac:spMkLst>
            <pc:docMk/>
            <pc:sldMk cId="69256944" sldId="823"/>
            <ac:spMk id="23" creationId="{F8085A11-19AC-4A69-866A-34F1C87CCD6B}"/>
          </ac:spMkLst>
        </pc:spChg>
        <pc:spChg chg="add del">
          <ac:chgData name="Scott Kay" userId="18b610ae0a59bc4e" providerId="LiveId" clId="{3916CFE8-E313-4589-8282-DCEB7566D668}" dt="2018-03-23T04:47:45.082" v="5300" actId="478"/>
          <ac:spMkLst>
            <pc:docMk/>
            <pc:sldMk cId="69256944" sldId="823"/>
            <ac:spMk id="24" creationId="{960C9BED-0C61-4099-9A16-EE0240D34C06}"/>
          </ac:spMkLst>
        </pc:spChg>
        <pc:spChg chg="del">
          <ac:chgData name="Scott Kay" userId="18b610ae0a59bc4e" providerId="LiveId" clId="{3916CFE8-E313-4589-8282-DCEB7566D668}" dt="2018-03-23T03:38:53.308" v="3204" actId="478"/>
          <ac:spMkLst>
            <pc:docMk/>
            <pc:sldMk cId="69256944" sldId="823"/>
            <ac:spMk id="26" creationId="{32AC5D0D-083B-495F-8929-1880CE236744}"/>
          </ac:spMkLst>
        </pc:spChg>
        <pc:spChg chg="del">
          <ac:chgData name="Scott Kay" userId="18b610ae0a59bc4e" providerId="LiveId" clId="{3916CFE8-E313-4589-8282-DCEB7566D668}" dt="2018-03-23T03:38:53.308" v="3204" actId="478"/>
          <ac:spMkLst>
            <pc:docMk/>
            <pc:sldMk cId="69256944" sldId="823"/>
            <ac:spMk id="27" creationId="{8BC391DB-B71F-437C-934C-A9525408FB28}"/>
          </ac:spMkLst>
        </pc:spChg>
        <pc:spChg chg="del">
          <ac:chgData name="Scott Kay" userId="18b610ae0a59bc4e" providerId="LiveId" clId="{3916CFE8-E313-4589-8282-DCEB7566D668}" dt="2018-03-23T03:38:53.308" v="3204" actId="478"/>
          <ac:spMkLst>
            <pc:docMk/>
            <pc:sldMk cId="69256944" sldId="823"/>
            <ac:spMk id="28" creationId="{231A02BF-39D4-4BE6-B40C-580DFD066728}"/>
          </ac:spMkLst>
        </pc:spChg>
      </pc:sldChg>
      <pc:sldChg chg="addSp delSp modSp add delAnim modAnim">
        <pc:chgData name="Scott Kay" userId="18b610ae0a59bc4e" providerId="LiveId" clId="{3916CFE8-E313-4589-8282-DCEB7566D668}" dt="2018-03-23T04:58:45.266" v="5550" actId="1037"/>
        <pc:sldMkLst>
          <pc:docMk/>
          <pc:sldMk cId="412224220" sldId="824"/>
        </pc:sldMkLst>
        <pc:spChg chg="mod">
          <ac:chgData name="Scott Kay" userId="18b610ae0a59bc4e" providerId="LiveId" clId="{3916CFE8-E313-4589-8282-DCEB7566D668}" dt="2018-03-23T04:48:16.771" v="5312" actId="1037"/>
          <ac:spMkLst>
            <pc:docMk/>
            <pc:sldMk cId="412224220" sldId="824"/>
            <ac:spMk id="9" creationId="{955CFD40-AE43-431C-9750-B8F8B6DA14FE}"/>
          </ac:spMkLst>
        </pc:spChg>
        <pc:spChg chg="mod">
          <ac:chgData name="Scott Kay" userId="18b610ae0a59bc4e" providerId="LiveId" clId="{3916CFE8-E313-4589-8282-DCEB7566D668}" dt="2018-03-23T04:48:16.771" v="5312" actId="1037"/>
          <ac:spMkLst>
            <pc:docMk/>
            <pc:sldMk cId="412224220" sldId="824"/>
            <ac:spMk id="10" creationId="{CFC9B7B0-5682-48AD-8256-75AD6B4D0660}"/>
          </ac:spMkLst>
        </pc:spChg>
        <pc:spChg chg="mod">
          <ac:chgData name="Scott Kay" userId="18b610ae0a59bc4e" providerId="LiveId" clId="{3916CFE8-E313-4589-8282-DCEB7566D668}" dt="2018-03-23T04:48:16.771" v="5312" actId="1037"/>
          <ac:spMkLst>
            <pc:docMk/>
            <pc:sldMk cId="412224220" sldId="824"/>
            <ac:spMk id="11" creationId="{D893FBBB-31BF-4E06-AB72-B393A1FA3BDE}"/>
          </ac:spMkLst>
        </pc:spChg>
        <pc:spChg chg="add del">
          <ac:chgData name="Scott Kay" userId="18b610ae0a59bc4e" providerId="LiveId" clId="{3916CFE8-E313-4589-8282-DCEB7566D668}" dt="2018-03-23T04:48:19.312" v="5313" actId="478"/>
          <ac:spMkLst>
            <pc:docMk/>
            <pc:sldMk cId="412224220" sldId="824"/>
            <ac:spMk id="15" creationId="{17BCBED2-0B00-4955-B03B-418AC0C36146}"/>
          </ac:spMkLst>
        </pc:spChg>
        <pc:spChg chg="del">
          <ac:chgData name="Scott Kay" userId="18b610ae0a59bc4e" providerId="LiveId" clId="{3916CFE8-E313-4589-8282-DCEB7566D668}" dt="2018-03-23T04:04:27.349" v="3648" actId="478"/>
          <ac:spMkLst>
            <pc:docMk/>
            <pc:sldMk cId="412224220" sldId="824"/>
            <ac:spMk id="16" creationId="{1B11DF46-5D09-49F5-96E4-505F96B00DD3}"/>
          </ac:spMkLst>
        </pc:spChg>
        <pc:spChg chg="del mod">
          <ac:chgData name="Scott Kay" userId="18b610ae0a59bc4e" providerId="LiveId" clId="{3916CFE8-E313-4589-8282-DCEB7566D668}" dt="2018-03-23T04:04:27.349" v="3648" actId="478"/>
          <ac:spMkLst>
            <pc:docMk/>
            <pc:sldMk cId="412224220" sldId="824"/>
            <ac:spMk id="17" creationId="{6285E578-8B0F-4C1B-B0D0-5D1051E05A8B}"/>
          </ac:spMkLst>
        </pc:spChg>
        <pc:spChg chg="del mod">
          <ac:chgData name="Scott Kay" userId="18b610ae0a59bc4e" providerId="LiveId" clId="{3916CFE8-E313-4589-8282-DCEB7566D668}" dt="2018-03-23T04:04:27.349" v="3648" actId="478"/>
          <ac:spMkLst>
            <pc:docMk/>
            <pc:sldMk cId="412224220" sldId="824"/>
            <ac:spMk id="18" creationId="{87DA717A-09BD-47EA-9005-E8530F9232EA}"/>
          </ac:spMkLst>
        </pc:spChg>
        <pc:graphicFrameChg chg="add del mod">
          <ac:chgData name="Scott Kay" userId="18b610ae0a59bc4e" providerId="LiveId" clId="{3916CFE8-E313-4589-8282-DCEB7566D668}" dt="2018-03-23T04:14:18.773" v="4187" actId="478"/>
          <ac:graphicFrameMkLst>
            <pc:docMk/>
            <pc:sldMk cId="412224220" sldId="824"/>
            <ac:graphicFrameMk id="2" creationId="{2F520A72-0275-4A37-8C46-A64AB5822E37}"/>
          </ac:graphicFrameMkLst>
        </pc:graphicFrameChg>
        <pc:picChg chg="add del mod">
          <ac:chgData name="Scott Kay" userId="18b610ae0a59bc4e" providerId="LiveId" clId="{3916CFE8-E313-4589-8282-DCEB7566D668}" dt="2018-03-23T04:15:06.540" v="4205" actId="1037"/>
          <ac:picMkLst>
            <pc:docMk/>
            <pc:sldMk cId="412224220" sldId="824"/>
            <ac:picMk id="4" creationId="{F7A61C24-2727-4870-BD2D-7D860382CA46}"/>
          </ac:picMkLst>
        </pc:picChg>
        <pc:picChg chg="add mod">
          <ac:chgData name="Scott Kay" userId="18b610ae0a59bc4e" providerId="LiveId" clId="{3916CFE8-E313-4589-8282-DCEB7566D668}" dt="2018-03-23T04:58:45.266" v="5550" actId="1037"/>
          <ac:picMkLst>
            <pc:docMk/>
            <pc:sldMk cId="412224220" sldId="824"/>
            <ac:picMk id="13" creationId="{83F5B8AF-9CC7-4C8B-8724-392BCFDB3B18}"/>
          </ac:picMkLst>
        </pc:picChg>
        <pc:picChg chg="add del mod">
          <ac:chgData name="Scott Kay" userId="18b610ae0a59bc4e" providerId="LiveId" clId="{3916CFE8-E313-4589-8282-DCEB7566D668}" dt="2018-03-23T04:14:39.847" v="4189" actId="478"/>
          <ac:picMkLst>
            <pc:docMk/>
            <pc:sldMk cId="412224220" sldId="824"/>
            <ac:picMk id="14" creationId="{BE4870D4-3D80-479F-B38F-8F0E6C9BA0F2}"/>
          </ac:picMkLst>
        </pc:picChg>
      </pc:sldChg>
      <pc:sldChg chg="addSp delSp modSp add del delAnim modAnim">
        <pc:chgData name="Scott Kay" userId="18b610ae0a59bc4e" providerId="LiveId" clId="{3916CFE8-E313-4589-8282-DCEB7566D668}" dt="2018-03-23T04:16:46.529" v="4241" actId="2696"/>
        <pc:sldMkLst>
          <pc:docMk/>
          <pc:sldMk cId="302157235" sldId="825"/>
        </pc:sldMkLst>
        <pc:spChg chg="add del mod">
          <ac:chgData name="Scott Kay" userId="18b610ae0a59bc4e" providerId="LiveId" clId="{3916CFE8-E313-4589-8282-DCEB7566D668}" dt="2018-03-23T04:05:22.496" v="3769" actId="478"/>
          <ac:spMkLst>
            <pc:docMk/>
            <pc:sldMk cId="302157235" sldId="825"/>
            <ac:spMk id="3" creationId="{7F8C8BF8-43A5-4CF3-AEB4-4C2D9546DD82}"/>
          </ac:spMkLst>
        </pc:spChg>
        <pc:spChg chg="del">
          <ac:chgData name="Scott Kay" userId="18b610ae0a59bc4e" providerId="LiveId" clId="{3916CFE8-E313-4589-8282-DCEB7566D668}" dt="2018-03-23T04:05:19.229" v="3767" actId="478"/>
          <ac:spMkLst>
            <pc:docMk/>
            <pc:sldMk cId="302157235" sldId="825"/>
            <ac:spMk id="9" creationId="{00000000-0000-0000-0000-000000000000}"/>
          </ac:spMkLst>
        </pc:spChg>
        <pc:spChg chg="mod">
          <ac:chgData name="Scott Kay" userId="18b610ae0a59bc4e" providerId="LiveId" clId="{3916CFE8-E313-4589-8282-DCEB7566D668}" dt="2018-03-23T04:06:17.351" v="3854" actId="20577"/>
          <ac:spMkLst>
            <pc:docMk/>
            <pc:sldMk cId="302157235" sldId="825"/>
            <ac:spMk id="11" creationId="{00000000-0000-0000-0000-000000000000}"/>
          </ac:spMkLst>
        </pc:spChg>
        <pc:spChg chg="mod">
          <ac:chgData name="Scott Kay" userId="18b610ae0a59bc4e" providerId="LiveId" clId="{3916CFE8-E313-4589-8282-DCEB7566D668}" dt="2018-03-23T04:06:03.821" v="3821" actId="20577"/>
          <ac:spMkLst>
            <pc:docMk/>
            <pc:sldMk cId="302157235" sldId="825"/>
            <ac:spMk id="12" creationId="{00000000-0000-0000-0000-000000000000}"/>
          </ac:spMkLst>
        </pc:spChg>
        <pc:spChg chg="del mod">
          <ac:chgData name="Scott Kay" userId="18b610ae0a59bc4e" providerId="LiveId" clId="{3916CFE8-E313-4589-8282-DCEB7566D668}" dt="2018-03-23T04:05:13.527" v="3766" actId="478"/>
          <ac:spMkLst>
            <pc:docMk/>
            <pc:sldMk cId="302157235" sldId="825"/>
            <ac:spMk id="13" creationId="{00000000-0000-0000-0000-000000000000}"/>
          </ac:spMkLst>
        </pc:spChg>
        <pc:spChg chg="mod">
          <ac:chgData name="Scott Kay" userId="18b610ae0a59bc4e" providerId="LiveId" clId="{3916CFE8-E313-4589-8282-DCEB7566D668}" dt="2018-03-23T04:07:29.163" v="3970" actId="20577"/>
          <ac:spMkLst>
            <pc:docMk/>
            <pc:sldMk cId="302157235" sldId="825"/>
            <ac:spMk id="14" creationId="{00000000-0000-0000-0000-000000000000}"/>
          </ac:spMkLst>
        </pc:spChg>
        <pc:spChg chg="mod">
          <ac:chgData name="Scott Kay" userId="18b610ae0a59bc4e" providerId="LiveId" clId="{3916CFE8-E313-4589-8282-DCEB7566D668}" dt="2018-03-23T04:06:51.237" v="3905" actId="20577"/>
          <ac:spMkLst>
            <pc:docMk/>
            <pc:sldMk cId="302157235" sldId="825"/>
            <ac:spMk id="17" creationId="{00000000-0000-0000-0000-000000000000}"/>
          </ac:spMkLst>
        </pc:spChg>
        <pc:spChg chg="mod">
          <ac:chgData name="Scott Kay" userId="18b610ae0a59bc4e" providerId="LiveId" clId="{3916CFE8-E313-4589-8282-DCEB7566D668}" dt="2018-03-23T04:07:12.799" v="3946" actId="27636"/>
          <ac:spMkLst>
            <pc:docMk/>
            <pc:sldMk cId="302157235" sldId="825"/>
            <ac:spMk id="18" creationId="{00000000-0000-0000-0000-000000000000}"/>
          </ac:spMkLst>
        </pc:spChg>
        <pc:spChg chg="mod">
          <ac:chgData name="Scott Kay" userId="18b610ae0a59bc4e" providerId="LiveId" clId="{3916CFE8-E313-4589-8282-DCEB7566D668}" dt="2018-03-23T04:07:11.681" v="3944" actId="20577"/>
          <ac:spMkLst>
            <pc:docMk/>
            <pc:sldMk cId="302157235" sldId="825"/>
            <ac:spMk id="19" creationId="{00000000-0000-0000-0000-000000000000}"/>
          </ac:spMkLst>
        </pc:spChg>
        <pc:spChg chg="mod">
          <ac:chgData name="Scott Kay" userId="18b610ae0a59bc4e" providerId="LiveId" clId="{3916CFE8-E313-4589-8282-DCEB7566D668}" dt="2018-03-23T04:07:27.131" v="3969" actId="20577"/>
          <ac:spMkLst>
            <pc:docMk/>
            <pc:sldMk cId="302157235" sldId="825"/>
            <ac:spMk id="20" creationId="{00000000-0000-0000-0000-000000000000}"/>
          </ac:spMkLst>
        </pc:spChg>
        <pc:spChg chg="mod">
          <ac:chgData name="Scott Kay" userId="18b610ae0a59bc4e" providerId="LiveId" clId="{3916CFE8-E313-4589-8282-DCEB7566D668}" dt="2018-03-23T04:05:37.706" v="3788" actId="20577"/>
          <ac:spMkLst>
            <pc:docMk/>
            <pc:sldMk cId="302157235" sldId="825"/>
            <ac:spMk id="22" creationId="{00000000-0000-0000-0000-000000000000}"/>
          </ac:spMkLst>
        </pc:spChg>
        <pc:spChg chg="del">
          <ac:chgData name="Scott Kay" userId="18b610ae0a59bc4e" providerId="LiveId" clId="{3916CFE8-E313-4589-8282-DCEB7566D668}" dt="2018-03-23T04:05:20.453" v="3768" actId="478"/>
          <ac:spMkLst>
            <pc:docMk/>
            <pc:sldMk cId="302157235" sldId="825"/>
            <ac:spMk id="31" creationId="{00000000-0000-0000-0000-000000000000}"/>
          </ac:spMkLst>
        </pc:spChg>
        <pc:picChg chg="del">
          <ac:chgData name="Scott Kay" userId="18b610ae0a59bc4e" providerId="LiveId" clId="{3916CFE8-E313-4589-8282-DCEB7566D668}" dt="2018-03-23T04:05:09.656" v="3762" actId="478"/>
          <ac:picMkLst>
            <pc:docMk/>
            <pc:sldMk cId="302157235" sldId="825"/>
            <ac:picMk id="32" creationId="{00000000-0000-0000-0000-000000000000}"/>
          </ac:picMkLst>
        </pc:picChg>
        <pc:picChg chg="del">
          <ac:chgData name="Scott Kay" userId="18b610ae0a59bc4e" providerId="LiveId" clId="{3916CFE8-E313-4589-8282-DCEB7566D668}" dt="2018-03-23T04:05:11.275" v="3763" actId="478"/>
          <ac:picMkLst>
            <pc:docMk/>
            <pc:sldMk cId="302157235" sldId="825"/>
            <ac:picMk id="33" creationId="{00000000-0000-0000-0000-000000000000}"/>
          </ac:picMkLst>
        </pc:picChg>
        <pc:picChg chg="del">
          <ac:chgData name="Scott Kay" userId="18b610ae0a59bc4e" providerId="LiveId" clId="{3916CFE8-E313-4589-8282-DCEB7566D668}" dt="2018-03-23T04:05:09.016" v="3761" actId="478"/>
          <ac:picMkLst>
            <pc:docMk/>
            <pc:sldMk cId="302157235" sldId="825"/>
            <ac:picMk id="34" creationId="{00000000-0000-0000-0000-000000000000}"/>
          </ac:picMkLst>
        </pc:picChg>
        <pc:cxnChg chg="del">
          <ac:chgData name="Scott Kay" userId="18b610ae0a59bc4e" providerId="LiveId" clId="{3916CFE8-E313-4589-8282-DCEB7566D668}" dt="2018-03-23T04:05:12.014" v="3764" actId="478"/>
          <ac:cxnSpMkLst>
            <pc:docMk/>
            <pc:sldMk cId="302157235" sldId="825"/>
            <ac:cxnSpMk id="15" creationId="{00000000-0000-0000-0000-000000000000}"/>
          </ac:cxnSpMkLst>
        </pc:cxnChg>
      </pc:sldChg>
      <pc:sldChg chg="addSp delSp modSp add delAnim modAnim">
        <pc:chgData name="Scott Kay" userId="18b610ae0a59bc4e" providerId="LiveId" clId="{3916CFE8-E313-4589-8282-DCEB7566D668}" dt="2018-03-23T04:49:26.550" v="5326" actId="1076"/>
        <pc:sldMkLst>
          <pc:docMk/>
          <pc:sldMk cId="2257264466" sldId="826"/>
        </pc:sldMkLst>
        <pc:spChg chg="del">
          <ac:chgData name="Scott Kay" userId="18b610ae0a59bc4e" providerId="LiveId" clId="{3916CFE8-E313-4589-8282-DCEB7566D668}" dt="2018-03-23T04:04:49.370" v="3698" actId="478"/>
          <ac:spMkLst>
            <pc:docMk/>
            <pc:sldMk cId="2257264466" sldId="826"/>
            <ac:spMk id="9" creationId="{955CFD40-AE43-431C-9750-B8F8B6DA14FE}"/>
          </ac:spMkLst>
        </pc:spChg>
        <pc:spChg chg="del">
          <ac:chgData name="Scott Kay" userId="18b610ae0a59bc4e" providerId="LiveId" clId="{3916CFE8-E313-4589-8282-DCEB7566D668}" dt="2018-03-23T04:04:49.370" v="3698" actId="478"/>
          <ac:spMkLst>
            <pc:docMk/>
            <pc:sldMk cId="2257264466" sldId="826"/>
            <ac:spMk id="10" creationId="{CFC9B7B0-5682-48AD-8256-75AD6B4D0660}"/>
          </ac:spMkLst>
        </pc:spChg>
        <pc:spChg chg="del">
          <ac:chgData name="Scott Kay" userId="18b610ae0a59bc4e" providerId="LiveId" clId="{3916CFE8-E313-4589-8282-DCEB7566D668}" dt="2018-03-23T04:04:49.370" v="3698" actId="478"/>
          <ac:spMkLst>
            <pc:docMk/>
            <pc:sldMk cId="2257264466" sldId="826"/>
            <ac:spMk id="11" creationId="{D893FBBB-31BF-4E06-AB72-B393A1FA3BDE}"/>
          </ac:spMkLst>
        </pc:spChg>
        <pc:spChg chg="add del">
          <ac:chgData name="Scott Kay" userId="18b610ae0a59bc4e" providerId="LiveId" clId="{3916CFE8-E313-4589-8282-DCEB7566D668}" dt="2018-03-23T04:05:03.764" v="3760" actId="478"/>
          <ac:spMkLst>
            <pc:docMk/>
            <pc:sldMk cId="2257264466" sldId="826"/>
            <ac:spMk id="13" creationId="{975BD61A-CA86-4503-AFC9-6CAC79A16383}"/>
          </ac:spMkLst>
        </pc:spChg>
        <pc:spChg chg="add del">
          <ac:chgData name="Scott Kay" userId="18b610ae0a59bc4e" providerId="LiveId" clId="{3916CFE8-E313-4589-8282-DCEB7566D668}" dt="2018-03-23T04:16:38.623" v="4237" actId="478"/>
          <ac:spMkLst>
            <pc:docMk/>
            <pc:sldMk cId="2257264466" sldId="826"/>
            <ac:spMk id="15" creationId="{903192F6-D941-4DE4-A92B-19DCC49854B4}"/>
          </ac:spMkLst>
        </pc:spChg>
        <pc:spChg chg="mod">
          <ac:chgData name="Scott Kay" userId="18b610ae0a59bc4e" providerId="LiveId" clId="{3916CFE8-E313-4589-8282-DCEB7566D668}" dt="2018-03-23T04:05:01.227" v="3759" actId="1037"/>
          <ac:spMkLst>
            <pc:docMk/>
            <pc:sldMk cId="2257264466" sldId="826"/>
            <ac:spMk id="16" creationId="{1B11DF46-5D09-49F5-96E4-505F96B00DD3}"/>
          </ac:spMkLst>
        </pc:spChg>
        <pc:spChg chg="mod">
          <ac:chgData name="Scott Kay" userId="18b610ae0a59bc4e" providerId="LiveId" clId="{3916CFE8-E313-4589-8282-DCEB7566D668}" dt="2018-03-23T04:05:01.227" v="3759" actId="1037"/>
          <ac:spMkLst>
            <pc:docMk/>
            <pc:sldMk cId="2257264466" sldId="826"/>
            <ac:spMk id="17" creationId="{6285E578-8B0F-4C1B-B0D0-5D1051E05A8B}"/>
          </ac:spMkLst>
        </pc:spChg>
        <pc:spChg chg="mod ord">
          <ac:chgData name="Scott Kay" userId="18b610ae0a59bc4e" providerId="LiveId" clId="{3916CFE8-E313-4589-8282-DCEB7566D668}" dt="2018-03-23T04:13:09.496" v="4137" actId="167"/>
          <ac:spMkLst>
            <pc:docMk/>
            <pc:sldMk cId="2257264466" sldId="826"/>
            <ac:spMk id="18" creationId="{87DA717A-09BD-47EA-9005-E8530F9232EA}"/>
          </ac:spMkLst>
        </pc:spChg>
        <pc:spChg chg="add del">
          <ac:chgData name="Scott Kay" userId="18b610ae0a59bc4e" providerId="LiveId" clId="{3916CFE8-E313-4589-8282-DCEB7566D668}" dt="2018-03-23T04:48:55.668" v="5323" actId="1076"/>
          <ac:spMkLst>
            <pc:docMk/>
            <pc:sldMk cId="2257264466" sldId="826"/>
            <ac:spMk id="19" creationId="{0CD693F4-65EE-4740-AE7A-A6C07F449142}"/>
          </ac:spMkLst>
        </pc:spChg>
        <pc:spChg chg="add del">
          <ac:chgData name="Scott Kay" userId="18b610ae0a59bc4e" providerId="LiveId" clId="{3916CFE8-E313-4589-8282-DCEB7566D668}" dt="2018-03-23T04:49:00.075" v="5325" actId="1076"/>
          <ac:spMkLst>
            <pc:docMk/>
            <pc:sldMk cId="2257264466" sldId="826"/>
            <ac:spMk id="20" creationId="{078F4652-6BBC-4775-A526-04E8464AE034}"/>
          </ac:spMkLst>
        </pc:spChg>
        <pc:picChg chg="add del mod">
          <ac:chgData name="Scott Kay" userId="18b610ae0a59bc4e" providerId="LiveId" clId="{3916CFE8-E313-4589-8282-DCEB7566D668}" dt="2018-03-23T04:16:19.644" v="4234" actId="1036"/>
          <ac:picMkLst>
            <pc:docMk/>
            <pc:sldMk cId="2257264466" sldId="826"/>
            <ac:picMk id="14" creationId="{0073362B-B788-42F3-A9CE-ACEE49A0A25F}"/>
          </ac:picMkLst>
        </pc:picChg>
        <pc:picChg chg="add del mod ord">
          <ac:chgData name="Scott Kay" userId="18b610ae0a59bc4e" providerId="LiveId" clId="{3916CFE8-E313-4589-8282-DCEB7566D668}" dt="2018-03-23T04:13:10.993" v="4138" actId="1076"/>
          <ac:picMkLst>
            <pc:docMk/>
            <pc:sldMk cId="2257264466" sldId="826"/>
            <ac:picMk id="4098" creationId="{F7BF42D5-42F3-4379-B26E-7FF8E32EECB7}"/>
          </ac:picMkLst>
        </pc:picChg>
      </pc:sldChg>
      <pc:sldChg chg="addSp delSp modSp add delAnim modAnim">
        <pc:chgData name="Scott Kay" userId="18b610ae0a59bc4e" providerId="LiveId" clId="{3916CFE8-E313-4589-8282-DCEB7566D668}" dt="2018-03-23T05:01:27.640" v="5592" actId="20577"/>
        <pc:sldMkLst>
          <pc:docMk/>
          <pc:sldMk cId="2596043283" sldId="827"/>
        </pc:sldMkLst>
        <pc:spChg chg="mod ord">
          <ac:chgData name="Scott Kay" userId="18b610ae0a59bc4e" providerId="LiveId" clId="{3916CFE8-E313-4589-8282-DCEB7566D668}" dt="2018-03-23T05:01:11.575" v="5585" actId="167"/>
          <ac:spMkLst>
            <pc:docMk/>
            <pc:sldMk cId="2596043283" sldId="827"/>
            <ac:spMk id="9" creationId="{955CFD40-AE43-431C-9750-B8F8B6DA14FE}"/>
          </ac:spMkLst>
        </pc:spChg>
        <pc:spChg chg="mod">
          <ac:chgData name="Scott Kay" userId="18b610ae0a59bc4e" providerId="LiveId" clId="{3916CFE8-E313-4589-8282-DCEB7566D668}" dt="2018-03-23T04:59:23.486" v="5570" actId="1037"/>
          <ac:spMkLst>
            <pc:docMk/>
            <pc:sldMk cId="2596043283" sldId="827"/>
            <ac:spMk id="10" creationId="{CFC9B7B0-5682-48AD-8256-75AD6B4D0660}"/>
          </ac:spMkLst>
        </pc:spChg>
        <pc:spChg chg="mod">
          <ac:chgData name="Scott Kay" userId="18b610ae0a59bc4e" providerId="LiveId" clId="{3916CFE8-E313-4589-8282-DCEB7566D668}" dt="2018-03-23T05:01:27.640" v="5592" actId="20577"/>
          <ac:spMkLst>
            <pc:docMk/>
            <pc:sldMk cId="2596043283" sldId="827"/>
            <ac:spMk id="11" creationId="{D893FBBB-31BF-4E06-AB72-B393A1FA3BDE}"/>
          </ac:spMkLst>
        </pc:spChg>
        <pc:spChg chg="add del">
          <ac:chgData name="Scott Kay" userId="18b610ae0a59bc4e" providerId="LiveId" clId="{3916CFE8-E313-4589-8282-DCEB7566D668}" dt="2018-03-23T04:50:33.031" v="5357" actId="478"/>
          <ac:spMkLst>
            <pc:docMk/>
            <pc:sldMk cId="2596043283" sldId="827"/>
            <ac:spMk id="13" creationId="{2A501527-D1D7-41AC-AA2B-B6E1BE93C568}"/>
          </ac:spMkLst>
        </pc:spChg>
        <pc:spChg chg="add del ord">
          <ac:chgData name="Scott Kay" userId="18b610ae0a59bc4e" providerId="LiveId" clId="{3916CFE8-E313-4589-8282-DCEB7566D668}" dt="2018-03-23T05:01:17.081" v="5587" actId="478"/>
          <ac:spMkLst>
            <pc:docMk/>
            <pc:sldMk cId="2596043283" sldId="827"/>
            <ac:spMk id="15" creationId="{D0DABDC0-FA65-49F9-9235-496328D795C5}"/>
          </ac:spMkLst>
        </pc:spChg>
        <pc:spChg chg="del">
          <ac:chgData name="Scott Kay" userId="18b610ae0a59bc4e" providerId="LiveId" clId="{3916CFE8-E313-4589-8282-DCEB7566D668}" dt="2018-03-23T04:19:21.332" v="4458" actId="478"/>
          <ac:spMkLst>
            <pc:docMk/>
            <pc:sldMk cId="2596043283" sldId="827"/>
            <ac:spMk id="16" creationId="{1B11DF46-5D09-49F5-96E4-505F96B00DD3}"/>
          </ac:spMkLst>
        </pc:spChg>
        <pc:spChg chg="del">
          <ac:chgData name="Scott Kay" userId="18b610ae0a59bc4e" providerId="LiveId" clId="{3916CFE8-E313-4589-8282-DCEB7566D668}" dt="2018-03-23T04:19:21.332" v="4458" actId="478"/>
          <ac:spMkLst>
            <pc:docMk/>
            <pc:sldMk cId="2596043283" sldId="827"/>
            <ac:spMk id="17" creationId="{6285E578-8B0F-4C1B-B0D0-5D1051E05A8B}"/>
          </ac:spMkLst>
        </pc:spChg>
        <pc:spChg chg="del">
          <ac:chgData name="Scott Kay" userId="18b610ae0a59bc4e" providerId="LiveId" clId="{3916CFE8-E313-4589-8282-DCEB7566D668}" dt="2018-03-23T04:19:21.332" v="4458" actId="478"/>
          <ac:spMkLst>
            <pc:docMk/>
            <pc:sldMk cId="2596043283" sldId="827"/>
            <ac:spMk id="18" creationId="{87DA717A-09BD-47EA-9005-E8530F9232EA}"/>
          </ac:spMkLst>
        </pc:spChg>
        <pc:picChg chg="add del mod">
          <ac:chgData name="Scott Kay" userId="18b610ae0a59bc4e" providerId="LiveId" clId="{3916CFE8-E313-4589-8282-DCEB7566D668}" dt="2018-03-23T04:59:17.841" v="5551" actId="478"/>
          <ac:picMkLst>
            <pc:docMk/>
            <pc:sldMk cId="2596043283" sldId="827"/>
            <ac:picMk id="14" creationId="{142B9A18-8C5F-44EF-B301-53741DF0AE9E}"/>
          </ac:picMkLst>
        </pc:picChg>
        <pc:cxnChg chg="ord">
          <ac:chgData name="Scott Kay" userId="18b610ae0a59bc4e" providerId="LiveId" clId="{3916CFE8-E313-4589-8282-DCEB7566D668}" dt="2018-03-23T05:01:15.168" v="5586" actId="167"/>
          <ac:cxnSpMkLst>
            <pc:docMk/>
            <pc:sldMk cId="2596043283" sldId="827"/>
            <ac:cxnSpMk id="12" creationId="{4F7CCAB9-3E76-41FD-ACBC-0BB0170BEBF3}"/>
          </ac:cxnSpMkLst>
        </pc:cxnChg>
      </pc:sldChg>
      <pc:sldChg chg="addSp delSp modSp add delAnim modAnim">
        <pc:chgData name="Scott Kay" userId="18b610ae0a59bc4e" providerId="LiveId" clId="{3916CFE8-E313-4589-8282-DCEB7566D668}" dt="2018-03-23T05:00:25.290" v="5583" actId="478"/>
        <pc:sldMkLst>
          <pc:docMk/>
          <pc:sldMk cId="732129354" sldId="828"/>
        </pc:sldMkLst>
        <pc:spChg chg="add mod">
          <ac:chgData name="Scott Kay" userId="18b610ae0a59bc4e" providerId="LiveId" clId="{3916CFE8-E313-4589-8282-DCEB7566D668}" dt="2018-03-23T05:00:22.511" v="5582" actId="1037"/>
          <ac:spMkLst>
            <pc:docMk/>
            <pc:sldMk cId="732129354" sldId="828"/>
            <ac:spMk id="6" creationId="{43688F8D-E756-461F-8DF3-97131B3F0D56}"/>
          </ac:spMkLst>
        </pc:spChg>
        <pc:spChg chg="add mod">
          <ac:chgData name="Scott Kay" userId="18b610ae0a59bc4e" providerId="LiveId" clId="{3916CFE8-E313-4589-8282-DCEB7566D668}" dt="2018-03-23T05:00:22.511" v="5582" actId="1037"/>
          <ac:spMkLst>
            <pc:docMk/>
            <pc:sldMk cId="732129354" sldId="828"/>
            <ac:spMk id="7" creationId="{79AFE7A6-BF0A-472E-8C20-DFE669A1E71C}"/>
          </ac:spMkLst>
        </pc:spChg>
        <pc:spChg chg="add mod">
          <ac:chgData name="Scott Kay" userId="18b610ae0a59bc4e" providerId="LiveId" clId="{3916CFE8-E313-4589-8282-DCEB7566D668}" dt="2018-03-23T05:00:22.511" v="5582" actId="1037"/>
          <ac:spMkLst>
            <pc:docMk/>
            <pc:sldMk cId="732129354" sldId="828"/>
            <ac:spMk id="8" creationId="{03993E67-4A8E-4C1B-BAC7-564230BADD50}"/>
          </ac:spMkLst>
        </pc:spChg>
        <pc:spChg chg="mod">
          <ac:chgData name="Scott Kay" userId="18b610ae0a59bc4e" providerId="LiveId" clId="{3916CFE8-E313-4589-8282-DCEB7566D668}" dt="2018-03-23T05:00:04.572" v="5576" actId="1038"/>
          <ac:spMkLst>
            <pc:docMk/>
            <pc:sldMk cId="732129354" sldId="828"/>
            <ac:spMk id="9" creationId="{955CFD40-AE43-431C-9750-B8F8B6DA14FE}"/>
          </ac:spMkLst>
        </pc:spChg>
        <pc:spChg chg="mod">
          <ac:chgData name="Scott Kay" userId="18b610ae0a59bc4e" providerId="LiveId" clId="{3916CFE8-E313-4589-8282-DCEB7566D668}" dt="2018-03-23T05:00:04.572" v="5576" actId="1038"/>
          <ac:spMkLst>
            <pc:docMk/>
            <pc:sldMk cId="732129354" sldId="828"/>
            <ac:spMk id="10" creationId="{CFC9B7B0-5682-48AD-8256-75AD6B4D0660}"/>
          </ac:spMkLst>
        </pc:spChg>
        <pc:spChg chg="mod">
          <ac:chgData name="Scott Kay" userId="18b610ae0a59bc4e" providerId="LiveId" clId="{3916CFE8-E313-4589-8282-DCEB7566D668}" dt="2018-03-23T05:00:04.572" v="5576" actId="1038"/>
          <ac:spMkLst>
            <pc:docMk/>
            <pc:sldMk cId="732129354" sldId="828"/>
            <ac:spMk id="11" creationId="{D893FBBB-31BF-4E06-AB72-B393A1FA3BDE}"/>
          </ac:spMkLst>
        </pc:spChg>
        <pc:spChg chg="mod topLvl">
          <ac:chgData name="Scott Kay" userId="18b610ae0a59bc4e" providerId="LiveId" clId="{3916CFE8-E313-4589-8282-DCEB7566D668}" dt="2018-03-23T04:23:42.564" v="4872" actId="164"/>
          <ac:spMkLst>
            <pc:docMk/>
            <pc:sldMk cId="732129354" sldId="828"/>
            <ac:spMk id="15" creationId="{2816E842-0726-4720-A4EB-3AEA13B43E33}"/>
          </ac:spMkLst>
        </pc:spChg>
        <pc:spChg chg="add del">
          <ac:chgData name="Scott Kay" userId="18b610ae0a59bc4e" providerId="LiveId" clId="{3916CFE8-E313-4589-8282-DCEB7566D668}" dt="2018-03-23T05:00:09.821" v="5577" actId="478"/>
          <ac:spMkLst>
            <pc:docMk/>
            <pc:sldMk cId="732129354" sldId="828"/>
            <ac:spMk id="16" creationId="{74073664-7713-4E21-BFDE-35BA4E770566}"/>
          </ac:spMkLst>
        </pc:spChg>
        <pc:spChg chg="add del">
          <ac:chgData name="Scott Kay" userId="18b610ae0a59bc4e" providerId="LiveId" clId="{3916CFE8-E313-4589-8282-DCEB7566D668}" dt="2018-03-23T05:00:25.290" v="5583" actId="478"/>
          <ac:spMkLst>
            <pc:docMk/>
            <pc:sldMk cId="732129354" sldId="828"/>
            <ac:spMk id="17" creationId="{39006C1C-083C-4CDE-A63E-CB512A6040B2}"/>
          </ac:spMkLst>
        </pc:spChg>
        <pc:grpChg chg="add del mod">
          <ac:chgData name="Scott Kay" userId="18b610ae0a59bc4e" providerId="LiveId" clId="{3916CFE8-E313-4589-8282-DCEB7566D668}" dt="2018-03-23T04:23:51.832" v="4874" actId="478"/>
          <ac:grpSpMkLst>
            <pc:docMk/>
            <pc:sldMk cId="732129354" sldId="828"/>
            <ac:grpSpMk id="2" creationId="{7222F8B9-297A-4D4A-A7C5-AF331400CE25}"/>
          </ac:grpSpMkLst>
        </pc:grpChg>
        <pc:grpChg chg="add del mod">
          <ac:chgData name="Scott Kay" userId="18b610ae0a59bc4e" providerId="LiveId" clId="{3916CFE8-E313-4589-8282-DCEB7566D668}" dt="2018-03-23T04:23:28.213" v="4869" actId="165"/>
          <ac:grpSpMkLst>
            <pc:docMk/>
            <pc:sldMk cId="732129354" sldId="828"/>
            <ac:grpSpMk id="13" creationId="{1F87007E-A5AF-4907-AB83-796A14A5A161}"/>
          </ac:grpSpMkLst>
        </pc:grpChg>
        <pc:picChg chg="mod topLvl">
          <ac:chgData name="Scott Kay" userId="18b610ae0a59bc4e" providerId="LiveId" clId="{3916CFE8-E313-4589-8282-DCEB7566D668}" dt="2018-03-23T04:23:42.564" v="4872" actId="164"/>
          <ac:picMkLst>
            <pc:docMk/>
            <pc:sldMk cId="732129354" sldId="828"/>
            <ac:picMk id="14" creationId="{837AA776-96AA-47D5-BCEE-A81526A0A4E3}"/>
          </ac:picMkLst>
        </pc:picChg>
      </pc:sldChg>
      <pc:sldChg chg="addSp delSp modSp add delAnim modAnim">
        <pc:chgData name="Scott Kay" userId="18b610ae0a59bc4e" providerId="LiveId" clId="{3916CFE8-E313-4589-8282-DCEB7566D668}" dt="2018-03-23T04:57:38.475" v="5542" actId="1076"/>
        <pc:sldMkLst>
          <pc:docMk/>
          <pc:sldMk cId="1775123360" sldId="829"/>
        </pc:sldMkLst>
        <pc:spChg chg="add del">
          <ac:chgData name="Scott Kay" userId="18b610ae0a59bc4e" providerId="LiveId" clId="{3916CFE8-E313-4589-8282-DCEB7566D668}" dt="2018-03-23T04:25:29.105" v="5004" actId="478"/>
          <ac:spMkLst>
            <pc:docMk/>
            <pc:sldMk cId="1775123360" sldId="829"/>
            <ac:spMk id="4" creationId="{20B2B168-166B-438A-96DA-5CB9F7F05565}"/>
          </ac:spMkLst>
        </pc:spChg>
        <pc:spChg chg="del">
          <ac:chgData name="Scott Kay" userId="18b610ae0a59bc4e" providerId="LiveId" clId="{3916CFE8-E313-4589-8282-DCEB7566D668}" dt="2018-03-23T04:25:33.276" v="5006" actId="478"/>
          <ac:spMkLst>
            <pc:docMk/>
            <pc:sldMk cId="1775123360" sldId="829"/>
            <ac:spMk id="5" creationId="{636BAFD2-1134-482F-AD33-B56CEA8C8E0A}"/>
          </ac:spMkLst>
        </pc:spChg>
        <pc:spChg chg="add mod">
          <ac:chgData name="Scott Kay" userId="18b610ae0a59bc4e" providerId="LiveId" clId="{3916CFE8-E313-4589-8282-DCEB7566D668}" dt="2018-03-23T04:57:38.475" v="5542" actId="1076"/>
          <ac:spMkLst>
            <pc:docMk/>
            <pc:sldMk cId="1775123360" sldId="829"/>
            <ac:spMk id="8" creationId="{08047809-3343-4124-A37E-F6C1F2424B6F}"/>
          </ac:spMkLst>
        </pc:spChg>
        <pc:spChg chg="add del mod">
          <ac:chgData name="Scott Kay" userId="18b610ae0a59bc4e" providerId="LiveId" clId="{3916CFE8-E313-4589-8282-DCEB7566D668}" dt="2018-03-23T04:33:02.823" v="5204" actId="478"/>
          <ac:spMkLst>
            <pc:docMk/>
            <pc:sldMk cId="1775123360" sldId="829"/>
            <ac:spMk id="10" creationId="{58F4A7B9-5B3B-4348-88C8-DB6D270CF003}"/>
          </ac:spMkLst>
        </pc:spChg>
        <pc:spChg chg="add del mod">
          <ac:chgData name="Scott Kay" userId="18b610ae0a59bc4e" providerId="LiveId" clId="{3916CFE8-E313-4589-8282-DCEB7566D668}" dt="2018-03-23T04:26:05.272" v="5052" actId="478"/>
          <ac:spMkLst>
            <pc:docMk/>
            <pc:sldMk cId="1775123360" sldId="829"/>
            <ac:spMk id="11" creationId="{9445B678-40E9-4AEA-AD50-8F61B018E24A}"/>
          </ac:spMkLst>
        </pc:spChg>
        <pc:spChg chg="add del mod">
          <ac:chgData name="Scott Kay" userId="18b610ae0a59bc4e" providerId="LiveId" clId="{3916CFE8-E313-4589-8282-DCEB7566D668}" dt="2018-03-23T04:33:02.823" v="5204" actId="478"/>
          <ac:spMkLst>
            <pc:docMk/>
            <pc:sldMk cId="1775123360" sldId="829"/>
            <ac:spMk id="12" creationId="{34C06A90-712B-4046-9C6A-527D159528AA}"/>
          </ac:spMkLst>
        </pc:spChg>
        <pc:spChg chg="add mod">
          <ac:chgData name="Scott Kay" userId="18b610ae0a59bc4e" providerId="LiveId" clId="{3916CFE8-E313-4589-8282-DCEB7566D668}" dt="2018-03-23T04:33:18.889" v="5215" actId="20577"/>
          <ac:spMkLst>
            <pc:docMk/>
            <pc:sldMk cId="1775123360" sldId="829"/>
            <ac:spMk id="13" creationId="{6957850B-3549-4F60-A144-C5BD322B0935}"/>
          </ac:spMkLst>
        </pc:spChg>
        <pc:spChg chg="add mod">
          <ac:chgData name="Scott Kay" userId="18b610ae0a59bc4e" providerId="LiveId" clId="{3916CFE8-E313-4589-8282-DCEB7566D668}" dt="2018-03-23T04:33:24.857" v="5217" actId="1037"/>
          <ac:spMkLst>
            <pc:docMk/>
            <pc:sldMk cId="1775123360" sldId="829"/>
            <ac:spMk id="14" creationId="{B95E84A2-D3B9-431A-AF33-7412B84D08FC}"/>
          </ac:spMkLst>
        </pc:spChg>
        <pc:spChg chg="del">
          <ac:chgData name="Scott Kay" userId="18b610ae0a59bc4e" providerId="LiveId" clId="{3916CFE8-E313-4589-8282-DCEB7566D668}" dt="2018-03-23T04:25:30.432" v="5005" actId="478"/>
          <ac:spMkLst>
            <pc:docMk/>
            <pc:sldMk cId="1775123360" sldId="829"/>
            <ac:spMk id="16" creationId="{7F2E0D68-A650-4A5E-B5E0-E6DE2F306097}"/>
          </ac:spMkLst>
        </pc:spChg>
        <pc:cxnChg chg="add del mod">
          <ac:chgData name="Scott Kay" userId="18b610ae0a59bc4e" providerId="LiveId" clId="{3916CFE8-E313-4589-8282-DCEB7566D668}" dt="2018-03-23T04:24:48.906" v="4881" actId="478"/>
          <ac:cxnSpMkLst>
            <pc:docMk/>
            <pc:sldMk cId="1775123360" sldId="829"/>
            <ac:cxnSpMk id="6" creationId="{3CC87D34-E562-450C-94B7-3E2564336578}"/>
          </ac:cxnSpMkLst>
        </pc:cxnChg>
        <pc:cxnChg chg="add del mod">
          <ac:chgData name="Scott Kay" userId="18b610ae0a59bc4e" providerId="LiveId" clId="{3916CFE8-E313-4589-8282-DCEB7566D668}" dt="2018-03-23T04:57:14.112" v="5426" actId="478"/>
          <ac:cxnSpMkLst>
            <pc:docMk/>
            <pc:sldMk cId="1775123360" sldId="829"/>
            <ac:cxnSpMk id="7" creationId="{14DDD5EB-8223-431D-9753-DD700F4D76E8}"/>
          </ac:cxnSpMkLst>
        </pc:cxnChg>
        <pc:cxnChg chg="add mod ord">
          <ac:chgData name="Scott Kay" userId="18b610ae0a59bc4e" providerId="LiveId" clId="{3916CFE8-E313-4589-8282-DCEB7566D668}" dt="2018-03-23T04:57:27.748" v="5541" actId="167"/>
          <ac:cxnSpMkLst>
            <pc:docMk/>
            <pc:sldMk cId="1775123360" sldId="829"/>
            <ac:cxnSpMk id="15" creationId="{6939E57C-FBBB-4A81-B907-D17F608153A4}"/>
          </ac:cxnSpMkLst>
        </pc:cxnChg>
      </pc:sldChg>
      <pc:sldChg chg="add del">
        <pc:chgData name="Scott Kay" userId="18b610ae0a59bc4e" providerId="LiveId" clId="{3916CFE8-E313-4589-8282-DCEB7566D668}" dt="2018-03-23T04:43:28.584" v="5252" actId="2696"/>
        <pc:sldMkLst>
          <pc:docMk/>
          <pc:sldMk cId="657946141" sldId="830"/>
        </pc:sldMkLst>
      </pc:sldChg>
      <pc:sldChg chg="add del">
        <pc:chgData name="Scott Kay" userId="18b610ae0a59bc4e" providerId="LiveId" clId="{3916CFE8-E313-4589-8282-DCEB7566D668}" dt="2018-03-23T04:31:25.560" v="5119" actId="2696"/>
        <pc:sldMkLst>
          <pc:docMk/>
          <pc:sldMk cId="1457317226" sldId="831"/>
        </pc:sldMkLst>
      </pc:sldChg>
      <pc:sldChg chg="addSp delSp modSp add modTransition delAnim modAnim">
        <pc:chgData name="Scott Kay" userId="18b610ae0a59bc4e" providerId="LiveId" clId="{3916CFE8-E313-4589-8282-DCEB7566D668}" dt="2018-03-23T05:02:18.267" v="5593" actId="1076"/>
        <pc:sldMkLst>
          <pc:docMk/>
          <pc:sldMk cId="2643217529" sldId="832"/>
        </pc:sldMkLst>
        <pc:spChg chg="add del">
          <ac:chgData name="Scott Kay" userId="18b610ae0a59bc4e" providerId="LiveId" clId="{3916CFE8-E313-4589-8282-DCEB7566D668}" dt="2018-03-23T04:31:35.828" v="5122" actId="478"/>
          <ac:spMkLst>
            <pc:docMk/>
            <pc:sldMk cId="2643217529" sldId="832"/>
            <ac:spMk id="6" creationId="{261716E8-8665-432D-8379-895A23637206}"/>
          </ac:spMkLst>
        </pc:spChg>
        <pc:spChg chg="add del">
          <ac:chgData name="Scott Kay" userId="18b610ae0a59bc4e" providerId="LiveId" clId="{3916CFE8-E313-4589-8282-DCEB7566D668}" dt="2018-03-23T04:31:35.828" v="5122" actId="478"/>
          <ac:spMkLst>
            <pc:docMk/>
            <pc:sldMk cId="2643217529" sldId="832"/>
            <ac:spMk id="9" creationId="{3F62CBCD-F2AE-49D4-A9FC-A7B53B6A657B}"/>
          </ac:spMkLst>
        </pc:spChg>
        <pc:spChg chg="del">
          <ac:chgData name="Scott Kay" userId="18b610ae0a59bc4e" providerId="LiveId" clId="{3916CFE8-E313-4589-8282-DCEB7566D668}" dt="2018-03-23T04:31:28.789" v="5120" actId="478"/>
          <ac:spMkLst>
            <pc:docMk/>
            <pc:sldMk cId="2643217529" sldId="832"/>
            <ac:spMk id="10" creationId="{58F4A7B9-5B3B-4348-88C8-DB6D270CF003}"/>
          </ac:spMkLst>
        </pc:spChg>
        <pc:spChg chg="add del">
          <ac:chgData name="Scott Kay" userId="18b610ae0a59bc4e" providerId="LiveId" clId="{3916CFE8-E313-4589-8282-DCEB7566D668}" dt="2018-03-23T04:31:44.780" v="5125" actId="1076"/>
          <ac:spMkLst>
            <pc:docMk/>
            <pc:sldMk cId="2643217529" sldId="832"/>
            <ac:spMk id="11" creationId="{42138EBE-1882-4C1C-8F0E-5AA91D9D187B}"/>
          </ac:spMkLst>
        </pc:spChg>
        <pc:spChg chg="del">
          <ac:chgData name="Scott Kay" userId="18b610ae0a59bc4e" providerId="LiveId" clId="{3916CFE8-E313-4589-8282-DCEB7566D668}" dt="2018-03-23T04:31:28.789" v="5120" actId="478"/>
          <ac:spMkLst>
            <pc:docMk/>
            <pc:sldMk cId="2643217529" sldId="832"/>
            <ac:spMk id="12" creationId="{34C06A90-712B-4046-9C6A-527D159528AA}"/>
          </ac:spMkLst>
        </pc:spChg>
        <pc:spChg chg="add del">
          <ac:chgData name="Scott Kay" userId="18b610ae0a59bc4e" providerId="LiveId" clId="{3916CFE8-E313-4589-8282-DCEB7566D668}" dt="2018-03-23T04:31:44.780" v="5125" actId="1076"/>
          <ac:spMkLst>
            <pc:docMk/>
            <pc:sldMk cId="2643217529" sldId="832"/>
            <ac:spMk id="13" creationId="{DEB2417C-ECF4-4DF5-9E8C-16A5CF5789F3}"/>
          </ac:spMkLst>
        </pc:spChg>
        <pc:spChg chg="add del">
          <ac:chgData name="Scott Kay" userId="18b610ae0a59bc4e" providerId="LiveId" clId="{3916CFE8-E313-4589-8282-DCEB7566D668}" dt="2018-03-23T04:31:44.780" v="5125" actId="1076"/>
          <ac:spMkLst>
            <pc:docMk/>
            <pc:sldMk cId="2643217529" sldId="832"/>
            <ac:spMk id="14" creationId="{C933EE7E-11E7-4F6B-B251-1A54356BF229}"/>
          </ac:spMkLst>
        </pc:spChg>
        <pc:spChg chg="add mod">
          <ac:chgData name="Scott Kay" userId="18b610ae0a59bc4e" providerId="LiveId" clId="{3916CFE8-E313-4589-8282-DCEB7566D668}" dt="2018-03-23T04:31:55.115" v="5161" actId="1037"/>
          <ac:spMkLst>
            <pc:docMk/>
            <pc:sldMk cId="2643217529" sldId="832"/>
            <ac:spMk id="15" creationId="{409CB4C0-513A-4959-AFDB-B37D74B032C2}"/>
          </ac:spMkLst>
        </pc:spChg>
        <pc:spChg chg="add mod">
          <ac:chgData name="Scott Kay" userId="18b610ae0a59bc4e" providerId="LiveId" clId="{3916CFE8-E313-4589-8282-DCEB7566D668}" dt="2018-03-23T04:32:20.134" v="5200" actId="14100"/>
          <ac:spMkLst>
            <pc:docMk/>
            <pc:sldMk cId="2643217529" sldId="832"/>
            <ac:spMk id="16" creationId="{B05DEDEC-FB66-49F9-B9DA-EC8F38772329}"/>
          </ac:spMkLst>
        </pc:spChg>
        <pc:spChg chg="add mod">
          <ac:chgData name="Scott Kay" userId="18b610ae0a59bc4e" providerId="LiveId" clId="{3916CFE8-E313-4589-8282-DCEB7566D668}" dt="2018-03-23T04:32:51.289" v="5201" actId="20577"/>
          <ac:spMkLst>
            <pc:docMk/>
            <pc:sldMk cId="2643217529" sldId="832"/>
            <ac:spMk id="17" creationId="{1161E890-84BB-4103-AAD8-EC1E3D0038E7}"/>
          </ac:spMkLst>
        </pc:spChg>
        <pc:picChg chg="add mod">
          <ac:chgData name="Scott Kay" userId="18b610ae0a59bc4e" providerId="LiveId" clId="{3916CFE8-E313-4589-8282-DCEB7566D668}" dt="2018-03-23T04:43:10.421" v="5251" actId="1076"/>
          <ac:picMkLst>
            <pc:docMk/>
            <pc:sldMk cId="2643217529" sldId="832"/>
            <ac:picMk id="9218" creationId="{9EB40E49-2CDE-41C6-8ED3-5F2F1F1C784F}"/>
          </ac:picMkLst>
        </pc:picChg>
      </pc:sldChg>
      <pc:sldChg chg="modSp add del">
        <pc:chgData name="Scott Kay" userId="18b610ae0a59bc4e" providerId="LiveId" clId="{3916CFE8-E313-4589-8282-DCEB7566D668}" dt="2018-03-23T05:17:57.292" v="5635" actId="2696"/>
        <pc:sldMkLst>
          <pc:docMk/>
          <pc:sldMk cId="2057839064" sldId="833"/>
        </pc:sldMkLst>
        <pc:spChg chg="mod">
          <ac:chgData name="Scott Kay" userId="18b610ae0a59bc4e" providerId="LiveId" clId="{3916CFE8-E313-4589-8282-DCEB7566D668}" dt="2018-03-23T05:10:11.845" v="5601" actId="20577"/>
          <ac:spMkLst>
            <pc:docMk/>
            <pc:sldMk cId="2057839064" sldId="833"/>
            <ac:spMk id="8" creationId="{8D3F5329-E401-417B-88DE-E10A94DB6F5D}"/>
          </ac:spMkLst>
        </pc:spChg>
      </pc:sldChg>
      <pc:sldChg chg="modSp add modTransition">
        <pc:chgData name="Scott Kay" userId="18b610ae0a59bc4e" providerId="LiveId" clId="{3916CFE8-E313-4589-8282-DCEB7566D668}" dt="2018-03-23T05:20:22.394" v="5693" actId="20577"/>
        <pc:sldMkLst>
          <pc:docMk/>
          <pc:sldMk cId="3499968074" sldId="834"/>
        </pc:sldMkLst>
        <pc:spChg chg="mod">
          <ac:chgData name="Scott Kay" userId="18b610ae0a59bc4e" providerId="LiveId" clId="{3916CFE8-E313-4589-8282-DCEB7566D668}" dt="2018-03-23T05:20:12.517" v="5686" actId="20577"/>
          <ac:spMkLst>
            <pc:docMk/>
            <pc:sldMk cId="3499968074" sldId="834"/>
            <ac:spMk id="6" creationId="{00000000-0000-0000-0000-000000000000}"/>
          </ac:spMkLst>
        </pc:spChg>
        <pc:spChg chg="mod">
          <ac:chgData name="Scott Kay" userId="18b610ae0a59bc4e" providerId="LiveId" clId="{3916CFE8-E313-4589-8282-DCEB7566D668}" dt="2018-03-23T05:20:22.394" v="5693" actId="20577"/>
          <ac:spMkLst>
            <pc:docMk/>
            <pc:sldMk cId="3499968074" sldId="834"/>
            <ac:spMk id="9" creationId="{00000000-0000-0000-0000-000000000000}"/>
          </ac:spMkLst>
        </pc:spChg>
      </pc:sldChg>
      <pc:sldChg chg="addSp delSp modSp add del modAnim">
        <pc:chgData name="Scott Kay" userId="18b610ae0a59bc4e" providerId="LiveId" clId="{3916CFE8-E313-4589-8282-DCEB7566D668}" dt="2018-03-23T07:12:02.896" v="6225" actId="2696"/>
        <pc:sldMkLst>
          <pc:docMk/>
          <pc:sldMk cId="1054644044" sldId="835"/>
        </pc:sldMkLst>
        <pc:spChg chg="add mod">
          <ac:chgData name="Scott Kay" userId="18b610ae0a59bc4e" providerId="LiveId" clId="{3916CFE8-E313-4589-8282-DCEB7566D668}" dt="2018-03-23T05:17:44.075" v="5634" actId="20577"/>
          <ac:spMkLst>
            <pc:docMk/>
            <pc:sldMk cId="1054644044" sldId="835"/>
            <ac:spMk id="4" creationId="{CC6DEBB2-CE20-4B48-8BD7-156B1B8C6786}"/>
          </ac:spMkLst>
        </pc:spChg>
        <pc:spChg chg="del mod">
          <ac:chgData name="Scott Kay" userId="18b610ae0a59bc4e" providerId="LiveId" clId="{3916CFE8-E313-4589-8282-DCEB7566D668}" dt="2018-03-23T05:17:33.490" v="5606" actId="478"/>
          <ac:spMkLst>
            <pc:docMk/>
            <pc:sldMk cId="1054644044" sldId="835"/>
            <ac:spMk id="6" creationId="{74562534-CF8A-4C89-A7C0-5E42CEB2391A}"/>
          </ac:spMkLst>
        </pc:spChg>
      </pc:sldChg>
      <pc:sldChg chg="modSp add">
        <pc:chgData name="Scott Kay" userId="18b610ae0a59bc4e" providerId="LiveId" clId="{3916CFE8-E313-4589-8282-DCEB7566D668}" dt="2018-03-23T06:52:10.454" v="5738" actId="20577"/>
        <pc:sldMkLst>
          <pc:docMk/>
          <pc:sldMk cId="164866062" sldId="836"/>
        </pc:sldMkLst>
        <pc:spChg chg="mod">
          <ac:chgData name="Scott Kay" userId="18b610ae0a59bc4e" providerId="LiveId" clId="{3916CFE8-E313-4589-8282-DCEB7566D668}" dt="2018-03-23T06:52:10.454" v="5738" actId="20577"/>
          <ac:spMkLst>
            <pc:docMk/>
            <pc:sldMk cId="164866062" sldId="836"/>
            <ac:spMk id="6" creationId="{74562534-CF8A-4C89-A7C0-5E42CEB2391A}"/>
          </ac:spMkLst>
        </pc:spChg>
      </pc:sldChg>
      <pc:sldChg chg="addSp delSp modSp add delAnim modAnim">
        <pc:chgData name="Scott Kay" userId="18b610ae0a59bc4e" providerId="LiveId" clId="{3916CFE8-E313-4589-8282-DCEB7566D668}" dt="2018-03-23T07:11:05.098" v="6196" actId="20577"/>
        <pc:sldMkLst>
          <pc:docMk/>
          <pc:sldMk cId="2762765214" sldId="837"/>
        </pc:sldMkLst>
        <pc:spChg chg="mod">
          <ac:chgData name="Scott Kay" userId="18b610ae0a59bc4e" providerId="LiveId" clId="{3916CFE8-E313-4589-8282-DCEB7566D668}" dt="2018-03-23T06:52:33.822" v="5779" actId="20577"/>
          <ac:spMkLst>
            <pc:docMk/>
            <pc:sldMk cId="2762765214" sldId="837"/>
            <ac:spMk id="2" creationId="{00000000-0000-0000-0000-000000000000}"/>
          </ac:spMkLst>
        </pc:spChg>
        <pc:spChg chg="del">
          <ac:chgData name="Scott Kay" userId="18b610ae0a59bc4e" providerId="LiveId" clId="{3916CFE8-E313-4589-8282-DCEB7566D668}" dt="2018-03-23T06:52:47.143" v="5780" actId="478"/>
          <ac:spMkLst>
            <pc:docMk/>
            <pc:sldMk cId="2762765214" sldId="837"/>
            <ac:spMk id="6" creationId="{00000000-0000-0000-0000-000000000000}"/>
          </ac:spMkLst>
        </pc:spChg>
        <pc:spChg chg="mod">
          <ac:chgData name="Scott Kay" userId="18b610ae0a59bc4e" providerId="LiveId" clId="{3916CFE8-E313-4589-8282-DCEB7566D668}" dt="2018-03-23T06:52:29.721" v="5776" actId="20577"/>
          <ac:spMkLst>
            <pc:docMk/>
            <pc:sldMk cId="2762765214" sldId="837"/>
            <ac:spMk id="8" creationId="{8D3F5329-E401-417B-88DE-E10A94DB6F5D}"/>
          </ac:spMkLst>
        </pc:spChg>
        <pc:spChg chg="del">
          <ac:chgData name="Scott Kay" userId="18b610ae0a59bc4e" providerId="LiveId" clId="{3916CFE8-E313-4589-8282-DCEB7566D668}" dt="2018-03-23T06:52:47.143" v="5780" actId="478"/>
          <ac:spMkLst>
            <pc:docMk/>
            <pc:sldMk cId="2762765214" sldId="837"/>
            <ac:spMk id="9" creationId="{00000000-0000-0000-0000-000000000000}"/>
          </ac:spMkLst>
        </pc:spChg>
        <pc:spChg chg="add mod">
          <ac:chgData name="Scott Kay" userId="18b610ae0a59bc4e" providerId="LiveId" clId="{3916CFE8-E313-4589-8282-DCEB7566D668}" dt="2018-03-23T07:11:05.098" v="6196" actId="20577"/>
          <ac:spMkLst>
            <pc:docMk/>
            <pc:sldMk cId="2762765214" sldId="837"/>
            <ac:spMk id="11" creationId="{30C66530-DB3C-4EAE-8771-515CFC22D434}"/>
          </ac:spMkLst>
        </pc:spChg>
      </pc:sldChg>
      <pc:sldChg chg="add del">
        <pc:chgData name="Scott Kay" userId="18b610ae0a59bc4e" providerId="LiveId" clId="{3916CFE8-E313-4589-8282-DCEB7566D668}" dt="2018-03-23T07:11:20.820" v="6198" actId="2696"/>
        <pc:sldMkLst>
          <pc:docMk/>
          <pc:sldMk cId="3497450655" sldId="838"/>
        </pc:sldMkLst>
      </pc:sldChg>
      <pc:sldChg chg="modSp add">
        <pc:chgData name="Scott Kay" userId="18b610ae0a59bc4e" providerId="LiveId" clId="{3916CFE8-E313-4589-8282-DCEB7566D668}" dt="2018-03-23T07:11:41.148" v="6222" actId="12789"/>
        <pc:sldMkLst>
          <pc:docMk/>
          <pc:sldMk cId="4094257881" sldId="838"/>
        </pc:sldMkLst>
        <pc:spChg chg="mod">
          <ac:chgData name="Scott Kay" userId="18b610ae0a59bc4e" providerId="LiveId" clId="{3916CFE8-E313-4589-8282-DCEB7566D668}" dt="2018-03-23T07:11:41.148" v="6222" actId="12789"/>
          <ac:spMkLst>
            <pc:docMk/>
            <pc:sldMk cId="4094257881" sldId="838"/>
            <ac:spMk id="6" creationId="{74562534-CF8A-4C89-A7C0-5E42CEB2391A}"/>
          </ac:spMkLst>
        </pc:spChg>
      </pc:sldChg>
      <pc:sldChg chg="add del">
        <pc:chgData name="Scott Kay" userId="18b610ae0a59bc4e" providerId="LiveId" clId="{3916CFE8-E313-4589-8282-DCEB7566D668}" dt="2018-03-23T07:56:22.376" v="7413" actId="2696"/>
        <pc:sldMkLst>
          <pc:docMk/>
          <pc:sldMk cId="3514257354" sldId="839"/>
        </pc:sldMkLst>
      </pc:sldChg>
      <pc:sldChg chg="addSp delSp modSp add ord modTransition delAnim modAnim">
        <pc:chgData name="Scott Kay" userId="18b610ae0a59bc4e" providerId="LiveId" clId="{3916CFE8-E313-4589-8282-DCEB7566D668}" dt="2018-03-23T07:43:23.589" v="7186" actId="1076"/>
        <pc:sldMkLst>
          <pc:docMk/>
          <pc:sldMk cId="3960313065" sldId="840"/>
        </pc:sldMkLst>
        <pc:spChg chg="mod">
          <ac:chgData name="Scott Kay" userId="18b610ae0a59bc4e" providerId="LiveId" clId="{3916CFE8-E313-4589-8282-DCEB7566D668}" dt="2018-03-23T07:12:06.954" v="6228" actId="20577"/>
          <ac:spMkLst>
            <pc:docMk/>
            <pc:sldMk cId="3960313065" sldId="840"/>
            <ac:spMk id="2" creationId="{00000000-0000-0000-0000-000000000000}"/>
          </ac:spMkLst>
        </pc:spChg>
        <pc:spChg chg="add mod topLvl">
          <ac:chgData name="Scott Kay" userId="18b610ae0a59bc4e" providerId="LiveId" clId="{3916CFE8-E313-4589-8282-DCEB7566D668}" dt="2018-03-23T07:16:15.924" v="6418" actId="164"/>
          <ac:spMkLst>
            <pc:docMk/>
            <pc:sldMk cId="3960313065" sldId="840"/>
            <ac:spMk id="9" creationId="{A827090F-C853-4BDC-81F8-8F2917BC4B9F}"/>
          </ac:spMkLst>
        </pc:spChg>
        <pc:spChg chg="mod">
          <ac:chgData name="Scott Kay" userId="18b610ae0a59bc4e" providerId="LiveId" clId="{3916CFE8-E313-4589-8282-DCEB7566D668}" dt="2018-03-23T07:16:15.924" v="6418" actId="164"/>
          <ac:spMkLst>
            <pc:docMk/>
            <pc:sldMk cId="3960313065" sldId="840"/>
            <ac:spMk id="11" creationId="{30C66530-DB3C-4EAE-8771-515CFC22D434}"/>
          </ac:spMkLst>
        </pc:spChg>
        <pc:spChg chg="add mod topLvl">
          <ac:chgData name="Scott Kay" userId="18b610ae0a59bc4e" providerId="LiveId" clId="{3916CFE8-E313-4589-8282-DCEB7566D668}" dt="2018-03-23T07:20:23.396" v="6451" actId="1076"/>
          <ac:spMkLst>
            <pc:docMk/>
            <pc:sldMk cId="3960313065" sldId="840"/>
            <ac:spMk id="12" creationId="{976EE765-67B0-4F56-B919-88904CBAAFDC}"/>
          </ac:spMkLst>
        </pc:spChg>
        <pc:spChg chg="add del mod">
          <ac:chgData name="Scott Kay" userId="18b610ae0a59bc4e" providerId="LiveId" clId="{3916CFE8-E313-4589-8282-DCEB7566D668}" dt="2018-03-23T07:20:28.761" v="6452" actId="478"/>
          <ac:spMkLst>
            <pc:docMk/>
            <pc:sldMk cId="3960313065" sldId="840"/>
            <ac:spMk id="13" creationId="{F95C5CFF-D723-461D-8952-C5DFBF2BAD7E}"/>
          </ac:spMkLst>
        </pc:spChg>
        <pc:spChg chg="mod">
          <ac:chgData name="Scott Kay" userId="18b610ae0a59bc4e" providerId="LiveId" clId="{3916CFE8-E313-4589-8282-DCEB7566D668}" dt="2018-03-23T07:20:41.724" v="6455" actId="20577"/>
          <ac:spMkLst>
            <pc:docMk/>
            <pc:sldMk cId="3960313065" sldId="840"/>
            <ac:spMk id="15" creationId="{064AAE30-0F85-4AEE-B0DD-D0385051A3AF}"/>
          </ac:spMkLst>
        </pc:spChg>
        <pc:spChg chg="mod">
          <ac:chgData name="Scott Kay" userId="18b610ae0a59bc4e" providerId="LiveId" clId="{3916CFE8-E313-4589-8282-DCEB7566D668}" dt="2018-03-23T07:16:57.978" v="6424" actId="1076"/>
          <ac:spMkLst>
            <pc:docMk/>
            <pc:sldMk cId="3960313065" sldId="840"/>
            <ac:spMk id="17" creationId="{A0341A6E-B092-48F2-9BE5-A1881DBE6D43}"/>
          </ac:spMkLst>
        </pc:spChg>
        <pc:spChg chg="mod">
          <ac:chgData name="Scott Kay" userId="18b610ae0a59bc4e" providerId="LiveId" clId="{3916CFE8-E313-4589-8282-DCEB7566D668}" dt="2018-03-23T07:20:45.539" v="6462" actId="20577"/>
          <ac:spMkLst>
            <pc:docMk/>
            <pc:sldMk cId="3960313065" sldId="840"/>
            <ac:spMk id="19" creationId="{777E610E-4356-4EF9-ABF9-C63E1B4B4537}"/>
          </ac:spMkLst>
        </pc:spChg>
        <pc:spChg chg="mod">
          <ac:chgData name="Scott Kay" userId="18b610ae0a59bc4e" providerId="LiveId" clId="{3916CFE8-E313-4589-8282-DCEB7566D668}" dt="2018-03-23T07:21:31.622" v="6518" actId="108"/>
          <ac:spMkLst>
            <pc:docMk/>
            <pc:sldMk cId="3960313065" sldId="840"/>
            <ac:spMk id="21" creationId="{7089100B-7AD5-4A3F-80DA-4EC2D218572D}"/>
          </ac:spMkLst>
        </pc:spChg>
        <pc:spChg chg="mod">
          <ac:chgData name="Scott Kay" userId="18b610ae0a59bc4e" providerId="LiveId" clId="{3916CFE8-E313-4589-8282-DCEB7566D668}" dt="2018-03-23T07:21:58.296" v="6546" actId="20577"/>
          <ac:spMkLst>
            <pc:docMk/>
            <pc:sldMk cId="3960313065" sldId="840"/>
            <ac:spMk id="23" creationId="{B6DF6811-F341-4D46-B87C-228AE22A1D87}"/>
          </ac:spMkLst>
        </pc:spChg>
        <pc:spChg chg="mod">
          <ac:chgData name="Scott Kay" userId="18b610ae0a59bc4e" providerId="LiveId" clId="{3916CFE8-E313-4589-8282-DCEB7566D668}" dt="2018-03-23T07:23:20.287" v="6574" actId="1076"/>
          <ac:spMkLst>
            <pc:docMk/>
            <pc:sldMk cId="3960313065" sldId="840"/>
            <ac:spMk id="25" creationId="{85E6419D-9602-46C3-9C26-D8E91FFAEC04}"/>
          </ac:spMkLst>
        </pc:spChg>
        <pc:grpChg chg="add del mod">
          <ac:chgData name="Scott Kay" userId="18b610ae0a59bc4e" providerId="LiveId" clId="{3916CFE8-E313-4589-8282-DCEB7566D668}" dt="2018-03-23T07:16:11.198" v="6417" actId="165"/>
          <ac:grpSpMkLst>
            <pc:docMk/>
            <pc:sldMk cId="3960313065" sldId="840"/>
            <ac:grpSpMk id="3" creationId="{E53CD819-AA44-4455-B5CE-9E4DBBEB94B7}"/>
          </ac:grpSpMkLst>
        </pc:grpChg>
        <pc:grpChg chg="add mod">
          <ac:chgData name="Scott Kay" userId="18b610ae0a59bc4e" providerId="LiveId" clId="{3916CFE8-E313-4589-8282-DCEB7566D668}" dt="2018-03-23T07:16:15.924" v="6418" actId="164"/>
          <ac:grpSpMkLst>
            <pc:docMk/>
            <pc:sldMk cId="3960313065" sldId="840"/>
            <ac:grpSpMk id="5" creationId="{C5591736-1EEC-4A1F-B44B-04503B63D0A7}"/>
          </ac:grpSpMkLst>
        </pc:grpChg>
        <pc:grpChg chg="add mod">
          <ac:chgData name="Scott Kay" userId="18b610ae0a59bc4e" providerId="LiveId" clId="{3916CFE8-E313-4589-8282-DCEB7566D668}" dt="2018-03-23T07:16:21.495" v="6420" actId="1076"/>
          <ac:grpSpMkLst>
            <pc:docMk/>
            <pc:sldMk cId="3960313065" sldId="840"/>
            <ac:grpSpMk id="14" creationId="{D87081BB-1E23-4751-B01F-C6B78C344A9F}"/>
          </ac:grpSpMkLst>
        </pc:grpChg>
        <pc:grpChg chg="add mod">
          <ac:chgData name="Scott Kay" userId="18b610ae0a59bc4e" providerId="LiveId" clId="{3916CFE8-E313-4589-8282-DCEB7566D668}" dt="2018-03-23T07:20:37.448" v="6454" actId="1076"/>
          <ac:grpSpMkLst>
            <pc:docMk/>
            <pc:sldMk cId="3960313065" sldId="840"/>
            <ac:grpSpMk id="18" creationId="{362E408C-6E5C-43DD-BBBE-0DD3F2A008E7}"/>
          </ac:grpSpMkLst>
        </pc:grpChg>
        <pc:grpChg chg="add mod">
          <ac:chgData name="Scott Kay" userId="18b610ae0a59bc4e" providerId="LiveId" clId="{3916CFE8-E313-4589-8282-DCEB7566D668}" dt="2018-03-23T07:21:52.132" v="6520" actId="1076"/>
          <ac:grpSpMkLst>
            <pc:docMk/>
            <pc:sldMk cId="3960313065" sldId="840"/>
            <ac:grpSpMk id="22" creationId="{E9E8476C-2561-4DD8-A9B0-1377AE5782E5}"/>
          </ac:grpSpMkLst>
        </pc:grpChg>
      </pc:sldChg>
      <pc:sldChg chg="addSp delSp modSp add modAnim">
        <pc:chgData name="Scott Kay" userId="18b610ae0a59bc4e" providerId="LiveId" clId="{3916CFE8-E313-4589-8282-DCEB7566D668}" dt="2018-03-23T07:42:55.680" v="7178" actId="1076"/>
        <pc:sldMkLst>
          <pc:docMk/>
          <pc:sldMk cId="4165775003" sldId="841"/>
        </pc:sldMkLst>
        <pc:spChg chg="add del">
          <ac:chgData name="Scott Kay" userId="18b610ae0a59bc4e" providerId="LiveId" clId="{3916CFE8-E313-4589-8282-DCEB7566D668}" dt="2018-03-23T07:24:00.311" v="6596" actId="1076"/>
          <ac:spMkLst>
            <pc:docMk/>
            <pc:sldMk cId="4165775003" sldId="841"/>
            <ac:spMk id="3" creationId="{B4B5FCB8-3C2E-41B3-A206-7C647294DE5D}"/>
          </ac:spMkLst>
        </pc:spChg>
        <pc:spChg chg="mod">
          <ac:chgData name="Scott Kay" userId="18b610ae0a59bc4e" providerId="LiveId" clId="{3916CFE8-E313-4589-8282-DCEB7566D668}" dt="2018-03-23T07:23:52.474" v="6594" actId="20577"/>
          <ac:spMkLst>
            <pc:docMk/>
            <pc:sldMk cId="4165775003" sldId="841"/>
            <ac:spMk id="11" creationId="{30C66530-DB3C-4EAE-8771-515CFC22D434}"/>
          </ac:spMkLst>
        </pc:spChg>
        <pc:spChg chg="mod">
          <ac:chgData name="Scott Kay" userId="18b610ae0a59bc4e" providerId="LiveId" clId="{3916CFE8-E313-4589-8282-DCEB7566D668}" dt="2018-03-23T07:24:35.608" v="6601" actId="108"/>
          <ac:spMkLst>
            <pc:docMk/>
            <pc:sldMk cId="4165775003" sldId="841"/>
            <ac:spMk id="12" creationId="{976EE765-67B0-4F56-B919-88904CBAAFDC}"/>
          </ac:spMkLst>
        </pc:spChg>
        <pc:spChg chg="mod">
          <ac:chgData name="Scott Kay" userId="18b610ae0a59bc4e" providerId="LiveId" clId="{3916CFE8-E313-4589-8282-DCEB7566D668}" dt="2018-03-23T07:24:59.488" v="6640" actId="20577"/>
          <ac:spMkLst>
            <pc:docMk/>
            <pc:sldMk cId="4165775003" sldId="841"/>
            <ac:spMk id="15" creationId="{064AAE30-0F85-4AEE-B0DD-D0385051A3AF}"/>
          </ac:spMkLst>
        </pc:spChg>
        <pc:spChg chg="mod">
          <ac:chgData name="Scott Kay" userId="18b610ae0a59bc4e" providerId="LiveId" clId="{3916CFE8-E313-4589-8282-DCEB7566D668}" dt="2018-03-23T07:25:41.339" v="6657" actId="108"/>
          <ac:spMkLst>
            <pc:docMk/>
            <pc:sldMk cId="4165775003" sldId="841"/>
            <ac:spMk id="17" creationId="{A0341A6E-B092-48F2-9BE5-A1881DBE6D43}"/>
          </ac:spMkLst>
        </pc:spChg>
        <pc:spChg chg="mod">
          <ac:chgData name="Scott Kay" userId="18b610ae0a59bc4e" providerId="LiveId" clId="{3916CFE8-E313-4589-8282-DCEB7566D668}" dt="2018-03-23T07:27:21.519" v="6664" actId="20577"/>
          <ac:spMkLst>
            <pc:docMk/>
            <pc:sldMk cId="4165775003" sldId="841"/>
            <ac:spMk id="19" creationId="{777E610E-4356-4EF9-ABF9-C63E1B4B4537}"/>
          </ac:spMkLst>
        </pc:spChg>
        <pc:spChg chg="mod">
          <ac:chgData name="Scott Kay" userId="18b610ae0a59bc4e" providerId="LiveId" clId="{3916CFE8-E313-4589-8282-DCEB7566D668}" dt="2018-03-23T07:28:20.318" v="6698" actId="20577"/>
          <ac:spMkLst>
            <pc:docMk/>
            <pc:sldMk cId="4165775003" sldId="841"/>
            <ac:spMk id="21" creationId="{7089100B-7AD5-4A3F-80DA-4EC2D218572D}"/>
          </ac:spMkLst>
        </pc:spChg>
        <pc:spChg chg="mod">
          <ac:chgData name="Scott Kay" userId="18b610ae0a59bc4e" providerId="LiveId" clId="{3916CFE8-E313-4589-8282-DCEB7566D668}" dt="2018-03-23T07:28:50.736" v="6722" actId="20577"/>
          <ac:spMkLst>
            <pc:docMk/>
            <pc:sldMk cId="4165775003" sldId="841"/>
            <ac:spMk id="23" creationId="{B6DF6811-F341-4D46-B87C-228AE22A1D87}"/>
          </ac:spMkLst>
        </pc:spChg>
        <pc:spChg chg="mod">
          <ac:chgData name="Scott Kay" userId="18b610ae0a59bc4e" providerId="LiveId" clId="{3916CFE8-E313-4589-8282-DCEB7566D668}" dt="2018-03-23T07:29:14.837" v="6755" actId="20577"/>
          <ac:spMkLst>
            <pc:docMk/>
            <pc:sldMk cId="4165775003" sldId="841"/>
            <ac:spMk id="25" creationId="{85E6419D-9602-46C3-9C26-D8E91FFAEC04}"/>
          </ac:spMkLst>
        </pc:spChg>
      </pc:sldChg>
      <pc:sldChg chg="modSp add modAnim">
        <pc:chgData name="Scott Kay" userId="18b610ae0a59bc4e" providerId="LiveId" clId="{3916CFE8-E313-4589-8282-DCEB7566D668}" dt="2018-03-23T07:43:08.338" v="7181" actId="1076"/>
        <pc:sldMkLst>
          <pc:docMk/>
          <pc:sldMk cId="756385717" sldId="842"/>
        </pc:sldMkLst>
        <pc:spChg chg="mod">
          <ac:chgData name="Scott Kay" userId="18b610ae0a59bc4e" providerId="LiveId" clId="{3916CFE8-E313-4589-8282-DCEB7566D668}" dt="2018-03-23T07:30:02.145" v="6796" actId="20577"/>
          <ac:spMkLst>
            <pc:docMk/>
            <pc:sldMk cId="756385717" sldId="842"/>
            <ac:spMk id="11" creationId="{30C66530-DB3C-4EAE-8771-515CFC22D434}"/>
          </ac:spMkLst>
        </pc:spChg>
        <pc:spChg chg="mod">
          <ac:chgData name="Scott Kay" userId="18b610ae0a59bc4e" providerId="LiveId" clId="{3916CFE8-E313-4589-8282-DCEB7566D668}" dt="2018-03-23T07:30:20.456" v="6802" actId="20577"/>
          <ac:spMkLst>
            <pc:docMk/>
            <pc:sldMk cId="756385717" sldId="842"/>
            <ac:spMk id="12" creationId="{976EE765-67B0-4F56-B919-88904CBAAFDC}"/>
          </ac:spMkLst>
        </pc:spChg>
        <pc:spChg chg="mod">
          <ac:chgData name="Scott Kay" userId="18b610ae0a59bc4e" providerId="LiveId" clId="{3916CFE8-E313-4589-8282-DCEB7566D668}" dt="2018-03-23T07:31:21.514" v="6804" actId="1076"/>
          <ac:spMkLst>
            <pc:docMk/>
            <pc:sldMk cId="756385717" sldId="842"/>
            <ac:spMk id="15" creationId="{064AAE30-0F85-4AEE-B0DD-D0385051A3AF}"/>
          </ac:spMkLst>
        </pc:spChg>
        <pc:spChg chg="mod">
          <ac:chgData name="Scott Kay" userId="18b610ae0a59bc4e" providerId="LiveId" clId="{3916CFE8-E313-4589-8282-DCEB7566D668}" dt="2018-03-23T07:31:48.749" v="6809" actId="20577"/>
          <ac:spMkLst>
            <pc:docMk/>
            <pc:sldMk cId="756385717" sldId="842"/>
            <ac:spMk id="17" creationId="{A0341A6E-B092-48F2-9BE5-A1881DBE6D43}"/>
          </ac:spMkLst>
        </pc:spChg>
        <pc:spChg chg="mod">
          <ac:chgData name="Scott Kay" userId="18b610ae0a59bc4e" providerId="LiveId" clId="{3916CFE8-E313-4589-8282-DCEB7566D668}" dt="2018-03-23T07:32:15.486" v="6838" actId="20577"/>
          <ac:spMkLst>
            <pc:docMk/>
            <pc:sldMk cId="756385717" sldId="842"/>
            <ac:spMk id="19" creationId="{777E610E-4356-4EF9-ABF9-C63E1B4B4537}"/>
          </ac:spMkLst>
        </pc:spChg>
        <pc:spChg chg="mod">
          <ac:chgData name="Scott Kay" userId="18b610ae0a59bc4e" providerId="LiveId" clId="{3916CFE8-E313-4589-8282-DCEB7566D668}" dt="2018-03-23T07:33:38.398" v="6924" actId="313"/>
          <ac:spMkLst>
            <pc:docMk/>
            <pc:sldMk cId="756385717" sldId="842"/>
            <ac:spMk id="21" creationId="{7089100B-7AD5-4A3F-80DA-4EC2D218572D}"/>
          </ac:spMkLst>
        </pc:spChg>
        <pc:spChg chg="mod">
          <ac:chgData name="Scott Kay" userId="18b610ae0a59bc4e" providerId="LiveId" clId="{3916CFE8-E313-4589-8282-DCEB7566D668}" dt="2018-03-23T07:34:09.524" v="6936" actId="20577"/>
          <ac:spMkLst>
            <pc:docMk/>
            <pc:sldMk cId="756385717" sldId="842"/>
            <ac:spMk id="23" creationId="{B6DF6811-F341-4D46-B87C-228AE22A1D87}"/>
          </ac:spMkLst>
        </pc:spChg>
        <pc:spChg chg="mod">
          <ac:chgData name="Scott Kay" userId="18b610ae0a59bc4e" providerId="LiveId" clId="{3916CFE8-E313-4589-8282-DCEB7566D668}" dt="2018-03-23T07:34:48.867" v="6960" actId="20577"/>
          <ac:spMkLst>
            <pc:docMk/>
            <pc:sldMk cId="756385717" sldId="842"/>
            <ac:spMk id="25" creationId="{85E6419D-9602-46C3-9C26-D8E91FFAEC04}"/>
          </ac:spMkLst>
        </pc:spChg>
        <pc:grpChg chg="mod">
          <ac:chgData name="Scott Kay" userId="18b610ae0a59bc4e" providerId="LiveId" clId="{3916CFE8-E313-4589-8282-DCEB7566D668}" dt="2018-03-23T07:34:15.419" v="6938" actId="1076"/>
          <ac:grpSpMkLst>
            <pc:docMk/>
            <pc:sldMk cId="756385717" sldId="842"/>
            <ac:grpSpMk id="18" creationId="{362E408C-6E5C-43DD-BBBE-0DD3F2A008E7}"/>
          </ac:grpSpMkLst>
        </pc:grpChg>
      </pc:sldChg>
      <pc:sldChg chg="addSp delSp modSp add modAnim">
        <pc:chgData name="Scott Kay" userId="18b610ae0a59bc4e" providerId="LiveId" clId="{3916CFE8-E313-4589-8282-DCEB7566D668}" dt="2018-03-23T07:43:20.609" v="7185" actId="1076"/>
        <pc:sldMkLst>
          <pc:docMk/>
          <pc:sldMk cId="502858863" sldId="843"/>
        </pc:sldMkLst>
        <pc:spChg chg="add del">
          <ac:chgData name="Scott Kay" userId="18b610ae0a59bc4e" providerId="LiveId" clId="{3916CFE8-E313-4589-8282-DCEB7566D668}" dt="2018-03-23T07:37:02.222" v="7019" actId="1076"/>
          <ac:spMkLst>
            <pc:docMk/>
            <pc:sldMk cId="502858863" sldId="843"/>
            <ac:spMk id="3" creationId="{511DA62D-825A-4DC2-9EA0-76CBEA3A5901}"/>
          </ac:spMkLst>
        </pc:spChg>
        <pc:spChg chg="mod">
          <ac:chgData name="Scott Kay" userId="18b610ae0a59bc4e" providerId="LiveId" clId="{3916CFE8-E313-4589-8282-DCEB7566D668}" dt="2018-03-23T07:36:39.816" v="6997" actId="20577"/>
          <ac:spMkLst>
            <pc:docMk/>
            <pc:sldMk cId="502858863" sldId="843"/>
            <ac:spMk id="11" creationId="{30C66530-DB3C-4EAE-8771-515CFC22D434}"/>
          </ac:spMkLst>
        </pc:spChg>
        <pc:spChg chg="mod">
          <ac:chgData name="Scott Kay" userId="18b610ae0a59bc4e" providerId="LiveId" clId="{3916CFE8-E313-4589-8282-DCEB7566D668}" dt="2018-03-23T07:39:29.112" v="7111" actId="20577"/>
          <ac:spMkLst>
            <pc:docMk/>
            <pc:sldMk cId="502858863" sldId="843"/>
            <ac:spMk id="12" creationId="{976EE765-67B0-4F56-B919-88904CBAAFDC}"/>
          </ac:spMkLst>
        </pc:spChg>
        <pc:spChg chg="mod">
          <ac:chgData name="Scott Kay" userId="18b610ae0a59bc4e" providerId="LiveId" clId="{3916CFE8-E313-4589-8282-DCEB7566D668}" dt="2018-03-23T07:36:58.569" v="7017" actId="20577"/>
          <ac:spMkLst>
            <pc:docMk/>
            <pc:sldMk cId="502858863" sldId="843"/>
            <ac:spMk id="15" creationId="{064AAE30-0F85-4AEE-B0DD-D0385051A3AF}"/>
          </ac:spMkLst>
        </pc:spChg>
        <pc:spChg chg="mod">
          <ac:chgData name="Scott Kay" userId="18b610ae0a59bc4e" providerId="LiveId" clId="{3916CFE8-E313-4589-8282-DCEB7566D668}" dt="2018-03-23T07:37:10.921" v="7021" actId="108"/>
          <ac:spMkLst>
            <pc:docMk/>
            <pc:sldMk cId="502858863" sldId="843"/>
            <ac:spMk id="17" creationId="{A0341A6E-B092-48F2-9BE5-A1881DBE6D43}"/>
          </ac:spMkLst>
        </pc:spChg>
        <pc:spChg chg="mod">
          <ac:chgData name="Scott Kay" userId="18b610ae0a59bc4e" providerId="LiveId" clId="{3916CFE8-E313-4589-8282-DCEB7566D668}" dt="2018-03-23T07:37:52.681" v="7086" actId="20577"/>
          <ac:spMkLst>
            <pc:docMk/>
            <pc:sldMk cId="502858863" sldId="843"/>
            <ac:spMk id="19" creationId="{777E610E-4356-4EF9-ABF9-C63E1B4B4537}"/>
          </ac:spMkLst>
        </pc:spChg>
        <pc:spChg chg="mod">
          <ac:chgData name="Scott Kay" userId="18b610ae0a59bc4e" providerId="LiveId" clId="{3916CFE8-E313-4589-8282-DCEB7566D668}" dt="2018-03-23T07:39:16.323" v="7099" actId="1076"/>
          <ac:spMkLst>
            <pc:docMk/>
            <pc:sldMk cId="502858863" sldId="843"/>
            <ac:spMk id="21" creationId="{7089100B-7AD5-4A3F-80DA-4EC2D218572D}"/>
          </ac:spMkLst>
        </pc:spChg>
        <pc:spChg chg="mod topLvl">
          <ac:chgData name="Scott Kay" userId="18b610ae0a59bc4e" providerId="LiveId" clId="{3916CFE8-E313-4589-8282-DCEB7566D668}" dt="2018-03-23T07:43:19.668" v="7184" actId="14100"/>
          <ac:spMkLst>
            <pc:docMk/>
            <pc:sldMk cId="502858863" sldId="843"/>
            <ac:spMk id="23" creationId="{B6DF6811-F341-4D46-B87C-228AE22A1D87}"/>
          </ac:spMkLst>
        </pc:spChg>
        <pc:spChg chg="del mod topLvl">
          <ac:chgData name="Scott Kay" userId="18b610ae0a59bc4e" providerId="LiveId" clId="{3916CFE8-E313-4589-8282-DCEB7566D668}" dt="2018-03-23T07:40:40.596" v="7114" actId="478"/>
          <ac:spMkLst>
            <pc:docMk/>
            <pc:sldMk cId="502858863" sldId="843"/>
            <ac:spMk id="24" creationId="{FE3A8E92-A8A5-40B9-9CB4-AD1DD8124BEF}"/>
          </ac:spMkLst>
        </pc:spChg>
        <pc:spChg chg="del mod topLvl">
          <ac:chgData name="Scott Kay" userId="18b610ae0a59bc4e" providerId="LiveId" clId="{3916CFE8-E313-4589-8282-DCEB7566D668}" dt="2018-03-23T07:40:41.882" v="7115" actId="478"/>
          <ac:spMkLst>
            <pc:docMk/>
            <pc:sldMk cId="502858863" sldId="843"/>
            <ac:spMk id="25" creationId="{85E6419D-9602-46C3-9C26-D8E91FFAEC04}"/>
          </ac:spMkLst>
        </pc:spChg>
        <pc:grpChg chg="del">
          <ac:chgData name="Scott Kay" userId="18b610ae0a59bc4e" providerId="LiveId" clId="{3916CFE8-E313-4589-8282-DCEB7566D668}" dt="2018-03-23T07:40:38.285" v="7113" actId="165"/>
          <ac:grpSpMkLst>
            <pc:docMk/>
            <pc:sldMk cId="502858863" sldId="843"/>
            <ac:grpSpMk id="22" creationId="{E9E8476C-2561-4DD8-A9B0-1377AE5782E5}"/>
          </ac:grpSpMkLst>
        </pc:grpChg>
      </pc:sldChg>
      <pc:sldChg chg="modSp add del">
        <pc:chgData name="Scott Kay" userId="18b610ae0a59bc4e" providerId="LiveId" clId="{3916CFE8-E313-4589-8282-DCEB7566D668}" dt="2018-03-23T07:43:52.051" v="7211" actId="2696"/>
        <pc:sldMkLst>
          <pc:docMk/>
          <pc:sldMk cId="277992857" sldId="844"/>
        </pc:sldMkLst>
        <pc:spChg chg="mod">
          <ac:chgData name="Scott Kay" userId="18b610ae0a59bc4e" providerId="LiveId" clId="{3916CFE8-E313-4589-8282-DCEB7566D668}" dt="2018-03-23T07:43:49.273" v="7210" actId="20577"/>
          <ac:spMkLst>
            <pc:docMk/>
            <pc:sldMk cId="277992857" sldId="844"/>
            <ac:spMk id="11" creationId="{30C66530-DB3C-4EAE-8771-515CFC22D434}"/>
          </ac:spMkLst>
        </pc:spChg>
      </pc:sldChg>
      <pc:sldChg chg="modSp add">
        <pc:chgData name="Scott Kay" userId="18b610ae0a59bc4e" providerId="LiveId" clId="{3916CFE8-E313-4589-8282-DCEB7566D668}" dt="2018-03-23T07:55:48.868" v="7360" actId="20577"/>
        <pc:sldMkLst>
          <pc:docMk/>
          <pc:sldMk cId="2016904930" sldId="844"/>
        </pc:sldMkLst>
        <pc:spChg chg="mod">
          <ac:chgData name="Scott Kay" userId="18b610ae0a59bc4e" providerId="LiveId" clId="{3916CFE8-E313-4589-8282-DCEB7566D668}" dt="2018-03-23T07:55:48.868" v="7360" actId="20577"/>
          <ac:spMkLst>
            <pc:docMk/>
            <pc:sldMk cId="2016904930" sldId="844"/>
            <ac:spMk id="3" creationId="{67AC02A4-E213-4BAF-A977-33BA9259530E}"/>
          </ac:spMkLst>
        </pc:spChg>
      </pc:sldChg>
      <pc:sldChg chg="delSp modSp add del delAnim modAnim">
        <pc:chgData name="Scott Kay" userId="18b610ae0a59bc4e" providerId="LiveId" clId="{3916CFE8-E313-4589-8282-DCEB7566D668}" dt="2018-03-23T07:50:01.294" v="7306" actId="2696"/>
        <pc:sldMkLst>
          <pc:docMk/>
          <pc:sldMk cId="4039047260" sldId="844"/>
        </pc:sldMkLst>
        <pc:spChg chg="mod">
          <ac:chgData name="Scott Kay" userId="18b610ae0a59bc4e" providerId="LiveId" clId="{3916CFE8-E313-4589-8282-DCEB7566D668}" dt="2018-03-23T07:49:40.347" v="7303" actId="20577"/>
          <ac:spMkLst>
            <pc:docMk/>
            <pc:sldMk cId="4039047260" sldId="844"/>
            <ac:spMk id="13" creationId="{00000000-0000-0000-0000-000000000000}"/>
          </ac:spMkLst>
        </pc:spChg>
        <pc:spChg chg="del">
          <ac:chgData name="Scott Kay" userId="18b610ae0a59bc4e" providerId="LiveId" clId="{3916CFE8-E313-4589-8282-DCEB7566D668}" dt="2018-03-23T07:47:20.961" v="7249" actId="478"/>
          <ac:spMkLst>
            <pc:docMk/>
            <pc:sldMk cId="4039047260" sldId="844"/>
            <ac:spMk id="14" creationId="{00000000-0000-0000-0000-000000000000}"/>
          </ac:spMkLst>
        </pc:spChg>
        <pc:spChg chg="mod">
          <ac:chgData name="Scott Kay" userId="18b610ae0a59bc4e" providerId="LiveId" clId="{3916CFE8-E313-4589-8282-DCEB7566D668}" dt="2018-03-23T07:47:17.268" v="7247" actId="2696"/>
          <ac:spMkLst>
            <pc:docMk/>
            <pc:sldMk cId="4039047260" sldId="844"/>
            <ac:spMk id="17" creationId="{00000000-0000-0000-0000-000000000000}"/>
          </ac:spMkLst>
        </pc:spChg>
        <pc:spChg chg="del">
          <ac:chgData name="Scott Kay" userId="18b610ae0a59bc4e" providerId="LiveId" clId="{3916CFE8-E313-4589-8282-DCEB7566D668}" dt="2018-03-23T07:47:20.961" v="7249" actId="478"/>
          <ac:spMkLst>
            <pc:docMk/>
            <pc:sldMk cId="4039047260" sldId="844"/>
            <ac:spMk id="18" creationId="{00000000-0000-0000-0000-000000000000}"/>
          </ac:spMkLst>
        </pc:spChg>
      </pc:sldChg>
      <pc:sldChg chg="modSp add">
        <pc:chgData name="Scott Kay" userId="18b610ae0a59bc4e" providerId="LiveId" clId="{3916CFE8-E313-4589-8282-DCEB7566D668}" dt="2018-03-23T07:56:07.155" v="7405" actId="20577"/>
        <pc:sldMkLst>
          <pc:docMk/>
          <pc:sldMk cId="3750383504" sldId="845"/>
        </pc:sldMkLst>
        <pc:spChg chg="mod">
          <ac:chgData name="Scott Kay" userId="18b610ae0a59bc4e" providerId="LiveId" clId="{3916CFE8-E313-4589-8282-DCEB7566D668}" dt="2018-03-23T07:56:07.155" v="7405" actId="20577"/>
          <ac:spMkLst>
            <pc:docMk/>
            <pc:sldMk cId="3750383504" sldId="845"/>
            <ac:spMk id="3" creationId="{40F5F975-ABDB-474F-8215-7F32C8B48394}"/>
          </ac:spMkLst>
        </pc:spChg>
      </pc:sldChg>
      <pc:sldChg chg="modSp add">
        <pc:chgData name="Scott Kay" userId="18b610ae0a59bc4e" providerId="LiveId" clId="{3916CFE8-E313-4589-8282-DCEB7566D668}" dt="2018-03-23T07:56:18.096" v="7412" actId="5793"/>
        <pc:sldMkLst>
          <pc:docMk/>
          <pc:sldMk cId="1557479165" sldId="846"/>
        </pc:sldMkLst>
        <pc:spChg chg="mod">
          <ac:chgData name="Scott Kay" userId="18b610ae0a59bc4e" providerId="LiveId" clId="{3916CFE8-E313-4589-8282-DCEB7566D668}" dt="2018-03-23T07:56:18.096" v="7412" actId="5793"/>
          <ac:spMkLst>
            <pc:docMk/>
            <pc:sldMk cId="1557479165" sldId="846"/>
            <ac:spMk id="3" creationId="{87E9273D-A8BD-4CAE-BD43-307AFD2EBF00}"/>
          </ac:spMkLst>
        </pc:spChg>
      </pc:sldChg>
      <pc:sldChg chg="modSp add ord">
        <pc:chgData name="Scott Kay" userId="18b610ae0a59bc4e" providerId="LiveId" clId="{3916CFE8-E313-4589-8282-DCEB7566D668}" dt="2018-03-23T07:57:09.370" v="7422"/>
        <pc:sldMkLst>
          <pc:docMk/>
          <pc:sldMk cId="181622660" sldId="847"/>
        </pc:sldMkLst>
        <pc:spChg chg="mod">
          <ac:chgData name="Scott Kay" userId="18b610ae0a59bc4e" providerId="LiveId" clId="{3916CFE8-E313-4589-8282-DCEB7566D668}" dt="2018-03-23T07:56:51.825" v="7421" actId="20577"/>
          <ac:spMkLst>
            <pc:docMk/>
            <pc:sldMk cId="181622660" sldId="847"/>
            <ac:spMk id="3" creationId="{5F82E8A3-6D24-4CBB-8D3D-DE7B8CE31AC1}"/>
          </ac:spMkLst>
        </pc:spChg>
      </pc:sldChg>
      <pc:sldChg chg="modSp add">
        <pc:chgData name="Scott Kay" userId="18b610ae0a59bc4e" providerId="LiveId" clId="{3916CFE8-E313-4589-8282-DCEB7566D668}" dt="2018-03-23T07:57:40.791" v="7443" actId="20577"/>
        <pc:sldMkLst>
          <pc:docMk/>
          <pc:sldMk cId="1334474822" sldId="848"/>
        </pc:sldMkLst>
        <pc:spChg chg="mod">
          <ac:chgData name="Scott Kay" userId="18b610ae0a59bc4e" providerId="LiveId" clId="{3916CFE8-E313-4589-8282-DCEB7566D668}" dt="2018-03-23T07:57:40.791" v="7443" actId="20577"/>
          <ac:spMkLst>
            <pc:docMk/>
            <pc:sldMk cId="1334474822" sldId="848"/>
            <ac:spMk id="3" creationId="{44729DB2-3508-4619-983D-D496AF74F3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6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8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8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0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0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8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9154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6AF4B-0B3A-4170-B9A5-DE960643C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0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6DEAA-4BFC-49EF-B2E6-E050B960478A}"/>
              </a:ext>
            </a:extLst>
          </p:cNvPr>
          <p:cNvCxnSpPr>
            <a:cxnSpLocks/>
          </p:cNvCxnSpPr>
          <p:nvPr/>
        </p:nvCxnSpPr>
        <p:spPr>
          <a:xfrm>
            <a:off x="0" y="1184184"/>
            <a:ext cx="56388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D3A5C5D-4EDF-4D13-81AD-C886B8447065}"/>
              </a:ext>
            </a:extLst>
          </p:cNvPr>
          <p:cNvSpPr txBox="1">
            <a:spLocks/>
          </p:cNvSpPr>
          <p:nvPr/>
        </p:nvSpPr>
        <p:spPr>
          <a:xfrm>
            <a:off x="990600" y="155734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8.0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A3B229-B580-44F3-A866-6C49762573CD}"/>
              </a:ext>
            </a:extLst>
          </p:cNvPr>
          <p:cNvSpPr/>
          <p:nvPr/>
        </p:nvSpPr>
        <p:spPr>
          <a:xfrm>
            <a:off x="7883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2019?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9DBE0E-C27D-4113-B3CB-3471DDFBF761}"/>
              </a:ext>
            </a:extLst>
          </p:cNvPr>
          <p:cNvSpPr/>
          <p:nvPr/>
        </p:nvSpPr>
        <p:spPr>
          <a:xfrm>
            <a:off x="3770482" y="895350"/>
            <a:ext cx="19548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Beyond…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Image result for all the things">
            <a:extLst>
              <a:ext uri="{FF2B5EF4-FFF2-40B4-BE49-F238E27FC236}">
                <a16:creationId xmlns:a16="http://schemas.microsoft.com/office/drawing/2014/main" id="{1EEAA5F2-D003-46C9-9CD3-7CCAD4B4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52550"/>
            <a:ext cx="2724150" cy="234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31B5FB-1AD6-4284-8797-541DD7DC496E}"/>
              </a:ext>
            </a:extLst>
          </p:cNvPr>
          <p:cNvGrpSpPr/>
          <p:nvPr/>
        </p:nvGrpSpPr>
        <p:grpSpPr>
          <a:xfrm>
            <a:off x="381000" y="2748696"/>
            <a:ext cx="2391350" cy="1880454"/>
            <a:chOff x="457200" y="2596296"/>
            <a:chExt cx="2391350" cy="18804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97BF69-701A-4D08-833A-45A1AB5934F9}"/>
                </a:ext>
              </a:extLst>
            </p:cNvPr>
            <p:cNvSpPr/>
            <p:nvPr/>
          </p:nvSpPr>
          <p:spPr>
            <a:xfrm>
              <a:off x="457200" y="2596296"/>
              <a:ext cx="2391350" cy="4535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FEATURES</a:t>
              </a:r>
              <a:endParaRPr lang="en-VI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BA229ED5-C4C9-41FE-90AD-22D6C23A9758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3093724"/>
              <a:ext cx="2391350" cy="1383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dirty="0"/>
                <a:t>30+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0F75F0-20DB-47D9-8E8C-7B9B54106710}"/>
              </a:ext>
            </a:extLst>
          </p:cNvPr>
          <p:cNvGrpSpPr/>
          <p:nvPr/>
        </p:nvGrpSpPr>
        <p:grpSpPr>
          <a:xfrm>
            <a:off x="3552250" y="2748696"/>
            <a:ext cx="2391350" cy="1880454"/>
            <a:chOff x="457200" y="2596296"/>
            <a:chExt cx="2391350" cy="1880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3A4F38-F7E8-49A3-9C1C-17E36F0E5605}"/>
                </a:ext>
              </a:extLst>
            </p:cNvPr>
            <p:cNvSpPr/>
            <p:nvPr/>
          </p:nvSpPr>
          <p:spPr>
            <a:xfrm>
              <a:off x="457200" y="2596296"/>
              <a:ext cx="2391350" cy="4535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NEW FEATURES</a:t>
              </a:r>
              <a:endParaRPr lang="en-VI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0B554798-B89F-44E5-9580-0C1C61B00507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3093724"/>
              <a:ext cx="2391350" cy="13830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kern="1200">
                  <a:solidFill>
                    <a:schemeClr val="tx1"/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dirty="0"/>
                <a:t>30+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433F39A8-FD97-4D37-A7EC-02D6DEF39B48}"/>
              </a:ext>
            </a:extLst>
          </p:cNvPr>
          <p:cNvSpPr txBox="1">
            <a:spLocks/>
          </p:cNvSpPr>
          <p:nvPr/>
        </p:nvSpPr>
        <p:spPr>
          <a:xfrm>
            <a:off x="4191000" y="158115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?.?</a:t>
            </a:r>
          </a:p>
        </p:txBody>
      </p:sp>
    </p:spTree>
    <p:extLst>
      <p:ext uri="{BB962C8B-B14F-4D97-AF65-F5344CB8AC3E}">
        <p14:creationId xmlns:p14="http://schemas.microsoft.com/office/powerpoint/2010/main" val="2603487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35" y="983218"/>
            <a:ext cx="1262331" cy="122035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06893" y="2506017"/>
            <a:ext cx="6130215" cy="76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Roslyn Source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650218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https://github.com/dotnet/roslyn</a:t>
            </a:r>
          </a:p>
        </p:txBody>
      </p:sp>
    </p:spTree>
    <p:extLst>
      <p:ext uri="{BB962C8B-B14F-4D97-AF65-F5344CB8AC3E}">
        <p14:creationId xmlns:p14="http://schemas.microsoft.com/office/powerpoint/2010/main" val="13653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C6EE3D-BF76-43ED-BB71-1088F57AE1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35" y="983218"/>
            <a:ext cx="1262331" cy="126233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06893" y="2506017"/>
            <a:ext cx="6130215" cy="76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C# Language Design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3650218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https://github.com/dotnet/csharplang</a:t>
            </a:r>
          </a:p>
        </p:txBody>
      </p:sp>
    </p:spTree>
    <p:extLst>
      <p:ext uri="{BB962C8B-B14F-4D97-AF65-F5344CB8AC3E}">
        <p14:creationId xmlns:p14="http://schemas.microsoft.com/office/powerpoint/2010/main" val="19870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8D3A5E-C503-42C8-9707-57DCFE54F38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62534-CF8A-4C89-A7C0-5E42CEB2391A}"/>
              </a:ext>
            </a:extLst>
          </p:cNvPr>
          <p:cNvSpPr txBox="1"/>
          <p:nvPr/>
        </p:nvSpPr>
        <p:spPr>
          <a:xfrm>
            <a:off x="0" y="1786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Segoe UI" panose="020B0502040204020203" pitchFamily="34" charset="0"/>
                <a:cs typeface="Segoe UI" panose="020B0502040204020203" pitchFamily="34" charset="0"/>
              </a:rPr>
              <a:t>&lt;WEB/&gt;</a:t>
            </a:r>
          </a:p>
        </p:txBody>
      </p:sp>
    </p:spTree>
    <p:extLst>
      <p:ext uri="{BB962C8B-B14F-4D97-AF65-F5344CB8AC3E}">
        <p14:creationId xmlns:p14="http://schemas.microsoft.com/office/powerpoint/2010/main" val="36823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8D3A5E-C503-42C8-9707-57DCFE54F38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62534-CF8A-4C89-A7C0-5E42CEB2391A}"/>
              </a:ext>
            </a:extLst>
          </p:cNvPr>
          <p:cNvSpPr txBox="1"/>
          <p:nvPr/>
        </p:nvSpPr>
        <p:spPr>
          <a:xfrm>
            <a:off x="0" y="1786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Segoe UI" panose="020B0502040204020203" pitchFamily="34" charset="0"/>
                <a:cs typeface="Segoe UI" panose="020B0502040204020203" pitchFamily="34" charset="0"/>
              </a:rPr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159642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8D3A5E-C503-42C8-9707-57DCFE54F38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62534-CF8A-4C89-A7C0-5E42CEB2391A}"/>
              </a:ext>
            </a:extLst>
          </p:cNvPr>
          <p:cNvSpPr txBox="1"/>
          <p:nvPr/>
        </p:nvSpPr>
        <p:spPr>
          <a:xfrm>
            <a:off x="609600" y="2109847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dev16.0.x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features/ranges-v2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features/recursive-patterns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Reference Types Preview (9/11/18)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9E2BF-15C6-466A-ACD6-F3A58E19F0DB}"/>
              </a:ext>
            </a:extLst>
          </p:cNvPr>
          <p:cNvSpPr txBox="1"/>
          <p:nvPr/>
        </p:nvSpPr>
        <p:spPr>
          <a:xfrm>
            <a:off x="0" y="2095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Segoe UI" panose="020B0502040204020203" pitchFamily="34" charset="0"/>
                <a:cs typeface="Segoe UI" panose="020B0502040204020203" pitchFamily="34" charset="0"/>
              </a:rPr>
              <a:t>{BRANCHES}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00E17-3297-42F1-89C3-A4AB972C1294}"/>
              </a:ext>
            </a:extLst>
          </p:cNvPr>
          <p:cNvSpPr/>
          <p:nvPr/>
        </p:nvSpPr>
        <p:spPr>
          <a:xfrm>
            <a:off x="1219200" y="4564618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Of 10/1/2018</a:t>
            </a:r>
          </a:p>
        </p:txBody>
      </p:sp>
    </p:spTree>
    <p:extLst>
      <p:ext uri="{BB962C8B-B14F-4D97-AF65-F5344CB8AC3E}">
        <p14:creationId xmlns:p14="http://schemas.microsoft.com/office/powerpoint/2010/main" val="23124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9FCE11-E722-4786-A343-C550D5C3DC77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E5809-1372-4644-A0C4-752A88AD7B42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Async Disposable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92BE8-9438-4DDF-97D0-2155B0B624E3}"/>
              </a:ext>
            </a:extLst>
          </p:cNvPr>
          <p:cNvSpPr txBox="1">
            <a:spLocks/>
          </p:cNvSpPr>
          <p:nvPr/>
        </p:nvSpPr>
        <p:spPr>
          <a:xfrm>
            <a:off x="152400" y="1352550"/>
            <a:ext cx="7315200" cy="91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IAsyncDisposable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DisposeAsync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0DEE45-85C7-42CE-BBB7-0BA59AA63F4C}"/>
              </a:ext>
            </a:extLst>
          </p:cNvPr>
          <p:cNvSpPr txBox="1">
            <a:spLocks/>
          </p:cNvSpPr>
          <p:nvPr/>
        </p:nvSpPr>
        <p:spPr>
          <a:xfrm>
            <a:off x="152400" y="2161996"/>
            <a:ext cx="731520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 await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sz="1100" dirty="0"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StartLongAsyncTask</a:t>
            </a:r>
            <a:r>
              <a:rPr lang="en-US" sz="11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foo.DoSomething</a:t>
            </a:r>
            <a:r>
              <a:rPr lang="en-US" sz="1100" dirty="0">
                <a:latin typeface="Consolas" panose="020B0609020204030204" pitchFamily="49" charset="0"/>
              </a:rPr>
              <a:t>(value);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7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52400" y="1352550"/>
            <a:ext cx="7315200" cy="91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IAsyncEnumerator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IAsyncDisposable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MoveNextAsync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Current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2400" y="2343150"/>
            <a:ext cx="7315200" cy="68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IAsyncEnumerator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GetAsyncEnumerator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3105150"/>
            <a:ext cx="7315200" cy="1814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sz="1100" dirty="0">
                <a:latin typeface="Consolas" panose="020B0609020204030204" pitchFamily="49" charset="0"/>
              </a:rPr>
              <a:t>enumerator = </a:t>
            </a:r>
            <a:r>
              <a:rPr lang="en-US" sz="1100" dirty="0" err="1">
                <a:latin typeface="Consolas" panose="020B0609020204030204" pitchFamily="49" charset="0"/>
              </a:rPr>
              <a:t>enumerable.GetAsyncEnumerator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  <a:b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  <a:b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while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await </a:t>
            </a:r>
            <a:r>
              <a:rPr lang="en-US" sz="1100" dirty="0" err="1">
                <a:latin typeface="Consolas" panose="020B0609020204030204" pitchFamily="49" charset="0"/>
              </a:rPr>
              <a:t>enumerator.MoveNextAsync</a:t>
            </a:r>
            <a:r>
              <a:rPr lang="en-US" sz="11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DoSomething(</a:t>
            </a:r>
            <a:r>
              <a:rPr lang="en-US" sz="1100" dirty="0" err="1">
                <a:latin typeface="Consolas" panose="020B0609020204030204" pitchFamily="49" charset="0"/>
              </a:rPr>
              <a:t>enumerator.Current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enumerator.DisposeAsync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FCE11-E722-4786-A343-C550D5C3DC77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E5809-1372-4644-A0C4-752A88AD7B42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Async Streams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8B0C3B0-D4EB-414F-A0D1-698AF1C9A2BF}"/>
              </a:ext>
            </a:extLst>
          </p:cNvPr>
          <p:cNvSpPr txBox="1">
            <a:spLocks/>
          </p:cNvSpPr>
          <p:nvPr/>
        </p:nvSpPr>
        <p:spPr>
          <a:xfrm>
            <a:off x="5334000" y="3555414"/>
            <a:ext cx="3458432" cy="91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foreach await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in </a:t>
            </a:r>
            <a:r>
              <a:rPr lang="en-US" sz="1100" dirty="0">
                <a:latin typeface="Consolas" panose="020B0609020204030204" pitchFamily="49" charset="0"/>
              </a:rPr>
              <a:t>enumerator)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DoSomething(value); 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D7841A8-5153-4E28-9CD6-D5B7721C96C4}"/>
              </a:ext>
            </a:extLst>
          </p:cNvPr>
          <p:cNvSpPr/>
          <p:nvPr/>
        </p:nvSpPr>
        <p:spPr>
          <a:xfrm>
            <a:off x="4038600" y="3028949"/>
            <a:ext cx="1219200" cy="160020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2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6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9FCE11-E722-4786-A343-C550D5C3DC77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E5809-1372-4644-A0C4-752A88AD7B42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Async Iterator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4928B4-A8E1-4840-9F15-97A411A60A58}"/>
              </a:ext>
            </a:extLst>
          </p:cNvPr>
          <p:cNvSpPr txBox="1">
            <a:spLocks/>
          </p:cNvSpPr>
          <p:nvPr/>
        </p:nvSpPr>
        <p:spPr>
          <a:xfrm>
            <a:off x="152400" y="1352550"/>
            <a:ext cx="73152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VI" altLang="en-VI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VI" altLang="en-VI" sz="1100" dirty="0">
                <a:latin typeface="Consolas" panose="020B0609020204030204" pitchFamily="49" charset="0"/>
              </a:rPr>
              <a:t>&lt;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VI" altLang="en-VI" sz="1100" dirty="0">
                <a:latin typeface="Consolas" panose="020B0609020204030204" pitchFamily="49" charset="0"/>
              </a:rPr>
              <a:t>&gt; </a:t>
            </a:r>
            <a:r>
              <a:rPr lang="en-VI" altLang="en-VI" sz="1100" dirty="0" err="1">
                <a:latin typeface="Consolas" panose="020B0609020204030204" pitchFamily="49" charset="0"/>
              </a:rPr>
              <a:t>MyIterator</a:t>
            </a:r>
            <a:r>
              <a:rPr lang="en-VI" altLang="en-VI" sz="1100" dirty="0">
                <a:latin typeface="Consolas" panose="020B0609020204030204" pitchFamily="49" charset="0"/>
              </a:rPr>
              <a:t>() {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VI" altLang="en-VI" sz="1100" dirty="0">
                <a:latin typeface="Consolas" panose="020B0609020204030204" pitchFamily="49" charset="0"/>
              </a:rPr>
              <a:t> {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VI" altLang="en-VI" sz="1100" dirty="0">
                <a:latin typeface="Consolas" panose="020B0609020204030204" pitchFamily="49" charset="0"/>
              </a:rPr>
              <a:t> (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VI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 = 0;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 &lt; 100;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++) {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  </a:t>
            </a:r>
            <a:r>
              <a:rPr lang="en-VI" altLang="en-VI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VI" altLang="en-VI" sz="1100" dirty="0" err="1">
                <a:latin typeface="Consolas" panose="020B0609020204030204" pitchFamily="49" charset="0"/>
              </a:rPr>
              <a:t>.Sleep</a:t>
            </a:r>
            <a:r>
              <a:rPr lang="en-VI" altLang="en-VI" sz="1100" dirty="0">
                <a:latin typeface="Consolas" panose="020B0609020204030204" pitchFamily="49" charset="0"/>
              </a:rPr>
              <a:t>(1000); </a:t>
            </a:r>
            <a:r>
              <a:rPr lang="en-US" altLang="en-VI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Do Work</a:t>
            </a: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 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VI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VI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; 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</a:t>
            </a:r>
            <a:r>
              <a:rPr lang="en-VI" altLang="en-VI" sz="1100" dirty="0">
                <a:latin typeface="Consolas" panose="020B0609020204030204" pitchFamily="49" charset="0"/>
              </a:rPr>
              <a:t>}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</a:t>
            </a:r>
            <a:r>
              <a:rPr lang="en-VI" altLang="en-VI" sz="1100" dirty="0">
                <a:latin typeface="Consolas" panose="020B0609020204030204" pitchFamily="49" charset="0"/>
              </a:rPr>
              <a:t>}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en-VI" altLang="en-VI" sz="1100" dirty="0">
                <a:latin typeface="Consolas" panose="020B0609020204030204" pitchFamily="49" charset="0"/>
              </a:rPr>
              <a:t> { 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</a:t>
            </a:r>
            <a:r>
              <a:rPr lang="en-VI" altLang="en-VI" sz="1100" dirty="0" err="1">
                <a:latin typeface="Consolas" panose="020B0609020204030204" pitchFamily="49" charset="0"/>
              </a:rPr>
              <a:t>Thread.Sleep</a:t>
            </a:r>
            <a:r>
              <a:rPr lang="en-VI" altLang="en-VI" sz="1100" dirty="0">
                <a:latin typeface="Consolas" panose="020B0609020204030204" pitchFamily="49" charset="0"/>
              </a:rPr>
              <a:t>(</a:t>
            </a:r>
            <a:r>
              <a:rPr lang="en-US" altLang="en-VI" sz="1100" dirty="0">
                <a:latin typeface="Consolas" panose="020B0609020204030204" pitchFamily="49" charset="0"/>
              </a:rPr>
              <a:t>10</a:t>
            </a:r>
            <a:r>
              <a:rPr lang="en-VI" altLang="en-VI" sz="1100" dirty="0">
                <a:latin typeface="Consolas" panose="020B0609020204030204" pitchFamily="49" charset="0"/>
              </a:rPr>
              <a:t>00);</a:t>
            </a:r>
            <a:r>
              <a:rPr lang="en-US" altLang="en-VI" sz="1100" dirty="0">
                <a:latin typeface="Consolas" panose="020B0609020204030204" pitchFamily="49" charset="0"/>
              </a:rPr>
              <a:t> </a:t>
            </a:r>
            <a:r>
              <a:rPr lang="en-US" altLang="en-VI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Do Work</a:t>
            </a: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</a:t>
            </a:r>
            <a:r>
              <a:rPr lang="en-VI" altLang="en-VI" sz="1100" dirty="0">
                <a:latin typeface="Consolas" panose="020B0609020204030204" pitchFamily="49" charset="0"/>
              </a:rPr>
              <a:t>}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VI" altLang="en-VI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9FCE11-E722-4786-A343-C550D5C3DC77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E5809-1372-4644-A0C4-752A88AD7B42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Async Iterator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4928B4-A8E1-4840-9F15-97A411A60A58}"/>
              </a:ext>
            </a:extLst>
          </p:cNvPr>
          <p:cNvSpPr txBox="1">
            <a:spLocks/>
          </p:cNvSpPr>
          <p:nvPr/>
        </p:nvSpPr>
        <p:spPr>
          <a:xfrm>
            <a:off x="152400" y="1352550"/>
            <a:ext cx="73152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VI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en-US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Async</a:t>
            </a:r>
            <a:r>
              <a:rPr lang="en-VI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VI" altLang="en-VI" sz="1100" dirty="0">
                <a:latin typeface="Consolas" panose="020B0609020204030204" pitchFamily="49" charset="0"/>
              </a:rPr>
              <a:t>&lt;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VI" altLang="en-VI" sz="1100" dirty="0">
                <a:latin typeface="Consolas" panose="020B0609020204030204" pitchFamily="49" charset="0"/>
              </a:rPr>
              <a:t>&gt; </a:t>
            </a:r>
            <a:r>
              <a:rPr lang="en-US" altLang="en-VI" sz="1100" dirty="0">
                <a:latin typeface="Consolas" panose="020B0609020204030204" pitchFamily="49" charset="0"/>
              </a:rPr>
              <a:t>Foo</a:t>
            </a:r>
            <a:r>
              <a:rPr lang="en-VI" altLang="en-VI" sz="1100" dirty="0">
                <a:latin typeface="Consolas" panose="020B0609020204030204" pitchFamily="49" charset="0"/>
              </a:rPr>
              <a:t>Iterator() {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VI" altLang="en-VI" sz="1100" dirty="0">
                <a:latin typeface="Consolas" panose="020B0609020204030204" pitchFamily="49" charset="0"/>
              </a:rPr>
              <a:t> {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VI" altLang="en-VI" sz="1100" dirty="0">
                <a:latin typeface="Consolas" panose="020B0609020204030204" pitchFamily="49" charset="0"/>
              </a:rPr>
              <a:t> (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VI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 = 0;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 &lt; 100;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++) {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  </a:t>
            </a:r>
            <a:r>
              <a:rPr lang="en-US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ask</a:t>
            </a:r>
            <a:r>
              <a:rPr lang="en-VI" altLang="en-VI" sz="1100" dirty="0">
                <a:latin typeface="Consolas" panose="020B0609020204030204" pitchFamily="49" charset="0"/>
              </a:rPr>
              <a:t>.</a:t>
            </a:r>
            <a:r>
              <a:rPr lang="en-US" altLang="en-VI" sz="1100" dirty="0">
                <a:latin typeface="Consolas" panose="020B0609020204030204" pitchFamily="49" charset="0"/>
              </a:rPr>
              <a:t>Delay</a:t>
            </a:r>
            <a:r>
              <a:rPr lang="en-VI" altLang="en-VI" sz="1100" dirty="0">
                <a:latin typeface="Consolas" panose="020B0609020204030204" pitchFamily="49" charset="0"/>
              </a:rPr>
              <a:t>(1000); </a:t>
            </a:r>
            <a:r>
              <a:rPr lang="en-US" altLang="en-VI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Do Work</a:t>
            </a: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 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VI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VI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 err="1">
                <a:latin typeface="Consolas" panose="020B0609020204030204" pitchFamily="49" charset="0"/>
              </a:rPr>
              <a:t>i</a:t>
            </a:r>
            <a:r>
              <a:rPr lang="en-VI" altLang="en-VI" sz="1100" dirty="0">
                <a:latin typeface="Consolas" panose="020B0609020204030204" pitchFamily="49" charset="0"/>
              </a:rPr>
              <a:t>; 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</a:t>
            </a:r>
            <a:r>
              <a:rPr lang="en-VI" altLang="en-VI" sz="1100" dirty="0">
                <a:latin typeface="Consolas" panose="020B0609020204030204" pitchFamily="49" charset="0"/>
              </a:rPr>
              <a:t>}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</a:t>
            </a:r>
            <a:r>
              <a:rPr lang="en-VI" altLang="en-VI" sz="1100" dirty="0">
                <a:latin typeface="Consolas" panose="020B0609020204030204" pitchFamily="49" charset="0"/>
              </a:rPr>
              <a:t>} </a:t>
            </a:r>
            <a:r>
              <a:rPr lang="en-VI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en-VI" altLang="en-VI" sz="1100" dirty="0">
                <a:latin typeface="Consolas" panose="020B0609020204030204" pitchFamily="49" charset="0"/>
              </a:rPr>
              <a:t> { 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  </a:t>
            </a:r>
            <a:r>
              <a:rPr lang="en-US" altLang="en-VI" sz="11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altLang="en-VI" sz="1100" dirty="0">
                <a:latin typeface="Consolas" panose="020B0609020204030204" pitchFamily="49" charset="0"/>
              </a:rPr>
              <a:t> </a:t>
            </a:r>
            <a:r>
              <a:rPr lang="en-VI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en-VI" sz="1100" dirty="0">
                <a:solidFill>
                  <a:srgbClr val="2B91AF"/>
                </a:solidFill>
                <a:latin typeface="Consolas" panose="020B0609020204030204" pitchFamily="49" charset="0"/>
              </a:rPr>
              <a:t>ask</a:t>
            </a:r>
            <a:r>
              <a:rPr lang="en-VI" altLang="en-VI" sz="1100" dirty="0">
                <a:latin typeface="Consolas" panose="020B0609020204030204" pitchFamily="49" charset="0"/>
              </a:rPr>
              <a:t>.</a:t>
            </a:r>
            <a:r>
              <a:rPr lang="en-US" altLang="en-VI" sz="1100" dirty="0">
                <a:latin typeface="Consolas" panose="020B0609020204030204" pitchFamily="49" charset="0"/>
              </a:rPr>
              <a:t>Delay</a:t>
            </a:r>
            <a:r>
              <a:rPr lang="en-VI" altLang="en-VI" sz="1100" dirty="0">
                <a:latin typeface="Consolas" panose="020B0609020204030204" pitchFamily="49" charset="0"/>
              </a:rPr>
              <a:t>(1000); </a:t>
            </a:r>
            <a:r>
              <a:rPr lang="en-US" altLang="en-VI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Do Work</a:t>
            </a:r>
          </a:p>
          <a:p>
            <a:pPr marL="0" indent="0">
              <a:buNone/>
            </a:pPr>
            <a:r>
              <a:rPr lang="en-US" altLang="en-VI" sz="1100" dirty="0">
                <a:latin typeface="Consolas" panose="020B0609020204030204" pitchFamily="49" charset="0"/>
              </a:rPr>
              <a:t>  </a:t>
            </a:r>
            <a:r>
              <a:rPr lang="en-VI" altLang="en-VI" sz="1100" dirty="0">
                <a:latin typeface="Consolas" panose="020B0609020204030204" pitchFamily="49" charset="0"/>
              </a:rPr>
              <a:t>}</a:t>
            </a:r>
            <a:endParaRPr lang="en-US" altLang="en-VI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VI" altLang="en-VI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7137A-A3B6-4B99-A36A-CB3CDE44870B}"/>
              </a:ext>
            </a:extLst>
          </p:cNvPr>
          <p:cNvSpPr/>
          <p:nvPr/>
        </p:nvSpPr>
        <p:spPr>
          <a:xfrm>
            <a:off x="168215" y="1364265"/>
            <a:ext cx="517585" cy="2428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62965-5357-41CB-A485-61DB5D328B38}"/>
              </a:ext>
            </a:extLst>
          </p:cNvPr>
          <p:cNvSpPr/>
          <p:nvPr/>
        </p:nvSpPr>
        <p:spPr>
          <a:xfrm>
            <a:off x="625415" y="1970866"/>
            <a:ext cx="1889185" cy="2428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2F943-DD73-4154-B8AA-FF3356409854}"/>
              </a:ext>
            </a:extLst>
          </p:cNvPr>
          <p:cNvSpPr/>
          <p:nvPr/>
        </p:nvSpPr>
        <p:spPr>
          <a:xfrm>
            <a:off x="468702" y="2774560"/>
            <a:ext cx="1889185" cy="2428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4033B-032D-4DD4-89A9-3762FE7A1B14}"/>
              </a:ext>
            </a:extLst>
          </p:cNvPr>
          <p:cNvSpPr/>
          <p:nvPr/>
        </p:nvSpPr>
        <p:spPr>
          <a:xfrm>
            <a:off x="777815" y="1364264"/>
            <a:ext cx="365185" cy="2428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New Logo and Identity for Grubhub by Wolff Olins">
            <a:extLst>
              <a:ext uri="{FF2B5EF4-FFF2-40B4-BE49-F238E27FC236}">
                <a16:creationId xmlns:a16="http://schemas.microsoft.com/office/drawing/2014/main" id="{F7103C39-312A-44CE-8BE3-D5752F90F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000"/>
            <a:ext cx="2088132" cy="8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2036B7-0E57-46B1-9389-EA2DC95B067A}"/>
              </a:ext>
            </a:extLst>
          </p:cNvPr>
          <p:cNvGrpSpPr/>
          <p:nvPr/>
        </p:nvGrpSpPr>
        <p:grpSpPr>
          <a:xfrm>
            <a:off x="2156847" y="2576096"/>
            <a:ext cx="4830833" cy="680511"/>
            <a:chOff x="2156847" y="2576096"/>
            <a:chExt cx="4830833" cy="6805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C5B68D-835B-4B7F-8499-BDADBA77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47" y="2579499"/>
              <a:ext cx="677108" cy="677108"/>
            </a:xfrm>
            <a:prstGeom prst="rect">
              <a:avLst/>
            </a:prstGeom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E336ED60-56B3-40C7-A322-7A68EA0AF2FF}"/>
                </a:ext>
              </a:extLst>
            </p:cNvPr>
            <p:cNvSpPr txBox="1">
              <a:spLocks/>
            </p:cNvSpPr>
            <p:nvPr/>
          </p:nvSpPr>
          <p:spPr>
            <a:xfrm>
              <a:off x="3070720" y="2576096"/>
              <a:ext cx="3916960" cy="6771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  <a:latin typeface="Segoe UI "/>
                </a:rPr>
                <a:t>scott@syntaxnode.com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38F90F-613B-4BA9-BF95-A0EFBDF7AB06}"/>
              </a:ext>
            </a:extLst>
          </p:cNvPr>
          <p:cNvGrpSpPr/>
          <p:nvPr/>
        </p:nvGrpSpPr>
        <p:grpSpPr>
          <a:xfrm>
            <a:off x="2057957" y="3723442"/>
            <a:ext cx="5020335" cy="677108"/>
            <a:chOff x="2057957" y="3723442"/>
            <a:chExt cx="5020335" cy="6771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299CA3-8C63-4576-8623-824FD70A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957" y="3733567"/>
              <a:ext cx="812557" cy="646245"/>
            </a:xfrm>
            <a:prstGeom prst="rect">
              <a:avLst/>
            </a:prstGeom>
          </p:spPr>
        </p:pic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AC0EA66-9C3D-4839-BD28-B8EECF140A42}"/>
                </a:ext>
              </a:extLst>
            </p:cNvPr>
            <p:cNvSpPr txBox="1">
              <a:spLocks/>
            </p:cNvSpPr>
            <p:nvPr/>
          </p:nvSpPr>
          <p:spPr>
            <a:xfrm>
              <a:off x="3070719" y="3723442"/>
              <a:ext cx="4007573" cy="6771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Segoe UI Light" pitchFamily="34" charset="0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skay@grubhub.com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F7A376-3637-4C14-8792-E9D310391F74}"/>
              </a:ext>
            </a:extLst>
          </p:cNvPr>
          <p:cNvSpPr txBox="1"/>
          <p:nvPr/>
        </p:nvSpPr>
        <p:spPr>
          <a:xfrm>
            <a:off x="2857500" y="1259469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Scott Kay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352550"/>
            <a:ext cx="35814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1352550"/>
            <a:ext cx="4191000" cy="1523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FooBag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Font typeface="Arial" pitchFamily="34" charset="0"/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items.Add</a:t>
            </a:r>
            <a:r>
              <a:rPr lang="en-US" sz="11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1B938-6EA1-433C-8B05-2C415865DCB4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F5329-E401-417B-88DE-E10A94DB6F5D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Concrete Interfaces</a:t>
            </a:r>
          </a:p>
        </p:txBody>
      </p:sp>
    </p:spTree>
    <p:extLst>
      <p:ext uri="{BB962C8B-B14F-4D97-AF65-F5344CB8AC3E}">
        <p14:creationId xmlns:p14="http://schemas.microsoft.com/office/powerpoint/2010/main" val="34999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352550"/>
            <a:ext cx="35814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item);</a:t>
            </a:r>
          </a:p>
          <a:p>
            <a:pPr marL="0" indent="0">
              <a:buFont typeface="Arial" pitchFamily="34" charset="0"/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AddAll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1352550"/>
            <a:ext cx="4191000" cy="1523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FooBag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items.Add</a:t>
            </a:r>
            <a:r>
              <a:rPr lang="en-US" sz="11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9588" y="1968174"/>
            <a:ext cx="2881312" cy="2428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D3065-C2AB-4DFD-B8F2-6DC0E7392CA9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04292-3BF7-4A4D-954E-C12CE51AF423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Concrete Interfaces</a:t>
            </a:r>
          </a:p>
        </p:txBody>
      </p:sp>
    </p:spTree>
    <p:extLst>
      <p:ext uri="{BB962C8B-B14F-4D97-AF65-F5344CB8AC3E}">
        <p14:creationId xmlns:p14="http://schemas.microsoft.com/office/powerpoint/2010/main" val="34392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352550"/>
            <a:ext cx="3581400" cy="1523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item);</a:t>
            </a:r>
          </a:p>
          <a:p>
            <a:pPr marL="0" indent="0">
              <a:buFont typeface="Arial" pitchFamily="34" charset="0"/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AddAll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item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latin typeface="Consolas" panose="020B0609020204030204" pitchFamily="49" charset="0"/>
              </a:rPr>
              <a:t> item)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AddFoo</a:t>
            </a:r>
            <a:r>
              <a:rPr lang="en-US" sz="11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1352550"/>
            <a:ext cx="4191000" cy="1523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FooBag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items.Add</a:t>
            </a:r>
            <a:r>
              <a:rPr lang="en-US" sz="11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D494A-960C-4DD7-AE2A-80B1ECBAEC5A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79A14-7735-436A-AFCA-BF2EB20E4C49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Concrete Interfaces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26482E-1029-48E8-9900-ABF8F253B847}"/>
              </a:ext>
            </a:extLst>
          </p:cNvPr>
          <p:cNvSpPr/>
          <p:nvPr/>
        </p:nvSpPr>
        <p:spPr>
          <a:xfrm>
            <a:off x="509588" y="1968174"/>
            <a:ext cx="2995612" cy="83217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35255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item);</a:t>
            </a:r>
          </a:p>
          <a:p>
            <a:pPr marL="0" indent="0">
              <a:buFont typeface="Arial" pitchFamily="34" charset="0"/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AddAll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latin typeface="Consolas" panose="020B0609020204030204" pitchFamily="49" charset="0"/>
              </a:rPr>
              <a:t> item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latin typeface="Consolas" panose="020B0609020204030204" pitchFamily="49" charset="0"/>
              </a:rPr>
              <a:t> item)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AddFoo</a:t>
            </a:r>
            <a:r>
              <a:rPr lang="en-US" sz="11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1352550"/>
            <a:ext cx="4191000" cy="182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FooBag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IFooBag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void </a:t>
            </a:r>
            <a:r>
              <a:rPr lang="en-US" sz="1100" dirty="0">
                <a:latin typeface="Consolas" panose="020B0609020204030204" pitchFamily="49" charset="0"/>
              </a:rPr>
              <a:t>Add(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item)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items.Add</a:t>
            </a:r>
            <a:r>
              <a:rPr lang="en-US" sz="11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void override </a:t>
            </a:r>
            <a:r>
              <a:rPr lang="en-US" sz="1100" dirty="0" err="1">
                <a:latin typeface="Consolas" panose="020B0609020204030204" pitchFamily="49" charset="0"/>
              </a:rPr>
              <a:t>AddAll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100" dirty="0">
                <a:latin typeface="Consolas" panose="020B0609020204030204" pitchFamily="49" charset="0"/>
              </a:rPr>
              <a:t>&gt; items)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latin typeface="Consolas" panose="020B0609020204030204" pitchFamily="49" charset="0"/>
              </a:rPr>
              <a:t>.items.AddRange</a:t>
            </a:r>
            <a:r>
              <a:rPr lang="en-US" sz="1100" dirty="0">
                <a:latin typeface="Consolas" panose="020B0609020204030204" pitchFamily="49" charset="0"/>
              </a:rPr>
              <a:t>(items);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1063" y="2776538"/>
            <a:ext cx="3662362" cy="6334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20DAE-AC6D-4637-BEA3-A90D6B743D49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4B3D8-A379-4F2C-959D-8ABC0EDE4C86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Concrete Interfaces</a:t>
            </a:r>
          </a:p>
        </p:txBody>
      </p:sp>
    </p:spTree>
    <p:extLst>
      <p:ext uri="{BB962C8B-B14F-4D97-AF65-F5344CB8AC3E}">
        <p14:creationId xmlns:p14="http://schemas.microsoft.com/office/powerpoint/2010/main" val="29656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1276350"/>
            <a:ext cx="8915400" cy="30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X,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25E28-1050-4951-92B4-8B0399F75C3C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833AD-3BA0-495A-86B8-EA36BE838AF9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20216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6349"/>
            <a:ext cx="8915400" cy="3962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IEquatable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X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get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Y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get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</a:t>
            </a:r>
            <a:r>
              <a:rPr lang="en-US" sz="1100" dirty="0">
                <a:latin typeface="Consolas" panose="020B0609020204030204" pitchFamily="49" charset="0"/>
              </a:rPr>
              <a:t>Point(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1100" dirty="0">
                <a:latin typeface="Consolas" panose="020B0609020204030204" pitchFamily="49" charset="0"/>
              </a:rPr>
              <a:t>X,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1100" dirty="0" err="1">
                <a:latin typeface="Consolas" panose="020B0609020204030204" pitchFamily="49" charset="0"/>
              </a:rPr>
              <a:t>X</a:t>
            </a:r>
            <a:r>
              <a:rPr lang="en-US" sz="11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1100" dirty="0" err="1">
                <a:latin typeface="Consolas" panose="020B0609020204030204" pitchFamily="49" charset="0"/>
              </a:rPr>
              <a:t>Y</a:t>
            </a:r>
            <a:r>
              <a:rPr lang="en-US" sz="11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bool </a:t>
            </a:r>
            <a:r>
              <a:rPr lang="en-US" sz="1100" dirty="0">
                <a:latin typeface="Consolas" panose="020B0609020204030204" pitchFamily="49" charset="0"/>
              </a:rPr>
              <a:t>Equals(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other)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=&gt; other !=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null </a:t>
            </a:r>
            <a:r>
              <a:rPr lang="en-US" sz="1100" dirty="0">
                <a:latin typeface="Consolas" panose="020B0609020204030204" pitchFamily="49" charset="0"/>
              </a:rPr>
              <a:t>&amp;&amp; Equals(X, </a:t>
            </a:r>
            <a:r>
              <a:rPr lang="en-US" sz="1100" dirty="0" err="1">
                <a:latin typeface="Consolas" panose="020B0609020204030204" pitchFamily="49" charset="0"/>
              </a:rPr>
              <a:t>other.X</a:t>
            </a:r>
            <a:r>
              <a:rPr lang="en-US" sz="1100" dirty="0">
                <a:latin typeface="Consolas" panose="020B0609020204030204" pitchFamily="49" charset="0"/>
              </a:rPr>
              <a:t>) &amp;&amp; Equals(Y, </a:t>
            </a:r>
            <a:r>
              <a:rPr lang="en-US" sz="1100" dirty="0" err="1">
                <a:latin typeface="Consolas" panose="020B0609020204030204" pitchFamily="49" charset="0"/>
              </a:rPr>
              <a:t>other.Y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override bool </a:t>
            </a:r>
            <a:r>
              <a:rPr lang="en-US" sz="1100" dirty="0">
                <a:latin typeface="Consolas" panose="020B0609020204030204" pitchFamily="49" charset="0"/>
              </a:rPr>
              <a:t>Equals(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100" dirty="0">
                <a:latin typeface="Consolas" panose="020B0609020204030204" pitchFamily="49" charset="0"/>
              </a:rPr>
              <a:t> other) =&gt;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latin typeface="Consolas" panose="020B0609020204030204" pitchFamily="49" charset="0"/>
              </a:rPr>
              <a:t>.Equals</a:t>
            </a:r>
            <a:r>
              <a:rPr lang="en-US" sz="1100" dirty="0">
                <a:latin typeface="Consolas" panose="020B0609020204030204" pitchFamily="49" charset="0"/>
              </a:rPr>
              <a:t>(other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override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GetHashCode</a:t>
            </a:r>
            <a:r>
              <a:rPr lang="en-US" sz="11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100" dirty="0">
                <a:latin typeface="Consolas" panose="020B0609020204030204" pitchFamily="49" charset="0"/>
              </a:rPr>
              <a:t>(X?.</a:t>
            </a:r>
            <a:r>
              <a:rPr lang="en-US" sz="1100" dirty="0" err="1">
                <a:latin typeface="Consolas" panose="020B0609020204030204" pitchFamily="49" charset="0"/>
              </a:rPr>
              <a:t>GetHashCode</a:t>
            </a:r>
            <a:r>
              <a:rPr lang="en-US" sz="1100" dirty="0">
                <a:latin typeface="Consolas" panose="020B0609020204030204" pitchFamily="49" charset="0"/>
              </a:rPr>
              <a:t>()*17 + Y?.</a:t>
            </a:r>
            <a:r>
              <a:rPr lang="en-US" sz="1100" dirty="0" err="1">
                <a:latin typeface="Consolas" panose="020B0609020204030204" pitchFamily="49" charset="0"/>
              </a:rPr>
              <a:t>GetHashCode</a:t>
            </a:r>
            <a:r>
              <a:rPr lang="en-US" sz="1100" dirty="0">
                <a:latin typeface="Consolas" panose="020B0609020204030204" pitchFamily="49" charset="0"/>
              </a:rPr>
              <a:t>()).</a:t>
            </a:r>
            <a:r>
              <a:rPr lang="en-US" sz="1100" dirty="0" err="1">
                <a:latin typeface="Consolas" panose="020B0609020204030204" pitchFamily="49" charset="0"/>
              </a:rPr>
              <a:t>GetValueOrDefault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With(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 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latin typeface="Consolas" panose="020B0609020204030204" pitchFamily="49" charset="0"/>
              </a:rPr>
              <a:t>.X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Y =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latin typeface="Consolas" panose="020B0609020204030204" pitchFamily="49" charset="0"/>
              </a:rPr>
              <a:t>.Y</a:t>
            </a:r>
            <a:r>
              <a:rPr lang="en-US" sz="1100" dirty="0">
                <a:latin typeface="Consolas" panose="020B0609020204030204" pitchFamily="49" charset="0"/>
              </a:rPr>
              <a:t>) =&gt;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new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latin typeface="Consolas" panose="020B0609020204030204" pitchFamily="49" charset="0"/>
              </a:rPr>
              <a:t>(X, Y);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public void </a:t>
            </a:r>
            <a:r>
              <a:rPr lang="en-US" sz="1100" dirty="0">
                <a:latin typeface="Consolas" panose="020B0609020204030204" pitchFamily="49" charset="0"/>
              </a:rPr>
              <a:t>Deconstruct(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X,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 X = </a:t>
            </a:r>
            <a:r>
              <a:rPr lang="en-US" sz="1100" dirty="0" err="1">
                <a:latin typeface="Consolas" panose="020B0609020204030204" pitchFamily="49" charset="0"/>
              </a:rPr>
              <a:t>self.X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   Y = </a:t>
            </a:r>
            <a:r>
              <a:rPr lang="en-US" sz="1100" dirty="0" err="1">
                <a:latin typeface="Consolas" panose="020B0609020204030204" pitchFamily="49" charset="0"/>
              </a:rPr>
              <a:t>self.Y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80ADA1-7404-43E0-A279-3F268CDEF478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DFF05-B045-4F91-8974-915D49A3C23F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7923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5B9B44-7EE4-46CC-825C-97DEC2DC01CF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69C2-42FD-4AA9-B34B-38602173E407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Extension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78E733-F466-43D9-BAC5-70FA363756BB}"/>
              </a:ext>
            </a:extLst>
          </p:cNvPr>
          <p:cNvSpPr txBox="1">
            <a:spLocks/>
          </p:cNvSpPr>
          <p:nvPr/>
        </p:nvSpPr>
        <p:spPr>
          <a:xfrm>
            <a:off x="152400" y="135255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 class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TurtleExtensions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static bool </a:t>
            </a:r>
            <a:r>
              <a:rPr lang="en-US" sz="1100" dirty="0" err="1">
                <a:latin typeface="Consolas" panose="020B0609020204030204" pitchFamily="49" charset="0"/>
              </a:rPr>
              <a:t>IsTurtle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r)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100" dirty="0" err="1">
                <a:latin typeface="Consolas" panose="020B0609020204030204" pitchFamily="49" charset="0"/>
              </a:rPr>
              <a:t>r.Legs</a:t>
            </a:r>
            <a:r>
              <a:rPr lang="en-US" sz="1100" dirty="0">
                <a:latin typeface="Consolas" panose="020B0609020204030204" pitchFamily="49" charset="0"/>
              </a:rPr>
              <a:t> == 4 &amp;&amp; </a:t>
            </a:r>
            <a:r>
              <a:rPr lang="en-US" sz="1100" dirty="0" err="1">
                <a:latin typeface="Consolas" panose="020B0609020204030204" pitchFamily="49" charset="0"/>
              </a:rPr>
              <a:t>r.HasShell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r.IsNinja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6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5B9B44-7EE4-46CC-825C-97DEC2DC01CF}"/>
              </a:ext>
            </a:extLst>
          </p:cNvPr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69C2-42FD-4AA9-B34B-38602173E407}"/>
              </a:ext>
            </a:extLst>
          </p:cNvPr>
          <p:cNvSpPr txBox="1"/>
          <p:nvPr/>
        </p:nvSpPr>
        <p:spPr>
          <a:xfrm>
            <a:off x="152400" y="223421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Segoe UI" panose="020B0502040204020203" pitchFamily="34" charset="0"/>
                <a:cs typeface="Segoe UI" panose="020B0502040204020203" pitchFamily="34" charset="0"/>
              </a:rPr>
              <a:t>Extension Everything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78E733-F466-43D9-BAC5-70FA363756BB}"/>
              </a:ext>
            </a:extLst>
          </p:cNvPr>
          <p:cNvSpPr txBox="1">
            <a:spLocks/>
          </p:cNvSpPr>
          <p:nvPr/>
        </p:nvSpPr>
        <p:spPr>
          <a:xfrm>
            <a:off x="152400" y="1352549"/>
            <a:ext cx="8733568" cy="3567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extension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TurtleExtensions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sz="11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Instance Method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IsTurtle</a:t>
            </a:r>
            <a:r>
              <a:rPr lang="en-US" sz="1100" dirty="0">
                <a:latin typeface="Consolas" panose="020B0609020204030204" pitchFamily="49" charset="0"/>
              </a:rPr>
              <a:t>() =&gt; Legs == 4 &amp;&amp; </a:t>
            </a:r>
            <a:r>
              <a:rPr lang="en-US" sz="1100" dirty="0" err="1">
                <a:latin typeface="Consolas" panose="020B0609020204030204" pitchFamily="49" charset="0"/>
              </a:rPr>
              <a:t>HasShell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IsNinja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// Instance Property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Name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Instance Constructor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Reptile(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legs,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hasShell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isNinja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 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(legs, </a:t>
            </a:r>
            <a:r>
              <a:rPr lang="en-US" sz="1100" dirty="0" err="1">
                <a:latin typeface="Consolas" panose="020B0609020204030204" pitchFamily="49" charset="0"/>
              </a:rPr>
              <a:t>hasShell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isNinja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{ Name = name;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latin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</a:rPr>
              <a:t>IsTurtle</a:t>
            </a:r>
            <a:r>
              <a:rPr lang="en-US" sz="1100" dirty="0">
                <a:latin typeface="Consolas" panose="020B0609020204030204" pitchFamily="49" charset="0"/>
              </a:rPr>
              <a:t>()) </a:t>
            </a:r>
            <a:r>
              <a:rPr lang="en-US" sz="1100" dirty="0" err="1">
                <a:latin typeface="Consolas" panose="020B0609020204030204" pitchFamily="49" charset="0"/>
              </a:rPr>
              <a:t>team.Add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Static Field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Reptiles</a:t>
            </a:r>
            <a:r>
              <a:rPr lang="en-US" sz="1100" dirty="0">
                <a:latin typeface="Consolas" panose="020B0609020204030204" pitchFamily="49" charset="0"/>
              </a:rPr>
              <a:t>&gt; team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Static Property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ICollection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Reptiles</a:t>
            </a:r>
            <a:r>
              <a:rPr lang="en-US" sz="1100" dirty="0">
                <a:latin typeface="Consolas" panose="020B0609020204030204" pitchFamily="49" charset="0"/>
              </a:rPr>
              <a:t>&gt; Team =&gt; </a:t>
            </a:r>
            <a:r>
              <a:rPr lang="en-US" sz="1100" dirty="0" err="1">
                <a:latin typeface="Consolas" panose="020B0609020204030204" pitchFamily="49" charset="0"/>
              </a:rPr>
              <a:t>team.AsReadOnly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056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6AF4B-0B3A-4170-B9A5-DE960643C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3688604-A2B9-44F0-8618-06D7B5C312F3}"/>
              </a:ext>
            </a:extLst>
          </p:cNvPr>
          <p:cNvGrpSpPr/>
          <p:nvPr/>
        </p:nvGrpSpPr>
        <p:grpSpPr>
          <a:xfrm>
            <a:off x="-533400" y="-342900"/>
            <a:ext cx="10744200" cy="5581650"/>
            <a:chOff x="-76200" y="-400050"/>
            <a:chExt cx="10744200" cy="5581650"/>
          </a:xfrm>
        </p:grpSpPr>
        <p:pic>
          <p:nvPicPr>
            <p:cNvPr id="20" name="Picture 2" descr="Image result for confetti gif">
              <a:extLst>
                <a:ext uri="{FF2B5EF4-FFF2-40B4-BE49-F238E27FC236}">
                  <a16:creationId xmlns:a16="http://schemas.microsoft.com/office/drawing/2014/main" id="{05C22913-1DEB-4E3D-9DB8-6BD3C0AED0F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0"/>
              <a:ext cx="6477000" cy="51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Image result for confetti gif">
              <a:extLst>
                <a:ext uri="{FF2B5EF4-FFF2-40B4-BE49-F238E27FC236}">
                  <a16:creationId xmlns:a16="http://schemas.microsoft.com/office/drawing/2014/main" id="{33CE106E-0AA4-48D3-85C7-7402B2A6918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-400050"/>
              <a:ext cx="6477000" cy="51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A067-9F38-46E4-8A59-43EE02537171}"/>
              </a:ext>
            </a:extLst>
          </p:cNvPr>
          <p:cNvCxnSpPr>
            <a:cxnSpLocks/>
          </p:cNvCxnSpPr>
          <p:nvPr/>
        </p:nvCxnSpPr>
        <p:spPr>
          <a:xfrm>
            <a:off x="990600" y="1184184"/>
            <a:ext cx="8153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63211-3729-4B87-9AE1-D020B2D8B7BD}"/>
              </a:ext>
            </a:extLst>
          </p:cNvPr>
          <p:cNvGrpSpPr/>
          <p:nvPr/>
        </p:nvGrpSpPr>
        <p:grpSpPr>
          <a:xfrm>
            <a:off x="381000" y="1557340"/>
            <a:ext cx="2438400" cy="1166810"/>
            <a:chOff x="381000" y="1557340"/>
            <a:chExt cx="2438400" cy="1166810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FADEB096-60B6-4932-9550-5A0DF157DDE8}"/>
                </a:ext>
              </a:extLst>
            </p:cNvPr>
            <p:cNvSpPr txBox="1">
              <a:spLocks/>
            </p:cNvSpPr>
            <p:nvPr/>
          </p:nvSpPr>
          <p:spPr>
            <a:xfrm>
              <a:off x="3810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1.0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202F772C-D266-485C-B87A-0E2C1516C6B2}"/>
                </a:ext>
              </a:extLst>
            </p:cNvPr>
            <p:cNvSpPr txBox="1">
              <a:spLocks/>
            </p:cNvSpPr>
            <p:nvPr/>
          </p:nvSpPr>
          <p:spPr>
            <a:xfrm>
              <a:off x="533400" y="2419350"/>
              <a:ext cx="2286000" cy="304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Initial Release</a:t>
              </a:r>
              <a:endParaRPr lang="en-US" sz="3200" dirty="0">
                <a:solidFill>
                  <a:schemeClr val="tx1"/>
                </a:solidFill>
                <a:ea typeface="Segoe UI Symbol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827E35-DA7F-4FA4-9296-5F494120EE0B}"/>
              </a:ext>
            </a:extLst>
          </p:cNvPr>
          <p:cNvSpPr/>
          <p:nvPr/>
        </p:nvSpPr>
        <p:spPr>
          <a:xfrm>
            <a:off x="1787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2002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12A2B6-72E3-40A1-A949-B969BCF7E3CC}"/>
              </a:ext>
            </a:extLst>
          </p:cNvPr>
          <p:cNvSpPr/>
          <p:nvPr/>
        </p:nvSpPr>
        <p:spPr>
          <a:xfrm>
            <a:off x="26933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2003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686433-1981-4A21-965C-235079469E49}"/>
              </a:ext>
            </a:extLst>
          </p:cNvPr>
          <p:cNvGrpSpPr/>
          <p:nvPr/>
        </p:nvGrpSpPr>
        <p:grpSpPr>
          <a:xfrm>
            <a:off x="2895600" y="1557340"/>
            <a:ext cx="3200400" cy="1166810"/>
            <a:chOff x="2895600" y="1557340"/>
            <a:chExt cx="3200400" cy="1166810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1BC99BA-4648-4CA4-9CBA-7C53EA42E877}"/>
                </a:ext>
              </a:extLst>
            </p:cNvPr>
            <p:cNvSpPr txBox="1">
              <a:spLocks/>
            </p:cNvSpPr>
            <p:nvPr/>
          </p:nvSpPr>
          <p:spPr>
            <a:xfrm>
              <a:off x="28956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1.2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D642DE61-3F29-44A4-8EAA-3F9B1391E561}"/>
                </a:ext>
              </a:extLst>
            </p:cNvPr>
            <p:cNvSpPr txBox="1">
              <a:spLocks/>
            </p:cNvSpPr>
            <p:nvPr/>
          </p:nvSpPr>
          <p:spPr>
            <a:xfrm>
              <a:off x="3048000" y="2419350"/>
              <a:ext cx="3048000" cy="304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Compiler Tweaks</a:t>
              </a:r>
              <a:endParaRPr lang="en-US" sz="3200" dirty="0">
                <a:solidFill>
                  <a:schemeClr val="tx1"/>
                </a:solidFill>
                <a:ea typeface="Segoe UI Symbol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CE8CC1-8B47-4F44-99B2-78E7AF945526}"/>
              </a:ext>
            </a:extLst>
          </p:cNvPr>
          <p:cNvSpPr/>
          <p:nvPr/>
        </p:nvSpPr>
        <p:spPr>
          <a:xfrm>
            <a:off x="55127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2005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7B4E3-B16A-4FF7-9D5F-2F9B55FDE5D1}"/>
              </a:ext>
            </a:extLst>
          </p:cNvPr>
          <p:cNvGrpSpPr/>
          <p:nvPr/>
        </p:nvGrpSpPr>
        <p:grpSpPr>
          <a:xfrm>
            <a:off x="5715000" y="1557340"/>
            <a:ext cx="3200400" cy="2995584"/>
            <a:chOff x="5715000" y="1557340"/>
            <a:chExt cx="3200400" cy="2995584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0D6619C8-FD64-4CAF-9750-FB2E245DE61D}"/>
                </a:ext>
              </a:extLst>
            </p:cNvPr>
            <p:cNvSpPr txBox="1">
              <a:spLocks/>
            </p:cNvSpPr>
            <p:nvPr/>
          </p:nvSpPr>
          <p:spPr>
            <a:xfrm>
              <a:off x="57150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2.0</a:t>
              </a: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4D4C775-FAEF-471D-B186-007D8961EA19}"/>
                </a:ext>
              </a:extLst>
            </p:cNvPr>
            <p:cNvSpPr txBox="1">
              <a:spLocks/>
            </p:cNvSpPr>
            <p:nvPr/>
          </p:nvSpPr>
          <p:spPr>
            <a:xfrm>
              <a:off x="5867400" y="2419349"/>
              <a:ext cx="3048000" cy="21335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Generics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Anonymous Methods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Partial Types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Nullable Types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Iterators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Contra/Covariance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1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A067-9F38-46E4-8A59-43EE02537171}"/>
              </a:ext>
            </a:extLst>
          </p:cNvPr>
          <p:cNvCxnSpPr>
            <a:cxnSpLocks/>
          </p:cNvCxnSpPr>
          <p:nvPr/>
        </p:nvCxnSpPr>
        <p:spPr>
          <a:xfrm>
            <a:off x="0" y="1184184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5CF8032-6FF1-42CC-9E2E-A908850E52B9}"/>
              </a:ext>
            </a:extLst>
          </p:cNvPr>
          <p:cNvGrpSpPr/>
          <p:nvPr/>
        </p:nvGrpSpPr>
        <p:grpSpPr>
          <a:xfrm>
            <a:off x="762000" y="1557340"/>
            <a:ext cx="3505200" cy="3376604"/>
            <a:chOff x="762000" y="1557340"/>
            <a:chExt cx="3505200" cy="3376604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FADEB096-60B6-4932-9550-5A0DF157DDE8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3.0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202F772C-D266-485C-B87A-0E2C1516C6B2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2419349"/>
              <a:ext cx="3352800" cy="25145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LINQ / Expression Trees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Lambda Expressions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Anonymous Types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Extension Methods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Auto Properties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Object Initializers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Implicitly Typed Variables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827E35-DA7F-4FA4-9296-5F494120EE0B}"/>
              </a:ext>
            </a:extLst>
          </p:cNvPr>
          <p:cNvSpPr/>
          <p:nvPr/>
        </p:nvSpPr>
        <p:spPr>
          <a:xfrm>
            <a:off x="5597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2008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CE8CC1-8B47-4F44-99B2-78E7AF945526}"/>
              </a:ext>
            </a:extLst>
          </p:cNvPr>
          <p:cNvSpPr/>
          <p:nvPr/>
        </p:nvSpPr>
        <p:spPr>
          <a:xfrm>
            <a:off x="48269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2010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AD6867-603D-4CC6-BEF5-010F44C87381}"/>
              </a:ext>
            </a:extLst>
          </p:cNvPr>
          <p:cNvGrpSpPr/>
          <p:nvPr/>
        </p:nvGrpSpPr>
        <p:grpSpPr>
          <a:xfrm>
            <a:off x="5029200" y="1557340"/>
            <a:ext cx="4038600" cy="2614610"/>
            <a:chOff x="5029200" y="1557340"/>
            <a:chExt cx="4038600" cy="2614610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0D6619C8-FD64-4CAF-9750-FB2E245DE61D}"/>
                </a:ext>
              </a:extLst>
            </p:cNvPr>
            <p:cNvSpPr txBox="1">
              <a:spLocks/>
            </p:cNvSpPr>
            <p:nvPr/>
          </p:nvSpPr>
          <p:spPr>
            <a:xfrm>
              <a:off x="50292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4.0</a:t>
              </a: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4D4C775-FAEF-471D-B186-007D8961EA19}"/>
                </a:ext>
              </a:extLst>
            </p:cNvPr>
            <p:cNvSpPr txBox="1">
              <a:spLocks/>
            </p:cNvSpPr>
            <p:nvPr/>
          </p:nvSpPr>
          <p:spPr>
            <a:xfrm>
              <a:off x="5181600" y="2419350"/>
              <a:ext cx="3886200" cy="1752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Dynamic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Named / Optional Arguments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Generic Contra/Covariance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Embedded Interop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636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A067-9F38-46E4-8A59-43EE02537171}"/>
              </a:ext>
            </a:extLst>
          </p:cNvPr>
          <p:cNvCxnSpPr>
            <a:cxnSpLocks/>
          </p:cNvCxnSpPr>
          <p:nvPr/>
        </p:nvCxnSpPr>
        <p:spPr>
          <a:xfrm>
            <a:off x="0" y="1184184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CCE8084-429F-4B8A-89EE-BAD5A31A1E15}"/>
              </a:ext>
            </a:extLst>
          </p:cNvPr>
          <p:cNvGrpSpPr/>
          <p:nvPr/>
        </p:nvGrpSpPr>
        <p:grpSpPr>
          <a:xfrm>
            <a:off x="762000" y="1557340"/>
            <a:ext cx="3505200" cy="1547797"/>
            <a:chOff x="762000" y="1557340"/>
            <a:chExt cx="3505200" cy="1547797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FADEB096-60B6-4932-9550-5A0DF157DDE8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5.0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202F772C-D266-485C-B87A-0E2C1516C6B2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2419350"/>
              <a:ext cx="3352800" cy="6857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Async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Caller Attributes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827E35-DA7F-4FA4-9296-5F494120EE0B}"/>
              </a:ext>
            </a:extLst>
          </p:cNvPr>
          <p:cNvSpPr/>
          <p:nvPr/>
        </p:nvSpPr>
        <p:spPr>
          <a:xfrm>
            <a:off x="5597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2012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CE8CC1-8B47-4F44-99B2-78E7AF945526}"/>
              </a:ext>
            </a:extLst>
          </p:cNvPr>
          <p:cNvSpPr/>
          <p:nvPr/>
        </p:nvSpPr>
        <p:spPr>
          <a:xfrm>
            <a:off x="4495800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2014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710D5-1700-406B-B741-4A07D2EDBFE7}"/>
              </a:ext>
            </a:extLst>
          </p:cNvPr>
          <p:cNvGrpSpPr/>
          <p:nvPr/>
        </p:nvGrpSpPr>
        <p:grpSpPr>
          <a:xfrm>
            <a:off x="4648200" y="1669198"/>
            <a:ext cx="4154938" cy="3132421"/>
            <a:chOff x="4648200" y="1669198"/>
            <a:chExt cx="4154938" cy="3132421"/>
          </a:xfrm>
        </p:grpSpPr>
        <p:pic>
          <p:nvPicPr>
            <p:cNvPr id="11" name="Picture 2" descr="http://www.dotnetfoundation.org/Media/dotnet_logo.png">
              <a:extLst>
                <a:ext uri="{FF2B5EF4-FFF2-40B4-BE49-F238E27FC236}">
                  <a16:creationId xmlns:a16="http://schemas.microsoft.com/office/drawing/2014/main" id="{F5210E0C-3D84-4156-B984-11827BAF5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669198"/>
              <a:ext cx="1757203" cy="1757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BA1668-BA40-4A0F-9584-40CFDAF0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3333750"/>
              <a:ext cx="2935738" cy="1467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182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6DEAA-4BFC-49EF-B2E6-E050B960478A}"/>
              </a:ext>
            </a:extLst>
          </p:cNvPr>
          <p:cNvCxnSpPr>
            <a:cxnSpLocks/>
          </p:cNvCxnSpPr>
          <p:nvPr/>
        </p:nvCxnSpPr>
        <p:spPr>
          <a:xfrm>
            <a:off x="0" y="1184184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B79D263-9943-4F00-8898-0835983671CC}"/>
              </a:ext>
            </a:extLst>
          </p:cNvPr>
          <p:cNvGrpSpPr/>
          <p:nvPr/>
        </p:nvGrpSpPr>
        <p:grpSpPr>
          <a:xfrm>
            <a:off x="762000" y="1557340"/>
            <a:ext cx="8382000" cy="3452810"/>
            <a:chOff x="762000" y="1557340"/>
            <a:chExt cx="8382000" cy="3452810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87DA717A-09BD-47EA-9005-E8530F9232EA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2366971"/>
              <a:ext cx="8229600" cy="264317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Null Propagation		  Exception Filters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String Interpolation		  </a:t>
              </a:r>
              <a:r>
                <a:rPr lang="en-US" sz="2400" dirty="0" err="1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nameOf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Using Static			  Getter Only Auto Property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Property Initializers	  	  Index Initializers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Await In Catch / Finally	  Extension Collection Initializers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Expression Bodied Methods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endParaRPr lang="en-US" sz="2400" dirty="0">
                <a:solidFill>
                  <a:schemeClr val="tx1"/>
                </a:solidFill>
                <a:ea typeface="Segoe UI Symbol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D3A5C5D-4EDF-4D13-81AD-C886B8447065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6.0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A3B229-B580-44F3-A866-6C49762573CD}"/>
              </a:ext>
            </a:extLst>
          </p:cNvPr>
          <p:cNvSpPr/>
          <p:nvPr/>
        </p:nvSpPr>
        <p:spPr>
          <a:xfrm>
            <a:off x="5597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644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6DEAA-4BFC-49EF-B2E6-E050B960478A}"/>
              </a:ext>
            </a:extLst>
          </p:cNvPr>
          <p:cNvCxnSpPr>
            <a:cxnSpLocks/>
          </p:cNvCxnSpPr>
          <p:nvPr/>
        </p:nvCxnSpPr>
        <p:spPr>
          <a:xfrm>
            <a:off x="0" y="1184184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20526C4-C864-466F-ABEC-18EFE2AEB10D}"/>
              </a:ext>
            </a:extLst>
          </p:cNvPr>
          <p:cNvGrpSpPr/>
          <p:nvPr/>
        </p:nvGrpSpPr>
        <p:grpSpPr>
          <a:xfrm>
            <a:off x="762000" y="1557340"/>
            <a:ext cx="8382000" cy="3452810"/>
            <a:chOff x="762000" y="1557340"/>
            <a:chExt cx="8382000" cy="3452810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87DA717A-09BD-47EA-9005-E8530F9232EA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2366971"/>
              <a:ext cx="8229600" cy="2643179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Tuples				      Binary Literals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Deconstruction 		      Out Var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Pattern Matching 		      Generalized Async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Throw Exceptions		      ref Local / ref Return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Local Functions		      Digit Separators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Expression Bodied Everything     Discards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endParaRPr lang="en-US" sz="2400" dirty="0">
                <a:solidFill>
                  <a:schemeClr val="tx1"/>
                </a:solidFill>
                <a:ea typeface="Segoe UI Symbol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D3A5C5D-4EDF-4D13-81AD-C886B8447065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7.0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A3B229-B580-44F3-A866-6C49762573CD}"/>
              </a:ext>
            </a:extLst>
          </p:cNvPr>
          <p:cNvSpPr/>
          <p:nvPr/>
        </p:nvSpPr>
        <p:spPr>
          <a:xfrm>
            <a:off x="5597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2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D6A067-9F38-46E4-8A59-43EE02537171}"/>
              </a:ext>
            </a:extLst>
          </p:cNvPr>
          <p:cNvCxnSpPr>
            <a:cxnSpLocks/>
          </p:cNvCxnSpPr>
          <p:nvPr/>
        </p:nvCxnSpPr>
        <p:spPr>
          <a:xfrm>
            <a:off x="0" y="1184184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3BA8CDE-7E2C-46F9-82F5-768064BC47E6}"/>
              </a:ext>
            </a:extLst>
          </p:cNvPr>
          <p:cNvGrpSpPr/>
          <p:nvPr/>
        </p:nvGrpSpPr>
        <p:grpSpPr>
          <a:xfrm>
            <a:off x="457200" y="1557340"/>
            <a:ext cx="3962400" cy="2386011"/>
            <a:chOff x="457200" y="1557340"/>
            <a:chExt cx="3962400" cy="2386011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FADEB096-60B6-4932-9550-5A0DF157DDE8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7.1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202F772C-D266-485C-B87A-0E2C1516C6B2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2419351"/>
              <a:ext cx="3810000" cy="1524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Async Main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Default Expression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Generic Pattern Matching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Tuple Name Projection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0B5A89-193C-49CA-9734-1AF3B5B3564A}"/>
              </a:ext>
            </a:extLst>
          </p:cNvPr>
          <p:cNvGrpSpPr/>
          <p:nvPr/>
        </p:nvGrpSpPr>
        <p:grpSpPr>
          <a:xfrm>
            <a:off x="4419600" y="1557340"/>
            <a:ext cx="4572000" cy="2995602"/>
            <a:chOff x="4419600" y="1557340"/>
            <a:chExt cx="4572000" cy="2995602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0D6619C8-FD64-4CAF-9750-FB2E245DE61D}"/>
                </a:ext>
              </a:extLst>
            </p:cNvPr>
            <p:cNvSpPr txBox="1">
              <a:spLocks/>
            </p:cNvSpPr>
            <p:nvPr/>
          </p:nvSpPr>
          <p:spPr>
            <a:xfrm>
              <a:off x="44196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7.2</a:t>
              </a: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4D4C775-FAEF-471D-B186-007D8961EA19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419349"/>
              <a:ext cx="4419600" cy="21335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Private Protected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ref Struct / Span&lt;T&gt;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ref Read Only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ref Conditional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Digit Separators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Non-Trailing Named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232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6DEAA-4BFC-49EF-B2E6-E050B960478A}"/>
              </a:ext>
            </a:extLst>
          </p:cNvPr>
          <p:cNvCxnSpPr>
            <a:cxnSpLocks/>
          </p:cNvCxnSpPr>
          <p:nvPr/>
        </p:nvCxnSpPr>
        <p:spPr>
          <a:xfrm>
            <a:off x="0" y="1184184"/>
            <a:ext cx="91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92663B9-53FC-46E1-878B-560596F98A0F}"/>
              </a:ext>
            </a:extLst>
          </p:cNvPr>
          <p:cNvGrpSpPr/>
          <p:nvPr/>
        </p:nvGrpSpPr>
        <p:grpSpPr>
          <a:xfrm>
            <a:off x="762000" y="1557340"/>
            <a:ext cx="8153400" cy="3529004"/>
            <a:chOff x="762000" y="1557340"/>
            <a:chExt cx="8153400" cy="3529004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87DA717A-09BD-47EA-9005-E8530F9232EA}"/>
                </a:ext>
              </a:extLst>
            </p:cNvPr>
            <p:cNvSpPr txBox="1">
              <a:spLocks/>
            </p:cNvSpPr>
            <p:nvPr/>
          </p:nvSpPr>
          <p:spPr>
            <a:xfrm>
              <a:off x="914400" y="2366971"/>
              <a:ext cx="8001000" cy="2719373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ref Local Reassignment		Indexing Fixed Buffers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Enum</a:t>
              </a: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/Delegate Constraints		Custom Fixed Statement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unmanged</a:t>
              </a: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 Constraint		Tuple Comparison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Stackalloc</a:t>
              </a: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 Initialization</a:t>
              </a:r>
            </a:p>
            <a:p>
              <a:r>
                <a:rPr lang="en-US" sz="2400" dirty="0" err="1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Bestest</a:t>
              </a:r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Betterness</a:t>
              </a:r>
              <a:endParaRPr lang="en-US" sz="2400" dirty="0">
                <a:solidFill>
                  <a:schemeClr val="tx1"/>
                </a:solidFill>
                <a:ea typeface="Segoe UI Symbol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Attributes On Backing Fields</a:t>
              </a:r>
            </a:p>
            <a:p>
              <a: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  <a:t>Expression Variables In Initializers &amp; Queries</a:t>
              </a:r>
              <a:br>
                <a:rPr lang="en-US" sz="2400" dirty="0">
                  <a:solidFill>
                    <a:schemeClr val="tx1"/>
                  </a:solidFill>
                  <a:ea typeface="Segoe UI Symbol" panose="020B0502040204020203" pitchFamily="34" charset="0"/>
                  <a:cs typeface="Segoe UI Light" panose="020B0502040204020203" pitchFamily="34" charset="0"/>
                </a:rPr>
              </a:br>
              <a:endParaRPr lang="en-US" sz="2400" dirty="0">
                <a:solidFill>
                  <a:schemeClr val="tx1"/>
                </a:solidFill>
                <a:ea typeface="Segoe UI Symbol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D3A5C5D-4EDF-4D13-81AD-C886B8447065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557340"/>
              <a:ext cx="1066800" cy="8382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bg1"/>
                  </a:solidFill>
                  <a:latin typeface="Segoe UI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7.3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A3B229-B580-44F3-A866-6C49762573CD}"/>
              </a:ext>
            </a:extLst>
          </p:cNvPr>
          <p:cNvSpPr/>
          <p:nvPr/>
        </p:nvSpPr>
        <p:spPr>
          <a:xfrm>
            <a:off x="559714" y="895350"/>
            <a:ext cx="1421486" cy="5776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en-VI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0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11679</TotalTime>
  <Words>1001</Words>
  <Application>Microsoft Office PowerPoint</Application>
  <PresentationFormat>On-screen Show (16:9)</PresentationFormat>
  <Paragraphs>248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</vt:lpstr>
      <vt:lpstr>Segoe UI Light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</cp:lastModifiedBy>
  <cp:revision>1038</cp:revision>
  <dcterms:created xsi:type="dcterms:W3CDTF">2012-04-23T23:27:37Z</dcterms:created>
  <dcterms:modified xsi:type="dcterms:W3CDTF">2018-10-05T14:21:08Z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