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F23EF0-21D6-43F9-A25E-FA8FA759893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4163DFD-159B-40F7-A56D-2AC9E5F608B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E0BB938-0FCD-4FA8-AB9D-23905777491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A8E7224-989C-44C6-9782-D8EE4DFBF8A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EE56E52-1387-43BD-BDD6-4D86AE09BA0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7F46A6F-D5B1-4328-9651-F7D0FC7D161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A4F2074-FC9A-42DB-9576-7F409B77610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DDA8B58-059B-4AAF-960A-678131C8C11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5150EB5-5DF2-4513-8F8A-961F6F48790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D3B469E-91A4-4511-AEEF-23C64D48A1F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767A1FC-752B-4EBB-A24A-A26AFB63F1D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0160" y="763560"/>
            <a:ext cx="5030280" cy="37717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E2CEBA1-85B9-4AA1-9E2E-4D2E1113741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03600" y="3563640"/>
            <a:ext cx="360" cy="329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68960" y="3294360"/>
            <a:ext cx="268560" cy="268560"/>
          </a:xfrm>
          <a:prstGeom prst="ellipse">
            <a:avLst/>
          </a:prstGeom>
          <a:solidFill>
            <a:srgbClr val="39c0ba"/>
          </a:solidFill>
          <a:ln w="2844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c0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08560" y="3333960"/>
            <a:ext cx="189360" cy="189360"/>
          </a:xfrm>
          <a:prstGeom prst="ellipse">
            <a:avLst/>
          </a:prstGeom>
          <a:solidFill>
            <a:srgbClr val="39c0ba"/>
          </a:solidFill>
          <a:ln w="936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93560" y="3018960"/>
            <a:ext cx="819360" cy="819360"/>
          </a:xfrm>
          <a:prstGeom prst="ellipse">
            <a:avLst/>
          </a:prstGeom>
          <a:solidFill>
            <a:srgbClr val="39c0ba"/>
          </a:solidFill>
          <a:ln w="2844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493560" y="3018960"/>
            <a:ext cx="819360" cy="819360"/>
          </a:xfrm>
          <a:prstGeom prst="ellipse">
            <a:avLst/>
          </a:prstGeom>
          <a:solidFill>
            <a:srgbClr val="2e3037"/>
          </a:solidFill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208080" y="3096000"/>
            <a:ext cx="13053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39c0ba"/>
                </a:solidFill>
                <a:latin typeface="Quicksand"/>
                <a:ea typeface="Quicksand"/>
              </a:rPr>
              <a:t>“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808560" y="800640"/>
            <a:ext cx="189360" cy="189360"/>
          </a:xfrm>
          <a:prstGeom prst="ellipse">
            <a:avLst/>
          </a:prstGeom>
          <a:solidFill>
            <a:srgbClr val="39c0ba"/>
          </a:solidFill>
          <a:ln w="2844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768960" y="1861920"/>
            <a:ext cx="268560" cy="268560"/>
          </a:xfrm>
          <a:prstGeom prst="ellipse">
            <a:avLst/>
          </a:prstGeom>
          <a:solidFill>
            <a:srgbClr val="2e3037"/>
          </a:solidFill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808560" y="800640"/>
            <a:ext cx="189360" cy="189360"/>
          </a:xfrm>
          <a:prstGeom prst="ellipse">
            <a:avLst/>
          </a:prstGeom>
          <a:solidFill>
            <a:srgbClr val="39c0ba"/>
          </a:solidFill>
          <a:ln w="2844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768960" y="1861920"/>
            <a:ext cx="268560" cy="268560"/>
          </a:xfrm>
          <a:prstGeom prst="ellipse">
            <a:avLst/>
          </a:prstGeom>
          <a:solidFill>
            <a:srgbClr val="2e3037"/>
          </a:solidFill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03960" y="-7920"/>
            <a:ext cx="360" cy="68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808560" y="800640"/>
            <a:ext cx="189360" cy="189360"/>
          </a:xfrm>
          <a:prstGeom prst="ellipse">
            <a:avLst/>
          </a:prstGeom>
          <a:solidFill>
            <a:srgbClr val="39c0ba"/>
          </a:solidFill>
          <a:ln w="28440">
            <a:solidFill>
              <a:srgbClr val="2e30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768960" y="1861920"/>
            <a:ext cx="268560" cy="268560"/>
          </a:xfrm>
          <a:prstGeom prst="ellipse">
            <a:avLst/>
          </a:prstGeom>
          <a:solidFill>
            <a:srgbClr val="2e3037"/>
          </a:solidFill>
          <a:ln w="9360">
            <a:solidFill>
              <a:srgbClr val="999f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319040" y="2876400"/>
            <a:ext cx="6679800" cy="15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39c0ba"/>
                </a:solidFill>
                <a:latin typeface="Quicksand"/>
                <a:ea typeface="Quicksand"/>
              </a:rPr>
              <a:t>CSS IN A COMPONENT BASED WORLD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165320" y="16002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Problems with CSS At Scale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Global Namespace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Dependencies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Dead Code Elimination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Minification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Sharing Constants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Non-deterministic Resolution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Isolation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1165320" y="574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THIS ISN’T A CSS-JS TALK IF I DON’T QUICKLY SUMMARIZE Christopher Chedeau’s talk from 2015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348370C-A66E-4A42-B781-357B11CEE596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171080" y="89136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Internal Compiler to create custom minified class names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Some directly inline styles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230480" y="538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The Conclusion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53F0ADA-7D97-4959-8ADC-29FD4192E5DE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28" name="Picture 497" descr=""/>
          <p:cNvPicPr/>
          <p:nvPr/>
        </p:nvPicPr>
        <p:blipFill>
          <a:blip r:embed="rId1"/>
          <a:stretch/>
        </p:blipFill>
        <p:spPr>
          <a:xfrm>
            <a:off x="1404720" y="2940840"/>
            <a:ext cx="6567840" cy="426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165320" y="16002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SIMILAR FRAMEWORKS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Radium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Aphrodite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styled-components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165320" y="659160"/>
            <a:ext cx="70639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CSS – IN - 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3DC8A33-A9DD-4E79-90E5-8437C5AB7268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165320" y="574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Radium Sample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8CFA405-17F6-43DB-B8A6-1D476762569F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34" name="Picture 501" descr=""/>
          <p:cNvPicPr/>
          <p:nvPr/>
        </p:nvPicPr>
        <p:blipFill>
          <a:blip r:embed="rId1"/>
          <a:stretch/>
        </p:blipFill>
        <p:spPr>
          <a:xfrm>
            <a:off x="1163520" y="1490040"/>
            <a:ext cx="4596840" cy="514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165320" y="574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THIS ISN’T A CSS-JS TALK IF I DON’T QUICKLY SUMMARIZE Christopher Chedeau’s talk from 2015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1980FD4E-356B-4ED8-8EF2-8EE94AD18015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37" name="Picture 505" descr=""/>
          <p:cNvPicPr/>
          <p:nvPr/>
        </p:nvPicPr>
        <p:blipFill>
          <a:blip r:embed="rId1"/>
          <a:stretch/>
        </p:blipFill>
        <p:spPr>
          <a:xfrm>
            <a:off x="0" y="640080"/>
            <a:ext cx="9143280" cy="55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165320" y="574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Styled-components Sample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9652FE9-534F-4D6A-84C7-85284C1D6D6D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0" name="Picture 1" descr=""/>
          <p:cNvPicPr/>
          <p:nvPr/>
        </p:nvPicPr>
        <p:blipFill>
          <a:blip r:embed="rId1"/>
          <a:stretch/>
        </p:blipFill>
        <p:spPr>
          <a:xfrm>
            <a:off x="1521360" y="1622880"/>
            <a:ext cx="6438240" cy="442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117440" y="667800"/>
            <a:ext cx="690840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Aphrodite Docs Excerpt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6AE592B-276C-425F-A823-D0A55C9463B0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3" name="Picture 509" descr=""/>
          <p:cNvPicPr/>
          <p:nvPr/>
        </p:nvPicPr>
        <p:blipFill>
          <a:blip r:embed="rId1"/>
          <a:stretch/>
        </p:blipFill>
        <p:spPr>
          <a:xfrm>
            <a:off x="509760" y="1428120"/>
            <a:ext cx="8375040" cy="47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117440" y="667800"/>
            <a:ext cx="690840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Aphrodite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8660AF1-5FE0-4EB8-AB52-7702C2E8D9FC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6" name="Picture 1" descr=""/>
          <p:cNvPicPr/>
          <p:nvPr/>
        </p:nvPicPr>
        <p:blipFill>
          <a:blip r:embed="rId1"/>
          <a:stretch/>
        </p:blipFill>
        <p:spPr>
          <a:xfrm>
            <a:off x="2477520" y="347760"/>
            <a:ext cx="4933440" cy="616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84400" y="14706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PROS 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Unified source for reusable pieces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Scoped selectors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CONS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Styles use size increases with size of app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165320" y="659160"/>
            <a:ext cx="70639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CSS – IN - 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3208635B-0D6D-4E13-ABB4-C7EC558B3F04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184400" y="14706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184400" y="659880"/>
            <a:ext cx="70639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CSS  Modules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F09BEBD-B5D9-439D-9CFC-B108529C3A4B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3" name="Picture 1" descr=""/>
          <p:cNvPicPr/>
          <p:nvPr/>
        </p:nvPicPr>
        <p:blipFill>
          <a:blip r:embed="rId1"/>
          <a:stretch/>
        </p:blipFill>
        <p:spPr>
          <a:xfrm>
            <a:off x="1464840" y="1875960"/>
            <a:ext cx="7331760" cy="35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002320" y="1679760"/>
            <a:ext cx="6670800" cy="15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e3037"/>
                </a:solidFill>
                <a:latin typeface="Quicksand"/>
                <a:ea typeface="Quicksand"/>
              </a:rPr>
              <a:t>Hello!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002320" y="3022560"/>
            <a:ext cx="667080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f3f3f3"/>
                </a:solidFill>
                <a:latin typeface="Quicksand"/>
                <a:ea typeface="Quicksand"/>
              </a:rPr>
              <a:t>I AM ALICE BROSEY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002320" y="3796920"/>
            <a:ext cx="66708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3f3f3"/>
                </a:solidFill>
                <a:latin typeface="Quicksand"/>
                <a:ea typeface="Quicksand"/>
              </a:rPr>
              <a:t>@ambroseya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3f3f3"/>
                </a:solidFill>
                <a:latin typeface="Quicksand"/>
                <a:ea typeface="Quicksand"/>
              </a:rPr>
              <a:t>alice@alicebrosey.com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96" name="Google Shape;88;p14" descr=""/>
          <p:cNvPicPr/>
          <p:nvPr/>
        </p:nvPicPr>
        <p:blipFill>
          <a:blip r:embed="rId1"/>
          <a:stretch/>
        </p:blipFill>
        <p:spPr>
          <a:xfrm>
            <a:off x="185040" y="2686680"/>
            <a:ext cx="1484280" cy="1484280"/>
          </a:xfrm>
          <a:prstGeom prst="rect">
            <a:avLst/>
          </a:prstGeom>
          <a:ln w="9360">
            <a:solidFill>
              <a:srgbClr val="2e3037"/>
            </a:solidFill>
            <a:round/>
          </a:ln>
        </p:spPr>
      </p:pic>
      <p:sp>
        <p:nvSpPr>
          <p:cNvPr id="297" name="CustomShape 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0933CDD-9B6B-42E2-B486-257B14AADC6A}" type="slidenum">
              <a:rPr b="0" lang="en-US" sz="1200" spc="-1" strike="noStrike">
                <a:solidFill>
                  <a:srgbClr val="2e3037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165320" y="64224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GAMES?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92F748D-A526-4524-800E-43DA6201CBC0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184400" y="14706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CSS Games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4bacc6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4bacc6"/>
                </a:solidFill>
                <a:latin typeface="Quicksand"/>
                <a:ea typeface="DejaVu Sans"/>
              </a:rPr>
              <a:t>https://codepen.io/collection/AKkZro/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i="1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(yes I am going to tweet that as soon as I’m done talking, if you want an easier to click link)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165320" y="57456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578E33F-C420-4E5B-B5E2-3E6122E3B668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9" name="Picture 513" descr=""/>
          <p:cNvPicPr/>
          <p:nvPr/>
        </p:nvPicPr>
        <p:blipFill>
          <a:blip r:embed="rId1"/>
          <a:stretch/>
        </p:blipFill>
        <p:spPr>
          <a:xfrm>
            <a:off x="706320" y="685800"/>
            <a:ext cx="798228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165320" y="64224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PERSONAL EXAMPLE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78157701-7E36-4258-93F7-AEA1C21165DD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62" name="Picture 1" descr=""/>
          <p:cNvPicPr/>
          <p:nvPr/>
        </p:nvPicPr>
        <p:blipFill>
          <a:blip r:embed="rId1"/>
          <a:stretch/>
        </p:blipFill>
        <p:spPr>
          <a:xfrm>
            <a:off x="572760" y="1199520"/>
            <a:ext cx="7998120" cy="501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165320" y="642240"/>
            <a:ext cx="706392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DejaVu Sans"/>
              </a:rPr>
              <a:t>TRY TO EMBRACE 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5745711D-51BF-4ADA-B4EA-A3EA8AB9AA33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184400" y="1470600"/>
            <a:ext cx="7612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Good CSS Architecture Saves Dev Time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A preventative measure for future headaches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Every project needs a proper approach</a:t>
            </a:r>
            <a:endParaRPr b="0" lang="en-US" sz="2600" spc="-1" strike="noStrike">
              <a:latin typeface="Arial"/>
            </a:endParaRPr>
          </a:p>
          <a:p>
            <a:pPr lvl="3" marL="1828800" indent="-456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600" spc="-1" strike="noStrike">
                <a:solidFill>
                  <a:srgbClr val="ffffff"/>
                </a:solidFill>
                <a:latin typeface="Quicksand"/>
                <a:ea typeface="DejaVu Sans"/>
              </a:rPr>
              <a:t>FOR THAT PROJECT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335960" y="1679760"/>
            <a:ext cx="7337160" cy="15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e3037"/>
                </a:solidFill>
                <a:latin typeface="Quicksand"/>
                <a:ea typeface="Quicksand"/>
              </a:rPr>
              <a:t>Thanks!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335960" y="3022560"/>
            <a:ext cx="733716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f3f3f3"/>
                </a:solidFill>
                <a:latin typeface="Quicksand"/>
                <a:ea typeface="Quicksand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335960" y="3796920"/>
            <a:ext cx="733716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3f3f3"/>
                </a:solidFill>
                <a:latin typeface="Quicksand"/>
                <a:ea typeface="Quicksand"/>
              </a:rPr>
              <a:t>You can find me at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3f3f3"/>
                </a:solidFill>
                <a:latin typeface="Quicksand"/>
                <a:ea typeface="Quicksand"/>
              </a:rPr>
              <a:t>@ambroseya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3f3f3"/>
                </a:solidFill>
                <a:latin typeface="Quicksand"/>
                <a:ea typeface="Quicksand"/>
              </a:rPr>
              <a:t>alice@alicebrosey.com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44C8A937-CA61-47EF-B866-3A11A2AEA0FA}" type="slidenum">
              <a:rPr b="0" lang="en-US" sz="1200" spc="-1" strike="noStrike">
                <a:solidFill>
                  <a:srgbClr val="2e3037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30000" y="3076920"/>
            <a:ext cx="676656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39c0ba"/>
                </a:solidFill>
                <a:latin typeface="Quicksand"/>
                <a:ea typeface="Quicksand"/>
              </a:rPr>
              <a:t>Hypothetical example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530000" y="3710520"/>
            <a:ext cx="69271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3f3f3"/>
                </a:solidFill>
                <a:latin typeface="Quicksand"/>
                <a:ea typeface="Quicksand"/>
              </a:rPr>
              <a:t>Why are we talking about this anyway?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02560" y="3039840"/>
            <a:ext cx="80172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2e3037"/>
                </a:solidFill>
                <a:latin typeface="Quicksand"/>
                <a:ea typeface="Quicksand"/>
              </a:rPr>
              <a:t>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1A8DF4D-CEC4-4AA9-8600-90596EF9B5D3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633320" y="2882520"/>
            <a:ext cx="6699960" cy="10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i="1" lang="en-US" sz="2800" spc="-1" strike="noStrike">
                <a:solidFill>
                  <a:srgbClr val="39c0ba"/>
                </a:solidFill>
                <a:latin typeface="Quicksand"/>
                <a:ea typeface="Quicksand"/>
              </a:rPr>
              <a:t>Which is more important… ease of writing code or the ease of maintaining and extending the code?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A669BC4-C632-4466-80B8-E96F41CC240C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165320" y="1600200"/>
            <a:ext cx="330624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More sophisticated syntax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Mixins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Variables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SASS &amp; LESS</a:t>
            </a: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594320" y="1600200"/>
            <a:ext cx="330624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Extends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Nesting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Logic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Separated Files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DCA4FAA-E947-4612-B677-FC083A4828C9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SASS Sample</a:t>
            </a: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42A7F91-373B-4A8A-986B-7F7E2140B014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0" name="Picture 1" descr=""/>
          <p:cNvPicPr/>
          <p:nvPr/>
        </p:nvPicPr>
        <p:blipFill>
          <a:blip r:embed="rId1"/>
          <a:stretch/>
        </p:blipFill>
        <p:spPr>
          <a:xfrm>
            <a:off x="1509840" y="1556280"/>
            <a:ext cx="6685560" cy="48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BEM – Block Element Modifier</a:t>
            </a: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37DFAA06-E22D-4229-9962-6C5425CAE37D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1280160" y="1828800"/>
            <a:ext cx="76806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86" strike="noStrike">
                <a:solidFill>
                  <a:srgbClr val="ffffff"/>
                </a:solidFill>
                <a:latin typeface="Quicksand"/>
                <a:ea typeface="DejaVu Sans"/>
              </a:rPr>
              <a:t>Naming Convention, not a framework or plugin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4" name="Picture 483" descr=""/>
          <p:cNvPicPr/>
          <p:nvPr/>
        </p:nvPicPr>
        <p:blipFill>
          <a:blip r:embed="rId1"/>
          <a:stretch/>
        </p:blipFill>
        <p:spPr>
          <a:xfrm>
            <a:off x="1804680" y="2645280"/>
            <a:ext cx="6424560" cy="220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165320" y="1600200"/>
            <a:ext cx="330624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CSS in JS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Code inside components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TWO MAJOR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671720" y="1600200"/>
            <a:ext cx="330624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CSS Modules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3f3f3"/>
                </a:solidFill>
                <a:latin typeface="Quicksand"/>
                <a:ea typeface="Quicksand"/>
              </a:rPr>
              <a:t>Modular CSS imported into components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B6FA290-E234-4DBE-814D-16418D8B067D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189080" y="640080"/>
            <a:ext cx="6857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9c0ba"/>
                </a:solidFill>
                <a:latin typeface="Quicksand"/>
                <a:ea typeface="Quicksand"/>
              </a:rPr>
              <a:t>CSS-in-JS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165320" y="1600200"/>
            <a:ext cx="724680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3f3f3"/>
                </a:solidFill>
                <a:latin typeface="Quicksand"/>
                <a:ea typeface="Quicksand"/>
              </a:rPr>
              <a:t>Separation of Concerns?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3f3f3"/>
                </a:solidFill>
                <a:latin typeface="Quicksand"/>
                <a:ea typeface="Quicksand"/>
              </a:rPr>
              <a:t> </a:t>
            </a:r>
            <a:r>
              <a:rPr b="0" lang="en-US" sz="3000" spc="-1" strike="noStrike">
                <a:solidFill>
                  <a:srgbClr val="f3f3f3"/>
                </a:solidFill>
                <a:latin typeface="Quicksand"/>
                <a:ea typeface="Quicksand"/>
              </a:rPr>
              <a:t>Or 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3f3f3"/>
                </a:solidFill>
                <a:latin typeface="Quicksand"/>
                <a:ea typeface="Quicksand"/>
              </a:rPr>
              <a:t>Separation of Technologies?</a:t>
            </a:r>
            <a:endParaRPr b="0" lang="en-US" sz="3000" spc="-1" strike="noStrike">
              <a:latin typeface="Arial"/>
            </a:endParaRPr>
          </a:p>
          <a:p>
            <a:pPr marL="3852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3f3f3"/>
                </a:solidFill>
                <a:latin typeface="Quicksand"/>
                <a:ea typeface="Quicksand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3130B08-3CE9-4D02-AAB7-8DF70AFEDA4F}" type="slidenum">
              <a:rPr b="0" lang="en-US" sz="1200" spc="-1" strike="noStrike">
                <a:solidFill>
                  <a:srgbClr val="39c0ba"/>
                </a:solidFill>
                <a:latin typeface="Quicksand"/>
                <a:ea typeface="Quicksa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Application>LibreOffice/6.1.1.2$Windows_X86_64 LibreOffice_project/5d19a1bfa650b796764388cd8b33a5af1f5baa1b</Application>
  <Words>3322</Words>
  <Paragraphs>234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2018-10-05T09:44:56Z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