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3B7AA-F722-504F-5507-3AECA0C9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52155-C85F-0F36-088C-E7729355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B9481-329C-5BEA-2A04-6C3A221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4D169-5B09-19F5-8101-6EBC9459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98BC49-7339-2E2B-FF07-306317AB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3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B12B-EF5D-7FFF-0911-A71A2456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853DA5-CFA1-9F2A-5652-59755887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44501-813B-CD9C-2D72-0E5CAFAB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545FC-F27C-BC3D-9818-F2C31D3C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0B96F-08CC-71C5-F89C-90615E3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02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17BF69-1CE7-E61D-FE10-09003921A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B2DA28-FDBA-81E1-B33A-F9410BA4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6D27D-4E1B-D5E9-1285-FD08196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16D45-1075-930D-D9EC-37733D40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AB02A-A492-5ADA-C358-C3F78982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2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41C9E-868D-350C-1360-A64F236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3A852-173A-9638-1207-6C6F703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384F8-50E2-77A3-B4A2-43A21289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B83FD-19E6-D8E2-020A-53CA40AB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6C5DC-C3C9-E9E5-C920-25A4672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3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94B5-CB73-C5CE-5E0A-50407834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6A31F1-627A-6941-A782-1456DA6D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C77D1-6C42-477C-C725-0E11AEE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9CFCB0-6971-52B3-AE3F-D88E50C7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004B7-45A3-AD0F-F0D4-7289D766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9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F3B6F-1337-2E57-86EB-38D5A4FE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0FF4B-4363-7E40-5F78-D6CCA007C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6D960-ADB9-7929-9928-7EAE2AE8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7BD84-86D9-3CEE-A12D-120AD130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20BD00-0F55-D57C-D211-C7FE2F0F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4C3AB-BAC9-4583-961F-B1C739CE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4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844C6-9DEF-8666-94A9-97A1534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F32ED2-4612-0824-854A-F9E6F3D6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B86782-7A8F-4F34-6F62-8B3E93B63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9A6FFF-FE3E-1FA5-0EFA-1FE726A69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2B695C-7CC6-D9F4-3D8E-FE910075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79DD09-BC86-576C-B7FB-B7BEF699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FD6D41-8867-FB78-BF90-9E1A2695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F5253-2C55-FE15-25E3-8C9B5D01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33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29B5F-C4C0-00F3-C5AE-B96ED68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F2217F-720E-ED58-2E78-03277D6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FFB606-EAFF-3835-A05F-2AF45C34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878882-D460-A831-2114-2A5644E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87101B-5729-F01A-4EFB-F1754C8C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790E7F-1417-F835-26B8-2CE12537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F25875-D6EA-CA4D-1E1E-209A3AE1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3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F61A-D7B9-AAA9-A84A-F7175E0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0A23B-DDAE-53B8-ACFF-FFC845A3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5EECF4-ED18-C208-32A8-4F6E2883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DC697-BF8A-4E15-2180-D120E505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A99768-55A3-AC7F-FB62-A5861725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48B57-E97E-DEF5-DECC-3806995A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DB75E-C83C-1310-D38C-E07F146C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4AE582-F820-57BB-AD67-1FA70C2D9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439741-B41F-D904-34B8-E6109D02A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EFF873-0BBF-191D-57A7-884C8AD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1434C9-92A9-2FB4-9FAD-89C617F9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53571-ED92-7F54-1BC3-F21E6404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12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5D104D-BC98-A73C-3001-8B788AC7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59361E-D1CB-1CF6-AB92-42C4624B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1675E-76DE-9D14-2488-29AD01BF6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3B2E-4EDD-4070-8E17-3E023F813DF6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50383-889A-BB9A-38ED-EF651424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79EA4-467D-E645-6A76-895991891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53C3-360D-4440-B6E4-D64E46141E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1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7347B4EC-94C1-31B7-4AB9-89AF5426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1" y="634804"/>
            <a:ext cx="8343884" cy="4154037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0AA0E955-A4EB-25E4-203D-EE22282EF1F2}"/>
              </a:ext>
            </a:extLst>
          </p:cNvPr>
          <p:cNvSpPr/>
          <p:nvPr/>
        </p:nvSpPr>
        <p:spPr>
          <a:xfrm>
            <a:off x="57422" y="466164"/>
            <a:ext cx="5957896" cy="128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ACAFDDA-70B7-5631-3722-AE09FB3E9B8A}"/>
              </a:ext>
            </a:extLst>
          </p:cNvPr>
          <p:cNvSpPr txBox="1"/>
          <p:nvPr/>
        </p:nvSpPr>
        <p:spPr>
          <a:xfrm>
            <a:off x="124987" y="690467"/>
            <a:ext cx="6672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latin typeface="+mj-lt"/>
              </a:rPr>
              <a:t>CRONOGRAMA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571A307-7C34-1329-56BD-35288679672E}"/>
              </a:ext>
            </a:extLst>
          </p:cNvPr>
          <p:cNvSpPr/>
          <p:nvPr/>
        </p:nvSpPr>
        <p:spPr>
          <a:xfrm>
            <a:off x="5959705" y="493058"/>
            <a:ext cx="2366250" cy="3163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BE8DA3A8-7B78-AC6A-30AE-DB7182AD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68" y="1459908"/>
            <a:ext cx="7308246" cy="50023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D1E86C-CCBD-D494-014C-8D32405AB8EA}"/>
              </a:ext>
            </a:extLst>
          </p:cNvPr>
          <p:cNvSpPr txBox="1"/>
          <p:nvPr/>
        </p:nvSpPr>
        <p:spPr>
          <a:xfrm>
            <a:off x="88906" y="690467"/>
            <a:ext cx="6007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/>
              <a:t>MAPA DE TECNOLOGIAS</a:t>
            </a:r>
          </a:p>
        </p:txBody>
      </p:sp>
    </p:spTree>
    <p:extLst>
      <p:ext uri="{BB962C8B-B14F-4D97-AF65-F5344CB8AC3E}">
        <p14:creationId xmlns:p14="http://schemas.microsoft.com/office/powerpoint/2010/main" val="5235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FEB0263E-B402-873E-8248-413200D3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6" y="305747"/>
            <a:ext cx="6015868" cy="61859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A1C44DB-0AE5-C0CE-0F5C-2B1B0395E99A}"/>
              </a:ext>
            </a:extLst>
          </p:cNvPr>
          <p:cNvSpPr/>
          <p:nvPr/>
        </p:nvSpPr>
        <p:spPr>
          <a:xfrm>
            <a:off x="259976" y="26558"/>
            <a:ext cx="7297027" cy="1192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4CEE6-DFDB-BD34-7DC5-6E5E672846C4}"/>
              </a:ext>
            </a:extLst>
          </p:cNvPr>
          <p:cNvSpPr txBox="1"/>
          <p:nvPr/>
        </p:nvSpPr>
        <p:spPr>
          <a:xfrm>
            <a:off x="131054" y="305747"/>
            <a:ext cx="81555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400" dirty="0"/>
              <a:t>MATRIZ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3859335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Leal Brandão</dc:creator>
  <cp:lastModifiedBy>Rafael Leal Brandão</cp:lastModifiedBy>
  <cp:revision>1</cp:revision>
  <dcterms:created xsi:type="dcterms:W3CDTF">2022-08-30T00:08:54Z</dcterms:created>
  <dcterms:modified xsi:type="dcterms:W3CDTF">2022-08-30T01:25:47Z</dcterms:modified>
</cp:coreProperties>
</file>