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71" r:id="rId3"/>
    <p:sldId id="272" r:id="rId4"/>
    <p:sldId id="280" r:id="rId5"/>
    <p:sldId id="273" r:id="rId6"/>
    <p:sldId id="259" r:id="rId7"/>
    <p:sldId id="260" r:id="rId8"/>
    <p:sldId id="261" r:id="rId9"/>
    <p:sldId id="262" r:id="rId10"/>
    <p:sldId id="263" r:id="rId11"/>
    <p:sldId id="266" r:id="rId12"/>
    <p:sldId id="277" r:id="rId13"/>
    <p:sldId id="276" r:id="rId14"/>
    <p:sldId id="278" r:id="rId15"/>
    <p:sldId id="268" r:id="rId16"/>
    <p:sldId id="279" r:id="rId17"/>
    <p:sldId id="281" r:id="rId18"/>
    <p:sldId id="282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39EC-0F15-4565-8A12-50C42E435425}" type="datetimeFigureOut">
              <a:rPr lang="en-IN" smtClean="0"/>
              <a:pPr/>
              <a:t>15-04-2013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F024-1C53-4A3E-9B95-361F12F00F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08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024-1C53-4A3E-9B95-361F12F00F70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879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B24A3B-D312-4DA3-8BDC-0BA1E516106D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F1BF17-6D5C-49F7-A1AB-50ECABCF05C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  TRANSPORT</a:t>
            </a:r>
            <a:br>
              <a:rPr lang="en-US" dirty="0" smtClean="0"/>
            </a:b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GPS-GSM Integration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979078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BUS STOP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Provides information regarding vehicle to people waiting at the stop.</a:t>
            </a:r>
          </a:p>
          <a:p>
            <a:endParaRPr lang="en-US" dirty="0"/>
          </a:p>
          <a:p>
            <a:r>
              <a:rPr lang="en-US" dirty="0" smtClean="0"/>
              <a:t>Information displayed using 7 segment display or LCD Display.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49719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HARDWARE  REQUIREMENTS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1. GPS RECEIVER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Determines  latitude, longitude , altitude,</a:t>
            </a:r>
            <a:r>
              <a:rPr lang="en-IN" dirty="0" smtClean="0"/>
              <a:t> time, date and speed</a:t>
            </a:r>
            <a:r>
              <a:rPr lang="en-US" dirty="0" smtClean="0"/>
              <a:t> 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500438"/>
            <a:ext cx="5792724" cy="253828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5520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INTERFACING GPS WITH 8051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GPS_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928802"/>
            <a:ext cx="8295275" cy="4616469"/>
          </a:xfrm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51560" lvl="2" indent="-457200">
              <a:buNone/>
            </a:pPr>
            <a:endParaRPr lang="en-IN" b="1" dirty="0" smtClean="0"/>
          </a:p>
          <a:p>
            <a:pPr marL="1051560" lvl="2" indent="-457200">
              <a:buNone/>
            </a:pPr>
            <a:endParaRPr lang="en-IN" b="1" dirty="0" smtClean="0"/>
          </a:p>
          <a:p>
            <a:pPr marL="1051560" lvl="2" indent="-457200">
              <a:buNone/>
            </a:pPr>
            <a:r>
              <a:rPr lang="en-IN" dirty="0" smtClean="0"/>
              <a:t>GSM/GPRS </a:t>
            </a:r>
            <a:r>
              <a:rPr lang="en-IN" dirty="0"/>
              <a:t>Module - SM5100B</a:t>
            </a:r>
          </a:p>
          <a:p>
            <a:pPr lvl="2"/>
            <a:endParaRPr lang="en-US" dirty="0"/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You </a:t>
            </a:r>
            <a:r>
              <a:rPr lang="en-IN" dirty="0">
                <a:solidFill>
                  <a:schemeClr val="tx1"/>
                </a:solidFill>
              </a:rPr>
              <a:t>can use this module to accomplish almost anything a normal cell phone can - SMS text messages, GSM/GPRS, TCP/IP, and more!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14348" y="1500174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GSM </a:t>
            </a:r>
            <a:r>
              <a:rPr lang="en-US" sz="1600" dirty="0"/>
              <a:t>(</a:t>
            </a:r>
            <a:r>
              <a:rPr lang="en-IN" sz="1600" dirty="0"/>
              <a:t>Global System for Mobile Communications)</a:t>
            </a:r>
            <a:endParaRPr lang="en-US" sz="1600" dirty="0"/>
          </a:p>
          <a:p>
            <a:endParaRPr lang="en-IN" dirty="0"/>
          </a:p>
        </p:txBody>
      </p:sp>
      <p:pic>
        <p:nvPicPr>
          <p:cNvPr id="5" name="Picture 2" descr="https://dlnmh9ip6v2uc.cloudfront.net/images/products/9/5/3/3/09533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4343400"/>
            <a:ext cx="2819400" cy="25146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1703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INTERFACING GSM WITH 8051</a:t>
            </a:r>
            <a:endParaRPr lang="en-IN" dirty="0"/>
          </a:p>
        </p:txBody>
      </p:sp>
      <p:pic>
        <p:nvPicPr>
          <p:cNvPr id="7" name="Picture 6" descr="Circuit of Interfacing GSM with 8051without using P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71611"/>
            <a:ext cx="8643998" cy="482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3. MICROCONTROLLER 8051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ADC ,DAC , Interrupt Controller , I/O Interfaces such as serial port or parallel port counter or timers on a single chip.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r>
              <a:rPr lang="en-US" dirty="0" smtClean="0"/>
              <a:t>4. POWER BACKUP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ALARMS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Bus Module has various Alarms to indicate the status of vehicle such as stoppage, getting late, route deviation etc.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792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System Block Diagram</a:t>
            </a:r>
            <a:endParaRPr lang="en-IN" b="1" dirty="0"/>
          </a:p>
        </p:txBody>
      </p:sp>
      <p:pic>
        <p:nvPicPr>
          <p:cNvPr id="4" name="Content Placeholder 3" descr="System Blo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70" y="1935163"/>
            <a:ext cx="8006659" cy="43894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4643438" y="5429264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286248" y="5286388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Further Scope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8200" y="2819400"/>
            <a:ext cx="7315200" cy="1752600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are thinking of interfacing camera in addition to </a:t>
            </a:r>
            <a:r>
              <a:rPr lang="en-US" dirty="0" err="1" smtClean="0"/>
              <a:t>gps</a:t>
            </a:r>
            <a:r>
              <a:rPr lang="en-US" dirty="0" smtClean="0"/>
              <a:t> to track the surroundings of the vehicle.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6982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660391" cy="284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32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="" xmlns:p14="http://schemas.microsoft.com/office/powerpoint/2010/main" val="3754105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Sagar Sangodkar            11ECE069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Shivraj Mhalshekar        11ECE114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Shubham R.Phadte        11ECE064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150918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415925"/>
            <a:ext cx="7772400" cy="1752600"/>
          </a:xfrm>
        </p:spPr>
        <p:txBody>
          <a:bodyPr/>
          <a:lstStyle/>
          <a:p>
            <a:r>
              <a:rPr lang="en-US" dirty="0" smtClean="0"/>
              <a:t>WHY this project ?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928934"/>
            <a:ext cx="8407400" cy="21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21382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885950"/>
            <a:ext cx="4533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928802"/>
            <a:ext cx="4533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25389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7986714" cy="1752600"/>
          </a:xfrm>
        </p:spPr>
        <p:txBody>
          <a:bodyPr/>
          <a:lstStyle/>
          <a:p>
            <a:r>
              <a:rPr lang="en-US" dirty="0" smtClean="0"/>
              <a:t>Where this concept can be used ?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for defense purposes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by courier service providers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By transportation departments</a:t>
            </a:r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2938491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is used as a positioning device .</a:t>
            </a:r>
          </a:p>
          <a:p>
            <a:endParaRPr lang="en-US" dirty="0" smtClean="0"/>
          </a:p>
          <a:p>
            <a:r>
              <a:rPr lang="en-US" dirty="0" smtClean="0"/>
              <a:t>GSM is used as communication link between different modules.</a:t>
            </a:r>
          </a:p>
          <a:p>
            <a:endParaRPr lang="en-US" dirty="0"/>
          </a:p>
          <a:p>
            <a:r>
              <a:rPr lang="en-US" dirty="0" smtClean="0"/>
              <a:t>Modules include Base Station ,In-Bus ,Bus Station and Stop Module.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9386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BUS STATION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Activated where the vehicle is turned on for service.</a:t>
            </a:r>
          </a:p>
          <a:p>
            <a:endParaRPr lang="en-US" dirty="0"/>
          </a:p>
          <a:p>
            <a:r>
              <a:rPr lang="en-US" dirty="0" smtClean="0"/>
              <a:t>Contains GSM module interfaced to </a:t>
            </a:r>
            <a:r>
              <a:rPr lang="en-US" dirty="0" err="1" smtClean="0"/>
              <a:t>uC</a:t>
            </a:r>
            <a:r>
              <a:rPr lang="en-US" dirty="0" smtClean="0"/>
              <a:t> .</a:t>
            </a:r>
          </a:p>
          <a:p>
            <a:endParaRPr lang="en-US" dirty="0"/>
          </a:p>
          <a:p>
            <a:r>
              <a:rPr lang="en-US" dirty="0" smtClean="0"/>
              <a:t>Transmits unique identification code of the vehicle to BASE Station.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61955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IN-BUS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Transmits the position of the vehicle to the BASE Station.</a:t>
            </a:r>
          </a:p>
          <a:p>
            <a:endParaRPr lang="en-US" dirty="0"/>
          </a:p>
          <a:p>
            <a:r>
              <a:rPr lang="en-US" dirty="0" smtClean="0"/>
              <a:t>Notify BASE Station of the status of the vehicle.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0701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BASE STATION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Receives real time position of the vehicle .</a:t>
            </a:r>
          </a:p>
          <a:p>
            <a:endParaRPr lang="en-US" dirty="0" smtClean="0"/>
          </a:p>
          <a:p>
            <a:r>
              <a:rPr lang="en-US" dirty="0" smtClean="0"/>
              <a:t>Involves Decision Making as well as Interfacing.</a:t>
            </a:r>
          </a:p>
          <a:p>
            <a:endParaRPr lang="en-US" dirty="0" smtClean="0"/>
          </a:p>
          <a:p>
            <a:r>
              <a:rPr lang="en-US" dirty="0" smtClean="0"/>
              <a:t>Comprises of Microcontroller and GSM Based Modules.</a:t>
            </a:r>
          </a:p>
          <a:p>
            <a:endParaRPr lang="en-US" dirty="0"/>
          </a:p>
          <a:p>
            <a:r>
              <a:rPr lang="en-US" dirty="0" smtClean="0"/>
              <a:t>Interacts with several GSM users as well as BUS STOP Modules to provide vehicle location.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361465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</TotalTime>
  <Words>347</Words>
  <Application>Microsoft Office PowerPoint</Application>
  <PresentationFormat>On-screen Show (4:3)</PresentationFormat>
  <Paragraphs>72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PUBLIC  TRANSPORT MANAGEMENT</vt:lpstr>
      <vt:lpstr>Slide 2</vt:lpstr>
      <vt:lpstr>WHY this project ?</vt:lpstr>
      <vt:lpstr>OVERVIEW</vt:lpstr>
      <vt:lpstr>Where this concept can be used ?</vt:lpstr>
      <vt:lpstr>Slide 6</vt:lpstr>
      <vt:lpstr>1. BUS STATION MODULE</vt:lpstr>
      <vt:lpstr>2. IN-BUS MODULE</vt:lpstr>
      <vt:lpstr>3. BASE STATION MODULE</vt:lpstr>
      <vt:lpstr>4. BUS STOP MODULE</vt:lpstr>
      <vt:lpstr>HARDWARE  REQUIREMENTS</vt:lpstr>
      <vt:lpstr>INTERFACING GPS WITH 8051</vt:lpstr>
      <vt:lpstr>Slide 13</vt:lpstr>
      <vt:lpstr>INTERFACING GSM WITH 8051</vt:lpstr>
      <vt:lpstr>Slide 15</vt:lpstr>
      <vt:lpstr>System Block Diagram</vt:lpstr>
      <vt:lpstr>Further Scope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 TRANSPORT MANAGEMENT</dc:title>
  <dc:creator>SRP</dc:creator>
  <cp:lastModifiedBy>Sagar Sangodkar</cp:lastModifiedBy>
  <cp:revision>44</cp:revision>
  <dcterms:created xsi:type="dcterms:W3CDTF">2013-03-12T16:04:33Z</dcterms:created>
  <dcterms:modified xsi:type="dcterms:W3CDTF">2013-04-15T10:33:14Z</dcterms:modified>
</cp:coreProperties>
</file>